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2BFCF84-AFCC-4A9A-89CD-1FA6EAB4E4FE}"/>
              </a:ext>
            </a:extLst>
          </p:cNvPr>
          <p:cNvGrpSpPr/>
          <p:nvPr/>
        </p:nvGrpSpPr>
        <p:grpSpPr>
          <a:xfrm>
            <a:off x="3604608" y="828135"/>
            <a:ext cx="2711331" cy="2708694"/>
            <a:chOff x="3604608" y="828135"/>
            <a:chExt cx="2711331" cy="2708694"/>
          </a:xfrm>
        </p:grpSpPr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E67EDD56-E834-4A5B-8B97-D4CBF6C85674}"/>
                </a:ext>
              </a:extLst>
            </p:cNvPr>
            <p:cNvSpPr/>
            <p:nvPr/>
          </p:nvSpPr>
          <p:spPr>
            <a:xfrm>
              <a:off x="3604608" y="828135"/>
              <a:ext cx="2711331" cy="233759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452BA36F-6E49-4B4F-9811-9A344ABE0F6A}"/>
                </a:ext>
              </a:extLst>
            </p:cNvPr>
            <p:cNvGrpSpPr/>
            <p:nvPr/>
          </p:nvGrpSpPr>
          <p:grpSpPr>
            <a:xfrm rot="363379">
              <a:off x="5229617" y="2282098"/>
              <a:ext cx="127144" cy="579424"/>
              <a:chOff x="5117306" y="1990725"/>
              <a:chExt cx="383857" cy="736587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828D62F2-B0FD-45B3-B83A-8552AC096F90}"/>
                  </a:ext>
                </a:extLst>
              </p:cNvPr>
              <p:cNvSpPr/>
              <p:nvPr/>
            </p:nvSpPr>
            <p:spPr>
              <a:xfrm>
                <a:off x="5117306" y="1990725"/>
                <a:ext cx="45719" cy="462743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46DB6E87-1EA3-4B01-9D2F-E2EE9923BCC5}"/>
                  </a:ext>
                </a:extLst>
              </p:cNvPr>
              <p:cNvSpPr/>
              <p:nvPr/>
            </p:nvSpPr>
            <p:spPr>
              <a:xfrm>
                <a:off x="5455444" y="2264569"/>
                <a:ext cx="45719" cy="462743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A745BEA9-6426-4C2E-86B0-7406DB3AEF13}"/>
                </a:ext>
              </a:extLst>
            </p:cNvPr>
            <p:cNvSpPr/>
            <p:nvPr/>
          </p:nvSpPr>
          <p:spPr>
            <a:xfrm>
              <a:off x="3604608" y="2849403"/>
              <a:ext cx="2711331" cy="566776"/>
            </a:xfrm>
            <a:custGeom>
              <a:avLst/>
              <a:gdLst>
                <a:gd name="connsiteX0" fmla="*/ 762562 w 2711331"/>
                <a:gd name="connsiteY0" fmla="*/ 649 h 284043"/>
                <a:gd name="connsiteX1" fmla="*/ 1016750 w 2711331"/>
                <a:gd name="connsiteY1" fmla="*/ 25222 h 284043"/>
                <a:gd name="connsiteX2" fmla="*/ 1355666 w 2711331"/>
                <a:gd name="connsiteY2" fmla="*/ 25222 h 284043"/>
                <a:gd name="connsiteX3" fmla="*/ 1440395 w 2711331"/>
                <a:gd name="connsiteY3" fmla="*/ 650 h 284043"/>
                <a:gd name="connsiteX4" fmla="*/ 1694582 w 2711331"/>
                <a:gd name="connsiteY4" fmla="*/ 25222 h 284043"/>
                <a:gd name="connsiteX5" fmla="*/ 2033498 w 2711331"/>
                <a:gd name="connsiteY5" fmla="*/ 25222 h 284043"/>
                <a:gd name="connsiteX6" fmla="*/ 2372415 w 2711331"/>
                <a:gd name="connsiteY6" fmla="*/ 25222 h 284043"/>
                <a:gd name="connsiteX7" fmla="*/ 2711331 w 2711331"/>
                <a:gd name="connsiteY7" fmla="*/ 25222 h 284043"/>
                <a:gd name="connsiteX8" fmla="*/ 2711331 w 2711331"/>
                <a:gd name="connsiteY8" fmla="*/ 284043 h 284043"/>
                <a:gd name="connsiteX9" fmla="*/ 0 w 2711331"/>
                <a:gd name="connsiteY9" fmla="*/ 284043 h 284043"/>
                <a:gd name="connsiteX10" fmla="*/ 0 w 2711331"/>
                <a:gd name="connsiteY10" fmla="*/ 25222 h 284043"/>
                <a:gd name="connsiteX11" fmla="*/ 84729 w 2711331"/>
                <a:gd name="connsiteY11" fmla="*/ 650 h 284043"/>
                <a:gd name="connsiteX12" fmla="*/ 338917 w 2711331"/>
                <a:gd name="connsiteY12" fmla="*/ 25222 h 284043"/>
                <a:gd name="connsiteX13" fmla="*/ 423646 w 2711331"/>
                <a:gd name="connsiteY13" fmla="*/ 650 h 284043"/>
                <a:gd name="connsiteX14" fmla="*/ 677833 w 2711331"/>
                <a:gd name="connsiteY14" fmla="*/ 25222 h 284043"/>
                <a:gd name="connsiteX15" fmla="*/ 762562 w 2711331"/>
                <a:gd name="connsiteY15" fmla="*/ 649 h 28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11331" h="284043">
                  <a:moveTo>
                    <a:pt x="762562" y="649"/>
                  </a:moveTo>
                  <a:cubicBezTo>
                    <a:pt x="847291" y="8840"/>
                    <a:pt x="932020" y="90749"/>
                    <a:pt x="1016750" y="25222"/>
                  </a:cubicBezTo>
                  <a:cubicBezTo>
                    <a:pt x="1129722" y="-62147"/>
                    <a:pt x="1242694" y="112591"/>
                    <a:pt x="1355666" y="25222"/>
                  </a:cubicBezTo>
                  <a:cubicBezTo>
                    <a:pt x="1383909" y="3379"/>
                    <a:pt x="1412151" y="-2081"/>
                    <a:pt x="1440395" y="650"/>
                  </a:cubicBezTo>
                  <a:cubicBezTo>
                    <a:pt x="1525123" y="8841"/>
                    <a:pt x="1609853" y="90749"/>
                    <a:pt x="1694582" y="25222"/>
                  </a:cubicBezTo>
                  <a:cubicBezTo>
                    <a:pt x="1807554" y="-62147"/>
                    <a:pt x="1920526" y="112591"/>
                    <a:pt x="2033498" y="25222"/>
                  </a:cubicBezTo>
                  <a:cubicBezTo>
                    <a:pt x="2146470" y="-62147"/>
                    <a:pt x="2259442" y="112591"/>
                    <a:pt x="2372415" y="25222"/>
                  </a:cubicBezTo>
                  <a:cubicBezTo>
                    <a:pt x="2485387" y="-62147"/>
                    <a:pt x="2598359" y="112591"/>
                    <a:pt x="2711331" y="25222"/>
                  </a:cubicBezTo>
                  <a:lnTo>
                    <a:pt x="2711331" y="284043"/>
                  </a:lnTo>
                  <a:lnTo>
                    <a:pt x="0" y="284043"/>
                  </a:lnTo>
                  <a:lnTo>
                    <a:pt x="0" y="25222"/>
                  </a:lnTo>
                  <a:cubicBezTo>
                    <a:pt x="28243" y="3379"/>
                    <a:pt x="56486" y="-2081"/>
                    <a:pt x="84729" y="650"/>
                  </a:cubicBezTo>
                  <a:cubicBezTo>
                    <a:pt x="169458" y="8841"/>
                    <a:pt x="254187" y="90749"/>
                    <a:pt x="338917" y="25222"/>
                  </a:cubicBezTo>
                  <a:cubicBezTo>
                    <a:pt x="367160" y="3379"/>
                    <a:pt x="395402" y="-2081"/>
                    <a:pt x="423646" y="650"/>
                  </a:cubicBezTo>
                  <a:cubicBezTo>
                    <a:pt x="508374" y="8841"/>
                    <a:pt x="593104" y="90749"/>
                    <a:pt x="677833" y="25222"/>
                  </a:cubicBezTo>
                  <a:cubicBezTo>
                    <a:pt x="706076" y="3380"/>
                    <a:pt x="734319" y="-2081"/>
                    <a:pt x="762562" y="649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4F129DBB-C208-48EA-B58A-680BCBEF3318}"/>
                </a:ext>
              </a:extLst>
            </p:cNvPr>
            <p:cNvGrpSpPr/>
            <p:nvPr/>
          </p:nvGrpSpPr>
          <p:grpSpPr>
            <a:xfrm rot="400658">
              <a:off x="4509493" y="2568191"/>
              <a:ext cx="1123321" cy="551349"/>
              <a:chOff x="4520240" y="2581058"/>
              <a:chExt cx="1123321" cy="551349"/>
            </a:xfrm>
          </p:grpSpPr>
          <p:sp>
            <p:nvSpPr>
              <p:cNvPr id="24" name="台形 23">
                <a:extLst>
                  <a:ext uri="{FF2B5EF4-FFF2-40B4-BE49-F238E27FC236}">
                    <a16:creationId xmlns:a16="http://schemas.microsoft.com/office/drawing/2014/main" id="{2D46D161-2189-4FF1-A894-FB3AC2952197}"/>
                  </a:ext>
                </a:extLst>
              </p:cNvPr>
              <p:cNvSpPr/>
              <p:nvPr/>
            </p:nvSpPr>
            <p:spPr>
              <a:xfrm>
                <a:off x="5006525" y="2581058"/>
                <a:ext cx="307286" cy="148944"/>
              </a:xfrm>
              <a:prstGeom prst="trapezoid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台形 24">
                <a:extLst>
                  <a:ext uri="{FF2B5EF4-FFF2-40B4-BE49-F238E27FC236}">
                    <a16:creationId xmlns:a16="http://schemas.microsoft.com/office/drawing/2014/main" id="{6B03E610-3B2F-49BF-B415-8E5298EBDBF3}"/>
                  </a:ext>
                </a:extLst>
              </p:cNvPr>
              <p:cNvSpPr/>
              <p:nvPr/>
            </p:nvSpPr>
            <p:spPr>
              <a:xfrm>
                <a:off x="4881561" y="2681139"/>
                <a:ext cx="557214" cy="257174"/>
              </a:xfrm>
              <a:prstGeom prst="trapezoid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07B38B14-4D1C-4955-B1F6-5CB21B660E41}"/>
                  </a:ext>
                </a:extLst>
              </p:cNvPr>
              <p:cNvSpPr/>
              <p:nvPr/>
            </p:nvSpPr>
            <p:spPr>
              <a:xfrm rot="10800000">
                <a:off x="4520240" y="2873614"/>
                <a:ext cx="1123321" cy="258793"/>
              </a:xfrm>
              <a:custGeom>
                <a:avLst/>
                <a:gdLst>
                  <a:gd name="connsiteX0" fmla="*/ 1266464 w 1266464"/>
                  <a:gd name="connsiteY0" fmla="*/ 258793 h 258793"/>
                  <a:gd name="connsiteX1" fmla="*/ 1009290 w 1266464"/>
                  <a:gd name="connsiteY1" fmla="*/ 258793 h 258793"/>
                  <a:gd name="connsiteX2" fmla="*/ 257174 w 1266464"/>
                  <a:gd name="connsiteY2" fmla="*/ 258793 h 258793"/>
                  <a:gd name="connsiteX3" fmla="*/ 0 w 1266464"/>
                  <a:gd name="connsiteY3" fmla="*/ 258793 h 258793"/>
                  <a:gd name="connsiteX4" fmla="*/ 140897 w 1266464"/>
                  <a:gd name="connsiteY4" fmla="*/ 0 h 258793"/>
                  <a:gd name="connsiteX5" fmla="*/ 436171 w 1266464"/>
                  <a:gd name="connsiteY5" fmla="*/ 0 h 258793"/>
                  <a:gd name="connsiteX6" fmla="*/ 868393 w 1266464"/>
                  <a:gd name="connsiteY6" fmla="*/ 0 h 258793"/>
                  <a:gd name="connsiteX7" fmla="*/ 1087467 w 1266464"/>
                  <a:gd name="connsiteY7" fmla="*/ 0 h 258793"/>
                  <a:gd name="connsiteX0" fmla="*/ 1266464 w 1266464"/>
                  <a:gd name="connsiteY0" fmla="*/ 258793 h 258793"/>
                  <a:gd name="connsiteX1" fmla="*/ 257174 w 1266464"/>
                  <a:gd name="connsiteY1" fmla="*/ 258793 h 258793"/>
                  <a:gd name="connsiteX2" fmla="*/ 0 w 1266464"/>
                  <a:gd name="connsiteY2" fmla="*/ 258793 h 258793"/>
                  <a:gd name="connsiteX3" fmla="*/ 140897 w 1266464"/>
                  <a:gd name="connsiteY3" fmla="*/ 0 h 258793"/>
                  <a:gd name="connsiteX4" fmla="*/ 436171 w 1266464"/>
                  <a:gd name="connsiteY4" fmla="*/ 0 h 258793"/>
                  <a:gd name="connsiteX5" fmla="*/ 868393 w 1266464"/>
                  <a:gd name="connsiteY5" fmla="*/ 0 h 258793"/>
                  <a:gd name="connsiteX6" fmla="*/ 1087467 w 1266464"/>
                  <a:gd name="connsiteY6" fmla="*/ 0 h 258793"/>
                  <a:gd name="connsiteX7" fmla="*/ 1266464 w 1266464"/>
                  <a:gd name="connsiteY7" fmla="*/ 258793 h 258793"/>
                  <a:gd name="connsiteX0" fmla="*/ 1266464 w 1266464"/>
                  <a:gd name="connsiteY0" fmla="*/ 258793 h 258793"/>
                  <a:gd name="connsiteX1" fmla="*/ 0 w 1266464"/>
                  <a:gd name="connsiteY1" fmla="*/ 258793 h 258793"/>
                  <a:gd name="connsiteX2" fmla="*/ 140897 w 1266464"/>
                  <a:gd name="connsiteY2" fmla="*/ 0 h 258793"/>
                  <a:gd name="connsiteX3" fmla="*/ 436171 w 1266464"/>
                  <a:gd name="connsiteY3" fmla="*/ 0 h 258793"/>
                  <a:gd name="connsiteX4" fmla="*/ 868393 w 1266464"/>
                  <a:gd name="connsiteY4" fmla="*/ 0 h 258793"/>
                  <a:gd name="connsiteX5" fmla="*/ 1087467 w 1266464"/>
                  <a:gd name="connsiteY5" fmla="*/ 0 h 258793"/>
                  <a:gd name="connsiteX6" fmla="*/ 1266464 w 1266464"/>
                  <a:gd name="connsiteY6" fmla="*/ 258793 h 258793"/>
                  <a:gd name="connsiteX0" fmla="*/ 1266464 w 1266464"/>
                  <a:gd name="connsiteY0" fmla="*/ 258793 h 258793"/>
                  <a:gd name="connsiteX1" fmla="*/ 0 w 1266464"/>
                  <a:gd name="connsiteY1" fmla="*/ 258793 h 258793"/>
                  <a:gd name="connsiteX2" fmla="*/ 140897 w 1266464"/>
                  <a:gd name="connsiteY2" fmla="*/ 0 h 258793"/>
                  <a:gd name="connsiteX3" fmla="*/ 436171 w 1266464"/>
                  <a:gd name="connsiteY3" fmla="*/ 0 h 258793"/>
                  <a:gd name="connsiteX4" fmla="*/ 1087467 w 1266464"/>
                  <a:gd name="connsiteY4" fmla="*/ 0 h 258793"/>
                  <a:gd name="connsiteX5" fmla="*/ 1266464 w 1266464"/>
                  <a:gd name="connsiteY5" fmla="*/ 258793 h 258793"/>
                  <a:gd name="connsiteX0" fmla="*/ 1266464 w 1266464"/>
                  <a:gd name="connsiteY0" fmla="*/ 258793 h 258793"/>
                  <a:gd name="connsiteX1" fmla="*/ 0 w 1266464"/>
                  <a:gd name="connsiteY1" fmla="*/ 258793 h 258793"/>
                  <a:gd name="connsiteX2" fmla="*/ 140897 w 1266464"/>
                  <a:gd name="connsiteY2" fmla="*/ 0 h 258793"/>
                  <a:gd name="connsiteX3" fmla="*/ 1087467 w 1266464"/>
                  <a:gd name="connsiteY3" fmla="*/ 0 h 258793"/>
                  <a:gd name="connsiteX4" fmla="*/ 1266464 w 1266464"/>
                  <a:gd name="connsiteY4" fmla="*/ 258793 h 25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6464" h="258793">
                    <a:moveTo>
                      <a:pt x="1266464" y="258793"/>
                    </a:moveTo>
                    <a:lnTo>
                      <a:pt x="0" y="258793"/>
                    </a:lnTo>
                    <a:lnTo>
                      <a:pt x="140897" y="0"/>
                    </a:lnTo>
                    <a:lnTo>
                      <a:pt x="1087467" y="0"/>
                    </a:lnTo>
                    <a:lnTo>
                      <a:pt x="1266464" y="258793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698F2E1A-09A2-4945-8360-56B1DE92E702}"/>
                </a:ext>
              </a:extLst>
            </p:cNvPr>
            <p:cNvSpPr/>
            <p:nvPr/>
          </p:nvSpPr>
          <p:spPr>
            <a:xfrm>
              <a:off x="3604608" y="2910362"/>
              <a:ext cx="2711331" cy="626467"/>
            </a:xfrm>
            <a:custGeom>
              <a:avLst/>
              <a:gdLst>
                <a:gd name="connsiteX0" fmla="*/ 762562 w 2711331"/>
                <a:gd name="connsiteY0" fmla="*/ 649 h 284043"/>
                <a:gd name="connsiteX1" fmla="*/ 1016750 w 2711331"/>
                <a:gd name="connsiteY1" fmla="*/ 25222 h 284043"/>
                <a:gd name="connsiteX2" fmla="*/ 1355666 w 2711331"/>
                <a:gd name="connsiteY2" fmla="*/ 25222 h 284043"/>
                <a:gd name="connsiteX3" fmla="*/ 1440395 w 2711331"/>
                <a:gd name="connsiteY3" fmla="*/ 650 h 284043"/>
                <a:gd name="connsiteX4" fmla="*/ 1694582 w 2711331"/>
                <a:gd name="connsiteY4" fmla="*/ 25222 h 284043"/>
                <a:gd name="connsiteX5" fmla="*/ 2033498 w 2711331"/>
                <a:gd name="connsiteY5" fmla="*/ 25222 h 284043"/>
                <a:gd name="connsiteX6" fmla="*/ 2372415 w 2711331"/>
                <a:gd name="connsiteY6" fmla="*/ 25222 h 284043"/>
                <a:gd name="connsiteX7" fmla="*/ 2711331 w 2711331"/>
                <a:gd name="connsiteY7" fmla="*/ 25222 h 284043"/>
                <a:gd name="connsiteX8" fmla="*/ 2711331 w 2711331"/>
                <a:gd name="connsiteY8" fmla="*/ 284043 h 284043"/>
                <a:gd name="connsiteX9" fmla="*/ 0 w 2711331"/>
                <a:gd name="connsiteY9" fmla="*/ 284043 h 284043"/>
                <a:gd name="connsiteX10" fmla="*/ 0 w 2711331"/>
                <a:gd name="connsiteY10" fmla="*/ 25222 h 284043"/>
                <a:gd name="connsiteX11" fmla="*/ 84729 w 2711331"/>
                <a:gd name="connsiteY11" fmla="*/ 650 h 284043"/>
                <a:gd name="connsiteX12" fmla="*/ 338917 w 2711331"/>
                <a:gd name="connsiteY12" fmla="*/ 25222 h 284043"/>
                <a:gd name="connsiteX13" fmla="*/ 423646 w 2711331"/>
                <a:gd name="connsiteY13" fmla="*/ 650 h 284043"/>
                <a:gd name="connsiteX14" fmla="*/ 677833 w 2711331"/>
                <a:gd name="connsiteY14" fmla="*/ 25222 h 284043"/>
                <a:gd name="connsiteX15" fmla="*/ 762562 w 2711331"/>
                <a:gd name="connsiteY15" fmla="*/ 649 h 28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11331" h="284043">
                  <a:moveTo>
                    <a:pt x="762562" y="649"/>
                  </a:moveTo>
                  <a:cubicBezTo>
                    <a:pt x="847291" y="8840"/>
                    <a:pt x="932020" y="90749"/>
                    <a:pt x="1016750" y="25222"/>
                  </a:cubicBezTo>
                  <a:cubicBezTo>
                    <a:pt x="1129722" y="-62147"/>
                    <a:pt x="1242694" y="112591"/>
                    <a:pt x="1355666" y="25222"/>
                  </a:cubicBezTo>
                  <a:cubicBezTo>
                    <a:pt x="1383909" y="3379"/>
                    <a:pt x="1412151" y="-2081"/>
                    <a:pt x="1440395" y="650"/>
                  </a:cubicBezTo>
                  <a:cubicBezTo>
                    <a:pt x="1525123" y="8841"/>
                    <a:pt x="1609853" y="90749"/>
                    <a:pt x="1694582" y="25222"/>
                  </a:cubicBezTo>
                  <a:cubicBezTo>
                    <a:pt x="1807554" y="-62147"/>
                    <a:pt x="1920526" y="112591"/>
                    <a:pt x="2033498" y="25222"/>
                  </a:cubicBezTo>
                  <a:cubicBezTo>
                    <a:pt x="2146470" y="-62147"/>
                    <a:pt x="2259442" y="112591"/>
                    <a:pt x="2372415" y="25222"/>
                  </a:cubicBezTo>
                  <a:cubicBezTo>
                    <a:pt x="2485387" y="-62147"/>
                    <a:pt x="2598359" y="112591"/>
                    <a:pt x="2711331" y="25222"/>
                  </a:cubicBezTo>
                  <a:lnTo>
                    <a:pt x="2711331" y="284043"/>
                  </a:lnTo>
                  <a:lnTo>
                    <a:pt x="0" y="284043"/>
                  </a:lnTo>
                  <a:lnTo>
                    <a:pt x="0" y="25222"/>
                  </a:lnTo>
                  <a:cubicBezTo>
                    <a:pt x="28243" y="3379"/>
                    <a:pt x="56486" y="-2081"/>
                    <a:pt x="84729" y="650"/>
                  </a:cubicBezTo>
                  <a:cubicBezTo>
                    <a:pt x="169458" y="8841"/>
                    <a:pt x="254187" y="90749"/>
                    <a:pt x="338917" y="25222"/>
                  </a:cubicBezTo>
                  <a:cubicBezTo>
                    <a:pt x="367160" y="3379"/>
                    <a:pt x="395402" y="-2081"/>
                    <a:pt x="423646" y="650"/>
                  </a:cubicBezTo>
                  <a:cubicBezTo>
                    <a:pt x="508374" y="8841"/>
                    <a:pt x="593104" y="90749"/>
                    <a:pt x="677833" y="25222"/>
                  </a:cubicBezTo>
                  <a:cubicBezTo>
                    <a:pt x="706076" y="3380"/>
                    <a:pt x="734319" y="-2081"/>
                    <a:pt x="762562" y="649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1F68D507-3E25-4190-83C9-FABE4A32E823}"/>
                </a:ext>
              </a:extLst>
            </p:cNvPr>
            <p:cNvSpPr/>
            <p:nvPr/>
          </p:nvSpPr>
          <p:spPr>
            <a:xfrm>
              <a:off x="3604608" y="3035179"/>
              <a:ext cx="2711331" cy="501650"/>
            </a:xfrm>
            <a:custGeom>
              <a:avLst/>
              <a:gdLst>
                <a:gd name="connsiteX0" fmla="*/ 741380 w 2711331"/>
                <a:gd name="connsiteY0" fmla="*/ 646 h 501650"/>
                <a:gd name="connsiteX1" fmla="*/ 762562 w 2711331"/>
                <a:gd name="connsiteY1" fmla="*/ 1581 h 501650"/>
                <a:gd name="connsiteX2" fmla="*/ 1016750 w 2711331"/>
                <a:gd name="connsiteY2" fmla="*/ 61460 h 501650"/>
                <a:gd name="connsiteX3" fmla="*/ 1355666 w 2711331"/>
                <a:gd name="connsiteY3" fmla="*/ 61460 h 501650"/>
                <a:gd name="connsiteX4" fmla="*/ 1440395 w 2711331"/>
                <a:gd name="connsiteY4" fmla="*/ 1583 h 501650"/>
                <a:gd name="connsiteX5" fmla="*/ 1694582 w 2711331"/>
                <a:gd name="connsiteY5" fmla="*/ 61460 h 501650"/>
                <a:gd name="connsiteX6" fmla="*/ 2033498 w 2711331"/>
                <a:gd name="connsiteY6" fmla="*/ 61460 h 501650"/>
                <a:gd name="connsiteX7" fmla="*/ 2372415 w 2711331"/>
                <a:gd name="connsiteY7" fmla="*/ 61460 h 501650"/>
                <a:gd name="connsiteX8" fmla="*/ 2711331 w 2711331"/>
                <a:gd name="connsiteY8" fmla="*/ 61460 h 501650"/>
                <a:gd name="connsiteX9" fmla="*/ 2711331 w 2711331"/>
                <a:gd name="connsiteY9" fmla="*/ 501650 h 501650"/>
                <a:gd name="connsiteX10" fmla="*/ 0 w 2711331"/>
                <a:gd name="connsiteY10" fmla="*/ 501650 h 501650"/>
                <a:gd name="connsiteX11" fmla="*/ 0 w 2711331"/>
                <a:gd name="connsiteY11" fmla="*/ 61460 h 501650"/>
                <a:gd name="connsiteX12" fmla="*/ 84729 w 2711331"/>
                <a:gd name="connsiteY12" fmla="*/ 1583 h 501650"/>
                <a:gd name="connsiteX13" fmla="*/ 338917 w 2711331"/>
                <a:gd name="connsiteY13" fmla="*/ 61460 h 501650"/>
                <a:gd name="connsiteX14" fmla="*/ 423646 w 2711331"/>
                <a:gd name="connsiteY14" fmla="*/ 1583 h 501650"/>
                <a:gd name="connsiteX15" fmla="*/ 677833 w 2711331"/>
                <a:gd name="connsiteY15" fmla="*/ 61460 h 501650"/>
                <a:gd name="connsiteX16" fmla="*/ 741380 w 2711331"/>
                <a:gd name="connsiteY16" fmla="*/ 646 h 501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11331" h="501650">
                  <a:moveTo>
                    <a:pt x="741380" y="646"/>
                  </a:moveTo>
                  <a:cubicBezTo>
                    <a:pt x="748441" y="-498"/>
                    <a:pt x="755501" y="-83"/>
                    <a:pt x="762562" y="1581"/>
                  </a:cubicBezTo>
                  <a:cubicBezTo>
                    <a:pt x="847291" y="21540"/>
                    <a:pt x="932020" y="221135"/>
                    <a:pt x="1016750" y="61460"/>
                  </a:cubicBezTo>
                  <a:cubicBezTo>
                    <a:pt x="1129722" y="-151440"/>
                    <a:pt x="1242694" y="274359"/>
                    <a:pt x="1355666" y="61460"/>
                  </a:cubicBezTo>
                  <a:cubicBezTo>
                    <a:pt x="1383909" y="8233"/>
                    <a:pt x="1412151" y="-5072"/>
                    <a:pt x="1440395" y="1583"/>
                  </a:cubicBezTo>
                  <a:cubicBezTo>
                    <a:pt x="1525123" y="21543"/>
                    <a:pt x="1609853" y="221135"/>
                    <a:pt x="1694582" y="61460"/>
                  </a:cubicBezTo>
                  <a:cubicBezTo>
                    <a:pt x="1807554" y="-151440"/>
                    <a:pt x="1920526" y="274359"/>
                    <a:pt x="2033498" y="61460"/>
                  </a:cubicBezTo>
                  <a:cubicBezTo>
                    <a:pt x="2146470" y="-151440"/>
                    <a:pt x="2259442" y="274359"/>
                    <a:pt x="2372415" y="61460"/>
                  </a:cubicBezTo>
                  <a:cubicBezTo>
                    <a:pt x="2485387" y="-151440"/>
                    <a:pt x="2598359" y="274359"/>
                    <a:pt x="2711331" y="61460"/>
                  </a:cubicBezTo>
                  <a:lnTo>
                    <a:pt x="2711331" y="501650"/>
                  </a:lnTo>
                  <a:lnTo>
                    <a:pt x="0" y="501650"/>
                  </a:lnTo>
                  <a:lnTo>
                    <a:pt x="0" y="61460"/>
                  </a:lnTo>
                  <a:cubicBezTo>
                    <a:pt x="28243" y="8233"/>
                    <a:pt x="56486" y="-5072"/>
                    <a:pt x="84729" y="1583"/>
                  </a:cubicBezTo>
                  <a:cubicBezTo>
                    <a:pt x="169458" y="21543"/>
                    <a:pt x="254187" y="221135"/>
                    <a:pt x="338917" y="61460"/>
                  </a:cubicBezTo>
                  <a:cubicBezTo>
                    <a:pt x="367160" y="8233"/>
                    <a:pt x="395402" y="-5072"/>
                    <a:pt x="423646" y="1583"/>
                  </a:cubicBezTo>
                  <a:cubicBezTo>
                    <a:pt x="508374" y="21543"/>
                    <a:pt x="593104" y="221135"/>
                    <a:pt x="677833" y="61460"/>
                  </a:cubicBezTo>
                  <a:cubicBezTo>
                    <a:pt x="699015" y="21542"/>
                    <a:pt x="720198" y="4077"/>
                    <a:pt x="741380" y="64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510A752E-E5F3-4F04-B164-8E828589C171}"/>
                </a:ext>
              </a:extLst>
            </p:cNvPr>
            <p:cNvSpPr/>
            <p:nvPr/>
          </p:nvSpPr>
          <p:spPr>
            <a:xfrm rot="400658">
              <a:off x="4916821" y="2699880"/>
              <a:ext cx="165002" cy="83751"/>
            </a:xfrm>
            <a:custGeom>
              <a:avLst/>
              <a:gdLst>
                <a:gd name="connsiteX0" fmla="*/ 20938 w 165002"/>
                <a:gd name="connsiteY0" fmla="*/ 0 h 83751"/>
                <a:gd name="connsiteX1" fmla="*/ 165002 w 165002"/>
                <a:gd name="connsiteY1" fmla="*/ 0 h 83751"/>
                <a:gd name="connsiteX2" fmla="*/ 165002 w 165002"/>
                <a:gd name="connsiteY2" fmla="*/ 83751 h 83751"/>
                <a:gd name="connsiteX3" fmla="*/ 0 w 165002"/>
                <a:gd name="connsiteY3" fmla="*/ 83751 h 83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5002" h="83751">
                  <a:moveTo>
                    <a:pt x="20938" y="0"/>
                  </a:moveTo>
                  <a:lnTo>
                    <a:pt x="165002" y="0"/>
                  </a:lnTo>
                  <a:lnTo>
                    <a:pt x="165002" y="83751"/>
                  </a:lnTo>
                  <a:lnTo>
                    <a:pt x="0" y="83751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4BF2E3A8-9C82-4F84-BD8B-6C1F024DA86B}"/>
                </a:ext>
              </a:extLst>
            </p:cNvPr>
            <p:cNvGrpSpPr/>
            <p:nvPr/>
          </p:nvGrpSpPr>
          <p:grpSpPr>
            <a:xfrm flipH="1">
              <a:off x="3755699" y="1056782"/>
              <a:ext cx="598579" cy="317977"/>
              <a:chOff x="3800417" y="4909517"/>
              <a:chExt cx="2642658" cy="1403832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152C897C-9A4A-40E8-B8F4-B58E2D0D46A1}"/>
                  </a:ext>
                </a:extLst>
              </p:cNvPr>
              <p:cNvSpPr/>
              <p:nvPr/>
            </p:nvSpPr>
            <p:spPr bwMode="auto">
              <a:xfrm>
                <a:off x="3883942" y="6041407"/>
                <a:ext cx="1326514" cy="271942"/>
              </a:xfrm>
              <a:custGeom>
                <a:avLst/>
                <a:gdLst>
                  <a:gd name="connsiteX0" fmla="*/ 438273 w 1326514"/>
                  <a:gd name="connsiteY0" fmla="*/ 0 h 271942"/>
                  <a:gd name="connsiteX1" fmla="*/ 483992 w 1326514"/>
                  <a:gd name="connsiteY1" fmla="*/ 0 h 271942"/>
                  <a:gd name="connsiteX2" fmla="*/ 483992 w 1326514"/>
                  <a:gd name="connsiteY2" fmla="*/ 205196 h 271942"/>
                  <a:gd name="connsiteX3" fmla="*/ 1021679 w 1326514"/>
                  <a:gd name="connsiteY3" fmla="*/ 205196 h 271942"/>
                  <a:gd name="connsiteX4" fmla="*/ 1021679 w 1326514"/>
                  <a:gd name="connsiteY4" fmla="*/ 0 h 271942"/>
                  <a:gd name="connsiteX5" fmla="*/ 1067398 w 1326514"/>
                  <a:gd name="connsiteY5" fmla="*/ 0 h 271942"/>
                  <a:gd name="connsiteX6" fmla="*/ 1067398 w 1326514"/>
                  <a:gd name="connsiteY6" fmla="*/ 205196 h 271942"/>
                  <a:gd name="connsiteX7" fmla="*/ 1326514 w 1326514"/>
                  <a:gd name="connsiteY7" fmla="*/ 205196 h 271942"/>
                  <a:gd name="connsiteX8" fmla="*/ 1326514 w 1326514"/>
                  <a:gd name="connsiteY8" fmla="*/ 271942 h 271942"/>
                  <a:gd name="connsiteX9" fmla="*/ 256417 w 1326514"/>
                  <a:gd name="connsiteY9" fmla="*/ 271942 h 271942"/>
                  <a:gd name="connsiteX10" fmla="*/ 0 w 1326514"/>
                  <a:gd name="connsiteY10" fmla="*/ 15525 h 271942"/>
                  <a:gd name="connsiteX11" fmla="*/ 66746 w 1326514"/>
                  <a:gd name="connsiteY11" fmla="*/ 15525 h 271942"/>
                  <a:gd name="connsiteX12" fmla="*/ 256417 w 1326514"/>
                  <a:gd name="connsiteY12" fmla="*/ 205196 h 271942"/>
                  <a:gd name="connsiteX13" fmla="*/ 438273 w 1326514"/>
                  <a:gd name="connsiteY13" fmla="*/ 205196 h 271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26514" h="271942">
                    <a:moveTo>
                      <a:pt x="438273" y="0"/>
                    </a:moveTo>
                    <a:lnTo>
                      <a:pt x="483992" y="0"/>
                    </a:lnTo>
                    <a:lnTo>
                      <a:pt x="483992" y="205196"/>
                    </a:lnTo>
                    <a:lnTo>
                      <a:pt x="1021679" y="205196"/>
                    </a:lnTo>
                    <a:lnTo>
                      <a:pt x="1021679" y="0"/>
                    </a:lnTo>
                    <a:lnTo>
                      <a:pt x="1067398" y="0"/>
                    </a:lnTo>
                    <a:lnTo>
                      <a:pt x="1067398" y="205196"/>
                    </a:lnTo>
                    <a:lnTo>
                      <a:pt x="1326514" y="205196"/>
                    </a:lnTo>
                    <a:lnTo>
                      <a:pt x="1326514" y="271942"/>
                    </a:lnTo>
                    <a:lnTo>
                      <a:pt x="256417" y="271942"/>
                    </a:lnTo>
                    <a:cubicBezTo>
                      <a:pt x="114802" y="271942"/>
                      <a:pt x="0" y="157140"/>
                      <a:pt x="0" y="15525"/>
                    </a:cubicBezTo>
                    <a:lnTo>
                      <a:pt x="66746" y="15525"/>
                    </a:lnTo>
                    <a:cubicBezTo>
                      <a:pt x="66746" y="120277"/>
                      <a:pt x="151665" y="205196"/>
                      <a:pt x="256417" y="205196"/>
                    </a:cubicBezTo>
                    <a:lnTo>
                      <a:pt x="438273" y="205196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台形 12">
                <a:extLst>
                  <a:ext uri="{FF2B5EF4-FFF2-40B4-BE49-F238E27FC236}">
                    <a16:creationId xmlns:a16="http://schemas.microsoft.com/office/drawing/2014/main" id="{48D9B90C-49B3-4D67-B298-3200A6A98D50}"/>
                  </a:ext>
                </a:extLst>
              </p:cNvPr>
              <p:cNvSpPr/>
              <p:nvPr/>
            </p:nvSpPr>
            <p:spPr bwMode="auto">
              <a:xfrm>
                <a:off x="4556937" y="4968388"/>
                <a:ext cx="109035" cy="298050"/>
              </a:xfrm>
              <a:prstGeom prst="trapezoid">
                <a:avLst>
                  <a:gd name="adj" fmla="val 37827"/>
                </a:avLst>
              </a:prstGeom>
              <a:solidFill>
                <a:schemeClr val="bg1">
                  <a:lumMod val="50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9CDAA69F-5B94-403E-A363-2392CFBACAFD}"/>
                  </a:ext>
                </a:extLst>
              </p:cNvPr>
              <p:cNvSpPr/>
              <p:nvPr/>
            </p:nvSpPr>
            <p:spPr bwMode="auto">
              <a:xfrm rot="5400000">
                <a:off x="4545330" y="4543551"/>
                <a:ext cx="851983" cy="2199697"/>
              </a:xfrm>
              <a:custGeom>
                <a:avLst/>
                <a:gdLst>
                  <a:gd name="connsiteX0" fmla="*/ 0 w 851983"/>
                  <a:gd name="connsiteY0" fmla="*/ 1468984 h 2199697"/>
                  <a:gd name="connsiteX1" fmla="*/ 306750 w 851983"/>
                  <a:gd name="connsiteY1" fmla="*/ 863065 h 2199697"/>
                  <a:gd name="connsiteX2" fmla="*/ 377671 w 851983"/>
                  <a:gd name="connsiteY2" fmla="*/ 815825 h 2199697"/>
                  <a:gd name="connsiteX3" fmla="*/ 526622 w 851983"/>
                  <a:gd name="connsiteY3" fmla="*/ 0 h 2199697"/>
                  <a:gd name="connsiteX4" fmla="*/ 586860 w 851983"/>
                  <a:gd name="connsiteY4" fmla="*/ 0 h 2199697"/>
                  <a:gd name="connsiteX5" fmla="*/ 729865 w 851983"/>
                  <a:gd name="connsiteY5" fmla="*/ 783255 h 2199697"/>
                  <a:gd name="connsiteX6" fmla="*/ 758793 w 851983"/>
                  <a:gd name="connsiteY6" fmla="*/ 811551 h 2199697"/>
                  <a:gd name="connsiteX7" fmla="*/ 849340 w 851983"/>
                  <a:gd name="connsiteY7" fmla="*/ 1189915 h 2199697"/>
                  <a:gd name="connsiteX8" fmla="*/ 851706 w 851983"/>
                  <a:gd name="connsiteY8" fmla="*/ 1270570 h 2199697"/>
                  <a:gd name="connsiteX9" fmla="*/ 233896 w 851983"/>
                  <a:gd name="connsiteY9" fmla="*/ 1270570 h 2199697"/>
                  <a:gd name="connsiteX10" fmla="*/ 167392 w 851983"/>
                  <a:gd name="connsiteY10" fmla="*/ 1337074 h 2199697"/>
                  <a:gd name="connsiteX11" fmla="*/ 167392 w 851983"/>
                  <a:gd name="connsiteY11" fmla="*/ 1603084 h 2199697"/>
                  <a:gd name="connsiteX12" fmla="*/ 233896 w 851983"/>
                  <a:gd name="connsiteY12" fmla="*/ 1669588 h 2199697"/>
                  <a:gd name="connsiteX13" fmla="*/ 851983 w 851983"/>
                  <a:gd name="connsiteY13" fmla="*/ 1669588 h 2199697"/>
                  <a:gd name="connsiteX14" fmla="*/ 849340 w 851983"/>
                  <a:gd name="connsiteY14" fmla="*/ 1758768 h 2199697"/>
                  <a:gd name="connsiteX15" fmla="*/ 604867 w 851983"/>
                  <a:gd name="connsiteY15" fmla="*/ 2199697 h 2199697"/>
                  <a:gd name="connsiteX16" fmla="*/ 558049 w 851983"/>
                  <a:gd name="connsiteY16" fmla="*/ 2195924 h 2199697"/>
                  <a:gd name="connsiteX17" fmla="*/ 525615 w 851983"/>
                  <a:gd name="connsiteY17" fmla="*/ 2188581 h 2199697"/>
                  <a:gd name="connsiteX18" fmla="*/ 525615 w 851983"/>
                  <a:gd name="connsiteY18" fmla="*/ 1809448 h 2199697"/>
                  <a:gd name="connsiteX19" fmla="*/ 90599 w 851983"/>
                  <a:gd name="connsiteY19" fmla="*/ 1809448 h 2199697"/>
                  <a:gd name="connsiteX20" fmla="*/ 60356 w 851983"/>
                  <a:gd name="connsiteY20" fmla="*/ 1753411 h 2199697"/>
                  <a:gd name="connsiteX21" fmla="*/ 0 w 851983"/>
                  <a:gd name="connsiteY21" fmla="*/ 1468984 h 2199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51983" h="2199697">
                    <a:moveTo>
                      <a:pt x="0" y="1468984"/>
                    </a:moveTo>
                    <a:cubicBezTo>
                      <a:pt x="0" y="1216757"/>
                      <a:pt x="141403" y="994379"/>
                      <a:pt x="306750" y="863065"/>
                    </a:cubicBezTo>
                    <a:lnTo>
                      <a:pt x="377671" y="815825"/>
                    </a:lnTo>
                    <a:lnTo>
                      <a:pt x="526622" y="0"/>
                    </a:lnTo>
                    <a:lnTo>
                      <a:pt x="586860" y="0"/>
                    </a:lnTo>
                    <a:lnTo>
                      <a:pt x="729865" y="783255"/>
                    </a:lnTo>
                    <a:lnTo>
                      <a:pt x="758793" y="811551"/>
                    </a:lnTo>
                    <a:cubicBezTo>
                      <a:pt x="818819" y="889718"/>
                      <a:pt x="841101" y="1024883"/>
                      <a:pt x="849340" y="1189915"/>
                    </a:cubicBezTo>
                    <a:lnTo>
                      <a:pt x="851706" y="1270570"/>
                    </a:lnTo>
                    <a:lnTo>
                      <a:pt x="233896" y="1270570"/>
                    </a:lnTo>
                    <a:cubicBezTo>
                      <a:pt x="197167" y="1270570"/>
                      <a:pt x="167392" y="1300345"/>
                      <a:pt x="167392" y="1337074"/>
                    </a:cubicBezTo>
                    <a:lnTo>
                      <a:pt x="167392" y="1603084"/>
                    </a:lnTo>
                    <a:cubicBezTo>
                      <a:pt x="167392" y="1639813"/>
                      <a:pt x="197167" y="1669588"/>
                      <a:pt x="233896" y="1669588"/>
                    </a:cubicBezTo>
                    <a:lnTo>
                      <a:pt x="851983" y="1669588"/>
                    </a:lnTo>
                    <a:lnTo>
                      <a:pt x="849340" y="1758768"/>
                    </a:lnTo>
                    <a:cubicBezTo>
                      <a:pt x="836158" y="2019246"/>
                      <a:pt x="787024" y="2199697"/>
                      <a:pt x="604867" y="2199697"/>
                    </a:cubicBezTo>
                    <a:cubicBezTo>
                      <a:pt x="589687" y="2199697"/>
                      <a:pt x="574042" y="2198419"/>
                      <a:pt x="558049" y="2195924"/>
                    </a:cubicBezTo>
                    <a:lnTo>
                      <a:pt x="525615" y="2188581"/>
                    </a:lnTo>
                    <a:lnTo>
                      <a:pt x="525615" y="1809448"/>
                    </a:lnTo>
                    <a:lnTo>
                      <a:pt x="90599" y="1809448"/>
                    </a:lnTo>
                    <a:lnTo>
                      <a:pt x="60356" y="1753411"/>
                    </a:lnTo>
                    <a:cubicBezTo>
                      <a:pt x="22625" y="1665989"/>
                      <a:pt x="0" y="1569874"/>
                      <a:pt x="0" y="14689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四角形: 角を丸くする 6">
                <a:extLst>
                  <a:ext uri="{FF2B5EF4-FFF2-40B4-BE49-F238E27FC236}">
                    <a16:creationId xmlns:a16="http://schemas.microsoft.com/office/drawing/2014/main" id="{E01BF04F-1D9B-4C91-B666-C779C4D34019}"/>
                  </a:ext>
                </a:extLst>
              </p:cNvPr>
              <p:cNvSpPr/>
              <p:nvPr/>
            </p:nvSpPr>
            <p:spPr bwMode="auto">
              <a:xfrm rot="11415849">
                <a:off x="6106710" y="5744789"/>
                <a:ext cx="336365" cy="142267"/>
              </a:xfrm>
              <a:custGeom>
                <a:avLst/>
                <a:gdLst>
                  <a:gd name="connsiteX0" fmla="*/ 0 w 1577105"/>
                  <a:gd name="connsiteY0" fmla="*/ 231899 h 463797"/>
                  <a:gd name="connsiteX1" fmla="*/ 231899 w 1577105"/>
                  <a:gd name="connsiteY1" fmla="*/ 0 h 463797"/>
                  <a:gd name="connsiteX2" fmla="*/ 1345207 w 1577105"/>
                  <a:gd name="connsiteY2" fmla="*/ 0 h 463797"/>
                  <a:gd name="connsiteX3" fmla="*/ 1577106 w 1577105"/>
                  <a:gd name="connsiteY3" fmla="*/ 231899 h 463797"/>
                  <a:gd name="connsiteX4" fmla="*/ 1577105 w 1577105"/>
                  <a:gd name="connsiteY4" fmla="*/ 231899 h 463797"/>
                  <a:gd name="connsiteX5" fmla="*/ 1345206 w 1577105"/>
                  <a:gd name="connsiteY5" fmla="*/ 463798 h 463797"/>
                  <a:gd name="connsiteX6" fmla="*/ 231899 w 1577105"/>
                  <a:gd name="connsiteY6" fmla="*/ 463797 h 463797"/>
                  <a:gd name="connsiteX7" fmla="*/ 0 w 1577105"/>
                  <a:gd name="connsiteY7" fmla="*/ 231898 h 463797"/>
                  <a:gd name="connsiteX8" fmla="*/ 0 w 1577105"/>
                  <a:gd name="connsiteY8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345207 w 1577106"/>
                  <a:gd name="connsiteY2" fmla="*/ 0 h 463797"/>
                  <a:gd name="connsiteX3" fmla="*/ 1577106 w 1577106"/>
                  <a:gd name="connsiteY3" fmla="*/ 231899 h 463797"/>
                  <a:gd name="connsiteX4" fmla="*/ 1577105 w 1577106"/>
                  <a:gd name="connsiteY4" fmla="*/ 231899 h 463797"/>
                  <a:gd name="connsiteX5" fmla="*/ 231899 w 1577106"/>
                  <a:gd name="connsiteY5" fmla="*/ 463797 h 463797"/>
                  <a:gd name="connsiteX6" fmla="*/ 0 w 1577106"/>
                  <a:gd name="connsiteY6" fmla="*/ 231898 h 463797"/>
                  <a:gd name="connsiteX7" fmla="*/ 0 w 1577106"/>
                  <a:gd name="connsiteY7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1577105 w 1577106"/>
                  <a:gd name="connsiteY3" fmla="*/ 231899 h 463797"/>
                  <a:gd name="connsiteX4" fmla="*/ 231899 w 1577106"/>
                  <a:gd name="connsiteY4" fmla="*/ 463797 h 463797"/>
                  <a:gd name="connsiteX5" fmla="*/ 0 w 1577106"/>
                  <a:gd name="connsiteY5" fmla="*/ 231898 h 463797"/>
                  <a:gd name="connsiteX6" fmla="*/ 0 w 1577106"/>
                  <a:gd name="connsiteY6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231899 w 1577106"/>
                  <a:gd name="connsiteY3" fmla="*/ 463797 h 463797"/>
                  <a:gd name="connsiteX4" fmla="*/ 0 w 1577106"/>
                  <a:gd name="connsiteY4" fmla="*/ 231898 h 463797"/>
                  <a:gd name="connsiteX5" fmla="*/ 0 w 1577106"/>
                  <a:gd name="connsiteY5" fmla="*/ 231899 h 463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77106" h="463797">
                    <a:moveTo>
                      <a:pt x="0" y="231899"/>
                    </a:moveTo>
                    <a:cubicBezTo>
                      <a:pt x="0" y="103825"/>
                      <a:pt x="103825" y="0"/>
                      <a:pt x="231899" y="0"/>
                    </a:cubicBezTo>
                    <a:lnTo>
                      <a:pt x="1577106" y="231899"/>
                    </a:lnTo>
                    <a:lnTo>
                      <a:pt x="231899" y="463797"/>
                    </a:lnTo>
                    <a:cubicBezTo>
                      <a:pt x="103825" y="463797"/>
                      <a:pt x="0" y="359972"/>
                      <a:pt x="0" y="231898"/>
                    </a:cubicBezTo>
                    <a:lnTo>
                      <a:pt x="0" y="23189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四角形: 角を丸くする 6">
                <a:extLst>
                  <a:ext uri="{FF2B5EF4-FFF2-40B4-BE49-F238E27FC236}">
                    <a16:creationId xmlns:a16="http://schemas.microsoft.com/office/drawing/2014/main" id="{E6BFC725-DBEB-476C-970A-2801F436AE11}"/>
                  </a:ext>
                </a:extLst>
              </p:cNvPr>
              <p:cNvSpPr/>
              <p:nvPr/>
            </p:nvSpPr>
            <p:spPr bwMode="auto">
              <a:xfrm rot="15015849" flipH="1">
                <a:off x="5878895" y="5555874"/>
                <a:ext cx="336365" cy="142267"/>
              </a:xfrm>
              <a:custGeom>
                <a:avLst/>
                <a:gdLst>
                  <a:gd name="connsiteX0" fmla="*/ 0 w 1577105"/>
                  <a:gd name="connsiteY0" fmla="*/ 231899 h 463797"/>
                  <a:gd name="connsiteX1" fmla="*/ 231899 w 1577105"/>
                  <a:gd name="connsiteY1" fmla="*/ 0 h 463797"/>
                  <a:gd name="connsiteX2" fmla="*/ 1345207 w 1577105"/>
                  <a:gd name="connsiteY2" fmla="*/ 0 h 463797"/>
                  <a:gd name="connsiteX3" fmla="*/ 1577106 w 1577105"/>
                  <a:gd name="connsiteY3" fmla="*/ 231899 h 463797"/>
                  <a:gd name="connsiteX4" fmla="*/ 1577105 w 1577105"/>
                  <a:gd name="connsiteY4" fmla="*/ 231899 h 463797"/>
                  <a:gd name="connsiteX5" fmla="*/ 1345206 w 1577105"/>
                  <a:gd name="connsiteY5" fmla="*/ 463798 h 463797"/>
                  <a:gd name="connsiteX6" fmla="*/ 231899 w 1577105"/>
                  <a:gd name="connsiteY6" fmla="*/ 463797 h 463797"/>
                  <a:gd name="connsiteX7" fmla="*/ 0 w 1577105"/>
                  <a:gd name="connsiteY7" fmla="*/ 231898 h 463797"/>
                  <a:gd name="connsiteX8" fmla="*/ 0 w 1577105"/>
                  <a:gd name="connsiteY8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345207 w 1577106"/>
                  <a:gd name="connsiteY2" fmla="*/ 0 h 463797"/>
                  <a:gd name="connsiteX3" fmla="*/ 1577106 w 1577106"/>
                  <a:gd name="connsiteY3" fmla="*/ 231899 h 463797"/>
                  <a:gd name="connsiteX4" fmla="*/ 1577105 w 1577106"/>
                  <a:gd name="connsiteY4" fmla="*/ 231899 h 463797"/>
                  <a:gd name="connsiteX5" fmla="*/ 231899 w 1577106"/>
                  <a:gd name="connsiteY5" fmla="*/ 463797 h 463797"/>
                  <a:gd name="connsiteX6" fmla="*/ 0 w 1577106"/>
                  <a:gd name="connsiteY6" fmla="*/ 231898 h 463797"/>
                  <a:gd name="connsiteX7" fmla="*/ 0 w 1577106"/>
                  <a:gd name="connsiteY7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1577105 w 1577106"/>
                  <a:gd name="connsiteY3" fmla="*/ 231899 h 463797"/>
                  <a:gd name="connsiteX4" fmla="*/ 231899 w 1577106"/>
                  <a:gd name="connsiteY4" fmla="*/ 463797 h 463797"/>
                  <a:gd name="connsiteX5" fmla="*/ 0 w 1577106"/>
                  <a:gd name="connsiteY5" fmla="*/ 231898 h 463797"/>
                  <a:gd name="connsiteX6" fmla="*/ 0 w 1577106"/>
                  <a:gd name="connsiteY6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231899 w 1577106"/>
                  <a:gd name="connsiteY3" fmla="*/ 463797 h 463797"/>
                  <a:gd name="connsiteX4" fmla="*/ 0 w 1577106"/>
                  <a:gd name="connsiteY4" fmla="*/ 231898 h 463797"/>
                  <a:gd name="connsiteX5" fmla="*/ 0 w 1577106"/>
                  <a:gd name="connsiteY5" fmla="*/ 231899 h 463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77106" h="463797">
                    <a:moveTo>
                      <a:pt x="0" y="231899"/>
                    </a:moveTo>
                    <a:cubicBezTo>
                      <a:pt x="0" y="103825"/>
                      <a:pt x="103825" y="0"/>
                      <a:pt x="231899" y="0"/>
                    </a:cubicBezTo>
                    <a:lnTo>
                      <a:pt x="1577106" y="231899"/>
                    </a:lnTo>
                    <a:lnTo>
                      <a:pt x="231899" y="463797"/>
                    </a:lnTo>
                    <a:cubicBezTo>
                      <a:pt x="103825" y="463797"/>
                      <a:pt x="0" y="359972"/>
                      <a:pt x="0" y="231898"/>
                    </a:cubicBezTo>
                    <a:lnTo>
                      <a:pt x="0" y="23189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四角形: 角を丸くする 6">
                <a:extLst>
                  <a:ext uri="{FF2B5EF4-FFF2-40B4-BE49-F238E27FC236}">
                    <a16:creationId xmlns:a16="http://schemas.microsoft.com/office/drawing/2014/main" id="{39AFA386-4437-4FE5-B342-E757C9A28BAC}"/>
                  </a:ext>
                </a:extLst>
              </p:cNvPr>
              <p:cNvSpPr/>
              <p:nvPr/>
            </p:nvSpPr>
            <p:spPr bwMode="auto">
              <a:xfrm rot="7815849" flipH="1">
                <a:off x="5823010" y="5846200"/>
                <a:ext cx="336365" cy="142267"/>
              </a:xfrm>
              <a:custGeom>
                <a:avLst/>
                <a:gdLst>
                  <a:gd name="connsiteX0" fmla="*/ 0 w 1577105"/>
                  <a:gd name="connsiteY0" fmla="*/ 231899 h 463797"/>
                  <a:gd name="connsiteX1" fmla="*/ 231899 w 1577105"/>
                  <a:gd name="connsiteY1" fmla="*/ 0 h 463797"/>
                  <a:gd name="connsiteX2" fmla="*/ 1345207 w 1577105"/>
                  <a:gd name="connsiteY2" fmla="*/ 0 h 463797"/>
                  <a:gd name="connsiteX3" fmla="*/ 1577106 w 1577105"/>
                  <a:gd name="connsiteY3" fmla="*/ 231899 h 463797"/>
                  <a:gd name="connsiteX4" fmla="*/ 1577105 w 1577105"/>
                  <a:gd name="connsiteY4" fmla="*/ 231899 h 463797"/>
                  <a:gd name="connsiteX5" fmla="*/ 1345206 w 1577105"/>
                  <a:gd name="connsiteY5" fmla="*/ 463798 h 463797"/>
                  <a:gd name="connsiteX6" fmla="*/ 231899 w 1577105"/>
                  <a:gd name="connsiteY6" fmla="*/ 463797 h 463797"/>
                  <a:gd name="connsiteX7" fmla="*/ 0 w 1577105"/>
                  <a:gd name="connsiteY7" fmla="*/ 231898 h 463797"/>
                  <a:gd name="connsiteX8" fmla="*/ 0 w 1577105"/>
                  <a:gd name="connsiteY8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345207 w 1577106"/>
                  <a:gd name="connsiteY2" fmla="*/ 0 h 463797"/>
                  <a:gd name="connsiteX3" fmla="*/ 1577106 w 1577106"/>
                  <a:gd name="connsiteY3" fmla="*/ 231899 h 463797"/>
                  <a:gd name="connsiteX4" fmla="*/ 1577105 w 1577106"/>
                  <a:gd name="connsiteY4" fmla="*/ 231899 h 463797"/>
                  <a:gd name="connsiteX5" fmla="*/ 231899 w 1577106"/>
                  <a:gd name="connsiteY5" fmla="*/ 463797 h 463797"/>
                  <a:gd name="connsiteX6" fmla="*/ 0 w 1577106"/>
                  <a:gd name="connsiteY6" fmla="*/ 231898 h 463797"/>
                  <a:gd name="connsiteX7" fmla="*/ 0 w 1577106"/>
                  <a:gd name="connsiteY7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1577105 w 1577106"/>
                  <a:gd name="connsiteY3" fmla="*/ 231899 h 463797"/>
                  <a:gd name="connsiteX4" fmla="*/ 231899 w 1577106"/>
                  <a:gd name="connsiteY4" fmla="*/ 463797 h 463797"/>
                  <a:gd name="connsiteX5" fmla="*/ 0 w 1577106"/>
                  <a:gd name="connsiteY5" fmla="*/ 231898 h 463797"/>
                  <a:gd name="connsiteX6" fmla="*/ 0 w 1577106"/>
                  <a:gd name="connsiteY6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231899 w 1577106"/>
                  <a:gd name="connsiteY3" fmla="*/ 463797 h 463797"/>
                  <a:gd name="connsiteX4" fmla="*/ 0 w 1577106"/>
                  <a:gd name="connsiteY4" fmla="*/ 231898 h 463797"/>
                  <a:gd name="connsiteX5" fmla="*/ 0 w 1577106"/>
                  <a:gd name="connsiteY5" fmla="*/ 231899 h 463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77106" h="463797">
                    <a:moveTo>
                      <a:pt x="0" y="231899"/>
                    </a:moveTo>
                    <a:cubicBezTo>
                      <a:pt x="0" y="103825"/>
                      <a:pt x="103825" y="0"/>
                      <a:pt x="231899" y="0"/>
                    </a:cubicBezTo>
                    <a:lnTo>
                      <a:pt x="1577106" y="231899"/>
                    </a:lnTo>
                    <a:lnTo>
                      <a:pt x="231899" y="463797"/>
                    </a:lnTo>
                    <a:cubicBezTo>
                      <a:pt x="103825" y="463797"/>
                      <a:pt x="0" y="359972"/>
                      <a:pt x="0" y="231898"/>
                    </a:cubicBezTo>
                    <a:lnTo>
                      <a:pt x="0" y="23189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5192D257-3BFA-481F-A517-B2AAA8842D02}"/>
                  </a:ext>
                </a:extLst>
              </p:cNvPr>
              <p:cNvSpPr/>
              <p:nvPr/>
            </p:nvSpPr>
            <p:spPr bwMode="auto">
              <a:xfrm rot="20415849">
                <a:off x="6032889" y="5718846"/>
                <a:ext cx="130888" cy="13575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四角形: 角を丸くする 6">
                <a:extLst>
                  <a:ext uri="{FF2B5EF4-FFF2-40B4-BE49-F238E27FC236}">
                    <a16:creationId xmlns:a16="http://schemas.microsoft.com/office/drawing/2014/main" id="{B8778E7E-E302-4FF4-9949-61C986E9DF85}"/>
                  </a:ext>
                </a:extLst>
              </p:cNvPr>
              <p:cNvSpPr/>
              <p:nvPr/>
            </p:nvSpPr>
            <p:spPr bwMode="auto">
              <a:xfrm>
                <a:off x="3800417" y="4909517"/>
                <a:ext cx="749348" cy="194361"/>
              </a:xfrm>
              <a:custGeom>
                <a:avLst/>
                <a:gdLst>
                  <a:gd name="connsiteX0" fmla="*/ 0 w 1577105"/>
                  <a:gd name="connsiteY0" fmla="*/ 231899 h 463797"/>
                  <a:gd name="connsiteX1" fmla="*/ 231899 w 1577105"/>
                  <a:gd name="connsiteY1" fmla="*/ 0 h 463797"/>
                  <a:gd name="connsiteX2" fmla="*/ 1345207 w 1577105"/>
                  <a:gd name="connsiteY2" fmla="*/ 0 h 463797"/>
                  <a:gd name="connsiteX3" fmla="*/ 1577106 w 1577105"/>
                  <a:gd name="connsiteY3" fmla="*/ 231899 h 463797"/>
                  <a:gd name="connsiteX4" fmla="*/ 1577105 w 1577105"/>
                  <a:gd name="connsiteY4" fmla="*/ 231899 h 463797"/>
                  <a:gd name="connsiteX5" fmla="*/ 1345206 w 1577105"/>
                  <a:gd name="connsiteY5" fmla="*/ 463798 h 463797"/>
                  <a:gd name="connsiteX6" fmla="*/ 231899 w 1577105"/>
                  <a:gd name="connsiteY6" fmla="*/ 463797 h 463797"/>
                  <a:gd name="connsiteX7" fmla="*/ 0 w 1577105"/>
                  <a:gd name="connsiteY7" fmla="*/ 231898 h 463797"/>
                  <a:gd name="connsiteX8" fmla="*/ 0 w 1577105"/>
                  <a:gd name="connsiteY8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345207 w 1577106"/>
                  <a:gd name="connsiteY2" fmla="*/ 0 h 463797"/>
                  <a:gd name="connsiteX3" fmla="*/ 1577106 w 1577106"/>
                  <a:gd name="connsiteY3" fmla="*/ 231899 h 463797"/>
                  <a:gd name="connsiteX4" fmla="*/ 1577105 w 1577106"/>
                  <a:gd name="connsiteY4" fmla="*/ 231899 h 463797"/>
                  <a:gd name="connsiteX5" fmla="*/ 231899 w 1577106"/>
                  <a:gd name="connsiteY5" fmla="*/ 463797 h 463797"/>
                  <a:gd name="connsiteX6" fmla="*/ 0 w 1577106"/>
                  <a:gd name="connsiteY6" fmla="*/ 231898 h 463797"/>
                  <a:gd name="connsiteX7" fmla="*/ 0 w 1577106"/>
                  <a:gd name="connsiteY7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1577105 w 1577106"/>
                  <a:gd name="connsiteY3" fmla="*/ 231899 h 463797"/>
                  <a:gd name="connsiteX4" fmla="*/ 231899 w 1577106"/>
                  <a:gd name="connsiteY4" fmla="*/ 463797 h 463797"/>
                  <a:gd name="connsiteX5" fmla="*/ 0 w 1577106"/>
                  <a:gd name="connsiteY5" fmla="*/ 231898 h 463797"/>
                  <a:gd name="connsiteX6" fmla="*/ 0 w 1577106"/>
                  <a:gd name="connsiteY6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231899 w 1577106"/>
                  <a:gd name="connsiteY3" fmla="*/ 463797 h 463797"/>
                  <a:gd name="connsiteX4" fmla="*/ 0 w 1577106"/>
                  <a:gd name="connsiteY4" fmla="*/ 231898 h 463797"/>
                  <a:gd name="connsiteX5" fmla="*/ 0 w 1577106"/>
                  <a:gd name="connsiteY5" fmla="*/ 231899 h 463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77106" h="463797">
                    <a:moveTo>
                      <a:pt x="0" y="231899"/>
                    </a:moveTo>
                    <a:cubicBezTo>
                      <a:pt x="0" y="103825"/>
                      <a:pt x="103825" y="0"/>
                      <a:pt x="231899" y="0"/>
                    </a:cubicBezTo>
                    <a:lnTo>
                      <a:pt x="1577106" y="231899"/>
                    </a:lnTo>
                    <a:lnTo>
                      <a:pt x="231899" y="463797"/>
                    </a:lnTo>
                    <a:cubicBezTo>
                      <a:pt x="103825" y="463797"/>
                      <a:pt x="0" y="359972"/>
                      <a:pt x="0" y="231898"/>
                    </a:cubicBezTo>
                    <a:lnTo>
                      <a:pt x="0" y="23189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四角形: 角を丸くする 6">
                <a:extLst>
                  <a:ext uri="{FF2B5EF4-FFF2-40B4-BE49-F238E27FC236}">
                    <a16:creationId xmlns:a16="http://schemas.microsoft.com/office/drawing/2014/main" id="{B118D345-38E3-45C4-9266-4E14B4F5FC03}"/>
                  </a:ext>
                </a:extLst>
              </p:cNvPr>
              <p:cNvSpPr/>
              <p:nvPr/>
            </p:nvSpPr>
            <p:spPr bwMode="auto">
              <a:xfrm flipH="1">
                <a:off x="4676320" y="4909517"/>
                <a:ext cx="749346" cy="194361"/>
              </a:xfrm>
              <a:custGeom>
                <a:avLst/>
                <a:gdLst>
                  <a:gd name="connsiteX0" fmla="*/ 0 w 1577105"/>
                  <a:gd name="connsiteY0" fmla="*/ 231899 h 463797"/>
                  <a:gd name="connsiteX1" fmla="*/ 231899 w 1577105"/>
                  <a:gd name="connsiteY1" fmla="*/ 0 h 463797"/>
                  <a:gd name="connsiteX2" fmla="*/ 1345207 w 1577105"/>
                  <a:gd name="connsiteY2" fmla="*/ 0 h 463797"/>
                  <a:gd name="connsiteX3" fmla="*/ 1577106 w 1577105"/>
                  <a:gd name="connsiteY3" fmla="*/ 231899 h 463797"/>
                  <a:gd name="connsiteX4" fmla="*/ 1577105 w 1577105"/>
                  <a:gd name="connsiteY4" fmla="*/ 231899 h 463797"/>
                  <a:gd name="connsiteX5" fmla="*/ 1345206 w 1577105"/>
                  <a:gd name="connsiteY5" fmla="*/ 463798 h 463797"/>
                  <a:gd name="connsiteX6" fmla="*/ 231899 w 1577105"/>
                  <a:gd name="connsiteY6" fmla="*/ 463797 h 463797"/>
                  <a:gd name="connsiteX7" fmla="*/ 0 w 1577105"/>
                  <a:gd name="connsiteY7" fmla="*/ 231898 h 463797"/>
                  <a:gd name="connsiteX8" fmla="*/ 0 w 1577105"/>
                  <a:gd name="connsiteY8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345207 w 1577106"/>
                  <a:gd name="connsiteY2" fmla="*/ 0 h 463797"/>
                  <a:gd name="connsiteX3" fmla="*/ 1577106 w 1577106"/>
                  <a:gd name="connsiteY3" fmla="*/ 231899 h 463797"/>
                  <a:gd name="connsiteX4" fmla="*/ 1577105 w 1577106"/>
                  <a:gd name="connsiteY4" fmla="*/ 231899 h 463797"/>
                  <a:gd name="connsiteX5" fmla="*/ 231899 w 1577106"/>
                  <a:gd name="connsiteY5" fmla="*/ 463797 h 463797"/>
                  <a:gd name="connsiteX6" fmla="*/ 0 w 1577106"/>
                  <a:gd name="connsiteY6" fmla="*/ 231898 h 463797"/>
                  <a:gd name="connsiteX7" fmla="*/ 0 w 1577106"/>
                  <a:gd name="connsiteY7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1577105 w 1577106"/>
                  <a:gd name="connsiteY3" fmla="*/ 231899 h 463797"/>
                  <a:gd name="connsiteX4" fmla="*/ 231899 w 1577106"/>
                  <a:gd name="connsiteY4" fmla="*/ 463797 h 463797"/>
                  <a:gd name="connsiteX5" fmla="*/ 0 w 1577106"/>
                  <a:gd name="connsiteY5" fmla="*/ 231898 h 463797"/>
                  <a:gd name="connsiteX6" fmla="*/ 0 w 1577106"/>
                  <a:gd name="connsiteY6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231899 w 1577106"/>
                  <a:gd name="connsiteY3" fmla="*/ 463797 h 463797"/>
                  <a:gd name="connsiteX4" fmla="*/ 0 w 1577106"/>
                  <a:gd name="connsiteY4" fmla="*/ 231898 h 463797"/>
                  <a:gd name="connsiteX5" fmla="*/ 0 w 1577106"/>
                  <a:gd name="connsiteY5" fmla="*/ 231899 h 463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77106" h="463797">
                    <a:moveTo>
                      <a:pt x="0" y="231899"/>
                    </a:moveTo>
                    <a:cubicBezTo>
                      <a:pt x="0" y="103825"/>
                      <a:pt x="103825" y="0"/>
                      <a:pt x="231899" y="0"/>
                    </a:cubicBezTo>
                    <a:lnTo>
                      <a:pt x="1577106" y="231899"/>
                    </a:lnTo>
                    <a:lnTo>
                      <a:pt x="231899" y="463797"/>
                    </a:lnTo>
                    <a:cubicBezTo>
                      <a:pt x="103825" y="463797"/>
                      <a:pt x="0" y="359972"/>
                      <a:pt x="0" y="231898"/>
                    </a:cubicBezTo>
                    <a:lnTo>
                      <a:pt x="0" y="23189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0D0D8AC8-AD82-41D9-B1DC-94C26C112D7D}"/>
                  </a:ext>
                </a:extLst>
              </p:cNvPr>
              <p:cNvSpPr/>
              <p:nvPr/>
            </p:nvSpPr>
            <p:spPr bwMode="auto">
              <a:xfrm>
                <a:off x="3882590" y="5308009"/>
                <a:ext cx="379133" cy="435015"/>
              </a:xfrm>
              <a:custGeom>
                <a:avLst/>
                <a:gdLst>
                  <a:gd name="connsiteX0" fmla="*/ 379133 w 379133"/>
                  <a:gd name="connsiteY0" fmla="*/ 0 h 435015"/>
                  <a:gd name="connsiteX1" fmla="*/ 379133 w 379133"/>
                  <a:gd name="connsiteY1" fmla="*/ 435015 h 435015"/>
                  <a:gd name="connsiteX2" fmla="*/ 0 w 379133"/>
                  <a:gd name="connsiteY2" fmla="*/ 435015 h 435015"/>
                  <a:gd name="connsiteX3" fmla="*/ 3729 w 379133"/>
                  <a:gd name="connsiteY3" fmla="*/ 418545 h 435015"/>
                  <a:gd name="connsiteX4" fmla="*/ 311048 w 379133"/>
                  <a:gd name="connsiteY4" fmla="*/ 36745 h 435015"/>
                  <a:gd name="connsiteX5" fmla="*/ 379133 w 379133"/>
                  <a:gd name="connsiteY5" fmla="*/ 0 h 435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9133" h="435015">
                    <a:moveTo>
                      <a:pt x="379133" y="0"/>
                    </a:moveTo>
                    <a:lnTo>
                      <a:pt x="379133" y="435015"/>
                    </a:lnTo>
                    <a:lnTo>
                      <a:pt x="0" y="435015"/>
                    </a:lnTo>
                    <a:lnTo>
                      <a:pt x="3729" y="418545"/>
                    </a:lnTo>
                    <a:cubicBezTo>
                      <a:pt x="42665" y="285976"/>
                      <a:pt x="155552" y="138664"/>
                      <a:pt x="311048" y="36745"/>
                    </a:cubicBezTo>
                    <a:lnTo>
                      <a:pt x="379133" y="0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0EBBA453-789E-494C-934C-8F2452A10C8E}"/>
                  </a:ext>
                </a:extLst>
              </p:cNvPr>
              <p:cNvSpPr/>
              <p:nvPr/>
            </p:nvSpPr>
            <p:spPr bwMode="auto">
              <a:xfrm>
                <a:off x="4401582" y="5384801"/>
                <a:ext cx="399018" cy="686740"/>
              </a:xfrm>
              <a:custGeom>
                <a:avLst/>
                <a:gdLst>
                  <a:gd name="connsiteX0" fmla="*/ 66504 w 399018"/>
                  <a:gd name="connsiteY0" fmla="*/ 0 h 686740"/>
                  <a:gd name="connsiteX1" fmla="*/ 332514 w 399018"/>
                  <a:gd name="connsiteY1" fmla="*/ 0 h 686740"/>
                  <a:gd name="connsiteX2" fmla="*/ 399018 w 399018"/>
                  <a:gd name="connsiteY2" fmla="*/ 66504 h 686740"/>
                  <a:gd name="connsiteX3" fmla="*/ 399018 w 399018"/>
                  <a:gd name="connsiteY3" fmla="*/ 684313 h 686740"/>
                  <a:gd name="connsiteX4" fmla="*/ 341791 w 399018"/>
                  <a:gd name="connsiteY4" fmla="*/ 685991 h 686740"/>
                  <a:gd name="connsiteX5" fmla="*/ 194254 w 399018"/>
                  <a:gd name="connsiteY5" fmla="*/ 686740 h 686740"/>
                  <a:gd name="connsiteX6" fmla="*/ 47263 w 399018"/>
                  <a:gd name="connsiteY6" fmla="*/ 685991 h 686740"/>
                  <a:gd name="connsiteX7" fmla="*/ 0 w 399018"/>
                  <a:gd name="connsiteY7" fmla="*/ 684590 h 686740"/>
                  <a:gd name="connsiteX8" fmla="*/ 0 w 399018"/>
                  <a:gd name="connsiteY8" fmla="*/ 66504 h 686740"/>
                  <a:gd name="connsiteX9" fmla="*/ 66504 w 399018"/>
                  <a:gd name="connsiteY9" fmla="*/ 0 h 686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99018" h="686740">
                    <a:moveTo>
                      <a:pt x="66504" y="0"/>
                    </a:moveTo>
                    <a:lnTo>
                      <a:pt x="332514" y="0"/>
                    </a:lnTo>
                    <a:cubicBezTo>
                      <a:pt x="369243" y="0"/>
                      <a:pt x="399018" y="29775"/>
                      <a:pt x="399018" y="66504"/>
                    </a:cubicBezTo>
                    <a:lnTo>
                      <a:pt x="399018" y="684313"/>
                    </a:lnTo>
                    <a:lnTo>
                      <a:pt x="341791" y="685991"/>
                    </a:lnTo>
                    <a:cubicBezTo>
                      <a:pt x="294050" y="686640"/>
                      <a:pt x="244699" y="686740"/>
                      <a:pt x="194254" y="686740"/>
                    </a:cubicBezTo>
                    <a:cubicBezTo>
                      <a:pt x="143809" y="686740"/>
                      <a:pt x="94657" y="686640"/>
                      <a:pt x="47263" y="685991"/>
                    </a:cubicBezTo>
                    <a:lnTo>
                      <a:pt x="0" y="684590"/>
                    </a:lnTo>
                    <a:lnTo>
                      <a:pt x="0" y="66504"/>
                    </a:lnTo>
                    <a:cubicBezTo>
                      <a:pt x="0" y="29775"/>
                      <a:pt x="29775" y="0"/>
                      <a:pt x="66504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BDA5FA98-239B-410C-8F63-F5025FAEF441}"/>
                  </a:ext>
                </a:extLst>
              </p:cNvPr>
              <p:cNvSpPr/>
              <p:nvPr/>
            </p:nvSpPr>
            <p:spPr bwMode="auto">
              <a:xfrm>
                <a:off x="4487307" y="5450368"/>
                <a:ext cx="227568" cy="169860"/>
              </a:xfrm>
              <a:prstGeom prst="roundRect">
                <a:avLst/>
              </a:pr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5CFB5FF5-2DBE-49B4-AC3E-F92C3CB991AE}"/>
              </a:ext>
            </a:extLst>
          </p:cNvPr>
          <p:cNvGrpSpPr/>
          <p:nvPr/>
        </p:nvGrpSpPr>
        <p:grpSpPr>
          <a:xfrm>
            <a:off x="660516" y="828135"/>
            <a:ext cx="2723794" cy="2708694"/>
            <a:chOff x="660516" y="828135"/>
            <a:chExt cx="2723794" cy="2708694"/>
          </a:xfrm>
        </p:grpSpPr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A4ACCE9B-23D6-4727-B63D-CABCB4CB9B90}"/>
                </a:ext>
              </a:extLst>
            </p:cNvPr>
            <p:cNvSpPr/>
            <p:nvPr/>
          </p:nvSpPr>
          <p:spPr>
            <a:xfrm>
              <a:off x="672979" y="828135"/>
              <a:ext cx="2711331" cy="233759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596AABDD-CB11-4D22-95E5-2101837A9F4A}"/>
                </a:ext>
              </a:extLst>
            </p:cNvPr>
            <p:cNvGrpSpPr/>
            <p:nvPr/>
          </p:nvGrpSpPr>
          <p:grpSpPr>
            <a:xfrm flipH="1">
              <a:off x="824070" y="1072396"/>
              <a:ext cx="598579" cy="317977"/>
              <a:chOff x="3800417" y="4909517"/>
              <a:chExt cx="2642658" cy="1403832"/>
            </a:xfrm>
          </p:grpSpPr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16CDEB02-E534-47C3-AF0E-22DE853E0311}"/>
                  </a:ext>
                </a:extLst>
              </p:cNvPr>
              <p:cNvSpPr/>
              <p:nvPr/>
            </p:nvSpPr>
            <p:spPr bwMode="auto">
              <a:xfrm>
                <a:off x="3883942" y="6041407"/>
                <a:ext cx="1326514" cy="271942"/>
              </a:xfrm>
              <a:custGeom>
                <a:avLst/>
                <a:gdLst>
                  <a:gd name="connsiteX0" fmla="*/ 438273 w 1326514"/>
                  <a:gd name="connsiteY0" fmla="*/ 0 h 271942"/>
                  <a:gd name="connsiteX1" fmla="*/ 483992 w 1326514"/>
                  <a:gd name="connsiteY1" fmla="*/ 0 h 271942"/>
                  <a:gd name="connsiteX2" fmla="*/ 483992 w 1326514"/>
                  <a:gd name="connsiteY2" fmla="*/ 205196 h 271942"/>
                  <a:gd name="connsiteX3" fmla="*/ 1021679 w 1326514"/>
                  <a:gd name="connsiteY3" fmla="*/ 205196 h 271942"/>
                  <a:gd name="connsiteX4" fmla="*/ 1021679 w 1326514"/>
                  <a:gd name="connsiteY4" fmla="*/ 0 h 271942"/>
                  <a:gd name="connsiteX5" fmla="*/ 1067398 w 1326514"/>
                  <a:gd name="connsiteY5" fmla="*/ 0 h 271942"/>
                  <a:gd name="connsiteX6" fmla="*/ 1067398 w 1326514"/>
                  <a:gd name="connsiteY6" fmla="*/ 205196 h 271942"/>
                  <a:gd name="connsiteX7" fmla="*/ 1326514 w 1326514"/>
                  <a:gd name="connsiteY7" fmla="*/ 205196 h 271942"/>
                  <a:gd name="connsiteX8" fmla="*/ 1326514 w 1326514"/>
                  <a:gd name="connsiteY8" fmla="*/ 271942 h 271942"/>
                  <a:gd name="connsiteX9" fmla="*/ 256417 w 1326514"/>
                  <a:gd name="connsiteY9" fmla="*/ 271942 h 271942"/>
                  <a:gd name="connsiteX10" fmla="*/ 0 w 1326514"/>
                  <a:gd name="connsiteY10" fmla="*/ 15525 h 271942"/>
                  <a:gd name="connsiteX11" fmla="*/ 66746 w 1326514"/>
                  <a:gd name="connsiteY11" fmla="*/ 15525 h 271942"/>
                  <a:gd name="connsiteX12" fmla="*/ 256417 w 1326514"/>
                  <a:gd name="connsiteY12" fmla="*/ 205196 h 271942"/>
                  <a:gd name="connsiteX13" fmla="*/ 438273 w 1326514"/>
                  <a:gd name="connsiteY13" fmla="*/ 205196 h 271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26514" h="271942">
                    <a:moveTo>
                      <a:pt x="438273" y="0"/>
                    </a:moveTo>
                    <a:lnTo>
                      <a:pt x="483992" y="0"/>
                    </a:lnTo>
                    <a:lnTo>
                      <a:pt x="483992" y="205196"/>
                    </a:lnTo>
                    <a:lnTo>
                      <a:pt x="1021679" y="205196"/>
                    </a:lnTo>
                    <a:lnTo>
                      <a:pt x="1021679" y="0"/>
                    </a:lnTo>
                    <a:lnTo>
                      <a:pt x="1067398" y="0"/>
                    </a:lnTo>
                    <a:lnTo>
                      <a:pt x="1067398" y="205196"/>
                    </a:lnTo>
                    <a:lnTo>
                      <a:pt x="1326514" y="205196"/>
                    </a:lnTo>
                    <a:lnTo>
                      <a:pt x="1326514" y="271942"/>
                    </a:lnTo>
                    <a:lnTo>
                      <a:pt x="256417" y="271942"/>
                    </a:lnTo>
                    <a:cubicBezTo>
                      <a:pt x="114802" y="271942"/>
                      <a:pt x="0" y="157140"/>
                      <a:pt x="0" y="15525"/>
                    </a:cubicBezTo>
                    <a:lnTo>
                      <a:pt x="66746" y="15525"/>
                    </a:lnTo>
                    <a:cubicBezTo>
                      <a:pt x="66746" y="120277"/>
                      <a:pt x="151665" y="205196"/>
                      <a:pt x="256417" y="205196"/>
                    </a:cubicBezTo>
                    <a:lnTo>
                      <a:pt x="438273" y="205196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台形 47">
                <a:extLst>
                  <a:ext uri="{FF2B5EF4-FFF2-40B4-BE49-F238E27FC236}">
                    <a16:creationId xmlns:a16="http://schemas.microsoft.com/office/drawing/2014/main" id="{70368661-11C6-4ADF-AF8B-5A52EEC26BC9}"/>
                  </a:ext>
                </a:extLst>
              </p:cNvPr>
              <p:cNvSpPr/>
              <p:nvPr/>
            </p:nvSpPr>
            <p:spPr bwMode="auto">
              <a:xfrm>
                <a:off x="4556937" y="4968388"/>
                <a:ext cx="109035" cy="298050"/>
              </a:xfrm>
              <a:prstGeom prst="trapezoid">
                <a:avLst>
                  <a:gd name="adj" fmla="val 37827"/>
                </a:avLst>
              </a:prstGeom>
              <a:solidFill>
                <a:schemeClr val="bg1">
                  <a:lumMod val="50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01EAE27F-D297-4CB3-A0F1-227EF5FC9997}"/>
                  </a:ext>
                </a:extLst>
              </p:cNvPr>
              <p:cNvSpPr/>
              <p:nvPr/>
            </p:nvSpPr>
            <p:spPr bwMode="auto">
              <a:xfrm rot="5400000">
                <a:off x="4545330" y="4543551"/>
                <a:ext cx="851983" cy="2199697"/>
              </a:xfrm>
              <a:custGeom>
                <a:avLst/>
                <a:gdLst>
                  <a:gd name="connsiteX0" fmla="*/ 0 w 851983"/>
                  <a:gd name="connsiteY0" fmla="*/ 1468984 h 2199697"/>
                  <a:gd name="connsiteX1" fmla="*/ 306750 w 851983"/>
                  <a:gd name="connsiteY1" fmla="*/ 863065 h 2199697"/>
                  <a:gd name="connsiteX2" fmla="*/ 377671 w 851983"/>
                  <a:gd name="connsiteY2" fmla="*/ 815825 h 2199697"/>
                  <a:gd name="connsiteX3" fmla="*/ 526622 w 851983"/>
                  <a:gd name="connsiteY3" fmla="*/ 0 h 2199697"/>
                  <a:gd name="connsiteX4" fmla="*/ 586860 w 851983"/>
                  <a:gd name="connsiteY4" fmla="*/ 0 h 2199697"/>
                  <a:gd name="connsiteX5" fmla="*/ 729865 w 851983"/>
                  <a:gd name="connsiteY5" fmla="*/ 783255 h 2199697"/>
                  <a:gd name="connsiteX6" fmla="*/ 758793 w 851983"/>
                  <a:gd name="connsiteY6" fmla="*/ 811551 h 2199697"/>
                  <a:gd name="connsiteX7" fmla="*/ 849340 w 851983"/>
                  <a:gd name="connsiteY7" fmla="*/ 1189915 h 2199697"/>
                  <a:gd name="connsiteX8" fmla="*/ 851706 w 851983"/>
                  <a:gd name="connsiteY8" fmla="*/ 1270570 h 2199697"/>
                  <a:gd name="connsiteX9" fmla="*/ 233896 w 851983"/>
                  <a:gd name="connsiteY9" fmla="*/ 1270570 h 2199697"/>
                  <a:gd name="connsiteX10" fmla="*/ 167392 w 851983"/>
                  <a:gd name="connsiteY10" fmla="*/ 1337074 h 2199697"/>
                  <a:gd name="connsiteX11" fmla="*/ 167392 w 851983"/>
                  <a:gd name="connsiteY11" fmla="*/ 1603084 h 2199697"/>
                  <a:gd name="connsiteX12" fmla="*/ 233896 w 851983"/>
                  <a:gd name="connsiteY12" fmla="*/ 1669588 h 2199697"/>
                  <a:gd name="connsiteX13" fmla="*/ 851983 w 851983"/>
                  <a:gd name="connsiteY13" fmla="*/ 1669588 h 2199697"/>
                  <a:gd name="connsiteX14" fmla="*/ 849340 w 851983"/>
                  <a:gd name="connsiteY14" fmla="*/ 1758768 h 2199697"/>
                  <a:gd name="connsiteX15" fmla="*/ 604867 w 851983"/>
                  <a:gd name="connsiteY15" fmla="*/ 2199697 h 2199697"/>
                  <a:gd name="connsiteX16" fmla="*/ 558049 w 851983"/>
                  <a:gd name="connsiteY16" fmla="*/ 2195924 h 2199697"/>
                  <a:gd name="connsiteX17" fmla="*/ 525615 w 851983"/>
                  <a:gd name="connsiteY17" fmla="*/ 2188581 h 2199697"/>
                  <a:gd name="connsiteX18" fmla="*/ 525615 w 851983"/>
                  <a:gd name="connsiteY18" fmla="*/ 1809448 h 2199697"/>
                  <a:gd name="connsiteX19" fmla="*/ 90599 w 851983"/>
                  <a:gd name="connsiteY19" fmla="*/ 1809448 h 2199697"/>
                  <a:gd name="connsiteX20" fmla="*/ 60356 w 851983"/>
                  <a:gd name="connsiteY20" fmla="*/ 1753411 h 2199697"/>
                  <a:gd name="connsiteX21" fmla="*/ 0 w 851983"/>
                  <a:gd name="connsiteY21" fmla="*/ 1468984 h 2199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51983" h="2199697">
                    <a:moveTo>
                      <a:pt x="0" y="1468984"/>
                    </a:moveTo>
                    <a:cubicBezTo>
                      <a:pt x="0" y="1216757"/>
                      <a:pt x="141403" y="994379"/>
                      <a:pt x="306750" y="863065"/>
                    </a:cubicBezTo>
                    <a:lnTo>
                      <a:pt x="377671" y="815825"/>
                    </a:lnTo>
                    <a:lnTo>
                      <a:pt x="526622" y="0"/>
                    </a:lnTo>
                    <a:lnTo>
                      <a:pt x="586860" y="0"/>
                    </a:lnTo>
                    <a:lnTo>
                      <a:pt x="729865" y="783255"/>
                    </a:lnTo>
                    <a:lnTo>
                      <a:pt x="758793" y="811551"/>
                    </a:lnTo>
                    <a:cubicBezTo>
                      <a:pt x="818819" y="889718"/>
                      <a:pt x="841101" y="1024883"/>
                      <a:pt x="849340" y="1189915"/>
                    </a:cubicBezTo>
                    <a:lnTo>
                      <a:pt x="851706" y="1270570"/>
                    </a:lnTo>
                    <a:lnTo>
                      <a:pt x="233896" y="1270570"/>
                    </a:lnTo>
                    <a:cubicBezTo>
                      <a:pt x="197167" y="1270570"/>
                      <a:pt x="167392" y="1300345"/>
                      <a:pt x="167392" y="1337074"/>
                    </a:cubicBezTo>
                    <a:lnTo>
                      <a:pt x="167392" y="1603084"/>
                    </a:lnTo>
                    <a:cubicBezTo>
                      <a:pt x="167392" y="1639813"/>
                      <a:pt x="197167" y="1669588"/>
                      <a:pt x="233896" y="1669588"/>
                    </a:cubicBezTo>
                    <a:lnTo>
                      <a:pt x="851983" y="1669588"/>
                    </a:lnTo>
                    <a:lnTo>
                      <a:pt x="849340" y="1758768"/>
                    </a:lnTo>
                    <a:cubicBezTo>
                      <a:pt x="836158" y="2019246"/>
                      <a:pt x="787024" y="2199697"/>
                      <a:pt x="604867" y="2199697"/>
                    </a:cubicBezTo>
                    <a:cubicBezTo>
                      <a:pt x="589687" y="2199697"/>
                      <a:pt x="574042" y="2198419"/>
                      <a:pt x="558049" y="2195924"/>
                    </a:cubicBezTo>
                    <a:lnTo>
                      <a:pt x="525615" y="2188581"/>
                    </a:lnTo>
                    <a:lnTo>
                      <a:pt x="525615" y="1809448"/>
                    </a:lnTo>
                    <a:lnTo>
                      <a:pt x="90599" y="1809448"/>
                    </a:lnTo>
                    <a:lnTo>
                      <a:pt x="60356" y="1753411"/>
                    </a:lnTo>
                    <a:cubicBezTo>
                      <a:pt x="22625" y="1665989"/>
                      <a:pt x="0" y="1569874"/>
                      <a:pt x="0" y="14689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四角形: 角を丸くする 6">
                <a:extLst>
                  <a:ext uri="{FF2B5EF4-FFF2-40B4-BE49-F238E27FC236}">
                    <a16:creationId xmlns:a16="http://schemas.microsoft.com/office/drawing/2014/main" id="{AA0CEB3D-9EBD-46B0-9878-CD5E3FED8EC0}"/>
                  </a:ext>
                </a:extLst>
              </p:cNvPr>
              <p:cNvSpPr/>
              <p:nvPr/>
            </p:nvSpPr>
            <p:spPr bwMode="auto">
              <a:xfrm rot="11415849">
                <a:off x="6106710" y="5744789"/>
                <a:ext cx="336365" cy="142267"/>
              </a:xfrm>
              <a:custGeom>
                <a:avLst/>
                <a:gdLst>
                  <a:gd name="connsiteX0" fmla="*/ 0 w 1577105"/>
                  <a:gd name="connsiteY0" fmla="*/ 231899 h 463797"/>
                  <a:gd name="connsiteX1" fmla="*/ 231899 w 1577105"/>
                  <a:gd name="connsiteY1" fmla="*/ 0 h 463797"/>
                  <a:gd name="connsiteX2" fmla="*/ 1345207 w 1577105"/>
                  <a:gd name="connsiteY2" fmla="*/ 0 h 463797"/>
                  <a:gd name="connsiteX3" fmla="*/ 1577106 w 1577105"/>
                  <a:gd name="connsiteY3" fmla="*/ 231899 h 463797"/>
                  <a:gd name="connsiteX4" fmla="*/ 1577105 w 1577105"/>
                  <a:gd name="connsiteY4" fmla="*/ 231899 h 463797"/>
                  <a:gd name="connsiteX5" fmla="*/ 1345206 w 1577105"/>
                  <a:gd name="connsiteY5" fmla="*/ 463798 h 463797"/>
                  <a:gd name="connsiteX6" fmla="*/ 231899 w 1577105"/>
                  <a:gd name="connsiteY6" fmla="*/ 463797 h 463797"/>
                  <a:gd name="connsiteX7" fmla="*/ 0 w 1577105"/>
                  <a:gd name="connsiteY7" fmla="*/ 231898 h 463797"/>
                  <a:gd name="connsiteX8" fmla="*/ 0 w 1577105"/>
                  <a:gd name="connsiteY8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345207 w 1577106"/>
                  <a:gd name="connsiteY2" fmla="*/ 0 h 463797"/>
                  <a:gd name="connsiteX3" fmla="*/ 1577106 w 1577106"/>
                  <a:gd name="connsiteY3" fmla="*/ 231899 h 463797"/>
                  <a:gd name="connsiteX4" fmla="*/ 1577105 w 1577106"/>
                  <a:gd name="connsiteY4" fmla="*/ 231899 h 463797"/>
                  <a:gd name="connsiteX5" fmla="*/ 231899 w 1577106"/>
                  <a:gd name="connsiteY5" fmla="*/ 463797 h 463797"/>
                  <a:gd name="connsiteX6" fmla="*/ 0 w 1577106"/>
                  <a:gd name="connsiteY6" fmla="*/ 231898 h 463797"/>
                  <a:gd name="connsiteX7" fmla="*/ 0 w 1577106"/>
                  <a:gd name="connsiteY7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1577105 w 1577106"/>
                  <a:gd name="connsiteY3" fmla="*/ 231899 h 463797"/>
                  <a:gd name="connsiteX4" fmla="*/ 231899 w 1577106"/>
                  <a:gd name="connsiteY4" fmla="*/ 463797 h 463797"/>
                  <a:gd name="connsiteX5" fmla="*/ 0 w 1577106"/>
                  <a:gd name="connsiteY5" fmla="*/ 231898 h 463797"/>
                  <a:gd name="connsiteX6" fmla="*/ 0 w 1577106"/>
                  <a:gd name="connsiteY6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231899 w 1577106"/>
                  <a:gd name="connsiteY3" fmla="*/ 463797 h 463797"/>
                  <a:gd name="connsiteX4" fmla="*/ 0 w 1577106"/>
                  <a:gd name="connsiteY4" fmla="*/ 231898 h 463797"/>
                  <a:gd name="connsiteX5" fmla="*/ 0 w 1577106"/>
                  <a:gd name="connsiteY5" fmla="*/ 231899 h 463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77106" h="463797">
                    <a:moveTo>
                      <a:pt x="0" y="231899"/>
                    </a:moveTo>
                    <a:cubicBezTo>
                      <a:pt x="0" y="103825"/>
                      <a:pt x="103825" y="0"/>
                      <a:pt x="231899" y="0"/>
                    </a:cubicBezTo>
                    <a:lnTo>
                      <a:pt x="1577106" y="231899"/>
                    </a:lnTo>
                    <a:lnTo>
                      <a:pt x="231899" y="463797"/>
                    </a:lnTo>
                    <a:cubicBezTo>
                      <a:pt x="103825" y="463797"/>
                      <a:pt x="0" y="359972"/>
                      <a:pt x="0" y="231898"/>
                    </a:cubicBezTo>
                    <a:lnTo>
                      <a:pt x="0" y="23189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四角形: 角を丸くする 6">
                <a:extLst>
                  <a:ext uri="{FF2B5EF4-FFF2-40B4-BE49-F238E27FC236}">
                    <a16:creationId xmlns:a16="http://schemas.microsoft.com/office/drawing/2014/main" id="{3238ED0E-225C-4B28-9AE1-6BB65D35CC8B}"/>
                  </a:ext>
                </a:extLst>
              </p:cNvPr>
              <p:cNvSpPr/>
              <p:nvPr/>
            </p:nvSpPr>
            <p:spPr bwMode="auto">
              <a:xfrm rot="15015849" flipH="1">
                <a:off x="5878895" y="5555874"/>
                <a:ext cx="336365" cy="142267"/>
              </a:xfrm>
              <a:custGeom>
                <a:avLst/>
                <a:gdLst>
                  <a:gd name="connsiteX0" fmla="*/ 0 w 1577105"/>
                  <a:gd name="connsiteY0" fmla="*/ 231899 h 463797"/>
                  <a:gd name="connsiteX1" fmla="*/ 231899 w 1577105"/>
                  <a:gd name="connsiteY1" fmla="*/ 0 h 463797"/>
                  <a:gd name="connsiteX2" fmla="*/ 1345207 w 1577105"/>
                  <a:gd name="connsiteY2" fmla="*/ 0 h 463797"/>
                  <a:gd name="connsiteX3" fmla="*/ 1577106 w 1577105"/>
                  <a:gd name="connsiteY3" fmla="*/ 231899 h 463797"/>
                  <a:gd name="connsiteX4" fmla="*/ 1577105 w 1577105"/>
                  <a:gd name="connsiteY4" fmla="*/ 231899 h 463797"/>
                  <a:gd name="connsiteX5" fmla="*/ 1345206 w 1577105"/>
                  <a:gd name="connsiteY5" fmla="*/ 463798 h 463797"/>
                  <a:gd name="connsiteX6" fmla="*/ 231899 w 1577105"/>
                  <a:gd name="connsiteY6" fmla="*/ 463797 h 463797"/>
                  <a:gd name="connsiteX7" fmla="*/ 0 w 1577105"/>
                  <a:gd name="connsiteY7" fmla="*/ 231898 h 463797"/>
                  <a:gd name="connsiteX8" fmla="*/ 0 w 1577105"/>
                  <a:gd name="connsiteY8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345207 w 1577106"/>
                  <a:gd name="connsiteY2" fmla="*/ 0 h 463797"/>
                  <a:gd name="connsiteX3" fmla="*/ 1577106 w 1577106"/>
                  <a:gd name="connsiteY3" fmla="*/ 231899 h 463797"/>
                  <a:gd name="connsiteX4" fmla="*/ 1577105 w 1577106"/>
                  <a:gd name="connsiteY4" fmla="*/ 231899 h 463797"/>
                  <a:gd name="connsiteX5" fmla="*/ 231899 w 1577106"/>
                  <a:gd name="connsiteY5" fmla="*/ 463797 h 463797"/>
                  <a:gd name="connsiteX6" fmla="*/ 0 w 1577106"/>
                  <a:gd name="connsiteY6" fmla="*/ 231898 h 463797"/>
                  <a:gd name="connsiteX7" fmla="*/ 0 w 1577106"/>
                  <a:gd name="connsiteY7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1577105 w 1577106"/>
                  <a:gd name="connsiteY3" fmla="*/ 231899 h 463797"/>
                  <a:gd name="connsiteX4" fmla="*/ 231899 w 1577106"/>
                  <a:gd name="connsiteY4" fmla="*/ 463797 h 463797"/>
                  <a:gd name="connsiteX5" fmla="*/ 0 w 1577106"/>
                  <a:gd name="connsiteY5" fmla="*/ 231898 h 463797"/>
                  <a:gd name="connsiteX6" fmla="*/ 0 w 1577106"/>
                  <a:gd name="connsiteY6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231899 w 1577106"/>
                  <a:gd name="connsiteY3" fmla="*/ 463797 h 463797"/>
                  <a:gd name="connsiteX4" fmla="*/ 0 w 1577106"/>
                  <a:gd name="connsiteY4" fmla="*/ 231898 h 463797"/>
                  <a:gd name="connsiteX5" fmla="*/ 0 w 1577106"/>
                  <a:gd name="connsiteY5" fmla="*/ 231899 h 463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77106" h="463797">
                    <a:moveTo>
                      <a:pt x="0" y="231899"/>
                    </a:moveTo>
                    <a:cubicBezTo>
                      <a:pt x="0" y="103825"/>
                      <a:pt x="103825" y="0"/>
                      <a:pt x="231899" y="0"/>
                    </a:cubicBezTo>
                    <a:lnTo>
                      <a:pt x="1577106" y="231899"/>
                    </a:lnTo>
                    <a:lnTo>
                      <a:pt x="231899" y="463797"/>
                    </a:lnTo>
                    <a:cubicBezTo>
                      <a:pt x="103825" y="463797"/>
                      <a:pt x="0" y="359972"/>
                      <a:pt x="0" y="231898"/>
                    </a:cubicBezTo>
                    <a:lnTo>
                      <a:pt x="0" y="23189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四角形: 角を丸くする 6">
                <a:extLst>
                  <a:ext uri="{FF2B5EF4-FFF2-40B4-BE49-F238E27FC236}">
                    <a16:creationId xmlns:a16="http://schemas.microsoft.com/office/drawing/2014/main" id="{76C7865E-1153-408E-B078-9BA95546AAF1}"/>
                  </a:ext>
                </a:extLst>
              </p:cNvPr>
              <p:cNvSpPr/>
              <p:nvPr/>
            </p:nvSpPr>
            <p:spPr bwMode="auto">
              <a:xfrm rot="7815849" flipH="1">
                <a:off x="5823010" y="5846200"/>
                <a:ext cx="336365" cy="142267"/>
              </a:xfrm>
              <a:custGeom>
                <a:avLst/>
                <a:gdLst>
                  <a:gd name="connsiteX0" fmla="*/ 0 w 1577105"/>
                  <a:gd name="connsiteY0" fmla="*/ 231899 h 463797"/>
                  <a:gd name="connsiteX1" fmla="*/ 231899 w 1577105"/>
                  <a:gd name="connsiteY1" fmla="*/ 0 h 463797"/>
                  <a:gd name="connsiteX2" fmla="*/ 1345207 w 1577105"/>
                  <a:gd name="connsiteY2" fmla="*/ 0 h 463797"/>
                  <a:gd name="connsiteX3" fmla="*/ 1577106 w 1577105"/>
                  <a:gd name="connsiteY3" fmla="*/ 231899 h 463797"/>
                  <a:gd name="connsiteX4" fmla="*/ 1577105 w 1577105"/>
                  <a:gd name="connsiteY4" fmla="*/ 231899 h 463797"/>
                  <a:gd name="connsiteX5" fmla="*/ 1345206 w 1577105"/>
                  <a:gd name="connsiteY5" fmla="*/ 463798 h 463797"/>
                  <a:gd name="connsiteX6" fmla="*/ 231899 w 1577105"/>
                  <a:gd name="connsiteY6" fmla="*/ 463797 h 463797"/>
                  <a:gd name="connsiteX7" fmla="*/ 0 w 1577105"/>
                  <a:gd name="connsiteY7" fmla="*/ 231898 h 463797"/>
                  <a:gd name="connsiteX8" fmla="*/ 0 w 1577105"/>
                  <a:gd name="connsiteY8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345207 w 1577106"/>
                  <a:gd name="connsiteY2" fmla="*/ 0 h 463797"/>
                  <a:gd name="connsiteX3" fmla="*/ 1577106 w 1577106"/>
                  <a:gd name="connsiteY3" fmla="*/ 231899 h 463797"/>
                  <a:gd name="connsiteX4" fmla="*/ 1577105 w 1577106"/>
                  <a:gd name="connsiteY4" fmla="*/ 231899 h 463797"/>
                  <a:gd name="connsiteX5" fmla="*/ 231899 w 1577106"/>
                  <a:gd name="connsiteY5" fmla="*/ 463797 h 463797"/>
                  <a:gd name="connsiteX6" fmla="*/ 0 w 1577106"/>
                  <a:gd name="connsiteY6" fmla="*/ 231898 h 463797"/>
                  <a:gd name="connsiteX7" fmla="*/ 0 w 1577106"/>
                  <a:gd name="connsiteY7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1577105 w 1577106"/>
                  <a:gd name="connsiteY3" fmla="*/ 231899 h 463797"/>
                  <a:gd name="connsiteX4" fmla="*/ 231899 w 1577106"/>
                  <a:gd name="connsiteY4" fmla="*/ 463797 h 463797"/>
                  <a:gd name="connsiteX5" fmla="*/ 0 w 1577106"/>
                  <a:gd name="connsiteY5" fmla="*/ 231898 h 463797"/>
                  <a:gd name="connsiteX6" fmla="*/ 0 w 1577106"/>
                  <a:gd name="connsiteY6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231899 w 1577106"/>
                  <a:gd name="connsiteY3" fmla="*/ 463797 h 463797"/>
                  <a:gd name="connsiteX4" fmla="*/ 0 w 1577106"/>
                  <a:gd name="connsiteY4" fmla="*/ 231898 h 463797"/>
                  <a:gd name="connsiteX5" fmla="*/ 0 w 1577106"/>
                  <a:gd name="connsiteY5" fmla="*/ 231899 h 463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77106" h="463797">
                    <a:moveTo>
                      <a:pt x="0" y="231899"/>
                    </a:moveTo>
                    <a:cubicBezTo>
                      <a:pt x="0" y="103825"/>
                      <a:pt x="103825" y="0"/>
                      <a:pt x="231899" y="0"/>
                    </a:cubicBezTo>
                    <a:lnTo>
                      <a:pt x="1577106" y="231899"/>
                    </a:lnTo>
                    <a:lnTo>
                      <a:pt x="231899" y="463797"/>
                    </a:lnTo>
                    <a:cubicBezTo>
                      <a:pt x="103825" y="463797"/>
                      <a:pt x="0" y="359972"/>
                      <a:pt x="0" y="231898"/>
                    </a:cubicBezTo>
                    <a:lnTo>
                      <a:pt x="0" y="23189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51C92F34-17C9-4871-AE04-F21D72C818A2}"/>
                  </a:ext>
                </a:extLst>
              </p:cNvPr>
              <p:cNvSpPr/>
              <p:nvPr/>
            </p:nvSpPr>
            <p:spPr bwMode="auto">
              <a:xfrm rot="20415849">
                <a:off x="6032889" y="5718846"/>
                <a:ext cx="130888" cy="13575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四角形: 角を丸くする 6">
                <a:extLst>
                  <a:ext uri="{FF2B5EF4-FFF2-40B4-BE49-F238E27FC236}">
                    <a16:creationId xmlns:a16="http://schemas.microsoft.com/office/drawing/2014/main" id="{B4D3687F-2A47-44FC-B589-9173D6750CAF}"/>
                  </a:ext>
                </a:extLst>
              </p:cNvPr>
              <p:cNvSpPr/>
              <p:nvPr/>
            </p:nvSpPr>
            <p:spPr bwMode="auto">
              <a:xfrm>
                <a:off x="3800417" y="4909517"/>
                <a:ext cx="749348" cy="194361"/>
              </a:xfrm>
              <a:custGeom>
                <a:avLst/>
                <a:gdLst>
                  <a:gd name="connsiteX0" fmla="*/ 0 w 1577105"/>
                  <a:gd name="connsiteY0" fmla="*/ 231899 h 463797"/>
                  <a:gd name="connsiteX1" fmla="*/ 231899 w 1577105"/>
                  <a:gd name="connsiteY1" fmla="*/ 0 h 463797"/>
                  <a:gd name="connsiteX2" fmla="*/ 1345207 w 1577105"/>
                  <a:gd name="connsiteY2" fmla="*/ 0 h 463797"/>
                  <a:gd name="connsiteX3" fmla="*/ 1577106 w 1577105"/>
                  <a:gd name="connsiteY3" fmla="*/ 231899 h 463797"/>
                  <a:gd name="connsiteX4" fmla="*/ 1577105 w 1577105"/>
                  <a:gd name="connsiteY4" fmla="*/ 231899 h 463797"/>
                  <a:gd name="connsiteX5" fmla="*/ 1345206 w 1577105"/>
                  <a:gd name="connsiteY5" fmla="*/ 463798 h 463797"/>
                  <a:gd name="connsiteX6" fmla="*/ 231899 w 1577105"/>
                  <a:gd name="connsiteY6" fmla="*/ 463797 h 463797"/>
                  <a:gd name="connsiteX7" fmla="*/ 0 w 1577105"/>
                  <a:gd name="connsiteY7" fmla="*/ 231898 h 463797"/>
                  <a:gd name="connsiteX8" fmla="*/ 0 w 1577105"/>
                  <a:gd name="connsiteY8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345207 w 1577106"/>
                  <a:gd name="connsiteY2" fmla="*/ 0 h 463797"/>
                  <a:gd name="connsiteX3" fmla="*/ 1577106 w 1577106"/>
                  <a:gd name="connsiteY3" fmla="*/ 231899 h 463797"/>
                  <a:gd name="connsiteX4" fmla="*/ 1577105 w 1577106"/>
                  <a:gd name="connsiteY4" fmla="*/ 231899 h 463797"/>
                  <a:gd name="connsiteX5" fmla="*/ 231899 w 1577106"/>
                  <a:gd name="connsiteY5" fmla="*/ 463797 h 463797"/>
                  <a:gd name="connsiteX6" fmla="*/ 0 w 1577106"/>
                  <a:gd name="connsiteY6" fmla="*/ 231898 h 463797"/>
                  <a:gd name="connsiteX7" fmla="*/ 0 w 1577106"/>
                  <a:gd name="connsiteY7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1577105 w 1577106"/>
                  <a:gd name="connsiteY3" fmla="*/ 231899 h 463797"/>
                  <a:gd name="connsiteX4" fmla="*/ 231899 w 1577106"/>
                  <a:gd name="connsiteY4" fmla="*/ 463797 h 463797"/>
                  <a:gd name="connsiteX5" fmla="*/ 0 w 1577106"/>
                  <a:gd name="connsiteY5" fmla="*/ 231898 h 463797"/>
                  <a:gd name="connsiteX6" fmla="*/ 0 w 1577106"/>
                  <a:gd name="connsiteY6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231899 w 1577106"/>
                  <a:gd name="connsiteY3" fmla="*/ 463797 h 463797"/>
                  <a:gd name="connsiteX4" fmla="*/ 0 w 1577106"/>
                  <a:gd name="connsiteY4" fmla="*/ 231898 h 463797"/>
                  <a:gd name="connsiteX5" fmla="*/ 0 w 1577106"/>
                  <a:gd name="connsiteY5" fmla="*/ 231899 h 463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77106" h="463797">
                    <a:moveTo>
                      <a:pt x="0" y="231899"/>
                    </a:moveTo>
                    <a:cubicBezTo>
                      <a:pt x="0" y="103825"/>
                      <a:pt x="103825" y="0"/>
                      <a:pt x="231899" y="0"/>
                    </a:cubicBezTo>
                    <a:lnTo>
                      <a:pt x="1577106" y="231899"/>
                    </a:lnTo>
                    <a:lnTo>
                      <a:pt x="231899" y="463797"/>
                    </a:lnTo>
                    <a:cubicBezTo>
                      <a:pt x="103825" y="463797"/>
                      <a:pt x="0" y="359972"/>
                      <a:pt x="0" y="231898"/>
                    </a:cubicBezTo>
                    <a:lnTo>
                      <a:pt x="0" y="23189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四角形: 角を丸くする 6">
                <a:extLst>
                  <a:ext uri="{FF2B5EF4-FFF2-40B4-BE49-F238E27FC236}">
                    <a16:creationId xmlns:a16="http://schemas.microsoft.com/office/drawing/2014/main" id="{3C1D2A00-3260-4CF9-8B44-8B643BA567B1}"/>
                  </a:ext>
                </a:extLst>
              </p:cNvPr>
              <p:cNvSpPr/>
              <p:nvPr/>
            </p:nvSpPr>
            <p:spPr bwMode="auto">
              <a:xfrm flipH="1">
                <a:off x="4676320" y="4909517"/>
                <a:ext cx="749346" cy="194361"/>
              </a:xfrm>
              <a:custGeom>
                <a:avLst/>
                <a:gdLst>
                  <a:gd name="connsiteX0" fmla="*/ 0 w 1577105"/>
                  <a:gd name="connsiteY0" fmla="*/ 231899 h 463797"/>
                  <a:gd name="connsiteX1" fmla="*/ 231899 w 1577105"/>
                  <a:gd name="connsiteY1" fmla="*/ 0 h 463797"/>
                  <a:gd name="connsiteX2" fmla="*/ 1345207 w 1577105"/>
                  <a:gd name="connsiteY2" fmla="*/ 0 h 463797"/>
                  <a:gd name="connsiteX3" fmla="*/ 1577106 w 1577105"/>
                  <a:gd name="connsiteY3" fmla="*/ 231899 h 463797"/>
                  <a:gd name="connsiteX4" fmla="*/ 1577105 w 1577105"/>
                  <a:gd name="connsiteY4" fmla="*/ 231899 h 463797"/>
                  <a:gd name="connsiteX5" fmla="*/ 1345206 w 1577105"/>
                  <a:gd name="connsiteY5" fmla="*/ 463798 h 463797"/>
                  <a:gd name="connsiteX6" fmla="*/ 231899 w 1577105"/>
                  <a:gd name="connsiteY6" fmla="*/ 463797 h 463797"/>
                  <a:gd name="connsiteX7" fmla="*/ 0 w 1577105"/>
                  <a:gd name="connsiteY7" fmla="*/ 231898 h 463797"/>
                  <a:gd name="connsiteX8" fmla="*/ 0 w 1577105"/>
                  <a:gd name="connsiteY8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345207 w 1577106"/>
                  <a:gd name="connsiteY2" fmla="*/ 0 h 463797"/>
                  <a:gd name="connsiteX3" fmla="*/ 1577106 w 1577106"/>
                  <a:gd name="connsiteY3" fmla="*/ 231899 h 463797"/>
                  <a:gd name="connsiteX4" fmla="*/ 1577105 w 1577106"/>
                  <a:gd name="connsiteY4" fmla="*/ 231899 h 463797"/>
                  <a:gd name="connsiteX5" fmla="*/ 231899 w 1577106"/>
                  <a:gd name="connsiteY5" fmla="*/ 463797 h 463797"/>
                  <a:gd name="connsiteX6" fmla="*/ 0 w 1577106"/>
                  <a:gd name="connsiteY6" fmla="*/ 231898 h 463797"/>
                  <a:gd name="connsiteX7" fmla="*/ 0 w 1577106"/>
                  <a:gd name="connsiteY7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1577105 w 1577106"/>
                  <a:gd name="connsiteY3" fmla="*/ 231899 h 463797"/>
                  <a:gd name="connsiteX4" fmla="*/ 231899 w 1577106"/>
                  <a:gd name="connsiteY4" fmla="*/ 463797 h 463797"/>
                  <a:gd name="connsiteX5" fmla="*/ 0 w 1577106"/>
                  <a:gd name="connsiteY5" fmla="*/ 231898 h 463797"/>
                  <a:gd name="connsiteX6" fmla="*/ 0 w 1577106"/>
                  <a:gd name="connsiteY6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231899 w 1577106"/>
                  <a:gd name="connsiteY3" fmla="*/ 463797 h 463797"/>
                  <a:gd name="connsiteX4" fmla="*/ 0 w 1577106"/>
                  <a:gd name="connsiteY4" fmla="*/ 231898 h 463797"/>
                  <a:gd name="connsiteX5" fmla="*/ 0 w 1577106"/>
                  <a:gd name="connsiteY5" fmla="*/ 231899 h 463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77106" h="463797">
                    <a:moveTo>
                      <a:pt x="0" y="231899"/>
                    </a:moveTo>
                    <a:cubicBezTo>
                      <a:pt x="0" y="103825"/>
                      <a:pt x="103825" y="0"/>
                      <a:pt x="231899" y="0"/>
                    </a:cubicBezTo>
                    <a:lnTo>
                      <a:pt x="1577106" y="231899"/>
                    </a:lnTo>
                    <a:lnTo>
                      <a:pt x="231899" y="463797"/>
                    </a:lnTo>
                    <a:cubicBezTo>
                      <a:pt x="103825" y="463797"/>
                      <a:pt x="0" y="359972"/>
                      <a:pt x="0" y="231898"/>
                    </a:cubicBezTo>
                    <a:lnTo>
                      <a:pt x="0" y="23189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EB394D66-432F-43A7-BA1B-3B75756FF5D7}"/>
                  </a:ext>
                </a:extLst>
              </p:cNvPr>
              <p:cNvSpPr/>
              <p:nvPr/>
            </p:nvSpPr>
            <p:spPr bwMode="auto">
              <a:xfrm>
                <a:off x="3882590" y="5308009"/>
                <a:ext cx="379133" cy="435015"/>
              </a:xfrm>
              <a:custGeom>
                <a:avLst/>
                <a:gdLst>
                  <a:gd name="connsiteX0" fmla="*/ 379133 w 379133"/>
                  <a:gd name="connsiteY0" fmla="*/ 0 h 435015"/>
                  <a:gd name="connsiteX1" fmla="*/ 379133 w 379133"/>
                  <a:gd name="connsiteY1" fmla="*/ 435015 h 435015"/>
                  <a:gd name="connsiteX2" fmla="*/ 0 w 379133"/>
                  <a:gd name="connsiteY2" fmla="*/ 435015 h 435015"/>
                  <a:gd name="connsiteX3" fmla="*/ 3729 w 379133"/>
                  <a:gd name="connsiteY3" fmla="*/ 418545 h 435015"/>
                  <a:gd name="connsiteX4" fmla="*/ 311048 w 379133"/>
                  <a:gd name="connsiteY4" fmla="*/ 36745 h 435015"/>
                  <a:gd name="connsiteX5" fmla="*/ 379133 w 379133"/>
                  <a:gd name="connsiteY5" fmla="*/ 0 h 435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9133" h="435015">
                    <a:moveTo>
                      <a:pt x="379133" y="0"/>
                    </a:moveTo>
                    <a:lnTo>
                      <a:pt x="379133" y="435015"/>
                    </a:lnTo>
                    <a:lnTo>
                      <a:pt x="0" y="435015"/>
                    </a:lnTo>
                    <a:lnTo>
                      <a:pt x="3729" y="418545"/>
                    </a:lnTo>
                    <a:cubicBezTo>
                      <a:pt x="42665" y="285976"/>
                      <a:pt x="155552" y="138664"/>
                      <a:pt x="311048" y="36745"/>
                    </a:cubicBezTo>
                    <a:lnTo>
                      <a:pt x="379133" y="0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CE89DA57-6E38-4E84-A382-FA22487D3004}"/>
                  </a:ext>
                </a:extLst>
              </p:cNvPr>
              <p:cNvSpPr/>
              <p:nvPr/>
            </p:nvSpPr>
            <p:spPr bwMode="auto">
              <a:xfrm>
                <a:off x="4401582" y="5384801"/>
                <a:ext cx="399018" cy="686740"/>
              </a:xfrm>
              <a:custGeom>
                <a:avLst/>
                <a:gdLst>
                  <a:gd name="connsiteX0" fmla="*/ 66504 w 399018"/>
                  <a:gd name="connsiteY0" fmla="*/ 0 h 686740"/>
                  <a:gd name="connsiteX1" fmla="*/ 332514 w 399018"/>
                  <a:gd name="connsiteY1" fmla="*/ 0 h 686740"/>
                  <a:gd name="connsiteX2" fmla="*/ 399018 w 399018"/>
                  <a:gd name="connsiteY2" fmla="*/ 66504 h 686740"/>
                  <a:gd name="connsiteX3" fmla="*/ 399018 w 399018"/>
                  <a:gd name="connsiteY3" fmla="*/ 684313 h 686740"/>
                  <a:gd name="connsiteX4" fmla="*/ 341791 w 399018"/>
                  <a:gd name="connsiteY4" fmla="*/ 685991 h 686740"/>
                  <a:gd name="connsiteX5" fmla="*/ 194254 w 399018"/>
                  <a:gd name="connsiteY5" fmla="*/ 686740 h 686740"/>
                  <a:gd name="connsiteX6" fmla="*/ 47263 w 399018"/>
                  <a:gd name="connsiteY6" fmla="*/ 685991 h 686740"/>
                  <a:gd name="connsiteX7" fmla="*/ 0 w 399018"/>
                  <a:gd name="connsiteY7" fmla="*/ 684590 h 686740"/>
                  <a:gd name="connsiteX8" fmla="*/ 0 w 399018"/>
                  <a:gd name="connsiteY8" fmla="*/ 66504 h 686740"/>
                  <a:gd name="connsiteX9" fmla="*/ 66504 w 399018"/>
                  <a:gd name="connsiteY9" fmla="*/ 0 h 686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99018" h="686740">
                    <a:moveTo>
                      <a:pt x="66504" y="0"/>
                    </a:moveTo>
                    <a:lnTo>
                      <a:pt x="332514" y="0"/>
                    </a:lnTo>
                    <a:cubicBezTo>
                      <a:pt x="369243" y="0"/>
                      <a:pt x="399018" y="29775"/>
                      <a:pt x="399018" y="66504"/>
                    </a:cubicBezTo>
                    <a:lnTo>
                      <a:pt x="399018" y="684313"/>
                    </a:lnTo>
                    <a:lnTo>
                      <a:pt x="341791" y="685991"/>
                    </a:lnTo>
                    <a:cubicBezTo>
                      <a:pt x="294050" y="686640"/>
                      <a:pt x="244699" y="686740"/>
                      <a:pt x="194254" y="686740"/>
                    </a:cubicBezTo>
                    <a:cubicBezTo>
                      <a:pt x="143809" y="686740"/>
                      <a:pt x="94657" y="686640"/>
                      <a:pt x="47263" y="685991"/>
                    </a:cubicBezTo>
                    <a:lnTo>
                      <a:pt x="0" y="684590"/>
                    </a:lnTo>
                    <a:lnTo>
                      <a:pt x="0" y="66504"/>
                    </a:lnTo>
                    <a:cubicBezTo>
                      <a:pt x="0" y="29775"/>
                      <a:pt x="29775" y="0"/>
                      <a:pt x="66504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四角形: 角を丸くする 57">
                <a:extLst>
                  <a:ext uri="{FF2B5EF4-FFF2-40B4-BE49-F238E27FC236}">
                    <a16:creationId xmlns:a16="http://schemas.microsoft.com/office/drawing/2014/main" id="{0AAEDDBB-5962-4F4C-8081-2878A2993EDB}"/>
                  </a:ext>
                </a:extLst>
              </p:cNvPr>
              <p:cNvSpPr/>
              <p:nvPr/>
            </p:nvSpPr>
            <p:spPr bwMode="auto">
              <a:xfrm>
                <a:off x="4487307" y="5450368"/>
                <a:ext cx="227568" cy="169860"/>
              </a:xfrm>
              <a:prstGeom prst="roundRect">
                <a:avLst/>
              </a:pr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40CA4DA6-2483-4ECF-AB52-399F54F2FB0C}"/>
                </a:ext>
              </a:extLst>
            </p:cNvPr>
            <p:cNvGrpSpPr/>
            <p:nvPr/>
          </p:nvGrpSpPr>
          <p:grpSpPr>
            <a:xfrm>
              <a:off x="660518" y="2344530"/>
              <a:ext cx="2711329" cy="190500"/>
              <a:chOff x="660519" y="5228567"/>
              <a:chExt cx="2654064" cy="190500"/>
            </a:xfrm>
          </p:grpSpPr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ACD9841E-75D4-435C-B706-7D0C29C19359}"/>
                  </a:ext>
                </a:extLst>
              </p:cNvPr>
              <p:cNvGrpSpPr/>
              <p:nvPr/>
            </p:nvGrpSpPr>
            <p:grpSpPr>
              <a:xfrm>
                <a:off x="660519" y="5228567"/>
                <a:ext cx="1327032" cy="190500"/>
                <a:chOff x="3614586" y="5115165"/>
                <a:chExt cx="2711331" cy="339965"/>
              </a:xfrm>
            </p:grpSpPr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A35982ED-062B-40C9-BE25-7F71F274FBC6}"/>
                    </a:ext>
                  </a:extLst>
                </p:cNvPr>
                <p:cNvSpPr/>
                <p:nvPr/>
              </p:nvSpPr>
              <p:spPr>
                <a:xfrm>
                  <a:off x="3614587" y="5115165"/>
                  <a:ext cx="2711330" cy="216380"/>
                </a:xfrm>
                <a:custGeom>
                  <a:avLst/>
                  <a:gdLst>
                    <a:gd name="connsiteX0" fmla="*/ 83164 w 2676827"/>
                    <a:gd name="connsiteY0" fmla="*/ 0 h 216380"/>
                    <a:gd name="connsiteX1" fmla="*/ 86680 w 2676827"/>
                    <a:gd name="connsiteY1" fmla="*/ 108682 h 216380"/>
                    <a:gd name="connsiteX2" fmla="*/ 167826 w 2676827"/>
                    <a:gd name="connsiteY2" fmla="*/ 36954 h 216380"/>
                    <a:gd name="connsiteX3" fmla="*/ 169821 w 2676827"/>
                    <a:gd name="connsiteY3" fmla="*/ 88120 h 216380"/>
                    <a:gd name="connsiteX4" fmla="*/ 252487 w 2676827"/>
                    <a:gd name="connsiteY4" fmla="*/ 0 h 216380"/>
                    <a:gd name="connsiteX5" fmla="*/ 256003 w 2676827"/>
                    <a:gd name="connsiteY5" fmla="*/ 108682 h 216380"/>
                    <a:gd name="connsiteX6" fmla="*/ 337149 w 2676827"/>
                    <a:gd name="connsiteY6" fmla="*/ 36954 h 216380"/>
                    <a:gd name="connsiteX7" fmla="*/ 339145 w 2676827"/>
                    <a:gd name="connsiteY7" fmla="*/ 88120 h 216380"/>
                    <a:gd name="connsiteX8" fmla="*/ 421811 w 2676827"/>
                    <a:gd name="connsiteY8" fmla="*/ 0 h 216380"/>
                    <a:gd name="connsiteX9" fmla="*/ 425326 w 2676827"/>
                    <a:gd name="connsiteY9" fmla="*/ 108682 h 216380"/>
                    <a:gd name="connsiteX10" fmla="*/ 506472 w 2676827"/>
                    <a:gd name="connsiteY10" fmla="*/ 36954 h 216380"/>
                    <a:gd name="connsiteX11" fmla="*/ 508468 w 2676827"/>
                    <a:gd name="connsiteY11" fmla="*/ 88120 h 216380"/>
                    <a:gd name="connsiteX12" fmla="*/ 591134 w 2676827"/>
                    <a:gd name="connsiteY12" fmla="*/ 0 h 216380"/>
                    <a:gd name="connsiteX13" fmla="*/ 594650 w 2676827"/>
                    <a:gd name="connsiteY13" fmla="*/ 108680 h 216380"/>
                    <a:gd name="connsiteX14" fmla="*/ 675794 w 2676827"/>
                    <a:gd name="connsiteY14" fmla="*/ 36954 h 216380"/>
                    <a:gd name="connsiteX15" fmla="*/ 679137 w 2676827"/>
                    <a:gd name="connsiteY15" fmla="*/ 122659 h 216380"/>
                    <a:gd name="connsiteX16" fmla="*/ 794204 w 2676827"/>
                    <a:gd name="connsiteY16" fmla="*/ 0 h 216380"/>
                    <a:gd name="connsiteX17" fmla="*/ 797719 w 2676827"/>
                    <a:gd name="connsiteY17" fmla="*/ 108682 h 216380"/>
                    <a:gd name="connsiteX18" fmla="*/ 878866 w 2676827"/>
                    <a:gd name="connsiteY18" fmla="*/ 36954 h 216380"/>
                    <a:gd name="connsiteX19" fmla="*/ 880861 w 2676827"/>
                    <a:gd name="connsiteY19" fmla="*/ 88120 h 216380"/>
                    <a:gd name="connsiteX20" fmla="*/ 963527 w 2676827"/>
                    <a:gd name="connsiteY20" fmla="*/ 0 h 216380"/>
                    <a:gd name="connsiteX21" fmla="*/ 967042 w 2676827"/>
                    <a:gd name="connsiteY21" fmla="*/ 108682 h 216380"/>
                    <a:gd name="connsiteX22" fmla="*/ 1048189 w 2676827"/>
                    <a:gd name="connsiteY22" fmla="*/ 36954 h 216380"/>
                    <a:gd name="connsiteX23" fmla="*/ 1050185 w 2676827"/>
                    <a:gd name="connsiteY23" fmla="*/ 88120 h 216380"/>
                    <a:gd name="connsiteX24" fmla="*/ 1132850 w 2676827"/>
                    <a:gd name="connsiteY24" fmla="*/ 0 h 216380"/>
                    <a:gd name="connsiteX25" fmla="*/ 1136366 w 2676827"/>
                    <a:gd name="connsiteY25" fmla="*/ 108682 h 216380"/>
                    <a:gd name="connsiteX26" fmla="*/ 1217512 w 2676827"/>
                    <a:gd name="connsiteY26" fmla="*/ 36954 h 216380"/>
                    <a:gd name="connsiteX27" fmla="*/ 1219508 w 2676827"/>
                    <a:gd name="connsiteY27" fmla="*/ 88120 h 216380"/>
                    <a:gd name="connsiteX28" fmla="*/ 1302173 w 2676827"/>
                    <a:gd name="connsiteY28" fmla="*/ 0 h 216380"/>
                    <a:gd name="connsiteX29" fmla="*/ 1305689 w 2676827"/>
                    <a:gd name="connsiteY29" fmla="*/ 108680 h 216380"/>
                    <a:gd name="connsiteX30" fmla="*/ 1338414 w 2676827"/>
                    <a:gd name="connsiteY30" fmla="*/ 79754 h 216380"/>
                    <a:gd name="connsiteX31" fmla="*/ 1338414 w 2676827"/>
                    <a:gd name="connsiteY31" fmla="*/ 88650 h 216380"/>
                    <a:gd name="connsiteX32" fmla="*/ 1421578 w 2676827"/>
                    <a:gd name="connsiteY32" fmla="*/ 0 h 216380"/>
                    <a:gd name="connsiteX33" fmla="*/ 1425093 w 2676827"/>
                    <a:gd name="connsiteY33" fmla="*/ 108682 h 216380"/>
                    <a:gd name="connsiteX34" fmla="*/ 1506240 w 2676827"/>
                    <a:gd name="connsiteY34" fmla="*/ 36954 h 216380"/>
                    <a:gd name="connsiteX35" fmla="*/ 1508235 w 2676827"/>
                    <a:gd name="connsiteY35" fmla="*/ 88120 h 216380"/>
                    <a:gd name="connsiteX36" fmla="*/ 1590901 w 2676827"/>
                    <a:gd name="connsiteY36" fmla="*/ 0 h 216380"/>
                    <a:gd name="connsiteX37" fmla="*/ 1594416 w 2676827"/>
                    <a:gd name="connsiteY37" fmla="*/ 108682 h 216380"/>
                    <a:gd name="connsiteX38" fmla="*/ 1675563 w 2676827"/>
                    <a:gd name="connsiteY38" fmla="*/ 36954 h 216380"/>
                    <a:gd name="connsiteX39" fmla="*/ 1677559 w 2676827"/>
                    <a:gd name="connsiteY39" fmla="*/ 88120 h 216380"/>
                    <a:gd name="connsiteX40" fmla="*/ 1760224 w 2676827"/>
                    <a:gd name="connsiteY40" fmla="*/ 0 h 216380"/>
                    <a:gd name="connsiteX41" fmla="*/ 1763739 w 2676827"/>
                    <a:gd name="connsiteY41" fmla="*/ 108682 h 216380"/>
                    <a:gd name="connsiteX42" fmla="*/ 1844886 w 2676827"/>
                    <a:gd name="connsiteY42" fmla="*/ 36954 h 216380"/>
                    <a:gd name="connsiteX43" fmla="*/ 1846882 w 2676827"/>
                    <a:gd name="connsiteY43" fmla="*/ 88120 h 216380"/>
                    <a:gd name="connsiteX44" fmla="*/ 1929547 w 2676827"/>
                    <a:gd name="connsiteY44" fmla="*/ 0 h 216380"/>
                    <a:gd name="connsiteX45" fmla="*/ 1933063 w 2676827"/>
                    <a:gd name="connsiteY45" fmla="*/ 108680 h 216380"/>
                    <a:gd name="connsiteX46" fmla="*/ 2014208 w 2676827"/>
                    <a:gd name="connsiteY46" fmla="*/ 36954 h 216380"/>
                    <a:gd name="connsiteX47" fmla="*/ 2017550 w 2676827"/>
                    <a:gd name="connsiteY47" fmla="*/ 122659 h 216380"/>
                    <a:gd name="connsiteX48" fmla="*/ 2132617 w 2676827"/>
                    <a:gd name="connsiteY48" fmla="*/ 0 h 216380"/>
                    <a:gd name="connsiteX49" fmla="*/ 2136133 w 2676827"/>
                    <a:gd name="connsiteY49" fmla="*/ 108682 h 216380"/>
                    <a:gd name="connsiteX50" fmla="*/ 2217279 w 2676827"/>
                    <a:gd name="connsiteY50" fmla="*/ 36954 h 216380"/>
                    <a:gd name="connsiteX51" fmla="*/ 2219274 w 2676827"/>
                    <a:gd name="connsiteY51" fmla="*/ 88120 h 216380"/>
                    <a:gd name="connsiteX52" fmla="*/ 2301940 w 2676827"/>
                    <a:gd name="connsiteY52" fmla="*/ 0 h 216380"/>
                    <a:gd name="connsiteX53" fmla="*/ 2305456 w 2676827"/>
                    <a:gd name="connsiteY53" fmla="*/ 108682 h 216380"/>
                    <a:gd name="connsiteX54" fmla="*/ 2386602 w 2676827"/>
                    <a:gd name="connsiteY54" fmla="*/ 36954 h 216380"/>
                    <a:gd name="connsiteX55" fmla="*/ 2388598 w 2676827"/>
                    <a:gd name="connsiteY55" fmla="*/ 88120 h 216380"/>
                    <a:gd name="connsiteX56" fmla="*/ 2471264 w 2676827"/>
                    <a:gd name="connsiteY56" fmla="*/ 0 h 216380"/>
                    <a:gd name="connsiteX57" fmla="*/ 2474779 w 2676827"/>
                    <a:gd name="connsiteY57" fmla="*/ 108682 h 216380"/>
                    <a:gd name="connsiteX58" fmla="*/ 2555925 w 2676827"/>
                    <a:gd name="connsiteY58" fmla="*/ 36954 h 216380"/>
                    <a:gd name="connsiteX59" fmla="*/ 2557921 w 2676827"/>
                    <a:gd name="connsiteY59" fmla="*/ 88120 h 216380"/>
                    <a:gd name="connsiteX60" fmla="*/ 2640587 w 2676827"/>
                    <a:gd name="connsiteY60" fmla="*/ 0 h 216380"/>
                    <a:gd name="connsiteX61" fmla="*/ 2644102 w 2676827"/>
                    <a:gd name="connsiteY61" fmla="*/ 108680 h 216380"/>
                    <a:gd name="connsiteX62" fmla="*/ 2676827 w 2676827"/>
                    <a:gd name="connsiteY62" fmla="*/ 79754 h 216380"/>
                    <a:gd name="connsiteX63" fmla="*/ 2676827 w 2676827"/>
                    <a:gd name="connsiteY63" fmla="*/ 216380 h 216380"/>
                    <a:gd name="connsiteX64" fmla="*/ 2647586 w 2676827"/>
                    <a:gd name="connsiteY64" fmla="*/ 216380 h 216380"/>
                    <a:gd name="connsiteX65" fmla="*/ 2562924 w 2676827"/>
                    <a:gd name="connsiteY65" fmla="*/ 216380 h 216380"/>
                    <a:gd name="connsiteX66" fmla="*/ 2522259 w 2676827"/>
                    <a:gd name="connsiteY66" fmla="*/ 216380 h 216380"/>
                    <a:gd name="connsiteX67" fmla="*/ 2478262 w 2676827"/>
                    <a:gd name="connsiteY67" fmla="*/ 216380 h 216380"/>
                    <a:gd name="connsiteX68" fmla="*/ 2437599 w 2676827"/>
                    <a:gd name="connsiteY68" fmla="*/ 216380 h 216380"/>
                    <a:gd name="connsiteX69" fmla="*/ 2393601 w 2676827"/>
                    <a:gd name="connsiteY69" fmla="*/ 216380 h 216380"/>
                    <a:gd name="connsiteX70" fmla="*/ 2352937 w 2676827"/>
                    <a:gd name="connsiteY70" fmla="*/ 216380 h 216380"/>
                    <a:gd name="connsiteX71" fmla="*/ 2308939 w 2676827"/>
                    <a:gd name="connsiteY71" fmla="*/ 216380 h 216380"/>
                    <a:gd name="connsiteX72" fmla="*/ 2268276 w 2676827"/>
                    <a:gd name="connsiteY72" fmla="*/ 216380 h 216380"/>
                    <a:gd name="connsiteX73" fmla="*/ 2224278 w 2676827"/>
                    <a:gd name="connsiteY73" fmla="*/ 216380 h 216380"/>
                    <a:gd name="connsiteX74" fmla="*/ 2183614 w 2676827"/>
                    <a:gd name="connsiteY74" fmla="*/ 216380 h 216380"/>
                    <a:gd name="connsiteX75" fmla="*/ 2139616 w 2676827"/>
                    <a:gd name="connsiteY75" fmla="*/ 216380 h 216380"/>
                    <a:gd name="connsiteX76" fmla="*/ 2098953 w 2676827"/>
                    <a:gd name="connsiteY76" fmla="*/ 216380 h 216380"/>
                    <a:gd name="connsiteX77" fmla="*/ 2021206 w 2676827"/>
                    <a:gd name="connsiteY77" fmla="*/ 216380 h 216380"/>
                    <a:gd name="connsiteX78" fmla="*/ 2014291 w 2676827"/>
                    <a:gd name="connsiteY78" fmla="*/ 216380 h 216380"/>
                    <a:gd name="connsiteX79" fmla="*/ 1936546 w 2676827"/>
                    <a:gd name="connsiteY79" fmla="*/ 216380 h 216380"/>
                    <a:gd name="connsiteX80" fmla="*/ 1929629 w 2676827"/>
                    <a:gd name="connsiteY80" fmla="*/ 216380 h 216380"/>
                    <a:gd name="connsiteX81" fmla="*/ 1851884 w 2676827"/>
                    <a:gd name="connsiteY81" fmla="*/ 216380 h 216380"/>
                    <a:gd name="connsiteX82" fmla="*/ 1811219 w 2676827"/>
                    <a:gd name="connsiteY82" fmla="*/ 216380 h 216380"/>
                    <a:gd name="connsiteX83" fmla="*/ 1767223 w 2676827"/>
                    <a:gd name="connsiteY83" fmla="*/ 216380 h 216380"/>
                    <a:gd name="connsiteX84" fmla="*/ 1726559 w 2676827"/>
                    <a:gd name="connsiteY84" fmla="*/ 216380 h 216380"/>
                    <a:gd name="connsiteX85" fmla="*/ 1682561 w 2676827"/>
                    <a:gd name="connsiteY85" fmla="*/ 216380 h 216380"/>
                    <a:gd name="connsiteX86" fmla="*/ 1641897 w 2676827"/>
                    <a:gd name="connsiteY86" fmla="*/ 216380 h 216380"/>
                    <a:gd name="connsiteX87" fmla="*/ 1597900 w 2676827"/>
                    <a:gd name="connsiteY87" fmla="*/ 216380 h 216380"/>
                    <a:gd name="connsiteX88" fmla="*/ 1557236 w 2676827"/>
                    <a:gd name="connsiteY88" fmla="*/ 216380 h 216380"/>
                    <a:gd name="connsiteX89" fmla="*/ 1513238 w 2676827"/>
                    <a:gd name="connsiteY89" fmla="*/ 216380 h 216380"/>
                    <a:gd name="connsiteX90" fmla="*/ 1472574 w 2676827"/>
                    <a:gd name="connsiteY90" fmla="*/ 216380 h 216380"/>
                    <a:gd name="connsiteX91" fmla="*/ 1428577 w 2676827"/>
                    <a:gd name="connsiteY91" fmla="*/ 216380 h 216380"/>
                    <a:gd name="connsiteX92" fmla="*/ 1387913 w 2676827"/>
                    <a:gd name="connsiteY92" fmla="*/ 216380 h 216380"/>
                    <a:gd name="connsiteX93" fmla="*/ 1338414 w 2676827"/>
                    <a:gd name="connsiteY93" fmla="*/ 216380 h 216380"/>
                    <a:gd name="connsiteX94" fmla="*/ 1338413 w 2676827"/>
                    <a:gd name="connsiteY94" fmla="*/ 216380 h 216380"/>
                    <a:gd name="connsiteX95" fmla="*/ 1309172 w 2676827"/>
                    <a:gd name="connsiteY95" fmla="*/ 216380 h 216380"/>
                    <a:gd name="connsiteX96" fmla="*/ 1224510 w 2676827"/>
                    <a:gd name="connsiteY96" fmla="*/ 216380 h 216380"/>
                    <a:gd name="connsiteX97" fmla="*/ 1183846 w 2676827"/>
                    <a:gd name="connsiteY97" fmla="*/ 216380 h 216380"/>
                    <a:gd name="connsiteX98" fmla="*/ 1139849 w 2676827"/>
                    <a:gd name="connsiteY98" fmla="*/ 216380 h 216380"/>
                    <a:gd name="connsiteX99" fmla="*/ 1099185 w 2676827"/>
                    <a:gd name="connsiteY99" fmla="*/ 216380 h 216380"/>
                    <a:gd name="connsiteX100" fmla="*/ 1055187 w 2676827"/>
                    <a:gd name="connsiteY100" fmla="*/ 216380 h 216380"/>
                    <a:gd name="connsiteX101" fmla="*/ 1014524 w 2676827"/>
                    <a:gd name="connsiteY101" fmla="*/ 216380 h 216380"/>
                    <a:gd name="connsiteX102" fmla="*/ 970526 w 2676827"/>
                    <a:gd name="connsiteY102" fmla="*/ 216380 h 216380"/>
                    <a:gd name="connsiteX103" fmla="*/ 929862 w 2676827"/>
                    <a:gd name="connsiteY103" fmla="*/ 216380 h 216380"/>
                    <a:gd name="connsiteX104" fmla="*/ 885864 w 2676827"/>
                    <a:gd name="connsiteY104" fmla="*/ 216380 h 216380"/>
                    <a:gd name="connsiteX105" fmla="*/ 845201 w 2676827"/>
                    <a:gd name="connsiteY105" fmla="*/ 216380 h 216380"/>
                    <a:gd name="connsiteX106" fmla="*/ 801203 w 2676827"/>
                    <a:gd name="connsiteY106" fmla="*/ 216380 h 216380"/>
                    <a:gd name="connsiteX107" fmla="*/ 760539 w 2676827"/>
                    <a:gd name="connsiteY107" fmla="*/ 216380 h 216380"/>
                    <a:gd name="connsiteX108" fmla="*/ 682793 w 2676827"/>
                    <a:gd name="connsiteY108" fmla="*/ 216380 h 216380"/>
                    <a:gd name="connsiteX109" fmla="*/ 675878 w 2676827"/>
                    <a:gd name="connsiteY109" fmla="*/ 216380 h 216380"/>
                    <a:gd name="connsiteX110" fmla="*/ 598133 w 2676827"/>
                    <a:gd name="connsiteY110" fmla="*/ 216380 h 216380"/>
                    <a:gd name="connsiteX111" fmla="*/ 591216 w 2676827"/>
                    <a:gd name="connsiteY111" fmla="*/ 216380 h 216380"/>
                    <a:gd name="connsiteX112" fmla="*/ 513471 w 2676827"/>
                    <a:gd name="connsiteY112" fmla="*/ 216380 h 216380"/>
                    <a:gd name="connsiteX113" fmla="*/ 472806 w 2676827"/>
                    <a:gd name="connsiteY113" fmla="*/ 216380 h 216380"/>
                    <a:gd name="connsiteX114" fmla="*/ 428809 w 2676827"/>
                    <a:gd name="connsiteY114" fmla="*/ 216380 h 216380"/>
                    <a:gd name="connsiteX115" fmla="*/ 388146 w 2676827"/>
                    <a:gd name="connsiteY115" fmla="*/ 216380 h 216380"/>
                    <a:gd name="connsiteX116" fmla="*/ 344148 w 2676827"/>
                    <a:gd name="connsiteY116" fmla="*/ 216380 h 216380"/>
                    <a:gd name="connsiteX117" fmla="*/ 303484 w 2676827"/>
                    <a:gd name="connsiteY117" fmla="*/ 216380 h 216380"/>
                    <a:gd name="connsiteX118" fmla="*/ 259486 w 2676827"/>
                    <a:gd name="connsiteY118" fmla="*/ 216380 h 216380"/>
                    <a:gd name="connsiteX119" fmla="*/ 218823 w 2676827"/>
                    <a:gd name="connsiteY119" fmla="*/ 216380 h 216380"/>
                    <a:gd name="connsiteX120" fmla="*/ 174824 w 2676827"/>
                    <a:gd name="connsiteY120" fmla="*/ 216380 h 216380"/>
                    <a:gd name="connsiteX121" fmla="*/ 134161 w 2676827"/>
                    <a:gd name="connsiteY121" fmla="*/ 216380 h 216380"/>
                    <a:gd name="connsiteX122" fmla="*/ 90163 w 2676827"/>
                    <a:gd name="connsiteY122" fmla="*/ 216380 h 216380"/>
                    <a:gd name="connsiteX123" fmla="*/ 49499 w 2676827"/>
                    <a:gd name="connsiteY123" fmla="*/ 216380 h 216380"/>
                    <a:gd name="connsiteX124" fmla="*/ 0 w 2676827"/>
                    <a:gd name="connsiteY124" fmla="*/ 216380 h 216380"/>
                    <a:gd name="connsiteX125" fmla="*/ 0 w 2676827"/>
                    <a:gd name="connsiteY125" fmla="*/ 88651 h 216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</a:cxnLst>
                  <a:rect l="l" t="t" r="r" b="b"/>
                  <a:pathLst>
                    <a:path w="2676827" h="216380">
                      <a:moveTo>
                        <a:pt x="83164" y="0"/>
                      </a:moveTo>
                      <a:lnTo>
                        <a:pt x="86680" y="108682"/>
                      </a:lnTo>
                      <a:lnTo>
                        <a:pt x="167826" y="36954"/>
                      </a:lnTo>
                      <a:lnTo>
                        <a:pt x="169821" y="88120"/>
                      </a:lnTo>
                      <a:lnTo>
                        <a:pt x="252487" y="0"/>
                      </a:lnTo>
                      <a:lnTo>
                        <a:pt x="256003" y="108682"/>
                      </a:lnTo>
                      <a:lnTo>
                        <a:pt x="337149" y="36954"/>
                      </a:lnTo>
                      <a:lnTo>
                        <a:pt x="339145" y="88120"/>
                      </a:lnTo>
                      <a:lnTo>
                        <a:pt x="421811" y="0"/>
                      </a:lnTo>
                      <a:lnTo>
                        <a:pt x="425326" y="108682"/>
                      </a:lnTo>
                      <a:lnTo>
                        <a:pt x="506472" y="36954"/>
                      </a:lnTo>
                      <a:lnTo>
                        <a:pt x="508468" y="88120"/>
                      </a:lnTo>
                      <a:lnTo>
                        <a:pt x="591134" y="0"/>
                      </a:lnTo>
                      <a:lnTo>
                        <a:pt x="594650" y="108680"/>
                      </a:lnTo>
                      <a:lnTo>
                        <a:pt x="675794" y="36954"/>
                      </a:lnTo>
                      <a:lnTo>
                        <a:pt x="679137" y="122659"/>
                      </a:lnTo>
                      <a:lnTo>
                        <a:pt x="794204" y="0"/>
                      </a:lnTo>
                      <a:lnTo>
                        <a:pt x="797719" y="108682"/>
                      </a:lnTo>
                      <a:lnTo>
                        <a:pt x="878866" y="36954"/>
                      </a:lnTo>
                      <a:lnTo>
                        <a:pt x="880861" y="88120"/>
                      </a:lnTo>
                      <a:lnTo>
                        <a:pt x="963527" y="0"/>
                      </a:lnTo>
                      <a:lnTo>
                        <a:pt x="967042" y="108682"/>
                      </a:lnTo>
                      <a:lnTo>
                        <a:pt x="1048189" y="36954"/>
                      </a:lnTo>
                      <a:lnTo>
                        <a:pt x="1050185" y="88120"/>
                      </a:lnTo>
                      <a:lnTo>
                        <a:pt x="1132850" y="0"/>
                      </a:lnTo>
                      <a:lnTo>
                        <a:pt x="1136366" y="108682"/>
                      </a:lnTo>
                      <a:lnTo>
                        <a:pt x="1217512" y="36954"/>
                      </a:lnTo>
                      <a:lnTo>
                        <a:pt x="1219508" y="88120"/>
                      </a:lnTo>
                      <a:lnTo>
                        <a:pt x="1302173" y="0"/>
                      </a:lnTo>
                      <a:lnTo>
                        <a:pt x="1305689" y="108680"/>
                      </a:lnTo>
                      <a:lnTo>
                        <a:pt x="1338414" y="79754"/>
                      </a:lnTo>
                      <a:lnTo>
                        <a:pt x="1338414" y="88650"/>
                      </a:lnTo>
                      <a:lnTo>
                        <a:pt x="1421578" y="0"/>
                      </a:lnTo>
                      <a:lnTo>
                        <a:pt x="1425093" y="108682"/>
                      </a:lnTo>
                      <a:lnTo>
                        <a:pt x="1506240" y="36954"/>
                      </a:lnTo>
                      <a:lnTo>
                        <a:pt x="1508235" y="88120"/>
                      </a:lnTo>
                      <a:lnTo>
                        <a:pt x="1590901" y="0"/>
                      </a:lnTo>
                      <a:lnTo>
                        <a:pt x="1594416" y="108682"/>
                      </a:lnTo>
                      <a:lnTo>
                        <a:pt x="1675563" y="36954"/>
                      </a:lnTo>
                      <a:lnTo>
                        <a:pt x="1677559" y="88120"/>
                      </a:lnTo>
                      <a:lnTo>
                        <a:pt x="1760224" y="0"/>
                      </a:lnTo>
                      <a:lnTo>
                        <a:pt x="1763739" y="108682"/>
                      </a:lnTo>
                      <a:lnTo>
                        <a:pt x="1844886" y="36954"/>
                      </a:lnTo>
                      <a:lnTo>
                        <a:pt x="1846882" y="88120"/>
                      </a:lnTo>
                      <a:lnTo>
                        <a:pt x="1929547" y="0"/>
                      </a:lnTo>
                      <a:lnTo>
                        <a:pt x="1933063" y="108680"/>
                      </a:lnTo>
                      <a:lnTo>
                        <a:pt x="2014208" y="36954"/>
                      </a:lnTo>
                      <a:lnTo>
                        <a:pt x="2017550" y="122659"/>
                      </a:lnTo>
                      <a:lnTo>
                        <a:pt x="2132617" y="0"/>
                      </a:lnTo>
                      <a:lnTo>
                        <a:pt x="2136133" y="108682"/>
                      </a:lnTo>
                      <a:lnTo>
                        <a:pt x="2217279" y="36954"/>
                      </a:lnTo>
                      <a:lnTo>
                        <a:pt x="2219274" y="88120"/>
                      </a:lnTo>
                      <a:lnTo>
                        <a:pt x="2301940" y="0"/>
                      </a:lnTo>
                      <a:lnTo>
                        <a:pt x="2305456" y="108682"/>
                      </a:lnTo>
                      <a:lnTo>
                        <a:pt x="2386602" y="36954"/>
                      </a:lnTo>
                      <a:lnTo>
                        <a:pt x="2388598" y="88120"/>
                      </a:lnTo>
                      <a:lnTo>
                        <a:pt x="2471264" y="0"/>
                      </a:lnTo>
                      <a:lnTo>
                        <a:pt x="2474779" y="108682"/>
                      </a:lnTo>
                      <a:lnTo>
                        <a:pt x="2555925" y="36954"/>
                      </a:lnTo>
                      <a:lnTo>
                        <a:pt x="2557921" y="88120"/>
                      </a:lnTo>
                      <a:lnTo>
                        <a:pt x="2640587" y="0"/>
                      </a:lnTo>
                      <a:lnTo>
                        <a:pt x="2644102" y="108680"/>
                      </a:lnTo>
                      <a:lnTo>
                        <a:pt x="2676827" y="79754"/>
                      </a:lnTo>
                      <a:lnTo>
                        <a:pt x="2676827" y="216380"/>
                      </a:lnTo>
                      <a:lnTo>
                        <a:pt x="2647586" y="216380"/>
                      </a:lnTo>
                      <a:lnTo>
                        <a:pt x="2562924" y="216380"/>
                      </a:lnTo>
                      <a:lnTo>
                        <a:pt x="2522259" y="216380"/>
                      </a:lnTo>
                      <a:lnTo>
                        <a:pt x="2478262" y="216380"/>
                      </a:lnTo>
                      <a:lnTo>
                        <a:pt x="2437599" y="216380"/>
                      </a:lnTo>
                      <a:lnTo>
                        <a:pt x="2393601" y="216380"/>
                      </a:lnTo>
                      <a:lnTo>
                        <a:pt x="2352937" y="216380"/>
                      </a:lnTo>
                      <a:lnTo>
                        <a:pt x="2308939" y="216380"/>
                      </a:lnTo>
                      <a:lnTo>
                        <a:pt x="2268276" y="216380"/>
                      </a:lnTo>
                      <a:lnTo>
                        <a:pt x="2224278" y="216380"/>
                      </a:lnTo>
                      <a:lnTo>
                        <a:pt x="2183614" y="216380"/>
                      </a:lnTo>
                      <a:lnTo>
                        <a:pt x="2139616" y="216380"/>
                      </a:lnTo>
                      <a:lnTo>
                        <a:pt x="2098953" y="216380"/>
                      </a:lnTo>
                      <a:lnTo>
                        <a:pt x="2021206" y="216380"/>
                      </a:lnTo>
                      <a:lnTo>
                        <a:pt x="2014291" y="216380"/>
                      </a:lnTo>
                      <a:lnTo>
                        <a:pt x="1936546" y="216380"/>
                      </a:lnTo>
                      <a:lnTo>
                        <a:pt x="1929629" y="216380"/>
                      </a:lnTo>
                      <a:lnTo>
                        <a:pt x="1851884" y="216380"/>
                      </a:lnTo>
                      <a:lnTo>
                        <a:pt x="1811219" y="216380"/>
                      </a:lnTo>
                      <a:lnTo>
                        <a:pt x="1767223" y="216380"/>
                      </a:lnTo>
                      <a:lnTo>
                        <a:pt x="1726559" y="216380"/>
                      </a:lnTo>
                      <a:lnTo>
                        <a:pt x="1682561" y="216380"/>
                      </a:lnTo>
                      <a:lnTo>
                        <a:pt x="1641897" y="216380"/>
                      </a:lnTo>
                      <a:lnTo>
                        <a:pt x="1597900" y="216380"/>
                      </a:lnTo>
                      <a:lnTo>
                        <a:pt x="1557236" y="216380"/>
                      </a:lnTo>
                      <a:lnTo>
                        <a:pt x="1513238" y="216380"/>
                      </a:lnTo>
                      <a:lnTo>
                        <a:pt x="1472574" y="216380"/>
                      </a:lnTo>
                      <a:lnTo>
                        <a:pt x="1428577" y="216380"/>
                      </a:lnTo>
                      <a:lnTo>
                        <a:pt x="1387913" y="216380"/>
                      </a:lnTo>
                      <a:lnTo>
                        <a:pt x="1338414" y="216380"/>
                      </a:lnTo>
                      <a:lnTo>
                        <a:pt x="1338413" y="216380"/>
                      </a:lnTo>
                      <a:lnTo>
                        <a:pt x="1309172" y="216380"/>
                      </a:lnTo>
                      <a:lnTo>
                        <a:pt x="1224510" y="216380"/>
                      </a:lnTo>
                      <a:lnTo>
                        <a:pt x="1183846" y="216380"/>
                      </a:lnTo>
                      <a:lnTo>
                        <a:pt x="1139849" y="216380"/>
                      </a:lnTo>
                      <a:lnTo>
                        <a:pt x="1099185" y="216380"/>
                      </a:lnTo>
                      <a:lnTo>
                        <a:pt x="1055187" y="216380"/>
                      </a:lnTo>
                      <a:lnTo>
                        <a:pt x="1014524" y="216380"/>
                      </a:lnTo>
                      <a:lnTo>
                        <a:pt x="970526" y="216380"/>
                      </a:lnTo>
                      <a:lnTo>
                        <a:pt x="929862" y="216380"/>
                      </a:lnTo>
                      <a:lnTo>
                        <a:pt x="885864" y="216380"/>
                      </a:lnTo>
                      <a:lnTo>
                        <a:pt x="845201" y="216380"/>
                      </a:lnTo>
                      <a:lnTo>
                        <a:pt x="801203" y="216380"/>
                      </a:lnTo>
                      <a:lnTo>
                        <a:pt x="760539" y="216380"/>
                      </a:lnTo>
                      <a:lnTo>
                        <a:pt x="682793" y="216380"/>
                      </a:lnTo>
                      <a:lnTo>
                        <a:pt x="675878" y="216380"/>
                      </a:lnTo>
                      <a:lnTo>
                        <a:pt x="598133" y="216380"/>
                      </a:lnTo>
                      <a:lnTo>
                        <a:pt x="591216" y="216380"/>
                      </a:lnTo>
                      <a:lnTo>
                        <a:pt x="513471" y="216380"/>
                      </a:lnTo>
                      <a:lnTo>
                        <a:pt x="472806" y="216380"/>
                      </a:lnTo>
                      <a:lnTo>
                        <a:pt x="428809" y="216380"/>
                      </a:lnTo>
                      <a:lnTo>
                        <a:pt x="388146" y="216380"/>
                      </a:lnTo>
                      <a:lnTo>
                        <a:pt x="344148" y="216380"/>
                      </a:lnTo>
                      <a:lnTo>
                        <a:pt x="303484" y="216380"/>
                      </a:lnTo>
                      <a:lnTo>
                        <a:pt x="259486" y="216380"/>
                      </a:lnTo>
                      <a:lnTo>
                        <a:pt x="218823" y="216380"/>
                      </a:lnTo>
                      <a:lnTo>
                        <a:pt x="174824" y="216380"/>
                      </a:lnTo>
                      <a:lnTo>
                        <a:pt x="134161" y="216380"/>
                      </a:lnTo>
                      <a:lnTo>
                        <a:pt x="90163" y="216380"/>
                      </a:lnTo>
                      <a:lnTo>
                        <a:pt x="49499" y="216380"/>
                      </a:lnTo>
                      <a:lnTo>
                        <a:pt x="0" y="216380"/>
                      </a:lnTo>
                      <a:lnTo>
                        <a:pt x="0" y="88651"/>
                      </a:ln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E6A5C2AB-5C3A-414F-A001-5E8093B8178A}"/>
                    </a:ext>
                  </a:extLst>
                </p:cNvPr>
                <p:cNvSpPr/>
                <p:nvPr/>
              </p:nvSpPr>
              <p:spPr>
                <a:xfrm>
                  <a:off x="3614586" y="5168900"/>
                  <a:ext cx="2711331" cy="286230"/>
                </a:xfrm>
                <a:custGeom>
                  <a:avLst/>
                  <a:gdLst>
                    <a:gd name="connsiteX0" fmla="*/ 168473 w 2711331"/>
                    <a:gd name="connsiteY0" fmla="*/ 0 h 528968"/>
                    <a:gd name="connsiteX1" fmla="*/ 175594 w 2711331"/>
                    <a:gd name="connsiteY1" fmla="*/ 265685 h 528968"/>
                    <a:gd name="connsiteX2" fmla="*/ 339979 w 2711331"/>
                    <a:gd name="connsiteY2" fmla="*/ 90338 h 528968"/>
                    <a:gd name="connsiteX3" fmla="*/ 344021 w 2711331"/>
                    <a:gd name="connsiteY3" fmla="*/ 215419 h 528968"/>
                    <a:gd name="connsiteX4" fmla="*/ 511484 w 2711331"/>
                    <a:gd name="connsiteY4" fmla="*/ 0 h 528968"/>
                    <a:gd name="connsiteX5" fmla="*/ 518605 w 2711331"/>
                    <a:gd name="connsiteY5" fmla="*/ 265685 h 528968"/>
                    <a:gd name="connsiteX6" fmla="*/ 682990 w 2711331"/>
                    <a:gd name="connsiteY6" fmla="*/ 90338 h 528968"/>
                    <a:gd name="connsiteX7" fmla="*/ 687034 w 2711331"/>
                    <a:gd name="connsiteY7" fmla="*/ 215420 h 528968"/>
                    <a:gd name="connsiteX8" fmla="*/ 854496 w 2711331"/>
                    <a:gd name="connsiteY8" fmla="*/ 0 h 528968"/>
                    <a:gd name="connsiteX9" fmla="*/ 861617 w 2711331"/>
                    <a:gd name="connsiteY9" fmla="*/ 265685 h 528968"/>
                    <a:gd name="connsiteX10" fmla="*/ 1026001 w 2711331"/>
                    <a:gd name="connsiteY10" fmla="*/ 90338 h 528968"/>
                    <a:gd name="connsiteX11" fmla="*/ 1030045 w 2711331"/>
                    <a:gd name="connsiteY11" fmla="*/ 215420 h 528968"/>
                    <a:gd name="connsiteX12" fmla="*/ 1197507 w 2711331"/>
                    <a:gd name="connsiteY12" fmla="*/ 0 h 528968"/>
                    <a:gd name="connsiteX13" fmla="*/ 1204629 w 2711331"/>
                    <a:gd name="connsiteY13" fmla="*/ 265682 h 528968"/>
                    <a:gd name="connsiteX14" fmla="*/ 1369010 w 2711331"/>
                    <a:gd name="connsiteY14" fmla="*/ 90338 h 528968"/>
                    <a:gd name="connsiteX15" fmla="*/ 1375782 w 2711331"/>
                    <a:gd name="connsiteY15" fmla="*/ 299854 h 528968"/>
                    <a:gd name="connsiteX16" fmla="*/ 1608882 w 2711331"/>
                    <a:gd name="connsiteY16" fmla="*/ 0 h 528968"/>
                    <a:gd name="connsiteX17" fmla="*/ 1616003 w 2711331"/>
                    <a:gd name="connsiteY17" fmla="*/ 265685 h 528968"/>
                    <a:gd name="connsiteX18" fmla="*/ 1780388 w 2711331"/>
                    <a:gd name="connsiteY18" fmla="*/ 90338 h 528968"/>
                    <a:gd name="connsiteX19" fmla="*/ 1784430 w 2711331"/>
                    <a:gd name="connsiteY19" fmla="*/ 215419 h 528968"/>
                    <a:gd name="connsiteX20" fmla="*/ 1951893 w 2711331"/>
                    <a:gd name="connsiteY20" fmla="*/ 0 h 528968"/>
                    <a:gd name="connsiteX21" fmla="*/ 1959014 w 2711331"/>
                    <a:gd name="connsiteY21" fmla="*/ 265685 h 528968"/>
                    <a:gd name="connsiteX22" fmla="*/ 2123399 w 2711331"/>
                    <a:gd name="connsiteY22" fmla="*/ 90338 h 528968"/>
                    <a:gd name="connsiteX23" fmla="*/ 2127443 w 2711331"/>
                    <a:gd name="connsiteY23" fmla="*/ 215420 h 528968"/>
                    <a:gd name="connsiteX24" fmla="*/ 2294905 w 2711331"/>
                    <a:gd name="connsiteY24" fmla="*/ 0 h 528968"/>
                    <a:gd name="connsiteX25" fmla="*/ 2302026 w 2711331"/>
                    <a:gd name="connsiteY25" fmla="*/ 265685 h 528968"/>
                    <a:gd name="connsiteX26" fmla="*/ 2466410 w 2711331"/>
                    <a:gd name="connsiteY26" fmla="*/ 90338 h 528968"/>
                    <a:gd name="connsiteX27" fmla="*/ 2470454 w 2711331"/>
                    <a:gd name="connsiteY27" fmla="*/ 215420 h 528968"/>
                    <a:gd name="connsiteX28" fmla="*/ 2637916 w 2711331"/>
                    <a:gd name="connsiteY28" fmla="*/ 0 h 528968"/>
                    <a:gd name="connsiteX29" fmla="*/ 2645038 w 2711331"/>
                    <a:gd name="connsiteY29" fmla="*/ 265682 h 528968"/>
                    <a:gd name="connsiteX30" fmla="*/ 2711331 w 2711331"/>
                    <a:gd name="connsiteY30" fmla="*/ 194968 h 528968"/>
                    <a:gd name="connsiteX31" fmla="*/ 2711331 w 2711331"/>
                    <a:gd name="connsiteY31" fmla="*/ 528968 h 528968"/>
                    <a:gd name="connsiteX32" fmla="*/ 2652094 w 2711331"/>
                    <a:gd name="connsiteY32" fmla="*/ 528968 h 528968"/>
                    <a:gd name="connsiteX33" fmla="*/ 2480588 w 2711331"/>
                    <a:gd name="connsiteY33" fmla="*/ 528968 h 528968"/>
                    <a:gd name="connsiteX34" fmla="*/ 2398210 w 2711331"/>
                    <a:gd name="connsiteY34" fmla="*/ 528968 h 528968"/>
                    <a:gd name="connsiteX35" fmla="*/ 2309082 w 2711331"/>
                    <a:gd name="connsiteY35" fmla="*/ 528968 h 528968"/>
                    <a:gd name="connsiteX36" fmla="*/ 2226707 w 2711331"/>
                    <a:gd name="connsiteY36" fmla="*/ 528968 h 528968"/>
                    <a:gd name="connsiteX37" fmla="*/ 2137577 w 2711331"/>
                    <a:gd name="connsiteY37" fmla="*/ 528968 h 528968"/>
                    <a:gd name="connsiteX38" fmla="*/ 2055201 w 2711331"/>
                    <a:gd name="connsiteY38" fmla="*/ 528968 h 528968"/>
                    <a:gd name="connsiteX39" fmla="*/ 1966071 w 2711331"/>
                    <a:gd name="connsiteY39" fmla="*/ 528968 h 528968"/>
                    <a:gd name="connsiteX40" fmla="*/ 1883696 w 2711331"/>
                    <a:gd name="connsiteY40" fmla="*/ 528968 h 528968"/>
                    <a:gd name="connsiteX41" fmla="*/ 1794566 w 2711331"/>
                    <a:gd name="connsiteY41" fmla="*/ 528968 h 528968"/>
                    <a:gd name="connsiteX42" fmla="*/ 1712190 w 2711331"/>
                    <a:gd name="connsiteY42" fmla="*/ 528968 h 528968"/>
                    <a:gd name="connsiteX43" fmla="*/ 1623060 w 2711331"/>
                    <a:gd name="connsiteY43" fmla="*/ 528968 h 528968"/>
                    <a:gd name="connsiteX44" fmla="*/ 1540685 w 2711331"/>
                    <a:gd name="connsiteY44" fmla="*/ 528968 h 528968"/>
                    <a:gd name="connsiteX45" fmla="*/ 1383188 w 2711331"/>
                    <a:gd name="connsiteY45" fmla="*/ 528968 h 528968"/>
                    <a:gd name="connsiteX46" fmla="*/ 1369179 w 2711331"/>
                    <a:gd name="connsiteY46" fmla="*/ 528968 h 528968"/>
                    <a:gd name="connsiteX47" fmla="*/ 1211685 w 2711331"/>
                    <a:gd name="connsiteY47" fmla="*/ 528968 h 528968"/>
                    <a:gd name="connsiteX48" fmla="*/ 1197673 w 2711331"/>
                    <a:gd name="connsiteY48" fmla="*/ 528968 h 528968"/>
                    <a:gd name="connsiteX49" fmla="*/ 1040179 w 2711331"/>
                    <a:gd name="connsiteY49" fmla="*/ 528968 h 528968"/>
                    <a:gd name="connsiteX50" fmla="*/ 957801 w 2711331"/>
                    <a:gd name="connsiteY50" fmla="*/ 528968 h 528968"/>
                    <a:gd name="connsiteX51" fmla="*/ 868673 w 2711331"/>
                    <a:gd name="connsiteY51" fmla="*/ 528968 h 528968"/>
                    <a:gd name="connsiteX52" fmla="*/ 786298 w 2711331"/>
                    <a:gd name="connsiteY52" fmla="*/ 528968 h 528968"/>
                    <a:gd name="connsiteX53" fmla="*/ 697168 w 2711331"/>
                    <a:gd name="connsiteY53" fmla="*/ 528968 h 528968"/>
                    <a:gd name="connsiteX54" fmla="*/ 614792 w 2711331"/>
                    <a:gd name="connsiteY54" fmla="*/ 528968 h 528968"/>
                    <a:gd name="connsiteX55" fmla="*/ 525662 w 2711331"/>
                    <a:gd name="connsiteY55" fmla="*/ 528968 h 528968"/>
                    <a:gd name="connsiteX56" fmla="*/ 443287 w 2711331"/>
                    <a:gd name="connsiteY56" fmla="*/ 528968 h 528968"/>
                    <a:gd name="connsiteX57" fmla="*/ 354156 w 2711331"/>
                    <a:gd name="connsiteY57" fmla="*/ 528968 h 528968"/>
                    <a:gd name="connsiteX58" fmla="*/ 271781 w 2711331"/>
                    <a:gd name="connsiteY58" fmla="*/ 528968 h 528968"/>
                    <a:gd name="connsiteX59" fmla="*/ 182651 w 2711331"/>
                    <a:gd name="connsiteY59" fmla="*/ 528968 h 528968"/>
                    <a:gd name="connsiteX60" fmla="*/ 100275 w 2711331"/>
                    <a:gd name="connsiteY60" fmla="*/ 528968 h 528968"/>
                    <a:gd name="connsiteX61" fmla="*/ 0 w 2711331"/>
                    <a:gd name="connsiteY61" fmla="*/ 528968 h 528968"/>
                    <a:gd name="connsiteX62" fmla="*/ 0 w 2711331"/>
                    <a:gd name="connsiteY62" fmla="*/ 216719 h 528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2711331" h="528968">
                      <a:moveTo>
                        <a:pt x="168473" y="0"/>
                      </a:moveTo>
                      <a:lnTo>
                        <a:pt x="175594" y="265685"/>
                      </a:lnTo>
                      <a:lnTo>
                        <a:pt x="339979" y="90338"/>
                      </a:lnTo>
                      <a:lnTo>
                        <a:pt x="344021" y="215419"/>
                      </a:lnTo>
                      <a:lnTo>
                        <a:pt x="511484" y="0"/>
                      </a:lnTo>
                      <a:lnTo>
                        <a:pt x="518605" y="265685"/>
                      </a:lnTo>
                      <a:lnTo>
                        <a:pt x="682990" y="90338"/>
                      </a:lnTo>
                      <a:lnTo>
                        <a:pt x="687034" y="215420"/>
                      </a:lnTo>
                      <a:lnTo>
                        <a:pt x="854496" y="0"/>
                      </a:lnTo>
                      <a:lnTo>
                        <a:pt x="861617" y="265685"/>
                      </a:lnTo>
                      <a:lnTo>
                        <a:pt x="1026001" y="90338"/>
                      </a:lnTo>
                      <a:lnTo>
                        <a:pt x="1030045" y="215420"/>
                      </a:lnTo>
                      <a:lnTo>
                        <a:pt x="1197507" y="0"/>
                      </a:lnTo>
                      <a:lnTo>
                        <a:pt x="1204629" y="265682"/>
                      </a:lnTo>
                      <a:lnTo>
                        <a:pt x="1369010" y="90338"/>
                      </a:lnTo>
                      <a:lnTo>
                        <a:pt x="1375782" y="299854"/>
                      </a:lnTo>
                      <a:lnTo>
                        <a:pt x="1608882" y="0"/>
                      </a:lnTo>
                      <a:lnTo>
                        <a:pt x="1616003" y="265685"/>
                      </a:lnTo>
                      <a:lnTo>
                        <a:pt x="1780388" y="90338"/>
                      </a:lnTo>
                      <a:lnTo>
                        <a:pt x="1784430" y="215419"/>
                      </a:lnTo>
                      <a:lnTo>
                        <a:pt x="1951893" y="0"/>
                      </a:lnTo>
                      <a:lnTo>
                        <a:pt x="1959014" y="265685"/>
                      </a:lnTo>
                      <a:lnTo>
                        <a:pt x="2123399" y="90338"/>
                      </a:lnTo>
                      <a:lnTo>
                        <a:pt x="2127443" y="215420"/>
                      </a:lnTo>
                      <a:lnTo>
                        <a:pt x="2294905" y="0"/>
                      </a:lnTo>
                      <a:lnTo>
                        <a:pt x="2302026" y="265685"/>
                      </a:lnTo>
                      <a:lnTo>
                        <a:pt x="2466410" y="90338"/>
                      </a:lnTo>
                      <a:lnTo>
                        <a:pt x="2470454" y="215420"/>
                      </a:lnTo>
                      <a:lnTo>
                        <a:pt x="2637916" y="0"/>
                      </a:lnTo>
                      <a:lnTo>
                        <a:pt x="2645038" y="265682"/>
                      </a:lnTo>
                      <a:lnTo>
                        <a:pt x="2711331" y="194968"/>
                      </a:lnTo>
                      <a:lnTo>
                        <a:pt x="2711331" y="528968"/>
                      </a:lnTo>
                      <a:lnTo>
                        <a:pt x="2652094" y="528968"/>
                      </a:lnTo>
                      <a:lnTo>
                        <a:pt x="2480588" y="528968"/>
                      </a:lnTo>
                      <a:lnTo>
                        <a:pt x="2398210" y="528968"/>
                      </a:lnTo>
                      <a:lnTo>
                        <a:pt x="2309082" y="528968"/>
                      </a:lnTo>
                      <a:lnTo>
                        <a:pt x="2226707" y="528968"/>
                      </a:lnTo>
                      <a:lnTo>
                        <a:pt x="2137577" y="528968"/>
                      </a:lnTo>
                      <a:lnTo>
                        <a:pt x="2055201" y="528968"/>
                      </a:lnTo>
                      <a:lnTo>
                        <a:pt x="1966071" y="528968"/>
                      </a:lnTo>
                      <a:lnTo>
                        <a:pt x="1883696" y="528968"/>
                      </a:lnTo>
                      <a:lnTo>
                        <a:pt x="1794566" y="528968"/>
                      </a:lnTo>
                      <a:lnTo>
                        <a:pt x="1712190" y="528968"/>
                      </a:lnTo>
                      <a:lnTo>
                        <a:pt x="1623060" y="528968"/>
                      </a:lnTo>
                      <a:lnTo>
                        <a:pt x="1540685" y="528968"/>
                      </a:lnTo>
                      <a:lnTo>
                        <a:pt x="1383188" y="528968"/>
                      </a:lnTo>
                      <a:lnTo>
                        <a:pt x="1369179" y="528968"/>
                      </a:lnTo>
                      <a:lnTo>
                        <a:pt x="1211685" y="528968"/>
                      </a:lnTo>
                      <a:lnTo>
                        <a:pt x="1197673" y="528968"/>
                      </a:lnTo>
                      <a:lnTo>
                        <a:pt x="1040179" y="528968"/>
                      </a:lnTo>
                      <a:lnTo>
                        <a:pt x="957801" y="528968"/>
                      </a:lnTo>
                      <a:lnTo>
                        <a:pt x="868673" y="528968"/>
                      </a:lnTo>
                      <a:lnTo>
                        <a:pt x="786298" y="528968"/>
                      </a:lnTo>
                      <a:lnTo>
                        <a:pt x="697168" y="528968"/>
                      </a:lnTo>
                      <a:lnTo>
                        <a:pt x="614792" y="528968"/>
                      </a:lnTo>
                      <a:lnTo>
                        <a:pt x="525662" y="528968"/>
                      </a:lnTo>
                      <a:lnTo>
                        <a:pt x="443287" y="528968"/>
                      </a:lnTo>
                      <a:lnTo>
                        <a:pt x="354156" y="528968"/>
                      </a:lnTo>
                      <a:lnTo>
                        <a:pt x="271781" y="528968"/>
                      </a:lnTo>
                      <a:lnTo>
                        <a:pt x="182651" y="528968"/>
                      </a:lnTo>
                      <a:lnTo>
                        <a:pt x="100275" y="528968"/>
                      </a:lnTo>
                      <a:lnTo>
                        <a:pt x="0" y="528968"/>
                      </a:lnTo>
                      <a:lnTo>
                        <a:pt x="0" y="216719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B9D0B738-9165-4991-8E4A-E1BE3866C9F3}"/>
                  </a:ext>
                </a:extLst>
              </p:cNvPr>
              <p:cNvGrpSpPr/>
              <p:nvPr/>
            </p:nvGrpSpPr>
            <p:grpSpPr>
              <a:xfrm>
                <a:off x="1987551" y="5228567"/>
                <a:ext cx="1327032" cy="190500"/>
                <a:chOff x="3614586" y="5115165"/>
                <a:chExt cx="2711331" cy="339965"/>
              </a:xfrm>
            </p:grpSpPr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4AB373AA-B2D8-450E-B2C7-B019319EB545}"/>
                    </a:ext>
                  </a:extLst>
                </p:cNvPr>
                <p:cNvSpPr/>
                <p:nvPr/>
              </p:nvSpPr>
              <p:spPr>
                <a:xfrm>
                  <a:off x="3614587" y="5115165"/>
                  <a:ext cx="2711330" cy="216380"/>
                </a:xfrm>
                <a:custGeom>
                  <a:avLst/>
                  <a:gdLst>
                    <a:gd name="connsiteX0" fmla="*/ 83164 w 2676827"/>
                    <a:gd name="connsiteY0" fmla="*/ 0 h 216380"/>
                    <a:gd name="connsiteX1" fmla="*/ 86680 w 2676827"/>
                    <a:gd name="connsiteY1" fmla="*/ 108682 h 216380"/>
                    <a:gd name="connsiteX2" fmla="*/ 167826 w 2676827"/>
                    <a:gd name="connsiteY2" fmla="*/ 36954 h 216380"/>
                    <a:gd name="connsiteX3" fmla="*/ 169821 w 2676827"/>
                    <a:gd name="connsiteY3" fmla="*/ 88120 h 216380"/>
                    <a:gd name="connsiteX4" fmla="*/ 252487 w 2676827"/>
                    <a:gd name="connsiteY4" fmla="*/ 0 h 216380"/>
                    <a:gd name="connsiteX5" fmla="*/ 256003 w 2676827"/>
                    <a:gd name="connsiteY5" fmla="*/ 108682 h 216380"/>
                    <a:gd name="connsiteX6" fmla="*/ 337149 w 2676827"/>
                    <a:gd name="connsiteY6" fmla="*/ 36954 h 216380"/>
                    <a:gd name="connsiteX7" fmla="*/ 339145 w 2676827"/>
                    <a:gd name="connsiteY7" fmla="*/ 88120 h 216380"/>
                    <a:gd name="connsiteX8" fmla="*/ 421811 w 2676827"/>
                    <a:gd name="connsiteY8" fmla="*/ 0 h 216380"/>
                    <a:gd name="connsiteX9" fmla="*/ 425326 w 2676827"/>
                    <a:gd name="connsiteY9" fmla="*/ 108682 h 216380"/>
                    <a:gd name="connsiteX10" fmla="*/ 506472 w 2676827"/>
                    <a:gd name="connsiteY10" fmla="*/ 36954 h 216380"/>
                    <a:gd name="connsiteX11" fmla="*/ 508468 w 2676827"/>
                    <a:gd name="connsiteY11" fmla="*/ 88120 h 216380"/>
                    <a:gd name="connsiteX12" fmla="*/ 591134 w 2676827"/>
                    <a:gd name="connsiteY12" fmla="*/ 0 h 216380"/>
                    <a:gd name="connsiteX13" fmla="*/ 594650 w 2676827"/>
                    <a:gd name="connsiteY13" fmla="*/ 108680 h 216380"/>
                    <a:gd name="connsiteX14" fmla="*/ 675794 w 2676827"/>
                    <a:gd name="connsiteY14" fmla="*/ 36954 h 216380"/>
                    <a:gd name="connsiteX15" fmla="*/ 679137 w 2676827"/>
                    <a:gd name="connsiteY15" fmla="*/ 122659 h 216380"/>
                    <a:gd name="connsiteX16" fmla="*/ 794204 w 2676827"/>
                    <a:gd name="connsiteY16" fmla="*/ 0 h 216380"/>
                    <a:gd name="connsiteX17" fmla="*/ 797719 w 2676827"/>
                    <a:gd name="connsiteY17" fmla="*/ 108682 h 216380"/>
                    <a:gd name="connsiteX18" fmla="*/ 878866 w 2676827"/>
                    <a:gd name="connsiteY18" fmla="*/ 36954 h 216380"/>
                    <a:gd name="connsiteX19" fmla="*/ 880861 w 2676827"/>
                    <a:gd name="connsiteY19" fmla="*/ 88120 h 216380"/>
                    <a:gd name="connsiteX20" fmla="*/ 963527 w 2676827"/>
                    <a:gd name="connsiteY20" fmla="*/ 0 h 216380"/>
                    <a:gd name="connsiteX21" fmla="*/ 967042 w 2676827"/>
                    <a:gd name="connsiteY21" fmla="*/ 108682 h 216380"/>
                    <a:gd name="connsiteX22" fmla="*/ 1048189 w 2676827"/>
                    <a:gd name="connsiteY22" fmla="*/ 36954 h 216380"/>
                    <a:gd name="connsiteX23" fmla="*/ 1050185 w 2676827"/>
                    <a:gd name="connsiteY23" fmla="*/ 88120 h 216380"/>
                    <a:gd name="connsiteX24" fmla="*/ 1132850 w 2676827"/>
                    <a:gd name="connsiteY24" fmla="*/ 0 h 216380"/>
                    <a:gd name="connsiteX25" fmla="*/ 1136366 w 2676827"/>
                    <a:gd name="connsiteY25" fmla="*/ 108682 h 216380"/>
                    <a:gd name="connsiteX26" fmla="*/ 1217512 w 2676827"/>
                    <a:gd name="connsiteY26" fmla="*/ 36954 h 216380"/>
                    <a:gd name="connsiteX27" fmla="*/ 1219508 w 2676827"/>
                    <a:gd name="connsiteY27" fmla="*/ 88120 h 216380"/>
                    <a:gd name="connsiteX28" fmla="*/ 1302173 w 2676827"/>
                    <a:gd name="connsiteY28" fmla="*/ 0 h 216380"/>
                    <a:gd name="connsiteX29" fmla="*/ 1305689 w 2676827"/>
                    <a:gd name="connsiteY29" fmla="*/ 108680 h 216380"/>
                    <a:gd name="connsiteX30" fmla="*/ 1338414 w 2676827"/>
                    <a:gd name="connsiteY30" fmla="*/ 79754 h 216380"/>
                    <a:gd name="connsiteX31" fmla="*/ 1338414 w 2676827"/>
                    <a:gd name="connsiteY31" fmla="*/ 88650 h 216380"/>
                    <a:gd name="connsiteX32" fmla="*/ 1421578 w 2676827"/>
                    <a:gd name="connsiteY32" fmla="*/ 0 h 216380"/>
                    <a:gd name="connsiteX33" fmla="*/ 1425093 w 2676827"/>
                    <a:gd name="connsiteY33" fmla="*/ 108682 h 216380"/>
                    <a:gd name="connsiteX34" fmla="*/ 1506240 w 2676827"/>
                    <a:gd name="connsiteY34" fmla="*/ 36954 h 216380"/>
                    <a:gd name="connsiteX35" fmla="*/ 1508235 w 2676827"/>
                    <a:gd name="connsiteY35" fmla="*/ 88120 h 216380"/>
                    <a:gd name="connsiteX36" fmla="*/ 1590901 w 2676827"/>
                    <a:gd name="connsiteY36" fmla="*/ 0 h 216380"/>
                    <a:gd name="connsiteX37" fmla="*/ 1594416 w 2676827"/>
                    <a:gd name="connsiteY37" fmla="*/ 108682 h 216380"/>
                    <a:gd name="connsiteX38" fmla="*/ 1675563 w 2676827"/>
                    <a:gd name="connsiteY38" fmla="*/ 36954 h 216380"/>
                    <a:gd name="connsiteX39" fmla="*/ 1677559 w 2676827"/>
                    <a:gd name="connsiteY39" fmla="*/ 88120 h 216380"/>
                    <a:gd name="connsiteX40" fmla="*/ 1760224 w 2676827"/>
                    <a:gd name="connsiteY40" fmla="*/ 0 h 216380"/>
                    <a:gd name="connsiteX41" fmla="*/ 1763739 w 2676827"/>
                    <a:gd name="connsiteY41" fmla="*/ 108682 h 216380"/>
                    <a:gd name="connsiteX42" fmla="*/ 1844886 w 2676827"/>
                    <a:gd name="connsiteY42" fmla="*/ 36954 h 216380"/>
                    <a:gd name="connsiteX43" fmla="*/ 1846882 w 2676827"/>
                    <a:gd name="connsiteY43" fmla="*/ 88120 h 216380"/>
                    <a:gd name="connsiteX44" fmla="*/ 1929547 w 2676827"/>
                    <a:gd name="connsiteY44" fmla="*/ 0 h 216380"/>
                    <a:gd name="connsiteX45" fmla="*/ 1933063 w 2676827"/>
                    <a:gd name="connsiteY45" fmla="*/ 108680 h 216380"/>
                    <a:gd name="connsiteX46" fmla="*/ 2014208 w 2676827"/>
                    <a:gd name="connsiteY46" fmla="*/ 36954 h 216380"/>
                    <a:gd name="connsiteX47" fmla="*/ 2017550 w 2676827"/>
                    <a:gd name="connsiteY47" fmla="*/ 122659 h 216380"/>
                    <a:gd name="connsiteX48" fmla="*/ 2132617 w 2676827"/>
                    <a:gd name="connsiteY48" fmla="*/ 0 h 216380"/>
                    <a:gd name="connsiteX49" fmla="*/ 2136133 w 2676827"/>
                    <a:gd name="connsiteY49" fmla="*/ 108682 h 216380"/>
                    <a:gd name="connsiteX50" fmla="*/ 2217279 w 2676827"/>
                    <a:gd name="connsiteY50" fmla="*/ 36954 h 216380"/>
                    <a:gd name="connsiteX51" fmla="*/ 2219274 w 2676827"/>
                    <a:gd name="connsiteY51" fmla="*/ 88120 h 216380"/>
                    <a:gd name="connsiteX52" fmla="*/ 2301940 w 2676827"/>
                    <a:gd name="connsiteY52" fmla="*/ 0 h 216380"/>
                    <a:gd name="connsiteX53" fmla="*/ 2305456 w 2676827"/>
                    <a:gd name="connsiteY53" fmla="*/ 108682 h 216380"/>
                    <a:gd name="connsiteX54" fmla="*/ 2386602 w 2676827"/>
                    <a:gd name="connsiteY54" fmla="*/ 36954 h 216380"/>
                    <a:gd name="connsiteX55" fmla="*/ 2388598 w 2676827"/>
                    <a:gd name="connsiteY55" fmla="*/ 88120 h 216380"/>
                    <a:gd name="connsiteX56" fmla="*/ 2471264 w 2676827"/>
                    <a:gd name="connsiteY56" fmla="*/ 0 h 216380"/>
                    <a:gd name="connsiteX57" fmla="*/ 2474779 w 2676827"/>
                    <a:gd name="connsiteY57" fmla="*/ 108682 h 216380"/>
                    <a:gd name="connsiteX58" fmla="*/ 2555925 w 2676827"/>
                    <a:gd name="connsiteY58" fmla="*/ 36954 h 216380"/>
                    <a:gd name="connsiteX59" fmla="*/ 2557921 w 2676827"/>
                    <a:gd name="connsiteY59" fmla="*/ 88120 h 216380"/>
                    <a:gd name="connsiteX60" fmla="*/ 2640587 w 2676827"/>
                    <a:gd name="connsiteY60" fmla="*/ 0 h 216380"/>
                    <a:gd name="connsiteX61" fmla="*/ 2644102 w 2676827"/>
                    <a:gd name="connsiteY61" fmla="*/ 108680 h 216380"/>
                    <a:gd name="connsiteX62" fmla="*/ 2676827 w 2676827"/>
                    <a:gd name="connsiteY62" fmla="*/ 79754 h 216380"/>
                    <a:gd name="connsiteX63" fmla="*/ 2676827 w 2676827"/>
                    <a:gd name="connsiteY63" fmla="*/ 216380 h 216380"/>
                    <a:gd name="connsiteX64" fmla="*/ 2647586 w 2676827"/>
                    <a:gd name="connsiteY64" fmla="*/ 216380 h 216380"/>
                    <a:gd name="connsiteX65" fmla="*/ 2562924 w 2676827"/>
                    <a:gd name="connsiteY65" fmla="*/ 216380 h 216380"/>
                    <a:gd name="connsiteX66" fmla="*/ 2522259 w 2676827"/>
                    <a:gd name="connsiteY66" fmla="*/ 216380 h 216380"/>
                    <a:gd name="connsiteX67" fmla="*/ 2478262 w 2676827"/>
                    <a:gd name="connsiteY67" fmla="*/ 216380 h 216380"/>
                    <a:gd name="connsiteX68" fmla="*/ 2437599 w 2676827"/>
                    <a:gd name="connsiteY68" fmla="*/ 216380 h 216380"/>
                    <a:gd name="connsiteX69" fmla="*/ 2393601 w 2676827"/>
                    <a:gd name="connsiteY69" fmla="*/ 216380 h 216380"/>
                    <a:gd name="connsiteX70" fmla="*/ 2352937 w 2676827"/>
                    <a:gd name="connsiteY70" fmla="*/ 216380 h 216380"/>
                    <a:gd name="connsiteX71" fmla="*/ 2308939 w 2676827"/>
                    <a:gd name="connsiteY71" fmla="*/ 216380 h 216380"/>
                    <a:gd name="connsiteX72" fmla="*/ 2268276 w 2676827"/>
                    <a:gd name="connsiteY72" fmla="*/ 216380 h 216380"/>
                    <a:gd name="connsiteX73" fmla="*/ 2224278 w 2676827"/>
                    <a:gd name="connsiteY73" fmla="*/ 216380 h 216380"/>
                    <a:gd name="connsiteX74" fmla="*/ 2183614 w 2676827"/>
                    <a:gd name="connsiteY74" fmla="*/ 216380 h 216380"/>
                    <a:gd name="connsiteX75" fmla="*/ 2139616 w 2676827"/>
                    <a:gd name="connsiteY75" fmla="*/ 216380 h 216380"/>
                    <a:gd name="connsiteX76" fmla="*/ 2098953 w 2676827"/>
                    <a:gd name="connsiteY76" fmla="*/ 216380 h 216380"/>
                    <a:gd name="connsiteX77" fmla="*/ 2021206 w 2676827"/>
                    <a:gd name="connsiteY77" fmla="*/ 216380 h 216380"/>
                    <a:gd name="connsiteX78" fmla="*/ 2014291 w 2676827"/>
                    <a:gd name="connsiteY78" fmla="*/ 216380 h 216380"/>
                    <a:gd name="connsiteX79" fmla="*/ 1936546 w 2676827"/>
                    <a:gd name="connsiteY79" fmla="*/ 216380 h 216380"/>
                    <a:gd name="connsiteX80" fmla="*/ 1929629 w 2676827"/>
                    <a:gd name="connsiteY80" fmla="*/ 216380 h 216380"/>
                    <a:gd name="connsiteX81" fmla="*/ 1851884 w 2676827"/>
                    <a:gd name="connsiteY81" fmla="*/ 216380 h 216380"/>
                    <a:gd name="connsiteX82" fmla="*/ 1811219 w 2676827"/>
                    <a:gd name="connsiteY82" fmla="*/ 216380 h 216380"/>
                    <a:gd name="connsiteX83" fmla="*/ 1767223 w 2676827"/>
                    <a:gd name="connsiteY83" fmla="*/ 216380 h 216380"/>
                    <a:gd name="connsiteX84" fmla="*/ 1726559 w 2676827"/>
                    <a:gd name="connsiteY84" fmla="*/ 216380 h 216380"/>
                    <a:gd name="connsiteX85" fmla="*/ 1682561 w 2676827"/>
                    <a:gd name="connsiteY85" fmla="*/ 216380 h 216380"/>
                    <a:gd name="connsiteX86" fmla="*/ 1641897 w 2676827"/>
                    <a:gd name="connsiteY86" fmla="*/ 216380 h 216380"/>
                    <a:gd name="connsiteX87" fmla="*/ 1597900 w 2676827"/>
                    <a:gd name="connsiteY87" fmla="*/ 216380 h 216380"/>
                    <a:gd name="connsiteX88" fmla="*/ 1557236 w 2676827"/>
                    <a:gd name="connsiteY88" fmla="*/ 216380 h 216380"/>
                    <a:gd name="connsiteX89" fmla="*/ 1513238 w 2676827"/>
                    <a:gd name="connsiteY89" fmla="*/ 216380 h 216380"/>
                    <a:gd name="connsiteX90" fmla="*/ 1472574 w 2676827"/>
                    <a:gd name="connsiteY90" fmla="*/ 216380 h 216380"/>
                    <a:gd name="connsiteX91" fmla="*/ 1428577 w 2676827"/>
                    <a:gd name="connsiteY91" fmla="*/ 216380 h 216380"/>
                    <a:gd name="connsiteX92" fmla="*/ 1387913 w 2676827"/>
                    <a:gd name="connsiteY92" fmla="*/ 216380 h 216380"/>
                    <a:gd name="connsiteX93" fmla="*/ 1338414 w 2676827"/>
                    <a:gd name="connsiteY93" fmla="*/ 216380 h 216380"/>
                    <a:gd name="connsiteX94" fmla="*/ 1338413 w 2676827"/>
                    <a:gd name="connsiteY94" fmla="*/ 216380 h 216380"/>
                    <a:gd name="connsiteX95" fmla="*/ 1309172 w 2676827"/>
                    <a:gd name="connsiteY95" fmla="*/ 216380 h 216380"/>
                    <a:gd name="connsiteX96" fmla="*/ 1224510 w 2676827"/>
                    <a:gd name="connsiteY96" fmla="*/ 216380 h 216380"/>
                    <a:gd name="connsiteX97" fmla="*/ 1183846 w 2676827"/>
                    <a:gd name="connsiteY97" fmla="*/ 216380 h 216380"/>
                    <a:gd name="connsiteX98" fmla="*/ 1139849 w 2676827"/>
                    <a:gd name="connsiteY98" fmla="*/ 216380 h 216380"/>
                    <a:gd name="connsiteX99" fmla="*/ 1099185 w 2676827"/>
                    <a:gd name="connsiteY99" fmla="*/ 216380 h 216380"/>
                    <a:gd name="connsiteX100" fmla="*/ 1055187 w 2676827"/>
                    <a:gd name="connsiteY100" fmla="*/ 216380 h 216380"/>
                    <a:gd name="connsiteX101" fmla="*/ 1014524 w 2676827"/>
                    <a:gd name="connsiteY101" fmla="*/ 216380 h 216380"/>
                    <a:gd name="connsiteX102" fmla="*/ 970526 w 2676827"/>
                    <a:gd name="connsiteY102" fmla="*/ 216380 h 216380"/>
                    <a:gd name="connsiteX103" fmla="*/ 929862 w 2676827"/>
                    <a:gd name="connsiteY103" fmla="*/ 216380 h 216380"/>
                    <a:gd name="connsiteX104" fmla="*/ 885864 w 2676827"/>
                    <a:gd name="connsiteY104" fmla="*/ 216380 h 216380"/>
                    <a:gd name="connsiteX105" fmla="*/ 845201 w 2676827"/>
                    <a:gd name="connsiteY105" fmla="*/ 216380 h 216380"/>
                    <a:gd name="connsiteX106" fmla="*/ 801203 w 2676827"/>
                    <a:gd name="connsiteY106" fmla="*/ 216380 h 216380"/>
                    <a:gd name="connsiteX107" fmla="*/ 760539 w 2676827"/>
                    <a:gd name="connsiteY107" fmla="*/ 216380 h 216380"/>
                    <a:gd name="connsiteX108" fmla="*/ 682793 w 2676827"/>
                    <a:gd name="connsiteY108" fmla="*/ 216380 h 216380"/>
                    <a:gd name="connsiteX109" fmla="*/ 675878 w 2676827"/>
                    <a:gd name="connsiteY109" fmla="*/ 216380 h 216380"/>
                    <a:gd name="connsiteX110" fmla="*/ 598133 w 2676827"/>
                    <a:gd name="connsiteY110" fmla="*/ 216380 h 216380"/>
                    <a:gd name="connsiteX111" fmla="*/ 591216 w 2676827"/>
                    <a:gd name="connsiteY111" fmla="*/ 216380 h 216380"/>
                    <a:gd name="connsiteX112" fmla="*/ 513471 w 2676827"/>
                    <a:gd name="connsiteY112" fmla="*/ 216380 h 216380"/>
                    <a:gd name="connsiteX113" fmla="*/ 472806 w 2676827"/>
                    <a:gd name="connsiteY113" fmla="*/ 216380 h 216380"/>
                    <a:gd name="connsiteX114" fmla="*/ 428809 w 2676827"/>
                    <a:gd name="connsiteY114" fmla="*/ 216380 h 216380"/>
                    <a:gd name="connsiteX115" fmla="*/ 388146 w 2676827"/>
                    <a:gd name="connsiteY115" fmla="*/ 216380 h 216380"/>
                    <a:gd name="connsiteX116" fmla="*/ 344148 w 2676827"/>
                    <a:gd name="connsiteY116" fmla="*/ 216380 h 216380"/>
                    <a:gd name="connsiteX117" fmla="*/ 303484 w 2676827"/>
                    <a:gd name="connsiteY117" fmla="*/ 216380 h 216380"/>
                    <a:gd name="connsiteX118" fmla="*/ 259486 w 2676827"/>
                    <a:gd name="connsiteY118" fmla="*/ 216380 h 216380"/>
                    <a:gd name="connsiteX119" fmla="*/ 218823 w 2676827"/>
                    <a:gd name="connsiteY119" fmla="*/ 216380 h 216380"/>
                    <a:gd name="connsiteX120" fmla="*/ 174824 w 2676827"/>
                    <a:gd name="connsiteY120" fmla="*/ 216380 h 216380"/>
                    <a:gd name="connsiteX121" fmla="*/ 134161 w 2676827"/>
                    <a:gd name="connsiteY121" fmla="*/ 216380 h 216380"/>
                    <a:gd name="connsiteX122" fmla="*/ 90163 w 2676827"/>
                    <a:gd name="connsiteY122" fmla="*/ 216380 h 216380"/>
                    <a:gd name="connsiteX123" fmla="*/ 49499 w 2676827"/>
                    <a:gd name="connsiteY123" fmla="*/ 216380 h 216380"/>
                    <a:gd name="connsiteX124" fmla="*/ 0 w 2676827"/>
                    <a:gd name="connsiteY124" fmla="*/ 216380 h 216380"/>
                    <a:gd name="connsiteX125" fmla="*/ 0 w 2676827"/>
                    <a:gd name="connsiteY125" fmla="*/ 88651 h 216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</a:cxnLst>
                  <a:rect l="l" t="t" r="r" b="b"/>
                  <a:pathLst>
                    <a:path w="2676827" h="216380">
                      <a:moveTo>
                        <a:pt x="83164" y="0"/>
                      </a:moveTo>
                      <a:lnTo>
                        <a:pt x="86680" y="108682"/>
                      </a:lnTo>
                      <a:lnTo>
                        <a:pt x="167826" y="36954"/>
                      </a:lnTo>
                      <a:lnTo>
                        <a:pt x="169821" y="88120"/>
                      </a:lnTo>
                      <a:lnTo>
                        <a:pt x="252487" y="0"/>
                      </a:lnTo>
                      <a:lnTo>
                        <a:pt x="256003" y="108682"/>
                      </a:lnTo>
                      <a:lnTo>
                        <a:pt x="337149" y="36954"/>
                      </a:lnTo>
                      <a:lnTo>
                        <a:pt x="339145" y="88120"/>
                      </a:lnTo>
                      <a:lnTo>
                        <a:pt x="421811" y="0"/>
                      </a:lnTo>
                      <a:lnTo>
                        <a:pt x="425326" y="108682"/>
                      </a:lnTo>
                      <a:lnTo>
                        <a:pt x="506472" y="36954"/>
                      </a:lnTo>
                      <a:lnTo>
                        <a:pt x="508468" y="88120"/>
                      </a:lnTo>
                      <a:lnTo>
                        <a:pt x="591134" y="0"/>
                      </a:lnTo>
                      <a:lnTo>
                        <a:pt x="594650" y="108680"/>
                      </a:lnTo>
                      <a:lnTo>
                        <a:pt x="675794" y="36954"/>
                      </a:lnTo>
                      <a:lnTo>
                        <a:pt x="679137" y="122659"/>
                      </a:lnTo>
                      <a:lnTo>
                        <a:pt x="794204" y="0"/>
                      </a:lnTo>
                      <a:lnTo>
                        <a:pt x="797719" y="108682"/>
                      </a:lnTo>
                      <a:lnTo>
                        <a:pt x="878866" y="36954"/>
                      </a:lnTo>
                      <a:lnTo>
                        <a:pt x="880861" y="88120"/>
                      </a:lnTo>
                      <a:lnTo>
                        <a:pt x="963527" y="0"/>
                      </a:lnTo>
                      <a:lnTo>
                        <a:pt x="967042" y="108682"/>
                      </a:lnTo>
                      <a:lnTo>
                        <a:pt x="1048189" y="36954"/>
                      </a:lnTo>
                      <a:lnTo>
                        <a:pt x="1050185" y="88120"/>
                      </a:lnTo>
                      <a:lnTo>
                        <a:pt x="1132850" y="0"/>
                      </a:lnTo>
                      <a:lnTo>
                        <a:pt x="1136366" y="108682"/>
                      </a:lnTo>
                      <a:lnTo>
                        <a:pt x="1217512" y="36954"/>
                      </a:lnTo>
                      <a:lnTo>
                        <a:pt x="1219508" y="88120"/>
                      </a:lnTo>
                      <a:lnTo>
                        <a:pt x="1302173" y="0"/>
                      </a:lnTo>
                      <a:lnTo>
                        <a:pt x="1305689" y="108680"/>
                      </a:lnTo>
                      <a:lnTo>
                        <a:pt x="1338414" y="79754"/>
                      </a:lnTo>
                      <a:lnTo>
                        <a:pt x="1338414" y="88650"/>
                      </a:lnTo>
                      <a:lnTo>
                        <a:pt x="1421578" y="0"/>
                      </a:lnTo>
                      <a:lnTo>
                        <a:pt x="1425093" y="108682"/>
                      </a:lnTo>
                      <a:lnTo>
                        <a:pt x="1506240" y="36954"/>
                      </a:lnTo>
                      <a:lnTo>
                        <a:pt x="1508235" y="88120"/>
                      </a:lnTo>
                      <a:lnTo>
                        <a:pt x="1590901" y="0"/>
                      </a:lnTo>
                      <a:lnTo>
                        <a:pt x="1594416" y="108682"/>
                      </a:lnTo>
                      <a:lnTo>
                        <a:pt x="1675563" y="36954"/>
                      </a:lnTo>
                      <a:lnTo>
                        <a:pt x="1677559" y="88120"/>
                      </a:lnTo>
                      <a:lnTo>
                        <a:pt x="1760224" y="0"/>
                      </a:lnTo>
                      <a:lnTo>
                        <a:pt x="1763739" y="108682"/>
                      </a:lnTo>
                      <a:lnTo>
                        <a:pt x="1844886" y="36954"/>
                      </a:lnTo>
                      <a:lnTo>
                        <a:pt x="1846882" y="88120"/>
                      </a:lnTo>
                      <a:lnTo>
                        <a:pt x="1929547" y="0"/>
                      </a:lnTo>
                      <a:lnTo>
                        <a:pt x="1933063" y="108680"/>
                      </a:lnTo>
                      <a:lnTo>
                        <a:pt x="2014208" y="36954"/>
                      </a:lnTo>
                      <a:lnTo>
                        <a:pt x="2017550" y="122659"/>
                      </a:lnTo>
                      <a:lnTo>
                        <a:pt x="2132617" y="0"/>
                      </a:lnTo>
                      <a:lnTo>
                        <a:pt x="2136133" y="108682"/>
                      </a:lnTo>
                      <a:lnTo>
                        <a:pt x="2217279" y="36954"/>
                      </a:lnTo>
                      <a:lnTo>
                        <a:pt x="2219274" y="88120"/>
                      </a:lnTo>
                      <a:lnTo>
                        <a:pt x="2301940" y="0"/>
                      </a:lnTo>
                      <a:lnTo>
                        <a:pt x="2305456" y="108682"/>
                      </a:lnTo>
                      <a:lnTo>
                        <a:pt x="2386602" y="36954"/>
                      </a:lnTo>
                      <a:lnTo>
                        <a:pt x="2388598" y="88120"/>
                      </a:lnTo>
                      <a:lnTo>
                        <a:pt x="2471264" y="0"/>
                      </a:lnTo>
                      <a:lnTo>
                        <a:pt x="2474779" y="108682"/>
                      </a:lnTo>
                      <a:lnTo>
                        <a:pt x="2555925" y="36954"/>
                      </a:lnTo>
                      <a:lnTo>
                        <a:pt x="2557921" y="88120"/>
                      </a:lnTo>
                      <a:lnTo>
                        <a:pt x="2640587" y="0"/>
                      </a:lnTo>
                      <a:lnTo>
                        <a:pt x="2644102" y="108680"/>
                      </a:lnTo>
                      <a:lnTo>
                        <a:pt x="2676827" y="79754"/>
                      </a:lnTo>
                      <a:lnTo>
                        <a:pt x="2676827" y="216380"/>
                      </a:lnTo>
                      <a:lnTo>
                        <a:pt x="2647586" y="216380"/>
                      </a:lnTo>
                      <a:lnTo>
                        <a:pt x="2562924" y="216380"/>
                      </a:lnTo>
                      <a:lnTo>
                        <a:pt x="2522259" y="216380"/>
                      </a:lnTo>
                      <a:lnTo>
                        <a:pt x="2478262" y="216380"/>
                      </a:lnTo>
                      <a:lnTo>
                        <a:pt x="2437599" y="216380"/>
                      </a:lnTo>
                      <a:lnTo>
                        <a:pt x="2393601" y="216380"/>
                      </a:lnTo>
                      <a:lnTo>
                        <a:pt x="2352937" y="216380"/>
                      </a:lnTo>
                      <a:lnTo>
                        <a:pt x="2308939" y="216380"/>
                      </a:lnTo>
                      <a:lnTo>
                        <a:pt x="2268276" y="216380"/>
                      </a:lnTo>
                      <a:lnTo>
                        <a:pt x="2224278" y="216380"/>
                      </a:lnTo>
                      <a:lnTo>
                        <a:pt x="2183614" y="216380"/>
                      </a:lnTo>
                      <a:lnTo>
                        <a:pt x="2139616" y="216380"/>
                      </a:lnTo>
                      <a:lnTo>
                        <a:pt x="2098953" y="216380"/>
                      </a:lnTo>
                      <a:lnTo>
                        <a:pt x="2021206" y="216380"/>
                      </a:lnTo>
                      <a:lnTo>
                        <a:pt x="2014291" y="216380"/>
                      </a:lnTo>
                      <a:lnTo>
                        <a:pt x="1936546" y="216380"/>
                      </a:lnTo>
                      <a:lnTo>
                        <a:pt x="1929629" y="216380"/>
                      </a:lnTo>
                      <a:lnTo>
                        <a:pt x="1851884" y="216380"/>
                      </a:lnTo>
                      <a:lnTo>
                        <a:pt x="1811219" y="216380"/>
                      </a:lnTo>
                      <a:lnTo>
                        <a:pt x="1767223" y="216380"/>
                      </a:lnTo>
                      <a:lnTo>
                        <a:pt x="1726559" y="216380"/>
                      </a:lnTo>
                      <a:lnTo>
                        <a:pt x="1682561" y="216380"/>
                      </a:lnTo>
                      <a:lnTo>
                        <a:pt x="1641897" y="216380"/>
                      </a:lnTo>
                      <a:lnTo>
                        <a:pt x="1597900" y="216380"/>
                      </a:lnTo>
                      <a:lnTo>
                        <a:pt x="1557236" y="216380"/>
                      </a:lnTo>
                      <a:lnTo>
                        <a:pt x="1513238" y="216380"/>
                      </a:lnTo>
                      <a:lnTo>
                        <a:pt x="1472574" y="216380"/>
                      </a:lnTo>
                      <a:lnTo>
                        <a:pt x="1428577" y="216380"/>
                      </a:lnTo>
                      <a:lnTo>
                        <a:pt x="1387913" y="216380"/>
                      </a:lnTo>
                      <a:lnTo>
                        <a:pt x="1338414" y="216380"/>
                      </a:lnTo>
                      <a:lnTo>
                        <a:pt x="1338413" y="216380"/>
                      </a:lnTo>
                      <a:lnTo>
                        <a:pt x="1309172" y="216380"/>
                      </a:lnTo>
                      <a:lnTo>
                        <a:pt x="1224510" y="216380"/>
                      </a:lnTo>
                      <a:lnTo>
                        <a:pt x="1183846" y="216380"/>
                      </a:lnTo>
                      <a:lnTo>
                        <a:pt x="1139849" y="216380"/>
                      </a:lnTo>
                      <a:lnTo>
                        <a:pt x="1099185" y="216380"/>
                      </a:lnTo>
                      <a:lnTo>
                        <a:pt x="1055187" y="216380"/>
                      </a:lnTo>
                      <a:lnTo>
                        <a:pt x="1014524" y="216380"/>
                      </a:lnTo>
                      <a:lnTo>
                        <a:pt x="970526" y="216380"/>
                      </a:lnTo>
                      <a:lnTo>
                        <a:pt x="929862" y="216380"/>
                      </a:lnTo>
                      <a:lnTo>
                        <a:pt x="885864" y="216380"/>
                      </a:lnTo>
                      <a:lnTo>
                        <a:pt x="845201" y="216380"/>
                      </a:lnTo>
                      <a:lnTo>
                        <a:pt x="801203" y="216380"/>
                      </a:lnTo>
                      <a:lnTo>
                        <a:pt x="760539" y="216380"/>
                      </a:lnTo>
                      <a:lnTo>
                        <a:pt x="682793" y="216380"/>
                      </a:lnTo>
                      <a:lnTo>
                        <a:pt x="675878" y="216380"/>
                      </a:lnTo>
                      <a:lnTo>
                        <a:pt x="598133" y="216380"/>
                      </a:lnTo>
                      <a:lnTo>
                        <a:pt x="591216" y="216380"/>
                      </a:lnTo>
                      <a:lnTo>
                        <a:pt x="513471" y="216380"/>
                      </a:lnTo>
                      <a:lnTo>
                        <a:pt x="472806" y="216380"/>
                      </a:lnTo>
                      <a:lnTo>
                        <a:pt x="428809" y="216380"/>
                      </a:lnTo>
                      <a:lnTo>
                        <a:pt x="388146" y="216380"/>
                      </a:lnTo>
                      <a:lnTo>
                        <a:pt x="344148" y="216380"/>
                      </a:lnTo>
                      <a:lnTo>
                        <a:pt x="303484" y="216380"/>
                      </a:lnTo>
                      <a:lnTo>
                        <a:pt x="259486" y="216380"/>
                      </a:lnTo>
                      <a:lnTo>
                        <a:pt x="218823" y="216380"/>
                      </a:lnTo>
                      <a:lnTo>
                        <a:pt x="174824" y="216380"/>
                      </a:lnTo>
                      <a:lnTo>
                        <a:pt x="134161" y="216380"/>
                      </a:lnTo>
                      <a:lnTo>
                        <a:pt x="90163" y="216380"/>
                      </a:lnTo>
                      <a:lnTo>
                        <a:pt x="49499" y="216380"/>
                      </a:lnTo>
                      <a:lnTo>
                        <a:pt x="0" y="216380"/>
                      </a:lnTo>
                      <a:lnTo>
                        <a:pt x="0" y="88651"/>
                      </a:ln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7CEF0437-2A47-4778-8CC4-60B396AB05C3}"/>
                    </a:ext>
                  </a:extLst>
                </p:cNvPr>
                <p:cNvSpPr/>
                <p:nvPr/>
              </p:nvSpPr>
              <p:spPr>
                <a:xfrm>
                  <a:off x="3614586" y="5168900"/>
                  <a:ext cx="2711331" cy="286230"/>
                </a:xfrm>
                <a:custGeom>
                  <a:avLst/>
                  <a:gdLst>
                    <a:gd name="connsiteX0" fmla="*/ 168473 w 2711331"/>
                    <a:gd name="connsiteY0" fmla="*/ 0 h 528968"/>
                    <a:gd name="connsiteX1" fmla="*/ 175594 w 2711331"/>
                    <a:gd name="connsiteY1" fmla="*/ 265685 h 528968"/>
                    <a:gd name="connsiteX2" fmla="*/ 339979 w 2711331"/>
                    <a:gd name="connsiteY2" fmla="*/ 90338 h 528968"/>
                    <a:gd name="connsiteX3" fmla="*/ 344021 w 2711331"/>
                    <a:gd name="connsiteY3" fmla="*/ 215419 h 528968"/>
                    <a:gd name="connsiteX4" fmla="*/ 511484 w 2711331"/>
                    <a:gd name="connsiteY4" fmla="*/ 0 h 528968"/>
                    <a:gd name="connsiteX5" fmla="*/ 518605 w 2711331"/>
                    <a:gd name="connsiteY5" fmla="*/ 265685 h 528968"/>
                    <a:gd name="connsiteX6" fmla="*/ 682990 w 2711331"/>
                    <a:gd name="connsiteY6" fmla="*/ 90338 h 528968"/>
                    <a:gd name="connsiteX7" fmla="*/ 687034 w 2711331"/>
                    <a:gd name="connsiteY7" fmla="*/ 215420 h 528968"/>
                    <a:gd name="connsiteX8" fmla="*/ 854496 w 2711331"/>
                    <a:gd name="connsiteY8" fmla="*/ 0 h 528968"/>
                    <a:gd name="connsiteX9" fmla="*/ 861617 w 2711331"/>
                    <a:gd name="connsiteY9" fmla="*/ 265685 h 528968"/>
                    <a:gd name="connsiteX10" fmla="*/ 1026001 w 2711331"/>
                    <a:gd name="connsiteY10" fmla="*/ 90338 h 528968"/>
                    <a:gd name="connsiteX11" fmla="*/ 1030045 w 2711331"/>
                    <a:gd name="connsiteY11" fmla="*/ 215420 h 528968"/>
                    <a:gd name="connsiteX12" fmla="*/ 1197507 w 2711331"/>
                    <a:gd name="connsiteY12" fmla="*/ 0 h 528968"/>
                    <a:gd name="connsiteX13" fmla="*/ 1204629 w 2711331"/>
                    <a:gd name="connsiteY13" fmla="*/ 265682 h 528968"/>
                    <a:gd name="connsiteX14" fmla="*/ 1369010 w 2711331"/>
                    <a:gd name="connsiteY14" fmla="*/ 90338 h 528968"/>
                    <a:gd name="connsiteX15" fmla="*/ 1375782 w 2711331"/>
                    <a:gd name="connsiteY15" fmla="*/ 299854 h 528968"/>
                    <a:gd name="connsiteX16" fmla="*/ 1608882 w 2711331"/>
                    <a:gd name="connsiteY16" fmla="*/ 0 h 528968"/>
                    <a:gd name="connsiteX17" fmla="*/ 1616003 w 2711331"/>
                    <a:gd name="connsiteY17" fmla="*/ 265685 h 528968"/>
                    <a:gd name="connsiteX18" fmla="*/ 1780388 w 2711331"/>
                    <a:gd name="connsiteY18" fmla="*/ 90338 h 528968"/>
                    <a:gd name="connsiteX19" fmla="*/ 1784430 w 2711331"/>
                    <a:gd name="connsiteY19" fmla="*/ 215419 h 528968"/>
                    <a:gd name="connsiteX20" fmla="*/ 1951893 w 2711331"/>
                    <a:gd name="connsiteY20" fmla="*/ 0 h 528968"/>
                    <a:gd name="connsiteX21" fmla="*/ 1959014 w 2711331"/>
                    <a:gd name="connsiteY21" fmla="*/ 265685 h 528968"/>
                    <a:gd name="connsiteX22" fmla="*/ 2123399 w 2711331"/>
                    <a:gd name="connsiteY22" fmla="*/ 90338 h 528968"/>
                    <a:gd name="connsiteX23" fmla="*/ 2127443 w 2711331"/>
                    <a:gd name="connsiteY23" fmla="*/ 215420 h 528968"/>
                    <a:gd name="connsiteX24" fmla="*/ 2294905 w 2711331"/>
                    <a:gd name="connsiteY24" fmla="*/ 0 h 528968"/>
                    <a:gd name="connsiteX25" fmla="*/ 2302026 w 2711331"/>
                    <a:gd name="connsiteY25" fmla="*/ 265685 h 528968"/>
                    <a:gd name="connsiteX26" fmla="*/ 2466410 w 2711331"/>
                    <a:gd name="connsiteY26" fmla="*/ 90338 h 528968"/>
                    <a:gd name="connsiteX27" fmla="*/ 2470454 w 2711331"/>
                    <a:gd name="connsiteY27" fmla="*/ 215420 h 528968"/>
                    <a:gd name="connsiteX28" fmla="*/ 2637916 w 2711331"/>
                    <a:gd name="connsiteY28" fmla="*/ 0 h 528968"/>
                    <a:gd name="connsiteX29" fmla="*/ 2645038 w 2711331"/>
                    <a:gd name="connsiteY29" fmla="*/ 265682 h 528968"/>
                    <a:gd name="connsiteX30" fmla="*/ 2711331 w 2711331"/>
                    <a:gd name="connsiteY30" fmla="*/ 194968 h 528968"/>
                    <a:gd name="connsiteX31" fmla="*/ 2711331 w 2711331"/>
                    <a:gd name="connsiteY31" fmla="*/ 528968 h 528968"/>
                    <a:gd name="connsiteX32" fmla="*/ 2652094 w 2711331"/>
                    <a:gd name="connsiteY32" fmla="*/ 528968 h 528968"/>
                    <a:gd name="connsiteX33" fmla="*/ 2480588 w 2711331"/>
                    <a:gd name="connsiteY33" fmla="*/ 528968 h 528968"/>
                    <a:gd name="connsiteX34" fmla="*/ 2398210 w 2711331"/>
                    <a:gd name="connsiteY34" fmla="*/ 528968 h 528968"/>
                    <a:gd name="connsiteX35" fmla="*/ 2309082 w 2711331"/>
                    <a:gd name="connsiteY35" fmla="*/ 528968 h 528968"/>
                    <a:gd name="connsiteX36" fmla="*/ 2226707 w 2711331"/>
                    <a:gd name="connsiteY36" fmla="*/ 528968 h 528968"/>
                    <a:gd name="connsiteX37" fmla="*/ 2137577 w 2711331"/>
                    <a:gd name="connsiteY37" fmla="*/ 528968 h 528968"/>
                    <a:gd name="connsiteX38" fmla="*/ 2055201 w 2711331"/>
                    <a:gd name="connsiteY38" fmla="*/ 528968 h 528968"/>
                    <a:gd name="connsiteX39" fmla="*/ 1966071 w 2711331"/>
                    <a:gd name="connsiteY39" fmla="*/ 528968 h 528968"/>
                    <a:gd name="connsiteX40" fmla="*/ 1883696 w 2711331"/>
                    <a:gd name="connsiteY40" fmla="*/ 528968 h 528968"/>
                    <a:gd name="connsiteX41" fmla="*/ 1794566 w 2711331"/>
                    <a:gd name="connsiteY41" fmla="*/ 528968 h 528968"/>
                    <a:gd name="connsiteX42" fmla="*/ 1712190 w 2711331"/>
                    <a:gd name="connsiteY42" fmla="*/ 528968 h 528968"/>
                    <a:gd name="connsiteX43" fmla="*/ 1623060 w 2711331"/>
                    <a:gd name="connsiteY43" fmla="*/ 528968 h 528968"/>
                    <a:gd name="connsiteX44" fmla="*/ 1540685 w 2711331"/>
                    <a:gd name="connsiteY44" fmla="*/ 528968 h 528968"/>
                    <a:gd name="connsiteX45" fmla="*/ 1383188 w 2711331"/>
                    <a:gd name="connsiteY45" fmla="*/ 528968 h 528968"/>
                    <a:gd name="connsiteX46" fmla="*/ 1369179 w 2711331"/>
                    <a:gd name="connsiteY46" fmla="*/ 528968 h 528968"/>
                    <a:gd name="connsiteX47" fmla="*/ 1211685 w 2711331"/>
                    <a:gd name="connsiteY47" fmla="*/ 528968 h 528968"/>
                    <a:gd name="connsiteX48" fmla="*/ 1197673 w 2711331"/>
                    <a:gd name="connsiteY48" fmla="*/ 528968 h 528968"/>
                    <a:gd name="connsiteX49" fmla="*/ 1040179 w 2711331"/>
                    <a:gd name="connsiteY49" fmla="*/ 528968 h 528968"/>
                    <a:gd name="connsiteX50" fmla="*/ 957801 w 2711331"/>
                    <a:gd name="connsiteY50" fmla="*/ 528968 h 528968"/>
                    <a:gd name="connsiteX51" fmla="*/ 868673 w 2711331"/>
                    <a:gd name="connsiteY51" fmla="*/ 528968 h 528968"/>
                    <a:gd name="connsiteX52" fmla="*/ 786298 w 2711331"/>
                    <a:gd name="connsiteY52" fmla="*/ 528968 h 528968"/>
                    <a:gd name="connsiteX53" fmla="*/ 697168 w 2711331"/>
                    <a:gd name="connsiteY53" fmla="*/ 528968 h 528968"/>
                    <a:gd name="connsiteX54" fmla="*/ 614792 w 2711331"/>
                    <a:gd name="connsiteY54" fmla="*/ 528968 h 528968"/>
                    <a:gd name="connsiteX55" fmla="*/ 525662 w 2711331"/>
                    <a:gd name="connsiteY55" fmla="*/ 528968 h 528968"/>
                    <a:gd name="connsiteX56" fmla="*/ 443287 w 2711331"/>
                    <a:gd name="connsiteY56" fmla="*/ 528968 h 528968"/>
                    <a:gd name="connsiteX57" fmla="*/ 354156 w 2711331"/>
                    <a:gd name="connsiteY57" fmla="*/ 528968 h 528968"/>
                    <a:gd name="connsiteX58" fmla="*/ 271781 w 2711331"/>
                    <a:gd name="connsiteY58" fmla="*/ 528968 h 528968"/>
                    <a:gd name="connsiteX59" fmla="*/ 182651 w 2711331"/>
                    <a:gd name="connsiteY59" fmla="*/ 528968 h 528968"/>
                    <a:gd name="connsiteX60" fmla="*/ 100275 w 2711331"/>
                    <a:gd name="connsiteY60" fmla="*/ 528968 h 528968"/>
                    <a:gd name="connsiteX61" fmla="*/ 0 w 2711331"/>
                    <a:gd name="connsiteY61" fmla="*/ 528968 h 528968"/>
                    <a:gd name="connsiteX62" fmla="*/ 0 w 2711331"/>
                    <a:gd name="connsiteY62" fmla="*/ 216719 h 528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2711331" h="528968">
                      <a:moveTo>
                        <a:pt x="168473" y="0"/>
                      </a:moveTo>
                      <a:lnTo>
                        <a:pt x="175594" y="265685"/>
                      </a:lnTo>
                      <a:lnTo>
                        <a:pt x="339979" y="90338"/>
                      </a:lnTo>
                      <a:lnTo>
                        <a:pt x="344021" y="215419"/>
                      </a:lnTo>
                      <a:lnTo>
                        <a:pt x="511484" y="0"/>
                      </a:lnTo>
                      <a:lnTo>
                        <a:pt x="518605" y="265685"/>
                      </a:lnTo>
                      <a:lnTo>
                        <a:pt x="682990" y="90338"/>
                      </a:lnTo>
                      <a:lnTo>
                        <a:pt x="687034" y="215420"/>
                      </a:lnTo>
                      <a:lnTo>
                        <a:pt x="854496" y="0"/>
                      </a:lnTo>
                      <a:lnTo>
                        <a:pt x="861617" y="265685"/>
                      </a:lnTo>
                      <a:lnTo>
                        <a:pt x="1026001" y="90338"/>
                      </a:lnTo>
                      <a:lnTo>
                        <a:pt x="1030045" y="215420"/>
                      </a:lnTo>
                      <a:lnTo>
                        <a:pt x="1197507" y="0"/>
                      </a:lnTo>
                      <a:lnTo>
                        <a:pt x="1204629" y="265682"/>
                      </a:lnTo>
                      <a:lnTo>
                        <a:pt x="1369010" y="90338"/>
                      </a:lnTo>
                      <a:lnTo>
                        <a:pt x="1375782" y="299854"/>
                      </a:lnTo>
                      <a:lnTo>
                        <a:pt x="1608882" y="0"/>
                      </a:lnTo>
                      <a:lnTo>
                        <a:pt x="1616003" y="265685"/>
                      </a:lnTo>
                      <a:lnTo>
                        <a:pt x="1780388" y="90338"/>
                      </a:lnTo>
                      <a:lnTo>
                        <a:pt x="1784430" y="215419"/>
                      </a:lnTo>
                      <a:lnTo>
                        <a:pt x="1951893" y="0"/>
                      </a:lnTo>
                      <a:lnTo>
                        <a:pt x="1959014" y="265685"/>
                      </a:lnTo>
                      <a:lnTo>
                        <a:pt x="2123399" y="90338"/>
                      </a:lnTo>
                      <a:lnTo>
                        <a:pt x="2127443" y="215420"/>
                      </a:lnTo>
                      <a:lnTo>
                        <a:pt x="2294905" y="0"/>
                      </a:lnTo>
                      <a:lnTo>
                        <a:pt x="2302026" y="265685"/>
                      </a:lnTo>
                      <a:lnTo>
                        <a:pt x="2466410" y="90338"/>
                      </a:lnTo>
                      <a:lnTo>
                        <a:pt x="2470454" y="215420"/>
                      </a:lnTo>
                      <a:lnTo>
                        <a:pt x="2637916" y="0"/>
                      </a:lnTo>
                      <a:lnTo>
                        <a:pt x="2645038" y="265682"/>
                      </a:lnTo>
                      <a:lnTo>
                        <a:pt x="2711331" y="194968"/>
                      </a:lnTo>
                      <a:lnTo>
                        <a:pt x="2711331" y="528968"/>
                      </a:lnTo>
                      <a:lnTo>
                        <a:pt x="2652094" y="528968"/>
                      </a:lnTo>
                      <a:lnTo>
                        <a:pt x="2480588" y="528968"/>
                      </a:lnTo>
                      <a:lnTo>
                        <a:pt x="2398210" y="528968"/>
                      </a:lnTo>
                      <a:lnTo>
                        <a:pt x="2309082" y="528968"/>
                      </a:lnTo>
                      <a:lnTo>
                        <a:pt x="2226707" y="528968"/>
                      </a:lnTo>
                      <a:lnTo>
                        <a:pt x="2137577" y="528968"/>
                      </a:lnTo>
                      <a:lnTo>
                        <a:pt x="2055201" y="528968"/>
                      </a:lnTo>
                      <a:lnTo>
                        <a:pt x="1966071" y="528968"/>
                      </a:lnTo>
                      <a:lnTo>
                        <a:pt x="1883696" y="528968"/>
                      </a:lnTo>
                      <a:lnTo>
                        <a:pt x="1794566" y="528968"/>
                      </a:lnTo>
                      <a:lnTo>
                        <a:pt x="1712190" y="528968"/>
                      </a:lnTo>
                      <a:lnTo>
                        <a:pt x="1623060" y="528968"/>
                      </a:lnTo>
                      <a:lnTo>
                        <a:pt x="1540685" y="528968"/>
                      </a:lnTo>
                      <a:lnTo>
                        <a:pt x="1383188" y="528968"/>
                      </a:lnTo>
                      <a:lnTo>
                        <a:pt x="1369179" y="528968"/>
                      </a:lnTo>
                      <a:lnTo>
                        <a:pt x="1211685" y="528968"/>
                      </a:lnTo>
                      <a:lnTo>
                        <a:pt x="1197673" y="528968"/>
                      </a:lnTo>
                      <a:lnTo>
                        <a:pt x="1040179" y="528968"/>
                      </a:lnTo>
                      <a:lnTo>
                        <a:pt x="957801" y="528968"/>
                      </a:lnTo>
                      <a:lnTo>
                        <a:pt x="868673" y="528968"/>
                      </a:lnTo>
                      <a:lnTo>
                        <a:pt x="786298" y="528968"/>
                      </a:lnTo>
                      <a:lnTo>
                        <a:pt x="697168" y="528968"/>
                      </a:lnTo>
                      <a:lnTo>
                        <a:pt x="614792" y="528968"/>
                      </a:lnTo>
                      <a:lnTo>
                        <a:pt x="525662" y="528968"/>
                      </a:lnTo>
                      <a:lnTo>
                        <a:pt x="443287" y="528968"/>
                      </a:lnTo>
                      <a:lnTo>
                        <a:pt x="354156" y="528968"/>
                      </a:lnTo>
                      <a:lnTo>
                        <a:pt x="271781" y="528968"/>
                      </a:lnTo>
                      <a:lnTo>
                        <a:pt x="182651" y="528968"/>
                      </a:lnTo>
                      <a:lnTo>
                        <a:pt x="100275" y="528968"/>
                      </a:lnTo>
                      <a:lnTo>
                        <a:pt x="0" y="528968"/>
                      </a:lnTo>
                      <a:lnTo>
                        <a:pt x="0" y="216719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084BF5FD-506C-4A1D-81CC-79E2137269B7}"/>
                </a:ext>
              </a:extLst>
            </p:cNvPr>
            <p:cNvSpPr/>
            <p:nvPr/>
          </p:nvSpPr>
          <p:spPr>
            <a:xfrm>
              <a:off x="660516" y="2503338"/>
              <a:ext cx="2711332" cy="156041"/>
            </a:xfrm>
            <a:prstGeom prst="rect">
              <a:avLst/>
            </a:prstGeom>
            <a:pattFill prst="lgConfetti">
              <a:fgClr>
                <a:schemeClr val="accent2">
                  <a:lumMod val="75000"/>
                </a:schemeClr>
              </a:fgClr>
              <a:bgClr>
                <a:schemeClr val="accent4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6F99D3BD-2092-474F-AC33-669067D70197}"/>
                </a:ext>
              </a:extLst>
            </p:cNvPr>
            <p:cNvSpPr/>
            <p:nvPr/>
          </p:nvSpPr>
          <p:spPr>
            <a:xfrm>
              <a:off x="660519" y="2564801"/>
              <a:ext cx="2711331" cy="972028"/>
            </a:xfrm>
            <a:custGeom>
              <a:avLst/>
              <a:gdLst>
                <a:gd name="connsiteX0" fmla="*/ 762562 w 2711331"/>
                <a:gd name="connsiteY0" fmla="*/ 653 h 972028"/>
                <a:gd name="connsiteX1" fmla="*/ 1016750 w 2711331"/>
                <a:gd name="connsiteY1" fmla="*/ 25374 h 972028"/>
                <a:gd name="connsiteX2" fmla="*/ 1355666 w 2711331"/>
                <a:gd name="connsiteY2" fmla="*/ 25374 h 972028"/>
                <a:gd name="connsiteX3" fmla="*/ 1440395 w 2711331"/>
                <a:gd name="connsiteY3" fmla="*/ 654 h 972028"/>
                <a:gd name="connsiteX4" fmla="*/ 1694582 w 2711331"/>
                <a:gd name="connsiteY4" fmla="*/ 25374 h 972028"/>
                <a:gd name="connsiteX5" fmla="*/ 2033498 w 2711331"/>
                <a:gd name="connsiteY5" fmla="*/ 25374 h 972028"/>
                <a:gd name="connsiteX6" fmla="*/ 2372415 w 2711331"/>
                <a:gd name="connsiteY6" fmla="*/ 25374 h 972028"/>
                <a:gd name="connsiteX7" fmla="*/ 2711331 w 2711331"/>
                <a:gd name="connsiteY7" fmla="*/ 25374 h 972028"/>
                <a:gd name="connsiteX8" fmla="*/ 2711331 w 2711331"/>
                <a:gd name="connsiteY8" fmla="*/ 285750 h 972028"/>
                <a:gd name="connsiteX9" fmla="*/ 2711331 w 2711331"/>
                <a:gd name="connsiteY9" fmla="*/ 972028 h 972028"/>
                <a:gd name="connsiteX10" fmla="*/ 0 w 2711331"/>
                <a:gd name="connsiteY10" fmla="*/ 972028 h 972028"/>
                <a:gd name="connsiteX11" fmla="*/ 0 w 2711331"/>
                <a:gd name="connsiteY11" fmla="*/ 285750 h 972028"/>
                <a:gd name="connsiteX12" fmla="*/ 0 w 2711331"/>
                <a:gd name="connsiteY12" fmla="*/ 25374 h 972028"/>
                <a:gd name="connsiteX13" fmla="*/ 84729 w 2711331"/>
                <a:gd name="connsiteY13" fmla="*/ 654 h 972028"/>
                <a:gd name="connsiteX14" fmla="*/ 338917 w 2711331"/>
                <a:gd name="connsiteY14" fmla="*/ 25374 h 972028"/>
                <a:gd name="connsiteX15" fmla="*/ 423646 w 2711331"/>
                <a:gd name="connsiteY15" fmla="*/ 654 h 972028"/>
                <a:gd name="connsiteX16" fmla="*/ 677833 w 2711331"/>
                <a:gd name="connsiteY16" fmla="*/ 25374 h 972028"/>
                <a:gd name="connsiteX17" fmla="*/ 762562 w 2711331"/>
                <a:gd name="connsiteY17" fmla="*/ 653 h 972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711331" h="972028">
                  <a:moveTo>
                    <a:pt x="762562" y="653"/>
                  </a:moveTo>
                  <a:cubicBezTo>
                    <a:pt x="847291" y="8893"/>
                    <a:pt x="932020" y="91295"/>
                    <a:pt x="1016750" y="25374"/>
                  </a:cubicBezTo>
                  <a:cubicBezTo>
                    <a:pt x="1129722" y="-62521"/>
                    <a:pt x="1242694" y="113268"/>
                    <a:pt x="1355666" y="25374"/>
                  </a:cubicBezTo>
                  <a:cubicBezTo>
                    <a:pt x="1383909" y="3400"/>
                    <a:pt x="1412151" y="-2094"/>
                    <a:pt x="1440395" y="654"/>
                  </a:cubicBezTo>
                  <a:cubicBezTo>
                    <a:pt x="1525123" y="8894"/>
                    <a:pt x="1609853" y="91295"/>
                    <a:pt x="1694582" y="25374"/>
                  </a:cubicBezTo>
                  <a:cubicBezTo>
                    <a:pt x="1807554" y="-62521"/>
                    <a:pt x="1920526" y="113268"/>
                    <a:pt x="2033498" y="25374"/>
                  </a:cubicBezTo>
                  <a:cubicBezTo>
                    <a:pt x="2146470" y="-62521"/>
                    <a:pt x="2259442" y="113268"/>
                    <a:pt x="2372415" y="25374"/>
                  </a:cubicBezTo>
                  <a:cubicBezTo>
                    <a:pt x="2485387" y="-62521"/>
                    <a:pt x="2598359" y="113268"/>
                    <a:pt x="2711331" y="25374"/>
                  </a:cubicBezTo>
                  <a:lnTo>
                    <a:pt x="2711331" y="285750"/>
                  </a:lnTo>
                  <a:lnTo>
                    <a:pt x="2711331" y="972028"/>
                  </a:lnTo>
                  <a:lnTo>
                    <a:pt x="0" y="972028"/>
                  </a:lnTo>
                  <a:lnTo>
                    <a:pt x="0" y="285750"/>
                  </a:lnTo>
                  <a:lnTo>
                    <a:pt x="0" y="25374"/>
                  </a:lnTo>
                  <a:cubicBezTo>
                    <a:pt x="28243" y="3400"/>
                    <a:pt x="56486" y="-2094"/>
                    <a:pt x="84729" y="654"/>
                  </a:cubicBezTo>
                  <a:cubicBezTo>
                    <a:pt x="169458" y="8894"/>
                    <a:pt x="254187" y="91295"/>
                    <a:pt x="338917" y="25374"/>
                  </a:cubicBezTo>
                  <a:cubicBezTo>
                    <a:pt x="367160" y="3400"/>
                    <a:pt x="395402" y="-2094"/>
                    <a:pt x="423646" y="654"/>
                  </a:cubicBezTo>
                  <a:cubicBezTo>
                    <a:pt x="508374" y="8894"/>
                    <a:pt x="593104" y="91295"/>
                    <a:pt x="677833" y="25374"/>
                  </a:cubicBezTo>
                  <a:cubicBezTo>
                    <a:pt x="706076" y="3401"/>
                    <a:pt x="734319" y="-2094"/>
                    <a:pt x="762562" y="653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F63FFAC8-7884-45BF-B3F2-743F14B36DED}"/>
                </a:ext>
              </a:extLst>
            </p:cNvPr>
            <p:cNvSpPr/>
            <p:nvPr/>
          </p:nvSpPr>
          <p:spPr>
            <a:xfrm>
              <a:off x="660519" y="2697672"/>
              <a:ext cx="2711331" cy="145996"/>
            </a:xfrm>
            <a:custGeom>
              <a:avLst/>
              <a:gdLst>
                <a:gd name="connsiteX0" fmla="*/ 762562 w 2711331"/>
                <a:gd name="connsiteY0" fmla="*/ 653 h 145996"/>
                <a:gd name="connsiteX1" fmla="*/ 1016750 w 2711331"/>
                <a:gd name="connsiteY1" fmla="*/ 25374 h 145996"/>
                <a:gd name="connsiteX2" fmla="*/ 1355666 w 2711331"/>
                <a:gd name="connsiteY2" fmla="*/ 25374 h 145996"/>
                <a:gd name="connsiteX3" fmla="*/ 1440395 w 2711331"/>
                <a:gd name="connsiteY3" fmla="*/ 654 h 145996"/>
                <a:gd name="connsiteX4" fmla="*/ 1694582 w 2711331"/>
                <a:gd name="connsiteY4" fmla="*/ 25374 h 145996"/>
                <a:gd name="connsiteX5" fmla="*/ 2033498 w 2711331"/>
                <a:gd name="connsiteY5" fmla="*/ 25374 h 145996"/>
                <a:gd name="connsiteX6" fmla="*/ 2372415 w 2711331"/>
                <a:gd name="connsiteY6" fmla="*/ 25374 h 145996"/>
                <a:gd name="connsiteX7" fmla="*/ 2711331 w 2711331"/>
                <a:gd name="connsiteY7" fmla="*/ 25374 h 145996"/>
                <a:gd name="connsiteX8" fmla="*/ 2711331 w 2711331"/>
                <a:gd name="connsiteY8" fmla="*/ 120624 h 145996"/>
                <a:gd name="connsiteX9" fmla="*/ 2372415 w 2711331"/>
                <a:gd name="connsiteY9" fmla="*/ 120624 h 145996"/>
                <a:gd name="connsiteX10" fmla="*/ 2033498 w 2711331"/>
                <a:gd name="connsiteY10" fmla="*/ 120624 h 145996"/>
                <a:gd name="connsiteX11" fmla="*/ 1694582 w 2711331"/>
                <a:gd name="connsiteY11" fmla="*/ 120624 h 145996"/>
                <a:gd name="connsiteX12" fmla="*/ 1440395 w 2711331"/>
                <a:gd name="connsiteY12" fmla="*/ 95904 h 145996"/>
                <a:gd name="connsiteX13" fmla="*/ 1355666 w 2711331"/>
                <a:gd name="connsiteY13" fmla="*/ 120624 h 145996"/>
                <a:gd name="connsiteX14" fmla="*/ 1016750 w 2711331"/>
                <a:gd name="connsiteY14" fmla="*/ 120624 h 145996"/>
                <a:gd name="connsiteX15" fmla="*/ 762562 w 2711331"/>
                <a:gd name="connsiteY15" fmla="*/ 95903 h 145996"/>
                <a:gd name="connsiteX16" fmla="*/ 677833 w 2711331"/>
                <a:gd name="connsiteY16" fmla="*/ 120624 h 145996"/>
                <a:gd name="connsiteX17" fmla="*/ 423646 w 2711331"/>
                <a:gd name="connsiteY17" fmla="*/ 95904 h 145996"/>
                <a:gd name="connsiteX18" fmla="*/ 338917 w 2711331"/>
                <a:gd name="connsiteY18" fmla="*/ 120624 h 145996"/>
                <a:gd name="connsiteX19" fmla="*/ 84729 w 2711331"/>
                <a:gd name="connsiteY19" fmla="*/ 95904 h 145996"/>
                <a:gd name="connsiteX20" fmla="*/ 0 w 2711331"/>
                <a:gd name="connsiteY20" fmla="*/ 120624 h 145996"/>
                <a:gd name="connsiteX21" fmla="*/ 0 w 2711331"/>
                <a:gd name="connsiteY21" fmla="*/ 25374 h 145996"/>
                <a:gd name="connsiteX22" fmla="*/ 84729 w 2711331"/>
                <a:gd name="connsiteY22" fmla="*/ 654 h 145996"/>
                <a:gd name="connsiteX23" fmla="*/ 338917 w 2711331"/>
                <a:gd name="connsiteY23" fmla="*/ 25374 h 145996"/>
                <a:gd name="connsiteX24" fmla="*/ 423646 w 2711331"/>
                <a:gd name="connsiteY24" fmla="*/ 654 h 145996"/>
                <a:gd name="connsiteX25" fmla="*/ 677833 w 2711331"/>
                <a:gd name="connsiteY25" fmla="*/ 25374 h 145996"/>
                <a:gd name="connsiteX26" fmla="*/ 762562 w 2711331"/>
                <a:gd name="connsiteY26" fmla="*/ 653 h 145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711331" h="145996">
                  <a:moveTo>
                    <a:pt x="762562" y="653"/>
                  </a:moveTo>
                  <a:cubicBezTo>
                    <a:pt x="847291" y="8893"/>
                    <a:pt x="932020" y="91294"/>
                    <a:pt x="1016750" y="25374"/>
                  </a:cubicBezTo>
                  <a:cubicBezTo>
                    <a:pt x="1129722" y="-62521"/>
                    <a:pt x="1242694" y="113268"/>
                    <a:pt x="1355666" y="25374"/>
                  </a:cubicBezTo>
                  <a:cubicBezTo>
                    <a:pt x="1383909" y="3399"/>
                    <a:pt x="1412151" y="-2094"/>
                    <a:pt x="1440395" y="654"/>
                  </a:cubicBezTo>
                  <a:cubicBezTo>
                    <a:pt x="1525123" y="8894"/>
                    <a:pt x="1609853" y="91294"/>
                    <a:pt x="1694582" y="25374"/>
                  </a:cubicBezTo>
                  <a:cubicBezTo>
                    <a:pt x="1807554" y="-62521"/>
                    <a:pt x="1920526" y="113268"/>
                    <a:pt x="2033498" y="25374"/>
                  </a:cubicBezTo>
                  <a:cubicBezTo>
                    <a:pt x="2146470" y="-62521"/>
                    <a:pt x="2259442" y="113268"/>
                    <a:pt x="2372415" y="25374"/>
                  </a:cubicBezTo>
                  <a:cubicBezTo>
                    <a:pt x="2485387" y="-62521"/>
                    <a:pt x="2598359" y="113268"/>
                    <a:pt x="2711331" y="25374"/>
                  </a:cubicBezTo>
                  <a:lnTo>
                    <a:pt x="2711331" y="120624"/>
                  </a:lnTo>
                  <a:cubicBezTo>
                    <a:pt x="2598359" y="208518"/>
                    <a:pt x="2485387" y="32729"/>
                    <a:pt x="2372415" y="120624"/>
                  </a:cubicBezTo>
                  <a:cubicBezTo>
                    <a:pt x="2259442" y="208518"/>
                    <a:pt x="2146470" y="32729"/>
                    <a:pt x="2033498" y="120624"/>
                  </a:cubicBezTo>
                  <a:cubicBezTo>
                    <a:pt x="1920526" y="208518"/>
                    <a:pt x="1807554" y="32729"/>
                    <a:pt x="1694582" y="120624"/>
                  </a:cubicBezTo>
                  <a:cubicBezTo>
                    <a:pt x="1609853" y="186544"/>
                    <a:pt x="1525123" y="104144"/>
                    <a:pt x="1440395" y="95904"/>
                  </a:cubicBezTo>
                  <a:cubicBezTo>
                    <a:pt x="1412151" y="93156"/>
                    <a:pt x="1383909" y="98649"/>
                    <a:pt x="1355666" y="120624"/>
                  </a:cubicBezTo>
                  <a:cubicBezTo>
                    <a:pt x="1242694" y="208518"/>
                    <a:pt x="1129722" y="32729"/>
                    <a:pt x="1016750" y="120624"/>
                  </a:cubicBezTo>
                  <a:cubicBezTo>
                    <a:pt x="932020" y="186544"/>
                    <a:pt x="847291" y="104143"/>
                    <a:pt x="762562" y="95903"/>
                  </a:cubicBezTo>
                  <a:cubicBezTo>
                    <a:pt x="734319" y="93156"/>
                    <a:pt x="706076" y="98650"/>
                    <a:pt x="677833" y="120624"/>
                  </a:cubicBezTo>
                  <a:cubicBezTo>
                    <a:pt x="593104" y="186544"/>
                    <a:pt x="508374" y="104144"/>
                    <a:pt x="423646" y="95904"/>
                  </a:cubicBezTo>
                  <a:cubicBezTo>
                    <a:pt x="395402" y="93156"/>
                    <a:pt x="367160" y="98649"/>
                    <a:pt x="338917" y="120624"/>
                  </a:cubicBezTo>
                  <a:cubicBezTo>
                    <a:pt x="254187" y="186544"/>
                    <a:pt x="169458" y="104144"/>
                    <a:pt x="84729" y="95904"/>
                  </a:cubicBezTo>
                  <a:cubicBezTo>
                    <a:pt x="56486" y="93156"/>
                    <a:pt x="28243" y="98649"/>
                    <a:pt x="0" y="120624"/>
                  </a:cubicBezTo>
                  <a:lnTo>
                    <a:pt x="0" y="25374"/>
                  </a:lnTo>
                  <a:cubicBezTo>
                    <a:pt x="28243" y="3399"/>
                    <a:pt x="56486" y="-2094"/>
                    <a:pt x="84729" y="654"/>
                  </a:cubicBezTo>
                  <a:cubicBezTo>
                    <a:pt x="169458" y="8894"/>
                    <a:pt x="254187" y="91294"/>
                    <a:pt x="338917" y="25374"/>
                  </a:cubicBezTo>
                  <a:cubicBezTo>
                    <a:pt x="367160" y="3399"/>
                    <a:pt x="395402" y="-2094"/>
                    <a:pt x="423646" y="654"/>
                  </a:cubicBezTo>
                  <a:cubicBezTo>
                    <a:pt x="508374" y="8894"/>
                    <a:pt x="593104" y="91294"/>
                    <a:pt x="677833" y="25374"/>
                  </a:cubicBezTo>
                  <a:cubicBezTo>
                    <a:pt x="706076" y="3400"/>
                    <a:pt x="734319" y="-2094"/>
                    <a:pt x="762562" y="65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6283CE60-7A99-4EA3-9CA5-46ECFBAC8938}"/>
                </a:ext>
              </a:extLst>
            </p:cNvPr>
            <p:cNvSpPr/>
            <p:nvPr/>
          </p:nvSpPr>
          <p:spPr>
            <a:xfrm>
              <a:off x="660519" y="2913572"/>
              <a:ext cx="2711331" cy="145996"/>
            </a:xfrm>
            <a:custGeom>
              <a:avLst/>
              <a:gdLst>
                <a:gd name="connsiteX0" fmla="*/ 762562 w 2711331"/>
                <a:gd name="connsiteY0" fmla="*/ 653 h 145996"/>
                <a:gd name="connsiteX1" fmla="*/ 1016750 w 2711331"/>
                <a:gd name="connsiteY1" fmla="*/ 25374 h 145996"/>
                <a:gd name="connsiteX2" fmla="*/ 1355666 w 2711331"/>
                <a:gd name="connsiteY2" fmla="*/ 25374 h 145996"/>
                <a:gd name="connsiteX3" fmla="*/ 1440395 w 2711331"/>
                <a:gd name="connsiteY3" fmla="*/ 654 h 145996"/>
                <a:gd name="connsiteX4" fmla="*/ 1694582 w 2711331"/>
                <a:gd name="connsiteY4" fmla="*/ 25374 h 145996"/>
                <a:gd name="connsiteX5" fmla="*/ 2033498 w 2711331"/>
                <a:gd name="connsiteY5" fmla="*/ 25374 h 145996"/>
                <a:gd name="connsiteX6" fmla="*/ 2372415 w 2711331"/>
                <a:gd name="connsiteY6" fmla="*/ 25374 h 145996"/>
                <a:gd name="connsiteX7" fmla="*/ 2711331 w 2711331"/>
                <a:gd name="connsiteY7" fmla="*/ 25374 h 145996"/>
                <a:gd name="connsiteX8" fmla="*/ 2711331 w 2711331"/>
                <a:gd name="connsiteY8" fmla="*/ 120624 h 145996"/>
                <a:gd name="connsiteX9" fmla="*/ 2372415 w 2711331"/>
                <a:gd name="connsiteY9" fmla="*/ 120624 h 145996"/>
                <a:gd name="connsiteX10" fmla="*/ 2033498 w 2711331"/>
                <a:gd name="connsiteY10" fmla="*/ 120624 h 145996"/>
                <a:gd name="connsiteX11" fmla="*/ 1694582 w 2711331"/>
                <a:gd name="connsiteY11" fmla="*/ 120624 h 145996"/>
                <a:gd name="connsiteX12" fmla="*/ 1440395 w 2711331"/>
                <a:gd name="connsiteY12" fmla="*/ 95904 h 145996"/>
                <a:gd name="connsiteX13" fmla="*/ 1355666 w 2711331"/>
                <a:gd name="connsiteY13" fmla="*/ 120624 h 145996"/>
                <a:gd name="connsiteX14" fmla="*/ 1016750 w 2711331"/>
                <a:gd name="connsiteY14" fmla="*/ 120624 h 145996"/>
                <a:gd name="connsiteX15" fmla="*/ 762562 w 2711331"/>
                <a:gd name="connsiteY15" fmla="*/ 95903 h 145996"/>
                <a:gd name="connsiteX16" fmla="*/ 677833 w 2711331"/>
                <a:gd name="connsiteY16" fmla="*/ 120624 h 145996"/>
                <a:gd name="connsiteX17" fmla="*/ 423646 w 2711331"/>
                <a:gd name="connsiteY17" fmla="*/ 95904 h 145996"/>
                <a:gd name="connsiteX18" fmla="*/ 338917 w 2711331"/>
                <a:gd name="connsiteY18" fmla="*/ 120624 h 145996"/>
                <a:gd name="connsiteX19" fmla="*/ 84729 w 2711331"/>
                <a:gd name="connsiteY19" fmla="*/ 95904 h 145996"/>
                <a:gd name="connsiteX20" fmla="*/ 0 w 2711331"/>
                <a:gd name="connsiteY20" fmla="*/ 120624 h 145996"/>
                <a:gd name="connsiteX21" fmla="*/ 0 w 2711331"/>
                <a:gd name="connsiteY21" fmla="*/ 25374 h 145996"/>
                <a:gd name="connsiteX22" fmla="*/ 84729 w 2711331"/>
                <a:gd name="connsiteY22" fmla="*/ 654 h 145996"/>
                <a:gd name="connsiteX23" fmla="*/ 338917 w 2711331"/>
                <a:gd name="connsiteY23" fmla="*/ 25374 h 145996"/>
                <a:gd name="connsiteX24" fmla="*/ 423646 w 2711331"/>
                <a:gd name="connsiteY24" fmla="*/ 654 h 145996"/>
                <a:gd name="connsiteX25" fmla="*/ 677833 w 2711331"/>
                <a:gd name="connsiteY25" fmla="*/ 25374 h 145996"/>
                <a:gd name="connsiteX26" fmla="*/ 762562 w 2711331"/>
                <a:gd name="connsiteY26" fmla="*/ 653 h 145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711331" h="145996">
                  <a:moveTo>
                    <a:pt x="762562" y="653"/>
                  </a:moveTo>
                  <a:cubicBezTo>
                    <a:pt x="847291" y="8893"/>
                    <a:pt x="932020" y="91294"/>
                    <a:pt x="1016750" y="25374"/>
                  </a:cubicBezTo>
                  <a:cubicBezTo>
                    <a:pt x="1129722" y="-62521"/>
                    <a:pt x="1242694" y="113268"/>
                    <a:pt x="1355666" y="25374"/>
                  </a:cubicBezTo>
                  <a:cubicBezTo>
                    <a:pt x="1383909" y="3399"/>
                    <a:pt x="1412151" y="-2094"/>
                    <a:pt x="1440395" y="654"/>
                  </a:cubicBezTo>
                  <a:cubicBezTo>
                    <a:pt x="1525123" y="8894"/>
                    <a:pt x="1609853" y="91294"/>
                    <a:pt x="1694582" y="25374"/>
                  </a:cubicBezTo>
                  <a:cubicBezTo>
                    <a:pt x="1807554" y="-62521"/>
                    <a:pt x="1920526" y="113268"/>
                    <a:pt x="2033498" y="25374"/>
                  </a:cubicBezTo>
                  <a:cubicBezTo>
                    <a:pt x="2146470" y="-62521"/>
                    <a:pt x="2259442" y="113268"/>
                    <a:pt x="2372415" y="25374"/>
                  </a:cubicBezTo>
                  <a:cubicBezTo>
                    <a:pt x="2485387" y="-62521"/>
                    <a:pt x="2598359" y="113268"/>
                    <a:pt x="2711331" y="25374"/>
                  </a:cubicBezTo>
                  <a:lnTo>
                    <a:pt x="2711331" y="120624"/>
                  </a:lnTo>
                  <a:cubicBezTo>
                    <a:pt x="2598359" y="208518"/>
                    <a:pt x="2485387" y="32729"/>
                    <a:pt x="2372415" y="120624"/>
                  </a:cubicBezTo>
                  <a:cubicBezTo>
                    <a:pt x="2259442" y="208518"/>
                    <a:pt x="2146470" y="32729"/>
                    <a:pt x="2033498" y="120624"/>
                  </a:cubicBezTo>
                  <a:cubicBezTo>
                    <a:pt x="1920526" y="208518"/>
                    <a:pt x="1807554" y="32729"/>
                    <a:pt x="1694582" y="120624"/>
                  </a:cubicBezTo>
                  <a:cubicBezTo>
                    <a:pt x="1609853" y="186544"/>
                    <a:pt x="1525123" y="104144"/>
                    <a:pt x="1440395" y="95904"/>
                  </a:cubicBezTo>
                  <a:cubicBezTo>
                    <a:pt x="1412151" y="93156"/>
                    <a:pt x="1383909" y="98649"/>
                    <a:pt x="1355666" y="120624"/>
                  </a:cubicBezTo>
                  <a:cubicBezTo>
                    <a:pt x="1242694" y="208518"/>
                    <a:pt x="1129722" y="32729"/>
                    <a:pt x="1016750" y="120624"/>
                  </a:cubicBezTo>
                  <a:cubicBezTo>
                    <a:pt x="932020" y="186544"/>
                    <a:pt x="847291" y="104143"/>
                    <a:pt x="762562" y="95903"/>
                  </a:cubicBezTo>
                  <a:cubicBezTo>
                    <a:pt x="734319" y="93156"/>
                    <a:pt x="706076" y="98650"/>
                    <a:pt x="677833" y="120624"/>
                  </a:cubicBezTo>
                  <a:cubicBezTo>
                    <a:pt x="593104" y="186544"/>
                    <a:pt x="508374" y="104144"/>
                    <a:pt x="423646" y="95904"/>
                  </a:cubicBezTo>
                  <a:cubicBezTo>
                    <a:pt x="395402" y="93156"/>
                    <a:pt x="367160" y="98649"/>
                    <a:pt x="338917" y="120624"/>
                  </a:cubicBezTo>
                  <a:cubicBezTo>
                    <a:pt x="254187" y="186544"/>
                    <a:pt x="169458" y="104144"/>
                    <a:pt x="84729" y="95904"/>
                  </a:cubicBezTo>
                  <a:cubicBezTo>
                    <a:pt x="56486" y="93156"/>
                    <a:pt x="28243" y="98649"/>
                    <a:pt x="0" y="120624"/>
                  </a:cubicBezTo>
                  <a:lnTo>
                    <a:pt x="0" y="25374"/>
                  </a:lnTo>
                  <a:cubicBezTo>
                    <a:pt x="28243" y="3399"/>
                    <a:pt x="56486" y="-2094"/>
                    <a:pt x="84729" y="654"/>
                  </a:cubicBezTo>
                  <a:cubicBezTo>
                    <a:pt x="169458" y="8894"/>
                    <a:pt x="254187" y="91294"/>
                    <a:pt x="338917" y="25374"/>
                  </a:cubicBezTo>
                  <a:cubicBezTo>
                    <a:pt x="367160" y="3399"/>
                    <a:pt x="395402" y="-2094"/>
                    <a:pt x="423646" y="654"/>
                  </a:cubicBezTo>
                  <a:cubicBezTo>
                    <a:pt x="508374" y="8894"/>
                    <a:pt x="593104" y="91294"/>
                    <a:pt x="677833" y="25374"/>
                  </a:cubicBezTo>
                  <a:cubicBezTo>
                    <a:pt x="706076" y="3400"/>
                    <a:pt x="734319" y="-2094"/>
                    <a:pt x="762562" y="65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D9B7E1AC-EC19-47D5-B7D4-CDADDE9A1C78}"/>
                </a:ext>
              </a:extLst>
            </p:cNvPr>
            <p:cNvSpPr/>
            <p:nvPr/>
          </p:nvSpPr>
          <p:spPr>
            <a:xfrm>
              <a:off x="660519" y="3358072"/>
              <a:ext cx="2711331" cy="145996"/>
            </a:xfrm>
            <a:custGeom>
              <a:avLst/>
              <a:gdLst>
                <a:gd name="connsiteX0" fmla="*/ 762562 w 2711331"/>
                <a:gd name="connsiteY0" fmla="*/ 653 h 145996"/>
                <a:gd name="connsiteX1" fmla="*/ 1016750 w 2711331"/>
                <a:gd name="connsiteY1" fmla="*/ 25374 h 145996"/>
                <a:gd name="connsiteX2" fmla="*/ 1355666 w 2711331"/>
                <a:gd name="connsiteY2" fmla="*/ 25374 h 145996"/>
                <a:gd name="connsiteX3" fmla="*/ 1440395 w 2711331"/>
                <a:gd name="connsiteY3" fmla="*/ 654 h 145996"/>
                <a:gd name="connsiteX4" fmla="*/ 1694582 w 2711331"/>
                <a:gd name="connsiteY4" fmla="*/ 25374 h 145996"/>
                <a:gd name="connsiteX5" fmla="*/ 2033498 w 2711331"/>
                <a:gd name="connsiteY5" fmla="*/ 25374 h 145996"/>
                <a:gd name="connsiteX6" fmla="*/ 2372415 w 2711331"/>
                <a:gd name="connsiteY6" fmla="*/ 25374 h 145996"/>
                <a:gd name="connsiteX7" fmla="*/ 2711331 w 2711331"/>
                <a:gd name="connsiteY7" fmla="*/ 25374 h 145996"/>
                <a:gd name="connsiteX8" fmla="*/ 2711331 w 2711331"/>
                <a:gd name="connsiteY8" fmla="*/ 120624 h 145996"/>
                <a:gd name="connsiteX9" fmla="*/ 2372415 w 2711331"/>
                <a:gd name="connsiteY9" fmla="*/ 120624 h 145996"/>
                <a:gd name="connsiteX10" fmla="*/ 2033498 w 2711331"/>
                <a:gd name="connsiteY10" fmla="*/ 120624 h 145996"/>
                <a:gd name="connsiteX11" fmla="*/ 1694582 w 2711331"/>
                <a:gd name="connsiteY11" fmla="*/ 120624 h 145996"/>
                <a:gd name="connsiteX12" fmla="*/ 1440395 w 2711331"/>
                <a:gd name="connsiteY12" fmla="*/ 95904 h 145996"/>
                <a:gd name="connsiteX13" fmla="*/ 1355666 w 2711331"/>
                <a:gd name="connsiteY13" fmla="*/ 120624 h 145996"/>
                <a:gd name="connsiteX14" fmla="*/ 1016750 w 2711331"/>
                <a:gd name="connsiteY14" fmla="*/ 120624 h 145996"/>
                <a:gd name="connsiteX15" fmla="*/ 762562 w 2711331"/>
                <a:gd name="connsiteY15" fmla="*/ 95903 h 145996"/>
                <a:gd name="connsiteX16" fmla="*/ 677833 w 2711331"/>
                <a:gd name="connsiteY16" fmla="*/ 120624 h 145996"/>
                <a:gd name="connsiteX17" fmla="*/ 423646 w 2711331"/>
                <a:gd name="connsiteY17" fmla="*/ 95904 h 145996"/>
                <a:gd name="connsiteX18" fmla="*/ 338917 w 2711331"/>
                <a:gd name="connsiteY18" fmla="*/ 120624 h 145996"/>
                <a:gd name="connsiteX19" fmla="*/ 84729 w 2711331"/>
                <a:gd name="connsiteY19" fmla="*/ 95904 h 145996"/>
                <a:gd name="connsiteX20" fmla="*/ 0 w 2711331"/>
                <a:gd name="connsiteY20" fmla="*/ 120624 h 145996"/>
                <a:gd name="connsiteX21" fmla="*/ 0 w 2711331"/>
                <a:gd name="connsiteY21" fmla="*/ 25374 h 145996"/>
                <a:gd name="connsiteX22" fmla="*/ 84729 w 2711331"/>
                <a:gd name="connsiteY22" fmla="*/ 654 h 145996"/>
                <a:gd name="connsiteX23" fmla="*/ 338917 w 2711331"/>
                <a:gd name="connsiteY23" fmla="*/ 25374 h 145996"/>
                <a:gd name="connsiteX24" fmla="*/ 423646 w 2711331"/>
                <a:gd name="connsiteY24" fmla="*/ 654 h 145996"/>
                <a:gd name="connsiteX25" fmla="*/ 677833 w 2711331"/>
                <a:gd name="connsiteY25" fmla="*/ 25374 h 145996"/>
                <a:gd name="connsiteX26" fmla="*/ 762562 w 2711331"/>
                <a:gd name="connsiteY26" fmla="*/ 653 h 145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711331" h="145996">
                  <a:moveTo>
                    <a:pt x="762562" y="653"/>
                  </a:moveTo>
                  <a:cubicBezTo>
                    <a:pt x="847291" y="8893"/>
                    <a:pt x="932020" y="91294"/>
                    <a:pt x="1016750" y="25374"/>
                  </a:cubicBezTo>
                  <a:cubicBezTo>
                    <a:pt x="1129722" y="-62521"/>
                    <a:pt x="1242694" y="113268"/>
                    <a:pt x="1355666" y="25374"/>
                  </a:cubicBezTo>
                  <a:cubicBezTo>
                    <a:pt x="1383909" y="3399"/>
                    <a:pt x="1412151" y="-2094"/>
                    <a:pt x="1440395" y="654"/>
                  </a:cubicBezTo>
                  <a:cubicBezTo>
                    <a:pt x="1525123" y="8894"/>
                    <a:pt x="1609853" y="91294"/>
                    <a:pt x="1694582" y="25374"/>
                  </a:cubicBezTo>
                  <a:cubicBezTo>
                    <a:pt x="1807554" y="-62521"/>
                    <a:pt x="1920526" y="113268"/>
                    <a:pt x="2033498" y="25374"/>
                  </a:cubicBezTo>
                  <a:cubicBezTo>
                    <a:pt x="2146470" y="-62521"/>
                    <a:pt x="2259442" y="113268"/>
                    <a:pt x="2372415" y="25374"/>
                  </a:cubicBezTo>
                  <a:cubicBezTo>
                    <a:pt x="2485387" y="-62521"/>
                    <a:pt x="2598359" y="113268"/>
                    <a:pt x="2711331" y="25374"/>
                  </a:cubicBezTo>
                  <a:lnTo>
                    <a:pt x="2711331" y="120624"/>
                  </a:lnTo>
                  <a:cubicBezTo>
                    <a:pt x="2598359" y="208518"/>
                    <a:pt x="2485387" y="32729"/>
                    <a:pt x="2372415" y="120624"/>
                  </a:cubicBezTo>
                  <a:cubicBezTo>
                    <a:pt x="2259442" y="208518"/>
                    <a:pt x="2146470" y="32729"/>
                    <a:pt x="2033498" y="120624"/>
                  </a:cubicBezTo>
                  <a:cubicBezTo>
                    <a:pt x="1920526" y="208518"/>
                    <a:pt x="1807554" y="32729"/>
                    <a:pt x="1694582" y="120624"/>
                  </a:cubicBezTo>
                  <a:cubicBezTo>
                    <a:pt x="1609853" y="186544"/>
                    <a:pt x="1525123" y="104144"/>
                    <a:pt x="1440395" y="95904"/>
                  </a:cubicBezTo>
                  <a:cubicBezTo>
                    <a:pt x="1412151" y="93156"/>
                    <a:pt x="1383909" y="98649"/>
                    <a:pt x="1355666" y="120624"/>
                  </a:cubicBezTo>
                  <a:cubicBezTo>
                    <a:pt x="1242694" y="208518"/>
                    <a:pt x="1129722" y="32729"/>
                    <a:pt x="1016750" y="120624"/>
                  </a:cubicBezTo>
                  <a:cubicBezTo>
                    <a:pt x="932020" y="186544"/>
                    <a:pt x="847291" y="104143"/>
                    <a:pt x="762562" y="95903"/>
                  </a:cubicBezTo>
                  <a:cubicBezTo>
                    <a:pt x="734319" y="93156"/>
                    <a:pt x="706076" y="98650"/>
                    <a:pt x="677833" y="120624"/>
                  </a:cubicBezTo>
                  <a:cubicBezTo>
                    <a:pt x="593104" y="186544"/>
                    <a:pt x="508374" y="104144"/>
                    <a:pt x="423646" y="95904"/>
                  </a:cubicBezTo>
                  <a:cubicBezTo>
                    <a:pt x="395402" y="93156"/>
                    <a:pt x="367160" y="98649"/>
                    <a:pt x="338917" y="120624"/>
                  </a:cubicBezTo>
                  <a:cubicBezTo>
                    <a:pt x="254187" y="186544"/>
                    <a:pt x="169458" y="104144"/>
                    <a:pt x="84729" y="95904"/>
                  </a:cubicBezTo>
                  <a:cubicBezTo>
                    <a:pt x="56486" y="93156"/>
                    <a:pt x="28243" y="98649"/>
                    <a:pt x="0" y="120624"/>
                  </a:cubicBezTo>
                  <a:lnTo>
                    <a:pt x="0" y="25374"/>
                  </a:lnTo>
                  <a:cubicBezTo>
                    <a:pt x="28243" y="3399"/>
                    <a:pt x="56486" y="-2094"/>
                    <a:pt x="84729" y="654"/>
                  </a:cubicBezTo>
                  <a:cubicBezTo>
                    <a:pt x="169458" y="8894"/>
                    <a:pt x="254187" y="91294"/>
                    <a:pt x="338917" y="25374"/>
                  </a:cubicBezTo>
                  <a:cubicBezTo>
                    <a:pt x="367160" y="3399"/>
                    <a:pt x="395402" y="-2094"/>
                    <a:pt x="423646" y="654"/>
                  </a:cubicBezTo>
                  <a:cubicBezTo>
                    <a:pt x="508374" y="8894"/>
                    <a:pt x="593104" y="91294"/>
                    <a:pt x="677833" y="25374"/>
                  </a:cubicBezTo>
                  <a:cubicBezTo>
                    <a:pt x="706076" y="3400"/>
                    <a:pt x="734319" y="-2094"/>
                    <a:pt x="762562" y="65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54">
              <a:extLst>
                <a:ext uri="{FF2B5EF4-FFF2-40B4-BE49-F238E27FC236}">
                  <a16:creationId xmlns:a16="http://schemas.microsoft.com/office/drawing/2014/main" id="{F1D09C81-0A79-49A1-B7B0-32EC4716D9EA}"/>
                </a:ext>
              </a:extLst>
            </p:cNvPr>
            <p:cNvSpPr/>
            <p:nvPr/>
          </p:nvSpPr>
          <p:spPr>
            <a:xfrm>
              <a:off x="1390768" y="2951311"/>
              <a:ext cx="1250832" cy="263176"/>
            </a:xfrm>
            <a:custGeom>
              <a:avLst/>
              <a:gdLst>
                <a:gd name="connsiteX0" fmla="*/ 0 w 1250832"/>
                <a:gd name="connsiteY0" fmla="*/ 124005 h 248010"/>
                <a:gd name="connsiteX1" fmla="*/ 625416 w 1250832"/>
                <a:gd name="connsiteY1" fmla="*/ 0 h 248010"/>
                <a:gd name="connsiteX2" fmla="*/ 1250832 w 1250832"/>
                <a:gd name="connsiteY2" fmla="*/ 124005 h 248010"/>
                <a:gd name="connsiteX3" fmla="*/ 625416 w 1250832"/>
                <a:gd name="connsiteY3" fmla="*/ 248010 h 248010"/>
                <a:gd name="connsiteX4" fmla="*/ 0 w 1250832"/>
                <a:gd name="connsiteY4" fmla="*/ 124005 h 248010"/>
                <a:gd name="connsiteX0" fmla="*/ 0 w 1250832"/>
                <a:gd name="connsiteY0" fmla="*/ 124005 h 248010"/>
                <a:gd name="connsiteX1" fmla="*/ 625416 w 1250832"/>
                <a:gd name="connsiteY1" fmla="*/ 0 h 248010"/>
                <a:gd name="connsiteX2" fmla="*/ 1250832 w 1250832"/>
                <a:gd name="connsiteY2" fmla="*/ 124005 h 248010"/>
                <a:gd name="connsiteX3" fmla="*/ 625416 w 1250832"/>
                <a:gd name="connsiteY3" fmla="*/ 248010 h 248010"/>
                <a:gd name="connsiteX4" fmla="*/ 0 w 1250832"/>
                <a:gd name="connsiteY4" fmla="*/ 124005 h 248010"/>
                <a:gd name="connsiteX0" fmla="*/ 0 w 1250832"/>
                <a:gd name="connsiteY0" fmla="*/ 124005 h 248010"/>
                <a:gd name="connsiteX1" fmla="*/ 625416 w 1250832"/>
                <a:gd name="connsiteY1" fmla="*/ 0 h 248010"/>
                <a:gd name="connsiteX2" fmla="*/ 1250832 w 1250832"/>
                <a:gd name="connsiteY2" fmla="*/ 124005 h 248010"/>
                <a:gd name="connsiteX3" fmla="*/ 625416 w 1250832"/>
                <a:gd name="connsiteY3" fmla="*/ 248010 h 248010"/>
                <a:gd name="connsiteX4" fmla="*/ 0 w 1250832"/>
                <a:gd name="connsiteY4" fmla="*/ 124005 h 248010"/>
                <a:gd name="connsiteX0" fmla="*/ 0 w 1250832"/>
                <a:gd name="connsiteY0" fmla="*/ 124005 h 248010"/>
                <a:gd name="connsiteX1" fmla="*/ 625416 w 1250832"/>
                <a:gd name="connsiteY1" fmla="*/ 0 h 248010"/>
                <a:gd name="connsiteX2" fmla="*/ 1250832 w 1250832"/>
                <a:gd name="connsiteY2" fmla="*/ 124005 h 248010"/>
                <a:gd name="connsiteX3" fmla="*/ 625416 w 1250832"/>
                <a:gd name="connsiteY3" fmla="*/ 248010 h 248010"/>
                <a:gd name="connsiteX4" fmla="*/ 0 w 1250832"/>
                <a:gd name="connsiteY4" fmla="*/ 124005 h 248010"/>
                <a:gd name="connsiteX0" fmla="*/ 0 w 1250832"/>
                <a:gd name="connsiteY0" fmla="*/ 206555 h 253270"/>
                <a:gd name="connsiteX1" fmla="*/ 625416 w 1250832"/>
                <a:gd name="connsiteY1" fmla="*/ 0 h 253270"/>
                <a:gd name="connsiteX2" fmla="*/ 1250832 w 1250832"/>
                <a:gd name="connsiteY2" fmla="*/ 124005 h 253270"/>
                <a:gd name="connsiteX3" fmla="*/ 625416 w 1250832"/>
                <a:gd name="connsiteY3" fmla="*/ 248010 h 253270"/>
                <a:gd name="connsiteX4" fmla="*/ 0 w 1250832"/>
                <a:gd name="connsiteY4" fmla="*/ 206555 h 253270"/>
                <a:gd name="connsiteX0" fmla="*/ 0 w 1250832"/>
                <a:gd name="connsiteY0" fmla="*/ 206555 h 263176"/>
                <a:gd name="connsiteX1" fmla="*/ 625416 w 1250832"/>
                <a:gd name="connsiteY1" fmla="*/ 0 h 263176"/>
                <a:gd name="connsiteX2" fmla="*/ 1250832 w 1250832"/>
                <a:gd name="connsiteY2" fmla="*/ 225605 h 263176"/>
                <a:gd name="connsiteX3" fmla="*/ 625416 w 1250832"/>
                <a:gd name="connsiteY3" fmla="*/ 248010 h 263176"/>
                <a:gd name="connsiteX4" fmla="*/ 0 w 1250832"/>
                <a:gd name="connsiteY4" fmla="*/ 206555 h 263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0832" h="263176">
                  <a:moveTo>
                    <a:pt x="0" y="206555"/>
                  </a:moveTo>
                  <a:cubicBezTo>
                    <a:pt x="0" y="138069"/>
                    <a:pt x="280008" y="0"/>
                    <a:pt x="625416" y="0"/>
                  </a:cubicBezTo>
                  <a:cubicBezTo>
                    <a:pt x="970824" y="0"/>
                    <a:pt x="1250832" y="157119"/>
                    <a:pt x="1250832" y="225605"/>
                  </a:cubicBezTo>
                  <a:cubicBezTo>
                    <a:pt x="1250832" y="294091"/>
                    <a:pt x="970824" y="248010"/>
                    <a:pt x="625416" y="248010"/>
                  </a:cubicBezTo>
                  <a:cubicBezTo>
                    <a:pt x="280008" y="248010"/>
                    <a:pt x="0" y="275041"/>
                    <a:pt x="0" y="206555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E737F721-822E-47A6-A2BA-9ADD1F32CB6E}"/>
                </a:ext>
              </a:extLst>
            </p:cNvPr>
            <p:cNvSpPr/>
            <p:nvPr/>
          </p:nvSpPr>
          <p:spPr>
            <a:xfrm>
              <a:off x="660519" y="3142172"/>
              <a:ext cx="2711331" cy="145996"/>
            </a:xfrm>
            <a:custGeom>
              <a:avLst/>
              <a:gdLst>
                <a:gd name="connsiteX0" fmla="*/ 762562 w 2711331"/>
                <a:gd name="connsiteY0" fmla="*/ 653 h 145996"/>
                <a:gd name="connsiteX1" fmla="*/ 1016750 w 2711331"/>
                <a:gd name="connsiteY1" fmla="*/ 25374 h 145996"/>
                <a:gd name="connsiteX2" fmla="*/ 1355666 w 2711331"/>
                <a:gd name="connsiteY2" fmla="*/ 25374 h 145996"/>
                <a:gd name="connsiteX3" fmla="*/ 1440395 w 2711331"/>
                <a:gd name="connsiteY3" fmla="*/ 654 h 145996"/>
                <a:gd name="connsiteX4" fmla="*/ 1694582 w 2711331"/>
                <a:gd name="connsiteY4" fmla="*/ 25374 h 145996"/>
                <a:gd name="connsiteX5" fmla="*/ 2033498 w 2711331"/>
                <a:gd name="connsiteY5" fmla="*/ 25374 h 145996"/>
                <a:gd name="connsiteX6" fmla="*/ 2372415 w 2711331"/>
                <a:gd name="connsiteY6" fmla="*/ 25374 h 145996"/>
                <a:gd name="connsiteX7" fmla="*/ 2711331 w 2711331"/>
                <a:gd name="connsiteY7" fmla="*/ 25374 h 145996"/>
                <a:gd name="connsiteX8" fmla="*/ 2711331 w 2711331"/>
                <a:gd name="connsiteY8" fmla="*/ 120624 h 145996"/>
                <a:gd name="connsiteX9" fmla="*/ 2372415 w 2711331"/>
                <a:gd name="connsiteY9" fmla="*/ 120624 h 145996"/>
                <a:gd name="connsiteX10" fmla="*/ 2033498 w 2711331"/>
                <a:gd name="connsiteY10" fmla="*/ 120624 h 145996"/>
                <a:gd name="connsiteX11" fmla="*/ 1694582 w 2711331"/>
                <a:gd name="connsiteY11" fmla="*/ 120624 h 145996"/>
                <a:gd name="connsiteX12" fmla="*/ 1440395 w 2711331"/>
                <a:gd name="connsiteY12" fmla="*/ 95904 h 145996"/>
                <a:gd name="connsiteX13" fmla="*/ 1355666 w 2711331"/>
                <a:gd name="connsiteY13" fmla="*/ 120624 h 145996"/>
                <a:gd name="connsiteX14" fmla="*/ 1016750 w 2711331"/>
                <a:gd name="connsiteY14" fmla="*/ 120624 h 145996"/>
                <a:gd name="connsiteX15" fmla="*/ 762562 w 2711331"/>
                <a:gd name="connsiteY15" fmla="*/ 95903 h 145996"/>
                <a:gd name="connsiteX16" fmla="*/ 677833 w 2711331"/>
                <a:gd name="connsiteY16" fmla="*/ 120624 h 145996"/>
                <a:gd name="connsiteX17" fmla="*/ 423646 w 2711331"/>
                <a:gd name="connsiteY17" fmla="*/ 95904 h 145996"/>
                <a:gd name="connsiteX18" fmla="*/ 338917 w 2711331"/>
                <a:gd name="connsiteY18" fmla="*/ 120624 h 145996"/>
                <a:gd name="connsiteX19" fmla="*/ 84729 w 2711331"/>
                <a:gd name="connsiteY19" fmla="*/ 95904 h 145996"/>
                <a:gd name="connsiteX20" fmla="*/ 0 w 2711331"/>
                <a:gd name="connsiteY20" fmla="*/ 120624 h 145996"/>
                <a:gd name="connsiteX21" fmla="*/ 0 w 2711331"/>
                <a:gd name="connsiteY21" fmla="*/ 25374 h 145996"/>
                <a:gd name="connsiteX22" fmla="*/ 84729 w 2711331"/>
                <a:gd name="connsiteY22" fmla="*/ 654 h 145996"/>
                <a:gd name="connsiteX23" fmla="*/ 338917 w 2711331"/>
                <a:gd name="connsiteY23" fmla="*/ 25374 h 145996"/>
                <a:gd name="connsiteX24" fmla="*/ 423646 w 2711331"/>
                <a:gd name="connsiteY24" fmla="*/ 654 h 145996"/>
                <a:gd name="connsiteX25" fmla="*/ 677833 w 2711331"/>
                <a:gd name="connsiteY25" fmla="*/ 25374 h 145996"/>
                <a:gd name="connsiteX26" fmla="*/ 762562 w 2711331"/>
                <a:gd name="connsiteY26" fmla="*/ 653 h 145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711331" h="145996">
                  <a:moveTo>
                    <a:pt x="762562" y="653"/>
                  </a:moveTo>
                  <a:cubicBezTo>
                    <a:pt x="847291" y="8893"/>
                    <a:pt x="932020" y="91294"/>
                    <a:pt x="1016750" y="25374"/>
                  </a:cubicBezTo>
                  <a:cubicBezTo>
                    <a:pt x="1129722" y="-62521"/>
                    <a:pt x="1242694" y="113268"/>
                    <a:pt x="1355666" y="25374"/>
                  </a:cubicBezTo>
                  <a:cubicBezTo>
                    <a:pt x="1383909" y="3399"/>
                    <a:pt x="1412151" y="-2094"/>
                    <a:pt x="1440395" y="654"/>
                  </a:cubicBezTo>
                  <a:cubicBezTo>
                    <a:pt x="1525123" y="8894"/>
                    <a:pt x="1609853" y="91294"/>
                    <a:pt x="1694582" y="25374"/>
                  </a:cubicBezTo>
                  <a:cubicBezTo>
                    <a:pt x="1807554" y="-62521"/>
                    <a:pt x="1920526" y="113268"/>
                    <a:pt x="2033498" y="25374"/>
                  </a:cubicBezTo>
                  <a:cubicBezTo>
                    <a:pt x="2146470" y="-62521"/>
                    <a:pt x="2259442" y="113268"/>
                    <a:pt x="2372415" y="25374"/>
                  </a:cubicBezTo>
                  <a:cubicBezTo>
                    <a:pt x="2485387" y="-62521"/>
                    <a:pt x="2598359" y="113268"/>
                    <a:pt x="2711331" y="25374"/>
                  </a:cubicBezTo>
                  <a:lnTo>
                    <a:pt x="2711331" y="120624"/>
                  </a:lnTo>
                  <a:cubicBezTo>
                    <a:pt x="2598359" y="208518"/>
                    <a:pt x="2485387" y="32729"/>
                    <a:pt x="2372415" y="120624"/>
                  </a:cubicBezTo>
                  <a:cubicBezTo>
                    <a:pt x="2259442" y="208518"/>
                    <a:pt x="2146470" y="32729"/>
                    <a:pt x="2033498" y="120624"/>
                  </a:cubicBezTo>
                  <a:cubicBezTo>
                    <a:pt x="1920526" y="208518"/>
                    <a:pt x="1807554" y="32729"/>
                    <a:pt x="1694582" y="120624"/>
                  </a:cubicBezTo>
                  <a:cubicBezTo>
                    <a:pt x="1609853" y="186544"/>
                    <a:pt x="1525123" y="104144"/>
                    <a:pt x="1440395" y="95904"/>
                  </a:cubicBezTo>
                  <a:cubicBezTo>
                    <a:pt x="1412151" y="93156"/>
                    <a:pt x="1383909" y="98649"/>
                    <a:pt x="1355666" y="120624"/>
                  </a:cubicBezTo>
                  <a:cubicBezTo>
                    <a:pt x="1242694" y="208518"/>
                    <a:pt x="1129722" y="32729"/>
                    <a:pt x="1016750" y="120624"/>
                  </a:cubicBezTo>
                  <a:cubicBezTo>
                    <a:pt x="932020" y="186544"/>
                    <a:pt x="847291" y="104143"/>
                    <a:pt x="762562" y="95903"/>
                  </a:cubicBezTo>
                  <a:cubicBezTo>
                    <a:pt x="734319" y="93156"/>
                    <a:pt x="706076" y="98650"/>
                    <a:pt x="677833" y="120624"/>
                  </a:cubicBezTo>
                  <a:cubicBezTo>
                    <a:pt x="593104" y="186544"/>
                    <a:pt x="508374" y="104144"/>
                    <a:pt x="423646" y="95904"/>
                  </a:cubicBezTo>
                  <a:cubicBezTo>
                    <a:pt x="395402" y="93156"/>
                    <a:pt x="367160" y="98649"/>
                    <a:pt x="338917" y="120624"/>
                  </a:cubicBezTo>
                  <a:cubicBezTo>
                    <a:pt x="254187" y="186544"/>
                    <a:pt x="169458" y="104144"/>
                    <a:pt x="84729" y="95904"/>
                  </a:cubicBezTo>
                  <a:cubicBezTo>
                    <a:pt x="56486" y="93156"/>
                    <a:pt x="28243" y="98649"/>
                    <a:pt x="0" y="120624"/>
                  </a:cubicBezTo>
                  <a:lnTo>
                    <a:pt x="0" y="25374"/>
                  </a:lnTo>
                  <a:cubicBezTo>
                    <a:pt x="28243" y="3399"/>
                    <a:pt x="56486" y="-2094"/>
                    <a:pt x="84729" y="654"/>
                  </a:cubicBezTo>
                  <a:cubicBezTo>
                    <a:pt x="169458" y="8894"/>
                    <a:pt x="254187" y="91294"/>
                    <a:pt x="338917" y="25374"/>
                  </a:cubicBezTo>
                  <a:cubicBezTo>
                    <a:pt x="367160" y="3399"/>
                    <a:pt x="395402" y="-2094"/>
                    <a:pt x="423646" y="654"/>
                  </a:cubicBezTo>
                  <a:cubicBezTo>
                    <a:pt x="508374" y="8894"/>
                    <a:pt x="593104" y="91294"/>
                    <a:pt x="677833" y="25374"/>
                  </a:cubicBezTo>
                  <a:cubicBezTo>
                    <a:pt x="706076" y="3400"/>
                    <a:pt x="734319" y="-2094"/>
                    <a:pt x="762562" y="65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512F7410-EF23-47B2-8BA7-8B85C5317F76}"/>
                </a:ext>
              </a:extLst>
            </p:cNvPr>
            <p:cNvSpPr/>
            <p:nvPr/>
          </p:nvSpPr>
          <p:spPr bwMode="auto">
            <a:xfrm>
              <a:off x="1728551" y="2368032"/>
              <a:ext cx="452031" cy="638787"/>
            </a:xfrm>
            <a:custGeom>
              <a:avLst/>
              <a:gdLst>
                <a:gd name="connsiteX0" fmla="*/ 555738 w 1111476"/>
                <a:gd name="connsiteY0" fmla="*/ 0 h 1570681"/>
                <a:gd name="connsiteX1" fmla="*/ 843509 w 1111476"/>
                <a:gd name="connsiteY1" fmla="*/ 331798 h 1570681"/>
                <a:gd name="connsiteX2" fmla="*/ 667752 w 1111476"/>
                <a:gd name="connsiteY2" fmla="*/ 637522 h 1570681"/>
                <a:gd name="connsiteX3" fmla="*/ 658317 w 1111476"/>
                <a:gd name="connsiteY3" fmla="*/ 639718 h 1570681"/>
                <a:gd name="connsiteX4" fmla="*/ 672423 w 1111476"/>
                <a:gd name="connsiteY4" fmla="*/ 642566 h 1570681"/>
                <a:gd name="connsiteX5" fmla="*/ 692785 w 1111476"/>
                <a:gd name="connsiteY5" fmla="*/ 654920 h 1570681"/>
                <a:gd name="connsiteX6" fmla="*/ 994098 w 1111476"/>
                <a:gd name="connsiteY6" fmla="*/ 353606 h 1570681"/>
                <a:gd name="connsiteX7" fmla="*/ 1091337 w 1111476"/>
                <a:gd name="connsiteY7" fmla="*/ 353606 h 1570681"/>
                <a:gd name="connsiteX8" fmla="*/ 1091337 w 1111476"/>
                <a:gd name="connsiteY8" fmla="*/ 450845 h 1570681"/>
                <a:gd name="connsiteX9" fmla="*/ 757960 w 1111476"/>
                <a:gd name="connsiteY9" fmla="*/ 784222 h 1570681"/>
                <a:gd name="connsiteX10" fmla="*/ 755402 w 1111476"/>
                <a:gd name="connsiteY10" fmla="*/ 785281 h 1570681"/>
                <a:gd name="connsiteX11" fmla="*/ 755402 w 1111476"/>
                <a:gd name="connsiteY11" fmla="*/ 1109306 h 1570681"/>
                <a:gd name="connsiteX12" fmla="*/ 744725 w 1111476"/>
                <a:gd name="connsiteY12" fmla="*/ 1162190 h 1570681"/>
                <a:gd name="connsiteX13" fmla="*/ 739826 w 1111476"/>
                <a:gd name="connsiteY13" fmla="*/ 1169457 h 1570681"/>
                <a:gd name="connsiteX14" fmla="*/ 694430 w 1111476"/>
                <a:gd name="connsiteY14" fmla="*/ 1570681 h 1570681"/>
                <a:gd name="connsiteX15" fmla="*/ 587158 w 1111476"/>
                <a:gd name="connsiteY15" fmla="*/ 1570681 h 1570681"/>
                <a:gd name="connsiteX16" fmla="*/ 556577 w 1111476"/>
                <a:gd name="connsiteY16" fmla="*/ 1300391 h 1570681"/>
                <a:gd name="connsiteX17" fmla="*/ 525995 w 1111476"/>
                <a:gd name="connsiteY17" fmla="*/ 1570681 h 1570681"/>
                <a:gd name="connsiteX18" fmla="*/ 418723 w 1111476"/>
                <a:gd name="connsiteY18" fmla="*/ 1570681 h 1570681"/>
                <a:gd name="connsiteX19" fmla="*/ 373665 w 1111476"/>
                <a:gd name="connsiteY19" fmla="*/ 1172442 h 1570681"/>
                <a:gd name="connsiteX20" fmla="*/ 366753 w 1111476"/>
                <a:gd name="connsiteY20" fmla="*/ 1162190 h 1570681"/>
                <a:gd name="connsiteX21" fmla="*/ 356076 w 1111476"/>
                <a:gd name="connsiteY21" fmla="*/ 1109306 h 1570681"/>
                <a:gd name="connsiteX22" fmla="*/ 356076 w 1111476"/>
                <a:gd name="connsiteY22" fmla="*/ 785284 h 1570681"/>
                <a:gd name="connsiteX23" fmla="*/ 353516 w 1111476"/>
                <a:gd name="connsiteY23" fmla="*/ 784224 h 1570681"/>
                <a:gd name="connsiteX24" fmla="*/ 20139 w 1111476"/>
                <a:gd name="connsiteY24" fmla="*/ 450847 h 1570681"/>
                <a:gd name="connsiteX25" fmla="*/ 20139 w 1111476"/>
                <a:gd name="connsiteY25" fmla="*/ 353608 h 1570681"/>
                <a:gd name="connsiteX26" fmla="*/ 117378 w 1111476"/>
                <a:gd name="connsiteY26" fmla="*/ 353608 h 1570681"/>
                <a:gd name="connsiteX27" fmla="*/ 418691 w 1111476"/>
                <a:gd name="connsiteY27" fmla="*/ 654921 h 1570681"/>
                <a:gd name="connsiteX28" fmla="*/ 439055 w 1111476"/>
                <a:gd name="connsiteY28" fmla="*/ 642566 h 1570681"/>
                <a:gd name="connsiteX29" fmla="*/ 453160 w 1111476"/>
                <a:gd name="connsiteY29" fmla="*/ 639718 h 1570681"/>
                <a:gd name="connsiteX30" fmla="*/ 443725 w 1111476"/>
                <a:gd name="connsiteY30" fmla="*/ 637522 h 1570681"/>
                <a:gd name="connsiteX31" fmla="*/ 267967 w 1111476"/>
                <a:gd name="connsiteY31" fmla="*/ 331798 h 1570681"/>
                <a:gd name="connsiteX32" fmla="*/ 555738 w 1111476"/>
                <a:gd name="connsiteY32" fmla="*/ 0 h 1570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111476" h="1570681">
                  <a:moveTo>
                    <a:pt x="555738" y="0"/>
                  </a:moveTo>
                  <a:cubicBezTo>
                    <a:pt x="714670" y="0"/>
                    <a:pt x="843509" y="148551"/>
                    <a:pt x="843509" y="331798"/>
                  </a:cubicBezTo>
                  <a:cubicBezTo>
                    <a:pt x="843509" y="469233"/>
                    <a:pt x="771037" y="587152"/>
                    <a:pt x="667752" y="637522"/>
                  </a:cubicBezTo>
                  <a:lnTo>
                    <a:pt x="658317" y="639718"/>
                  </a:lnTo>
                  <a:lnTo>
                    <a:pt x="672423" y="642566"/>
                  </a:lnTo>
                  <a:lnTo>
                    <a:pt x="692785" y="654920"/>
                  </a:lnTo>
                  <a:lnTo>
                    <a:pt x="994098" y="353606"/>
                  </a:lnTo>
                  <a:cubicBezTo>
                    <a:pt x="1020950" y="326755"/>
                    <a:pt x="1064485" y="326755"/>
                    <a:pt x="1091337" y="353606"/>
                  </a:cubicBezTo>
                  <a:cubicBezTo>
                    <a:pt x="1118189" y="380458"/>
                    <a:pt x="1118189" y="423993"/>
                    <a:pt x="1091337" y="450845"/>
                  </a:cubicBezTo>
                  <a:lnTo>
                    <a:pt x="757960" y="784222"/>
                  </a:lnTo>
                  <a:lnTo>
                    <a:pt x="755402" y="785281"/>
                  </a:lnTo>
                  <a:lnTo>
                    <a:pt x="755402" y="1109306"/>
                  </a:lnTo>
                  <a:cubicBezTo>
                    <a:pt x="755402" y="1128065"/>
                    <a:pt x="751601" y="1145936"/>
                    <a:pt x="744725" y="1162190"/>
                  </a:cubicBezTo>
                  <a:lnTo>
                    <a:pt x="739826" y="1169457"/>
                  </a:lnTo>
                  <a:lnTo>
                    <a:pt x="694430" y="1570681"/>
                  </a:lnTo>
                  <a:lnTo>
                    <a:pt x="587158" y="1570681"/>
                  </a:lnTo>
                  <a:lnTo>
                    <a:pt x="556577" y="1300391"/>
                  </a:lnTo>
                  <a:lnTo>
                    <a:pt x="525995" y="1570681"/>
                  </a:lnTo>
                  <a:lnTo>
                    <a:pt x="418723" y="1570681"/>
                  </a:lnTo>
                  <a:lnTo>
                    <a:pt x="373665" y="1172442"/>
                  </a:lnTo>
                  <a:lnTo>
                    <a:pt x="366753" y="1162190"/>
                  </a:lnTo>
                  <a:cubicBezTo>
                    <a:pt x="359878" y="1145936"/>
                    <a:pt x="356076" y="1128065"/>
                    <a:pt x="356076" y="1109306"/>
                  </a:cubicBezTo>
                  <a:lnTo>
                    <a:pt x="356076" y="785284"/>
                  </a:lnTo>
                  <a:lnTo>
                    <a:pt x="353516" y="784224"/>
                  </a:lnTo>
                  <a:lnTo>
                    <a:pt x="20139" y="450847"/>
                  </a:lnTo>
                  <a:cubicBezTo>
                    <a:pt x="-6713" y="423995"/>
                    <a:pt x="-6713" y="380460"/>
                    <a:pt x="20139" y="353608"/>
                  </a:cubicBezTo>
                  <a:cubicBezTo>
                    <a:pt x="46991" y="326757"/>
                    <a:pt x="90526" y="326757"/>
                    <a:pt x="117378" y="353608"/>
                  </a:cubicBezTo>
                  <a:lnTo>
                    <a:pt x="418691" y="654921"/>
                  </a:lnTo>
                  <a:lnTo>
                    <a:pt x="439055" y="642566"/>
                  </a:lnTo>
                  <a:lnTo>
                    <a:pt x="453160" y="639718"/>
                  </a:lnTo>
                  <a:lnTo>
                    <a:pt x="443725" y="637522"/>
                  </a:lnTo>
                  <a:cubicBezTo>
                    <a:pt x="340439" y="587152"/>
                    <a:pt x="267967" y="469233"/>
                    <a:pt x="267967" y="331798"/>
                  </a:cubicBezTo>
                  <a:cubicBezTo>
                    <a:pt x="267967" y="148551"/>
                    <a:pt x="396806" y="0"/>
                    <a:pt x="555738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2AA86B4E-6E82-4410-A4BE-CE2E87038DCD}"/>
              </a:ext>
            </a:extLst>
          </p:cNvPr>
          <p:cNvGrpSpPr/>
          <p:nvPr/>
        </p:nvGrpSpPr>
        <p:grpSpPr>
          <a:xfrm>
            <a:off x="3604608" y="3738975"/>
            <a:ext cx="2711331" cy="2708694"/>
            <a:chOff x="3604608" y="3738975"/>
            <a:chExt cx="2711331" cy="2708694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434FB909-645D-4553-B40D-6C04C6E96E3A}"/>
                </a:ext>
              </a:extLst>
            </p:cNvPr>
            <p:cNvSpPr/>
            <p:nvPr/>
          </p:nvSpPr>
          <p:spPr>
            <a:xfrm>
              <a:off x="3604608" y="3738975"/>
              <a:ext cx="2711331" cy="233759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59D034E3-C65A-4E9C-9D96-9D2F21D613CB}"/>
                </a:ext>
              </a:extLst>
            </p:cNvPr>
            <p:cNvGrpSpPr/>
            <p:nvPr/>
          </p:nvGrpSpPr>
          <p:grpSpPr>
            <a:xfrm rot="363379">
              <a:off x="5229617" y="5192938"/>
              <a:ext cx="127144" cy="579424"/>
              <a:chOff x="5117306" y="1990725"/>
              <a:chExt cx="383857" cy="736587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98" name="四角形: 角を丸くする 97">
                <a:extLst>
                  <a:ext uri="{FF2B5EF4-FFF2-40B4-BE49-F238E27FC236}">
                    <a16:creationId xmlns:a16="http://schemas.microsoft.com/office/drawing/2014/main" id="{9E21B59F-6051-4A37-AF5B-017D6D600652}"/>
                  </a:ext>
                </a:extLst>
              </p:cNvPr>
              <p:cNvSpPr/>
              <p:nvPr/>
            </p:nvSpPr>
            <p:spPr>
              <a:xfrm>
                <a:off x="5117306" y="1990725"/>
                <a:ext cx="45719" cy="462743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四角形: 角を丸くする 98">
                <a:extLst>
                  <a:ext uri="{FF2B5EF4-FFF2-40B4-BE49-F238E27FC236}">
                    <a16:creationId xmlns:a16="http://schemas.microsoft.com/office/drawing/2014/main" id="{27A29C7F-FCE5-4CE9-AF6F-BFC6D82F9231}"/>
                  </a:ext>
                </a:extLst>
              </p:cNvPr>
              <p:cNvSpPr/>
              <p:nvPr/>
            </p:nvSpPr>
            <p:spPr>
              <a:xfrm>
                <a:off x="5455444" y="2264569"/>
                <a:ext cx="45719" cy="462743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229F811B-E3CC-4222-853B-9CB024E7D62C}"/>
                </a:ext>
              </a:extLst>
            </p:cNvPr>
            <p:cNvSpPr/>
            <p:nvPr/>
          </p:nvSpPr>
          <p:spPr>
            <a:xfrm>
              <a:off x="3604608" y="5760243"/>
              <a:ext cx="2711331" cy="566776"/>
            </a:xfrm>
            <a:custGeom>
              <a:avLst/>
              <a:gdLst>
                <a:gd name="connsiteX0" fmla="*/ 762562 w 2711331"/>
                <a:gd name="connsiteY0" fmla="*/ 649 h 284043"/>
                <a:gd name="connsiteX1" fmla="*/ 1016750 w 2711331"/>
                <a:gd name="connsiteY1" fmla="*/ 25222 h 284043"/>
                <a:gd name="connsiteX2" fmla="*/ 1355666 w 2711331"/>
                <a:gd name="connsiteY2" fmla="*/ 25222 h 284043"/>
                <a:gd name="connsiteX3" fmla="*/ 1440395 w 2711331"/>
                <a:gd name="connsiteY3" fmla="*/ 650 h 284043"/>
                <a:gd name="connsiteX4" fmla="*/ 1694582 w 2711331"/>
                <a:gd name="connsiteY4" fmla="*/ 25222 h 284043"/>
                <a:gd name="connsiteX5" fmla="*/ 2033498 w 2711331"/>
                <a:gd name="connsiteY5" fmla="*/ 25222 h 284043"/>
                <a:gd name="connsiteX6" fmla="*/ 2372415 w 2711331"/>
                <a:gd name="connsiteY6" fmla="*/ 25222 h 284043"/>
                <a:gd name="connsiteX7" fmla="*/ 2711331 w 2711331"/>
                <a:gd name="connsiteY7" fmla="*/ 25222 h 284043"/>
                <a:gd name="connsiteX8" fmla="*/ 2711331 w 2711331"/>
                <a:gd name="connsiteY8" fmla="*/ 284043 h 284043"/>
                <a:gd name="connsiteX9" fmla="*/ 0 w 2711331"/>
                <a:gd name="connsiteY9" fmla="*/ 284043 h 284043"/>
                <a:gd name="connsiteX10" fmla="*/ 0 w 2711331"/>
                <a:gd name="connsiteY10" fmla="*/ 25222 h 284043"/>
                <a:gd name="connsiteX11" fmla="*/ 84729 w 2711331"/>
                <a:gd name="connsiteY11" fmla="*/ 650 h 284043"/>
                <a:gd name="connsiteX12" fmla="*/ 338917 w 2711331"/>
                <a:gd name="connsiteY12" fmla="*/ 25222 h 284043"/>
                <a:gd name="connsiteX13" fmla="*/ 423646 w 2711331"/>
                <a:gd name="connsiteY13" fmla="*/ 650 h 284043"/>
                <a:gd name="connsiteX14" fmla="*/ 677833 w 2711331"/>
                <a:gd name="connsiteY14" fmla="*/ 25222 h 284043"/>
                <a:gd name="connsiteX15" fmla="*/ 762562 w 2711331"/>
                <a:gd name="connsiteY15" fmla="*/ 649 h 28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11331" h="284043">
                  <a:moveTo>
                    <a:pt x="762562" y="649"/>
                  </a:moveTo>
                  <a:cubicBezTo>
                    <a:pt x="847291" y="8840"/>
                    <a:pt x="932020" y="90749"/>
                    <a:pt x="1016750" y="25222"/>
                  </a:cubicBezTo>
                  <a:cubicBezTo>
                    <a:pt x="1129722" y="-62147"/>
                    <a:pt x="1242694" y="112591"/>
                    <a:pt x="1355666" y="25222"/>
                  </a:cubicBezTo>
                  <a:cubicBezTo>
                    <a:pt x="1383909" y="3379"/>
                    <a:pt x="1412151" y="-2081"/>
                    <a:pt x="1440395" y="650"/>
                  </a:cubicBezTo>
                  <a:cubicBezTo>
                    <a:pt x="1525123" y="8841"/>
                    <a:pt x="1609853" y="90749"/>
                    <a:pt x="1694582" y="25222"/>
                  </a:cubicBezTo>
                  <a:cubicBezTo>
                    <a:pt x="1807554" y="-62147"/>
                    <a:pt x="1920526" y="112591"/>
                    <a:pt x="2033498" y="25222"/>
                  </a:cubicBezTo>
                  <a:cubicBezTo>
                    <a:pt x="2146470" y="-62147"/>
                    <a:pt x="2259442" y="112591"/>
                    <a:pt x="2372415" y="25222"/>
                  </a:cubicBezTo>
                  <a:cubicBezTo>
                    <a:pt x="2485387" y="-62147"/>
                    <a:pt x="2598359" y="112591"/>
                    <a:pt x="2711331" y="25222"/>
                  </a:cubicBezTo>
                  <a:lnTo>
                    <a:pt x="2711331" y="284043"/>
                  </a:lnTo>
                  <a:lnTo>
                    <a:pt x="0" y="284043"/>
                  </a:lnTo>
                  <a:lnTo>
                    <a:pt x="0" y="25222"/>
                  </a:lnTo>
                  <a:cubicBezTo>
                    <a:pt x="28243" y="3379"/>
                    <a:pt x="56486" y="-2081"/>
                    <a:pt x="84729" y="650"/>
                  </a:cubicBezTo>
                  <a:cubicBezTo>
                    <a:pt x="169458" y="8841"/>
                    <a:pt x="254187" y="90749"/>
                    <a:pt x="338917" y="25222"/>
                  </a:cubicBezTo>
                  <a:cubicBezTo>
                    <a:pt x="367160" y="3379"/>
                    <a:pt x="395402" y="-2081"/>
                    <a:pt x="423646" y="650"/>
                  </a:cubicBezTo>
                  <a:cubicBezTo>
                    <a:pt x="508374" y="8841"/>
                    <a:pt x="593104" y="90749"/>
                    <a:pt x="677833" y="25222"/>
                  </a:cubicBezTo>
                  <a:cubicBezTo>
                    <a:pt x="706076" y="3380"/>
                    <a:pt x="734319" y="-2081"/>
                    <a:pt x="762562" y="649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6C2F5DDA-20B0-44F6-97A1-CAC254823081}"/>
                </a:ext>
              </a:extLst>
            </p:cNvPr>
            <p:cNvGrpSpPr/>
            <p:nvPr/>
          </p:nvGrpSpPr>
          <p:grpSpPr>
            <a:xfrm rot="400658">
              <a:off x="4509493" y="5479031"/>
              <a:ext cx="1123321" cy="551349"/>
              <a:chOff x="4520240" y="2581058"/>
              <a:chExt cx="1123321" cy="551349"/>
            </a:xfrm>
          </p:grpSpPr>
          <p:sp>
            <p:nvSpPr>
              <p:cNvPr id="95" name="台形 94">
                <a:extLst>
                  <a:ext uri="{FF2B5EF4-FFF2-40B4-BE49-F238E27FC236}">
                    <a16:creationId xmlns:a16="http://schemas.microsoft.com/office/drawing/2014/main" id="{735ECC14-ABF0-4E10-9B81-79B808AFC49C}"/>
                  </a:ext>
                </a:extLst>
              </p:cNvPr>
              <p:cNvSpPr/>
              <p:nvPr/>
            </p:nvSpPr>
            <p:spPr>
              <a:xfrm>
                <a:off x="5006525" y="2581058"/>
                <a:ext cx="307286" cy="148944"/>
              </a:xfrm>
              <a:prstGeom prst="trapezoid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台形 95">
                <a:extLst>
                  <a:ext uri="{FF2B5EF4-FFF2-40B4-BE49-F238E27FC236}">
                    <a16:creationId xmlns:a16="http://schemas.microsoft.com/office/drawing/2014/main" id="{74973CD8-BEFC-453C-BD3C-78D77202C950}"/>
                  </a:ext>
                </a:extLst>
              </p:cNvPr>
              <p:cNvSpPr/>
              <p:nvPr/>
            </p:nvSpPr>
            <p:spPr>
              <a:xfrm>
                <a:off x="4881561" y="2681139"/>
                <a:ext cx="557214" cy="257174"/>
              </a:xfrm>
              <a:prstGeom prst="trapezoid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33AA11E6-A9EF-434A-8897-AEF7F3CFCD41}"/>
                  </a:ext>
                </a:extLst>
              </p:cNvPr>
              <p:cNvSpPr/>
              <p:nvPr/>
            </p:nvSpPr>
            <p:spPr>
              <a:xfrm rot="10800000">
                <a:off x="4520240" y="2873614"/>
                <a:ext cx="1123321" cy="258793"/>
              </a:xfrm>
              <a:custGeom>
                <a:avLst/>
                <a:gdLst>
                  <a:gd name="connsiteX0" fmla="*/ 1266464 w 1266464"/>
                  <a:gd name="connsiteY0" fmla="*/ 258793 h 258793"/>
                  <a:gd name="connsiteX1" fmla="*/ 1009290 w 1266464"/>
                  <a:gd name="connsiteY1" fmla="*/ 258793 h 258793"/>
                  <a:gd name="connsiteX2" fmla="*/ 257174 w 1266464"/>
                  <a:gd name="connsiteY2" fmla="*/ 258793 h 258793"/>
                  <a:gd name="connsiteX3" fmla="*/ 0 w 1266464"/>
                  <a:gd name="connsiteY3" fmla="*/ 258793 h 258793"/>
                  <a:gd name="connsiteX4" fmla="*/ 140897 w 1266464"/>
                  <a:gd name="connsiteY4" fmla="*/ 0 h 258793"/>
                  <a:gd name="connsiteX5" fmla="*/ 436171 w 1266464"/>
                  <a:gd name="connsiteY5" fmla="*/ 0 h 258793"/>
                  <a:gd name="connsiteX6" fmla="*/ 868393 w 1266464"/>
                  <a:gd name="connsiteY6" fmla="*/ 0 h 258793"/>
                  <a:gd name="connsiteX7" fmla="*/ 1087467 w 1266464"/>
                  <a:gd name="connsiteY7" fmla="*/ 0 h 258793"/>
                  <a:gd name="connsiteX0" fmla="*/ 1266464 w 1266464"/>
                  <a:gd name="connsiteY0" fmla="*/ 258793 h 258793"/>
                  <a:gd name="connsiteX1" fmla="*/ 257174 w 1266464"/>
                  <a:gd name="connsiteY1" fmla="*/ 258793 h 258793"/>
                  <a:gd name="connsiteX2" fmla="*/ 0 w 1266464"/>
                  <a:gd name="connsiteY2" fmla="*/ 258793 h 258793"/>
                  <a:gd name="connsiteX3" fmla="*/ 140897 w 1266464"/>
                  <a:gd name="connsiteY3" fmla="*/ 0 h 258793"/>
                  <a:gd name="connsiteX4" fmla="*/ 436171 w 1266464"/>
                  <a:gd name="connsiteY4" fmla="*/ 0 h 258793"/>
                  <a:gd name="connsiteX5" fmla="*/ 868393 w 1266464"/>
                  <a:gd name="connsiteY5" fmla="*/ 0 h 258793"/>
                  <a:gd name="connsiteX6" fmla="*/ 1087467 w 1266464"/>
                  <a:gd name="connsiteY6" fmla="*/ 0 h 258793"/>
                  <a:gd name="connsiteX7" fmla="*/ 1266464 w 1266464"/>
                  <a:gd name="connsiteY7" fmla="*/ 258793 h 258793"/>
                  <a:gd name="connsiteX0" fmla="*/ 1266464 w 1266464"/>
                  <a:gd name="connsiteY0" fmla="*/ 258793 h 258793"/>
                  <a:gd name="connsiteX1" fmla="*/ 0 w 1266464"/>
                  <a:gd name="connsiteY1" fmla="*/ 258793 h 258793"/>
                  <a:gd name="connsiteX2" fmla="*/ 140897 w 1266464"/>
                  <a:gd name="connsiteY2" fmla="*/ 0 h 258793"/>
                  <a:gd name="connsiteX3" fmla="*/ 436171 w 1266464"/>
                  <a:gd name="connsiteY3" fmla="*/ 0 h 258793"/>
                  <a:gd name="connsiteX4" fmla="*/ 868393 w 1266464"/>
                  <a:gd name="connsiteY4" fmla="*/ 0 h 258793"/>
                  <a:gd name="connsiteX5" fmla="*/ 1087467 w 1266464"/>
                  <a:gd name="connsiteY5" fmla="*/ 0 h 258793"/>
                  <a:gd name="connsiteX6" fmla="*/ 1266464 w 1266464"/>
                  <a:gd name="connsiteY6" fmla="*/ 258793 h 258793"/>
                  <a:gd name="connsiteX0" fmla="*/ 1266464 w 1266464"/>
                  <a:gd name="connsiteY0" fmla="*/ 258793 h 258793"/>
                  <a:gd name="connsiteX1" fmla="*/ 0 w 1266464"/>
                  <a:gd name="connsiteY1" fmla="*/ 258793 h 258793"/>
                  <a:gd name="connsiteX2" fmla="*/ 140897 w 1266464"/>
                  <a:gd name="connsiteY2" fmla="*/ 0 h 258793"/>
                  <a:gd name="connsiteX3" fmla="*/ 436171 w 1266464"/>
                  <a:gd name="connsiteY3" fmla="*/ 0 h 258793"/>
                  <a:gd name="connsiteX4" fmla="*/ 1087467 w 1266464"/>
                  <a:gd name="connsiteY4" fmla="*/ 0 h 258793"/>
                  <a:gd name="connsiteX5" fmla="*/ 1266464 w 1266464"/>
                  <a:gd name="connsiteY5" fmla="*/ 258793 h 258793"/>
                  <a:gd name="connsiteX0" fmla="*/ 1266464 w 1266464"/>
                  <a:gd name="connsiteY0" fmla="*/ 258793 h 258793"/>
                  <a:gd name="connsiteX1" fmla="*/ 0 w 1266464"/>
                  <a:gd name="connsiteY1" fmla="*/ 258793 h 258793"/>
                  <a:gd name="connsiteX2" fmla="*/ 140897 w 1266464"/>
                  <a:gd name="connsiteY2" fmla="*/ 0 h 258793"/>
                  <a:gd name="connsiteX3" fmla="*/ 1087467 w 1266464"/>
                  <a:gd name="connsiteY3" fmla="*/ 0 h 258793"/>
                  <a:gd name="connsiteX4" fmla="*/ 1266464 w 1266464"/>
                  <a:gd name="connsiteY4" fmla="*/ 258793 h 25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6464" h="258793">
                    <a:moveTo>
                      <a:pt x="1266464" y="258793"/>
                    </a:moveTo>
                    <a:lnTo>
                      <a:pt x="0" y="258793"/>
                    </a:lnTo>
                    <a:lnTo>
                      <a:pt x="140897" y="0"/>
                    </a:lnTo>
                    <a:lnTo>
                      <a:pt x="1087467" y="0"/>
                    </a:lnTo>
                    <a:lnTo>
                      <a:pt x="1266464" y="258793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D9F623B9-5640-4EFC-B657-EDAE1A3A8772}"/>
                </a:ext>
              </a:extLst>
            </p:cNvPr>
            <p:cNvSpPr/>
            <p:nvPr/>
          </p:nvSpPr>
          <p:spPr>
            <a:xfrm>
              <a:off x="3604608" y="5821202"/>
              <a:ext cx="2711331" cy="626467"/>
            </a:xfrm>
            <a:custGeom>
              <a:avLst/>
              <a:gdLst>
                <a:gd name="connsiteX0" fmla="*/ 762562 w 2711331"/>
                <a:gd name="connsiteY0" fmla="*/ 649 h 284043"/>
                <a:gd name="connsiteX1" fmla="*/ 1016750 w 2711331"/>
                <a:gd name="connsiteY1" fmla="*/ 25222 h 284043"/>
                <a:gd name="connsiteX2" fmla="*/ 1355666 w 2711331"/>
                <a:gd name="connsiteY2" fmla="*/ 25222 h 284043"/>
                <a:gd name="connsiteX3" fmla="*/ 1440395 w 2711331"/>
                <a:gd name="connsiteY3" fmla="*/ 650 h 284043"/>
                <a:gd name="connsiteX4" fmla="*/ 1694582 w 2711331"/>
                <a:gd name="connsiteY4" fmla="*/ 25222 h 284043"/>
                <a:gd name="connsiteX5" fmla="*/ 2033498 w 2711331"/>
                <a:gd name="connsiteY5" fmla="*/ 25222 h 284043"/>
                <a:gd name="connsiteX6" fmla="*/ 2372415 w 2711331"/>
                <a:gd name="connsiteY6" fmla="*/ 25222 h 284043"/>
                <a:gd name="connsiteX7" fmla="*/ 2711331 w 2711331"/>
                <a:gd name="connsiteY7" fmla="*/ 25222 h 284043"/>
                <a:gd name="connsiteX8" fmla="*/ 2711331 w 2711331"/>
                <a:gd name="connsiteY8" fmla="*/ 284043 h 284043"/>
                <a:gd name="connsiteX9" fmla="*/ 0 w 2711331"/>
                <a:gd name="connsiteY9" fmla="*/ 284043 h 284043"/>
                <a:gd name="connsiteX10" fmla="*/ 0 w 2711331"/>
                <a:gd name="connsiteY10" fmla="*/ 25222 h 284043"/>
                <a:gd name="connsiteX11" fmla="*/ 84729 w 2711331"/>
                <a:gd name="connsiteY11" fmla="*/ 650 h 284043"/>
                <a:gd name="connsiteX12" fmla="*/ 338917 w 2711331"/>
                <a:gd name="connsiteY12" fmla="*/ 25222 h 284043"/>
                <a:gd name="connsiteX13" fmla="*/ 423646 w 2711331"/>
                <a:gd name="connsiteY13" fmla="*/ 650 h 284043"/>
                <a:gd name="connsiteX14" fmla="*/ 677833 w 2711331"/>
                <a:gd name="connsiteY14" fmla="*/ 25222 h 284043"/>
                <a:gd name="connsiteX15" fmla="*/ 762562 w 2711331"/>
                <a:gd name="connsiteY15" fmla="*/ 649 h 28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11331" h="284043">
                  <a:moveTo>
                    <a:pt x="762562" y="649"/>
                  </a:moveTo>
                  <a:cubicBezTo>
                    <a:pt x="847291" y="8840"/>
                    <a:pt x="932020" y="90749"/>
                    <a:pt x="1016750" y="25222"/>
                  </a:cubicBezTo>
                  <a:cubicBezTo>
                    <a:pt x="1129722" y="-62147"/>
                    <a:pt x="1242694" y="112591"/>
                    <a:pt x="1355666" y="25222"/>
                  </a:cubicBezTo>
                  <a:cubicBezTo>
                    <a:pt x="1383909" y="3379"/>
                    <a:pt x="1412151" y="-2081"/>
                    <a:pt x="1440395" y="650"/>
                  </a:cubicBezTo>
                  <a:cubicBezTo>
                    <a:pt x="1525123" y="8841"/>
                    <a:pt x="1609853" y="90749"/>
                    <a:pt x="1694582" y="25222"/>
                  </a:cubicBezTo>
                  <a:cubicBezTo>
                    <a:pt x="1807554" y="-62147"/>
                    <a:pt x="1920526" y="112591"/>
                    <a:pt x="2033498" y="25222"/>
                  </a:cubicBezTo>
                  <a:cubicBezTo>
                    <a:pt x="2146470" y="-62147"/>
                    <a:pt x="2259442" y="112591"/>
                    <a:pt x="2372415" y="25222"/>
                  </a:cubicBezTo>
                  <a:cubicBezTo>
                    <a:pt x="2485387" y="-62147"/>
                    <a:pt x="2598359" y="112591"/>
                    <a:pt x="2711331" y="25222"/>
                  </a:cubicBezTo>
                  <a:lnTo>
                    <a:pt x="2711331" y="284043"/>
                  </a:lnTo>
                  <a:lnTo>
                    <a:pt x="0" y="284043"/>
                  </a:lnTo>
                  <a:lnTo>
                    <a:pt x="0" y="25222"/>
                  </a:lnTo>
                  <a:cubicBezTo>
                    <a:pt x="28243" y="3379"/>
                    <a:pt x="56486" y="-2081"/>
                    <a:pt x="84729" y="650"/>
                  </a:cubicBezTo>
                  <a:cubicBezTo>
                    <a:pt x="169458" y="8841"/>
                    <a:pt x="254187" y="90749"/>
                    <a:pt x="338917" y="25222"/>
                  </a:cubicBezTo>
                  <a:cubicBezTo>
                    <a:pt x="367160" y="3379"/>
                    <a:pt x="395402" y="-2081"/>
                    <a:pt x="423646" y="650"/>
                  </a:cubicBezTo>
                  <a:cubicBezTo>
                    <a:pt x="508374" y="8841"/>
                    <a:pt x="593104" y="90749"/>
                    <a:pt x="677833" y="25222"/>
                  </a:cubicBezTo>
                  <a:cubicBezTo>
                    <a:pt x="706076" y="3380"/>
                    <a:pt x="734319" y="-2081"/>
                    <a:pt x="762562" y="649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4A96D4E4-72EA-4408-BF05-94FE6393E931}"/>
                </a:ext>
              </a:extLst>
            </p:cNvPr>
            <p:cNvSpPr/>
            <p:nvPr/>
          </p:nvSpPr>
          <p:spPr>
            <a:xfrm>
              <a:off x="3604608" y="5946019"/>
              <a:ext cx="2711331" cy="501650"/>
            </a:xfrm>
            <a:custGeom>
              <a:avLst/>
              <a:gdLst>
                <a:gd name="connsiteX0" fmla="*/ 741380 w 2711331"/>
                <a:gd name="connsiteY0" fmla="*/ 646 h 501650"/>
                <a:gd name="connsiteX1" fmla="*/ 762562 w 2711331"/>
                <a:gd name="connsiteY1" fmla="*/ 1581 h 501650"/>
                <a:gd name="connsiteX2" fmla="*/ 1016750 w 2711331"/>
                <a:gd name="connsiteY2" fmla="*/ 61460 h 501650"/>
                <a:gd name="connsiteX3" fmla="*/ 1355666 w 2711331"/>
                <a:gd name="connsiteY3" fmla="*/ 61460 h 501650"/>
                <a:gd name="connsiteX4" fmla="*/ 1440395 w 2711331"/>
                <a:gd name="connsiteY4" fmla="*/ 1583 h 501650"/>
                <a:gd name="connsiteX5" fmla="*/ 1694582 w 2711331"/>
                <a:gd name="connsiteY5" fmla="*/ 61460 h 501650"/>
                <a:gd name="connsiteX6" fmla="*/ 2033498 w 2711331"/>
                <a:gd name="connsiteY6" fmla="*/ 61460 h 501650"/>
                <a:gd name="connsiteX7" fmla="*/ 2372415 w 2711331"/>
                <a:gd name="connsiteY7" fmla="*/ 61460 h 501650"/>
                <a:gd name="connsiteX8" fmla="*/ 2711331 w 2711331"/>
                <a:gd name="connsiteY8" fmla="*/ 61460 h 501650"/>
                <a:gd name="connsiteX9" fmla="*/ 2711331 w 2711331"/>
                <a:gd name="connsiteY9" fmla="*/ 501650 h 501650"/>
                <a:gd name="connsiteX10" fmla="*/ 0 w 2711331"/>
                <a:gd name="connsiteY10" fmla="*/ 501650 h 501650"/>
                <a:gd name="connsiteX11" fmla="*/ 0 w 2711331"/>
                <a:gd name="connsiteY11" fmla="*/ 61460 h 501650"/>
                <a:gd name="connsiteX12" fmla="*/ 84729 w 2711331"/>
                <a:gd name="connsiteY12" fmla="*/ 1583 h 501650"/>
                <a:gd name="connsiteX13" fmla="*/ 338917 w 2711331"/>
                <a:gd name="connsiteY13" fmla="*/ 61460 h 501650"/>
                <a:gd name="connsiteX14" fmla="*/ 423646 w 2711331"/>
                <a:gd name="connsiteY14" fmla="*/ 1583 h 501650"/>
                <a:gd name="connsiteX15" fmla="*/ 677833 w 2711331"/>
                <a:gd name="connsiteY15" fmla="*/ 61460 h 501650"/>
                <a:gd name="connsiteX16" fmla="*/ 741380 w 2711331"/>
                <a:gd name="connsiteY16" fmla="*/ 646 h 501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11331" h="501650">
                  <a:moveTo>
                    <a:pt x="741380" y="646"/>
                  </a:moveTo>
                  <a:cubicBezTo>
                    <a:pt x="748441" y="-498"/>
                    <a:pt x="755501" y="-83"/>
                    <a:pt x="762562" y="1581"/>
                  </a:cubicBezTo>
                  <a:cubicBezTo>
                    <a:pt x="847291" y="21540"/>
                    <a:pt x="932020" y="221135"/>
                    <a:pt x="1016750" y="61460"/>
                  </a:cubicBezTo>
                  <a:cubicBezTo>
                    <a:pt x="1129722" y="-151440"/>
                    <a:pt x="1242694" y="274359"/>
                    <a:pt x="1355666" y="61460"/>
                  </a:cubicBezTo>
                  <a:cubicBezTo>
                    <a:pt x="1383909" y="8233"/>
                    <a:pt x="1412151" y="-5072"/>
                    <a:pt x="1440395" y="1583"/>
                  </a:cubicBezTo>
                  <a:cubicBezTo>
                    <a:pt x="1525123" y="21543"/>
                    <a:pt x="1609853" y="221135"/>
                    <a:pt x="1694582" y="61460"/>
                  </a:cubicBezTo>
                  <a:cubicBezTo>
                    <a:pt x="1807554" y="-151440"/>
                    <a:pt x="1920526" y="274359"/>
                    <a:pt x="2033498" y="61460"/>
                  </a:cubicBezTo>
                  <a:cubicBezTo>
                    <a:pt x="2146470" y="-151440"/>
                    <a:pt x="2259442" y="274359"/>
                    <a:pt x="2372415" y="61460"/>
                  </a:cubicBezTo>
                  <a:cubicBezTo>
                    <a:pt x="2485387" y="-151440"/>
                    <a:pt x="2598359" y="274359"/>
                    <a:pt x="2711331" y="61460"/>
                  </a:cubicBezTo>
                  <a:lnTo>
                    <a:pt x="2711331" y="501650"/>
                  </a:lnTo>
                  <a:lnTo>
                    <a:pt x="0" y="501650"/>
                  </a:lnTo>
                  <a:lnTo>
                    <a:pt x="0" y="61460"/>
                  </a:lnTo>
                  <a:cubicBezTo>
                    <a:pt x="28243" y="8233"/>
                    <a:pt x="56486" y="-5072"/>
                    <a:pt x="84729" y="1583"/>
                  </a:cubicBezTo>
                  <a:cubicBezTo>
                    <a:pt x="169458" y="21543"/>
                    <a:pt x="254187" y="221135"/>
                    <a:pt x="338917" y="61460"/>
                  </a:cubicBezTo>
                  <a:cubicBezTo>
                    <a:pt x="367160" y="8233"/>
                    <a:pt x="395402" y="-5072"/>
                    <a:pt x="423646" y="1583"/>
                  </a:cubicBezTo>
                  <a:cubicBezTo>
                    <a:pt x="508374" y="21543"/>
                    <a:pt x="593104" y="221135"/>
                    <a:pt x="677833" y="61460"/>
                  </a:cubicBezTo>
                  <a:cubicBezTo>
                    <a:pt x="699015" y="21542"/>
                    <a:pt x="720198" y="4077"/>
                    <a:pt x="741380" y="64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F5A9D4FD-8741-4391-AEC7-1E0AE072BB79}"/>
                </a:ext>
              </a:extLst>
            </p:cNvPr>
            <p:cNvSpPr/>
            <p:nvPr/>
          </p:nvSpPr>
          <p:spPr>
            <a:xfrm rot="400658">
              <a:off x="4916821" y="5610720"/>
              <a:ext cx="165002" cy="83751"/>
            </a:xfrm>
            <a:custGeom>
              <a:avLst/>
              <a:gdLst>
                <a:gd name="connsiteX0" fmla="*/ 20938 w 165002"/>
                <a:gd name="connsiteY0" fmla="*/ 0 h 83751"/>
                <a:gd name="connsiteX1" fmla="*/ 165002 w 165002"/>
                <a:gd name="connsiteY1" fmla="*/ 0 h 83751"/>
                <a:gd name="connsiteX2" fmla="*/ 165002 w 165002"/>
                <a:gd name="connsiteY2" fmla="*/ 83751 h 83751"/>
                <a:gd name="connsiteX3" fmla="*/ 0 w 165002"/>
                <a:gd name="connsiteY3" fmla="*/ 83751 h 83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5002" h="83751">
                  <a:moveTo>
                    <a:pt x="20938" y="0"/>
                  </a:moveTo>
                  <a:lnTo>
                    <a:pt x="165002" y="0"/>
                  </a:lnTo>
                  <a:lnTo>
                    <a:pt x="165002" y="83751"/>
                  </a:lnTo>
                  <a:lnTo>
                    <a:pt x="0" y="83751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DE352470-1064-4ED8-B6C5-376CF78BEC96}"/>
                </a:ext>
              </a:extLst>
            </p:cNvPr>
            <p:cNvGrpSpPr/>
            <p:nvPr/>
          </p:nvGrpSpPr>
          <p:grpSpPr>
            <a:xfrm>
              <a:off x="4606114" y="4019896"/>
              <a:ext cx="955229" cy="1189163"/>
              <a:chOff x="8224529" y="1971943"/>
              <a:chExt cx="598579" cy="745173"/>
            </a:xfrm>
          </p:grpSpPr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9799F399-97A8-4085-BDAA-E3033F82B95D}"/>
                  </a:ext>
                </a:extLst>
              </p:cNvPr>
              <p:cNvGrpSpPr/>
              <p:nvPr/>
            </p:nvGrpSpPr>
            <p:grpSpPr>
              <a:xfrm>
                <a:off x="8224529" y="1971943"/>
                <a:ext cx="598579" cy="745173"/>
                <a:chOff x="7379141" y="1528921"/>
                <a:chExt cx="598579" cy="745173"/>
              </a:xfrm>
            </p:grpSpPr>
            <p:grpSp>
              <p:nvGrpSpPr>
                <p:cNvPr id="81" name="グループ化 80">
                  <a:extLst>
                    <a:ext uri="{FF2B5EF4-FFF2-40B4-BE49-F238E27FC236}">
                      <a16:creationId xmlns:a16="http://schemas.microsoft.com/office/drawing/2014/main" id="{B81B2889-30E1-4E0F-B7AB-C5A1F4024CAD}"/>
                    </a:ext>
                  </a:extLst>
                </p:cNvPr>
                <p:cNvGrpSpPr/>
                <p:nvPr/>
              </p:nvGrpSpPr>
              <p:grpSpPr>
                <a:xfrm>
                  <a:off x="7379141" y="1528921"/>
                  <a:ext cx="598579" cy="317977"/>
                  <a:chOff x="3800417" y="4909517"/>
                  <a:chExt cx="2642658" cy="1403832"/>
                </a:xfrm>
              </p:grpSpPr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2EF9D355-B436-4D49-8268-B4DB75EE7E4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83942" y="6041407"/>
                    <a:ext cx="1326514" cy="271942"/>
                  </a:xfrm>
                  <a:custGeom>
                    <a:avLst/>
                    <a:gdLst>
                      <a:gd name="connsiteX0" fmla="*/ 438273 w 1326514"/>
                      <a:gd name="connsiteY0" fmla="*/ 0 h 271942"/>
                      <a:gd name="connsiteX1" fmla="*/ 483992 w 1326514"/>
                      <a:gd name="connsiteY1" fmla="*/ 0 h 271942"/>
                      <a:gd name="connsiteX2" fmla="*/ 483992 w 1326514"/>
                      <a:gd name="connsiteY2" fmla="*/ 205196 h 271942"/>
                      <a:gd name="connsiteX3" fmla="*/ 1021679 w 1326514"/>
                      <a:gd name="connsiteY3" fmla="*/ 205196 h 271942"/>
                      <a:gd name="connsiteX4" fmla="*/ 1021679 w 1326514"/>
                      <a:gd name="connsiteY4" fmla="*/ 0 h 271942"/>
                      <a:gd name="connsiteX5" fmla="*/ 1067398 w 1326514"/>
                      <a:gd name="connsiteY5" fmla="*/ 0 h 271942"/>
                      <a:gd name="connsiteX6" fmla="*/ 1067398 w 1326514"/>
                      <a:gd name="connsiteY6" fmla="*/ 205196 h 271942"/>
                      <a:gd name="connsiteX7" fmla="*/ 1326514 w 1326514"/>
                      <a:gd name="connsiteY7" fmla="*/ 205196 h 271942"/>
                      <a:gd name="connsiteX8" fmla="*/ 1326514 w 1326514"/>
                      <a:gd name="connsiteY8" fmla="*/ 271942 h 271942"/>
                      <a:gd name="connsiteX9" fmla="*/ 256417 w 1326514"/>
                      <a:gd name="connsiteY9" fmla="*/ 271942 h 271942"/>
                      <a:gd name="connsiteX10" fmla="*/ 0 w 1326514"/>
                      <a:gd name="connsiteY10" fmla="*/ 15525 h 271942"/>
                      <a:gd name="connsiteX11" fmla="*/ 66746 w 1326514"/>
                      <a:gd name="connsiteY11" fmla="*/ 15525 h 271942"/>
                      <a:gd name="connsiteX12" fmla="*/ 256417 w 1326514"/>
                      <a:gd name="connsiteY12" fmla="*/ 205196 h 271942"/>
                      <a:gd name="connsiteX13" fmla="*/ 438273 w 1326514"/>
                      <a:gd name="connsiteY13" fmla="*/ 205196 h 271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326514" h="271942">
                        <a:moveTo>
                          <a:pt x="438273" y="0"/>
                        </a:moveTo>
                        <a:lnTo>
                          <a:pt x="483992" y="0"/>
                        </a:lnTo>
                        <a:lnTo>
                          <a:pt x="483992" y="205196"/>
                        </a:lnTo>
                        <a:lnTo>
                          <a:pt x="1021679" y="205196"/>
                        </a:lnTo>
                        <a:lnTo>
                          <a:pt x="1021679" y="0"/>
                        </a:lnTo>
                        <a:lnTo>
                          <a:pt x="1067398" y="0"/>
                        </a:lnTo>
                        <a:lnTo>
                          <a:pt x="1067398" y="205196"/>
                        </a:lnTo>
                        <a:lnTo>
                          <a:pt x="1326514" y="205196"/>
                        </a:lnTo>
                        <a:lnTo>
                          <a:pt x="1326514" y="271942"/>
                        </a:lnTo>
                        <a:lnTo>
                          <a:pt x="256417" y="271942"/>
                        </a:lnTo>
                        <a:cubicBezTo>
                          <a:pt x="114802" y="271942"/>
                          <a:pt x="0" y="157140"/>
                          <a:pt x="0" y="15525"/>
                        </a:cubicBezTo>
                        <a:lnTo>
                          <a:pt x="66746" y="15525"/>
                        </a:lnTo>
                        <a:cubicBezTo>
                          <a:pt x="66746" y="120277"/>
                          <a:pt x="151665" y="205196"/>
                          <a:pt x="256417" y="205196"/>
                        </a:cubicBezTo>
                        <a:lnTo>
                          <a:pt x="438273" y="205196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" name="台形 83">
                    <a:extLst>
                      <a:ext uri="{FF2B5EF4-FFF2-40B4-BE49-F238E27FC236}">
                        <a16:creationId xmlns:a16="http://schemas.microsoft.com/office/drawing/2014/main" id="{8C4E6963-F839-48AE-A0DF-5265623C09A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56937" y="4968388"/>
                    <a:ext cx="109035" cy="298050"/>
                  </a:xfrm>
                  <a:prstGeom prst="trapezoid">
                    <a:avLst>
                      <a:gd name="adj" fmla="val 37827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" name="フリーフォーム: 図形 84">
                    <a:extLst>
                      <a:ext uri="{FF2B5EF4-FFF2-40B4-BE49-F238E27FC236}">
                        <a16:creationId xmlns:a16="http://schemas.microsoft.com/office/drawing/2014/main" id="{65E2F295-B069-4652-9537-6CBB95799FBA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4545330" y="4543551"/>
                    <a:ext cx="851983" cy="2199697"/>
                  </a:xfrm>
                  <a:custGeom>
                    <a:avLst/>
                    <a:gdLst>
                      <a:gd name="connsiteX0" fmla="*/ 0 w 851983"/>
                      <a:gd name="connsiteY0" fmla="*/ 1468984 h 2199697"/>
                      <a:gd name="connsiteX1" fmla="*/ 306750 w 851983"/>
                      <a:gd name="connsiteY1" fmla="*/ 863065 h 2199697"/>
                      <a:gd name="connsiteX2" fmla="*/ 377671 w 851983"/>
                      <a:gd name="connsiteY2" fmla="*/ 815825 h 2199697"/>
                      <a:gd name="connsiteX3" fmla="*/ 526622 w 851983"/>
                      <a:gd name="connsiteY3" fmla="*/ 0 h 2199697"/>
                      <a:gd name="connsiteX4" fmla="*/ 586860 w 851983"/>
                      <a:gd name="connsiteY4" fmla="*/ 0 h 2199697"/>
                      <a:gd name="connsiteX5" fmla="*/ 729865 w 851983"/>
                      <a:gd name="connsiteY5" fmla="*/ 783255 h 2199697"/>
                      <a:gd name="connsiteX6" fmla="*/ 758793 w 851983"/>
                      <a:gd name="connsiteY6" fmla="*/ 811551 h 2199697"/>
                      <a:gd name="connsiteX7" fmla="*/ 849340 w 851983"/>
                      <a:gd name="connsiteY7" fmla="*/ 1189915 h 2199697"/>
                      <a:gd name="connsiteX8" fmla="*/ 851706 w 851983"/>
                      <a:gd name="connsiteY8" fmla="*/ 1270570 h 2199697"/>
                      <a:gd name="connsiteX9" fmla="*/ 233896 w 851983"/>
                      <a:gd name="connsiteY9" fmla="*/ 1270570 h 2199697"/>
                      <a:gd name="connsiteX10" fmla="*/ 167392 w 851983"/>
                      <a:gd name="connsiteY10" fmla="*/ 1337074 h 2199697"/>
                      <a:gd name="connsiteX11" fmla="*/ 167392 w 851983"/>
                      <a:gd name="connsiteY11" fmla="*/ 1603084 h 2199697"/>
                      <a:gd name="connsiteX12" fmla="*/ 233896 w 851983"/>
                      <a:gd name="connsiteY12" fmla="*/ 1669588 h 2199697"/>
                      <a:gd name="connsiteX13" fmla="*/ 851983 w 851983"/>
                      <a:gd name="connsiteY13" fmla="*/ 1669588 h 2199697"/>
                      <a:gd name="connsiteX14" fmla="*/ 849340 w 851983"/>
                      <a:gd name="connsiteY14" fmla="*/ 1758768 h 2199697"/>
                      <a:gd name="connsiteX15" fmla="*/ 604867 w 851983"/>
                      <a:gd name="connsiteY15" fmla="*/ 2199697 h 2199697"/>
                      <a:gd name="connsiteX16" fmla="*/ 558049 w 851983"/>
                      <a:gd name="connsiteY16" fmla="*/ 2195924 h 2199697"/>
                      <a:gd name="connsiteX17" fmla="*/ 525615 w 851983"/>
                      <a:gd name="connsiteY17" fmla="*/ 2188581 h 2199697"/>
                      <a:gd name="connsiteX18" fmla="*/ 525615 w 851983"/>
                      <a:gd name="connsiteY18" fmla="*/ 1809448 h 2199697"/>
                      <a:gd name="connsiteX19" fmla="*/ 90599 w 851983"/>
                      <a:gd name="connsiteY19" fmla="*/ 1809448 h 2199697"/>
                      <a:gd name="connsiteX20" fmla="*/ 60356 w 851983"/>
                      <a:gd name="connsiteY20" fmla="*/ 1753411 h 2199697"/>
                      <a:gd name="connsiteX21" fmla="*/ 0 w 851983"/>
                      <a:gd name="connsiteY21" fmla="*/ 1468984 h 2199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51983" h="2199697">
                        <a:moveTo>
                          <a:pt x="0" y="1468984"/>
                        </a:moveTo>
                        <a:cubicBezTo>
                          <a:pt x="0" y="1216757"/>
                          <a:pt x="141403" y="994379"/>
                          <a:pt x="306750" y="863065"/>
                        </a:cubicBezTo>
                        <a:lnTo>
                          <a:pt x="377671" y="815825"/>
                        </a:lnTo>
                        <a:lnTo>
                          <a:pt x="526622" y="0"/>
                        </a:lnTo>
                        <a:lnTo>
                          <a:pt x="586860" y="0"/>
                        </a:lnTo>
                        <a:lnTo>
                          <a:pt x="729865" y="783255"/>
                        </a:lnTo>
                        <a:lnTo>
                          <a:pt x="758793" y="811551"/>
                        </a:lnTo>
                        <a:cubicBezTo>
                          <a:pt x="818819" y="889718"/>
                          <a:pt x="841101" y="1024883"/>
                          <a:pt x="849340" y="1189915"/>
                        </a:cubicBezTo>
                        <a:lnTo>
                          <a:pt x="851706" y="1270570"/>
                        </a:lnTo>
                        <a:lnTo>
                          <a:pt x="233896" y="1270570"/>
                        </a:lnTo>
                        <a:cubicBezTo>
                          <a:pt x="197167" y="1270570"/>
                          <a:pt x="167392" y="1300345"/>
                          <a:pt x="167392" y="1337074"/>
                        </a:cubicBezTo>
                        <a:lnTo>
                          <a:pt x="167392" y="1603084"/>
                        </a:lnTo>
                        <a:cubicBezTo>
                          <a:pt x="167392" y="1639813"/>
                          <a:pt x="197167" y="1669588"/>
                          <a:pt x="233896" y="1669588"/>
                        </a:cubicBezTo>
                        <a:lnTo>
                          <a:pt x="851983" y="1669588"/>
                        </a:lnTo>
                        <a:lnTo>
                          <a:pt x="849340" y="1758768"/>
                        </a:lnTo>
                        <a:cubicBezTo>
                          <a:pt x="836158" y="2019246"/>
                          <a:pt x="787024" y="2199697"/>
                          <a:pt x="604867" y="2199697"/>
                        </a:cubicBezTo>
                        <a:cubicBezTo>
                          <a:pt x="589687" y="2199697"/>
                          <a:pt x="574042" y="2198419"/>
                          <a:pt x="558049" y="2195924"/>
                        </a:cubicBezTo>
                        <a:lnTo>
                          <a:pt x="525615" y="2188581"/>
                        </a:lnTo>
                        <a:lnTo>
                          <a:pt x="525615" y="1809448"/>
                        </a:lnTo>
                        <a:lnTo>
                          <a:pt x="90599" y="1809448"/>
                        </a:lnTo>
                        <a:lnTo>
                          <a:pt x="60356" y="1753411"/>
                        </a:lnTo>
                        <a:cubicBezTo>
                          <a:pt x="22625" y="1665989"/>
                          <a:pt x="0" y="1569874"/>
                          <a:pt x="0" y="146898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" name="四角形: 角を丸くする 6">
                    <a:extLst>
                      <a:ext uri="{FF2B5EF4-FFF2-40B4-BE49-F238E27FC236}">
                        <a16:creationId xmlns:a16="http://schemas.microsoft.com/office/drawing/2014/main" id="{8188562D-90FE-48EE-ADEC-5199C8FD8111}"/>
                      </a:ext>
                    </a:extLst>
                  </p:cNvPr>
                  <p:cNvSpPr/>
                  <p:nvPr/>
                </p:nvSpPr>
                <p:spPr bwMode="auto">
                  <a:xfrm rot="11415849">
                    <a:off x="6106710" y="5744789"/>
                    <a:ext cx="336365" cy="142267"/>
                  </a:xfrm>
                  <a:custGeom>
                    <a:avLst/>
                    <a:gdLst>
                      <a:gd name="connsiteX0" fmla="*/ 0 w 1577105"/>
                      <a:gd name="connsiteY0" fmla="*/ 231899 h 463797"/>
                      <a:gd name="connsiteX1" fmla="*/ 231899 w 1577105"/>
                      <a:gd name="connsiteY1" fmla="*/ 0 h 463797"/>
                      <a:gd name="connsiteX2" fmla="*/ 1345207 w 1577105"/>
                      <a:gd name="connsiteY2" fmla="*/ 0 h 463797"/>
                      <a:gd name="connsiteX3" fmla="*/ 1577106 w 1577105"/>
                      <a:gd name="connsiteY3" fmla="*/ 231899 h 463797"/>
                      <a:gd name="connsiteX4" fmla="*/ 1577105 w 1577105"/>
                      <a:gd name="connsiteY4" fmla="*/ 231899 h 463797"/>
                      <a:gd name="connsiteX5" fmla="*/ 1345206 w 1577105"/>
                      <a:gd name="connsiteY5" fmla="*/ 463798 h 463797"/>
                      <a:gd name="connsiteX6" fmla="*/ 231899 w 1577105"/>
                      <a:gd name="connsiteY6" fmla="*/ 463797 h 463797"/>
                      <a:gd name="connsiteX7" fmla="*/ 0 w 1577105"/>
                      <a:gd name="connsiteY7" fmla="*/ 231898 h 463797"/>
                      <a:gd name="connsiteX8" fmla="*/ 0 w 1577105"/>
                      <a:gd name="connsiteY8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345207 w 1577106"/>
                      <a:gd name="connsiteY2" fmla="*/ 0 h 463797"/>
                      <a:gd name="connsiteX3" fmla="*/ 1577106 w 1577106"/>
                      <a:gd name="connsiteY3" fmla="*/ 231899 h 463797"/>
                      <a:gd name="connsiteX4" fmla="*/ 1577105 w 1577106"/>
                      <a:gd name="connsiteY4" fmla="*/ 231899 h 463797"/>
                      <a:gd name="connsiteX5" fmla="*/ 231899 w 1577106"/>
                      <a:gd name="connsiteY5" fmla="*/ 463797 h 463797"/>
                      <a:gd name="connsiteX6" fmla="*/ 0 w 1577106"/>
                      <a:gd name="connsiteY6" fmla="*/ 231898 h 463797"/>
                      <a:gd name="connsiteX7" fmla="*/ 0 w 1577106"/>
                      <a:gd name="connsiteY7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1577105 w 1577106"/>
                      <a:gd name="connsiteY3" fmla="*/ 231899 h 463797"/>
                      <a:gd name="connsiteX4" fmla="*/ 231899 w 1577106"/>
                      <a:gd name="connsiteY4" fmla="*/ 463797 h 463797"/>
                      <a:gd name="connsiteX5" fmla="*/ 0 w 1577106"/>
                      <a:gd name="connsiteY5" fmla="*/ 231898 h 463797"/>
                      <a:gd name="connsiteX6" fmla="*/ 0 w 1577106"/>
                      <a:gd name="connsiteY6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231899 w 1577106"/>
                      <a:gd name="connsiteY3" fmla="*/ 463797 h 463797"/>
                      <a:gd name="connsiteX4" fmla="*/ 0 w 1577106"/>
                      <a:gd name="connsiteY4" fmla="*/ 231898 h 463797"/>
                      <a:gd name="connsiteX5" fmla="*/ 0 w 1577106"/>
                      <a:gd name="connsiteY5" fmla="*/ 231899 h 4637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577106" h="463797">
                        <a:moveTo>
                          <a:pt x="0" y="231899"/>
                        </a:moveTo>
                        <a:cubicBezTo>
                          <a:pt x="0" y="103825"/>
                          <a:pt x="103825" y="0"/>
                          <a:pt x="231899" y="0"/>
                        </a:cubicBezTo>
                        <a:lnTo>
                          <a:pt x="1577106" y="231899"/>
                        </a:lnTo>
                        <a:lnTo>
                          <a:pt x="231899" y="463797"/>
                        </a:lnTo>
                        <a:cubicBezTo>
                          <a:pt x="103825" y="463797"/>
                          <a:pt x="0" y="359972"/>
                          <a:pt x="0" y="231898"/>
                        </a:cubicBezTo>
                        <a:lnTo>
                          <a:pt x="0" y="231899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" name="四角形: 角を丸くする 6">
                    <a:extLst>
                      <a:ext uri="{FF2B5EF4-FFF2-40B4-BE49-F238E27FC236}">
                        <a16:creationId xmlns:a16="http://schemas.microsoft.com/office/drawing/2014/main" id="{AFE7A11A-08BB-45C0-A6B6-4943F1D47641}"/>
                      </a:ext>
                    </a:extLst>
                  </p:cNvPr>
                  <p:cNvSpPr/>
                  <p:nvPr/>
                </p:nvSpPr>
                <p:spPr bwMode="auto">
                  <a:xfrm rot="15015849" flipH="1">
                    <a:off x="5878895" y="5555874"/>
                    <a:ext cx="336365" cy="142267"/>
                  </a:xfrm>
                  <a:custGeom>
                    <a:avLst/>
                    <a:gdLst>
                      <a:gd name="connsiteX0" fmla="*/ 0 w 1577105"/>
                      <a:gd name="connsiteY0" fmla="*/ 231899 h 463797"/>
                      <a:gd name="connsiteX1" fmla="*/ 231899 w 1577105"/>
                      <a:gd name="connsiteY1" fmla="*/ 0 h 463797"/>
                      <a:gd name="connsiteX2" fmla="*/ 1345207 w 1577105"/>
                      <a:gd name="connsiteY2" fmla="*/ 0 h 463797"/>
                      <a:gd name="connsiteX3" fmla="*/ 1577106 w 1577105"/>
                      <a:gd name="connsiteY3" fmla="*/ 231899 h 463797"/>
                      <a:gd name="connsiteX4" fmla="*/ 1577105 w 1577105"/>
                      <a:gd name="connsiteY4" fmla="*/ 231899 h 463797"/>
                      <a:gd name="connsiteX5" fmla="*/ 1345206 w 1577105"/>
                      <a:gd name="connsiteY5" fmla="*/ 463798 h 463797"/>
                      <a:gd name="connsiteX6" fmla="*/ 231899 w 1577105"/>
                      <a:gd name="connsiteY6" fmla="*/ 463797 h 463797"/>
                      <a:gd name="connsiteX7" fmla="*/ 0 w 1577105"/>
                      <a:gd name="connsiteY7" fmla="*/ 231898 h 463797"/>
                      <a:gd name="connsiteX8" fmla="*/ 0 w 1577105"/>
                      <a:gd name="connsiteY8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345207 w 1577106"/>
                      <a:gd name="connsiteY2" fmla="*/ 0 h 463797"/>
                      <a:gd name="connsiteX3" fmla="*/ 1577106 w 1577106"/>
                      <a:gd name="connsiteY3" fmla="*/ 231899 h 463797"/>
                      <a:gd name="connsiteX4" fmla="*/ 1577105 w 1577106"/>
                      <a:gd name="connsiteY4" fmla="*/ 231899 h 463797"/>
                      <a:gd name="connsiteX5" fmla="*/ 231899 w 1577106"/>
                      <a:gd name="connsiteY5" fmla="*/ 463797 h 463797"/>
                      <a:gd name="connsiteX6" fmla="*/ 0 w 1577106"/>
                      <a:gd name="connsiteY6" fmla="*/ 231898 h 463797"/>
                      <a:gd name="connsiteX7" fmla="*/ 0 w 1577106"/>
                      <a:gd name="connsiteY7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1577105 w 1577106"/>
                      <a:gd name="connsiteY3" fmla="*/ 231899 h 463797"/>
                      <a:gd name="connsiteX4" fmla="*/ 231899 w 1577106"/>
                      <a:gd name="connsiteY4" fmla="*/ 463797 h 463797"/>
                      <a:gd name="connsiteX5" fmla="*/ 0 w 1577106"/>
                      <a:gd name="connsiteY5" fmla="*/ 231898 h 463797"/>
                      <a:gd name="connsiteX6" fmla="*/ 0 w 1577106"/>
                      <a:gd name="connsiteY6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231899 w 1577106"/>
                      <a:gd name="connsiteY3" fmla="*/ 463797 h 463797"/>
                      <a:gd name="connsiteX4" fmla="*/ 0 w 1577106"/>
                      <a:gd name="connsiteY4" fmla="*/ 231898 h 463797"/>
                      <a:gd name="connsiteX5" fmla="*/ 0 w 1577106"/>
                      <a:gd name="connsiteY5" fmla="*/ 231899 h 4637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577106" h="463797">
                        <a:moveTo>
                          <a:pt x="0" y="231899"/>
                        </a:moveTo>
                        <a:cubicBezTo>
                          <a:pt x="0" y="103825"/>
                          <a:pt x="103825" y="0"/>
                          <a:pt x="231899" y="0"/>
                        </a:cubicBezTo>
                        <a:lnTo>
                          <a:pt x="1577106" y="231899"/>
                        </a:lnTo>
                        <a:lnTo>
                          <a:pt x="231899" y="463797"/>
                        </a:lnTo>
                        <a:cubicBezTo>
                          <a:pt x="103825" y="463797"/>
                          <a:pt x="0" y="359972"/>
                          <a:pt x="0" y="231898"/>
                        </a:cubicBezTo>
                        <a:lnTo>
                          <a:pt x="0" y="231899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四角形: 角を丸くする 6">
                    <a:extLst>
                      <a:ext uri="{FF2B5EF4-FFF2-40B4-BE49-F238E27FC236}">
                        <a16:creationId xmlns:a16="http://schemas.microsoft.com/office/drawing/2014/main" id="{61CD4CA9-1B55-480D-ABD2-5453216CDB14}"/>
                      </a:ext>
                    </a:extLst>
                  </p:cNvPr>
                  <p:cNvSpPr/>
                  <p:nvPr/>
                </p:nvSpPr>
                <p:spPr bwMode="auto">
                  <a:xfrm rot="7815849" flipH="1">
                    <a:off x="5823010" y="5846200"/>
                    <a:ext cx="336365" cy="142267"/>
                  </a:xfrm>
                  <a:custGeom>
                    <a:avLst/>
                    <a:gdLst>
                      <a:gd name="connsiteX0" fmla="*/ 0 w 1577105"/>
                      <a:gd name="connsiteY0" fmla="*/ 231899 h 463797"/>
                      <a:gd name="connsiteX1" fmla="*/ 231899 w 1577105"/>
                      <a:gd name="connsiteY1" fmla="*/ 0 h 463797"/>
                      <a:gd name="connsiteX2" fmla="*/ 1345207 w 1577105"/>
                      <a:gd name="connsiteY2" fmla="*/ 0 h 463797"/>
                      <a:gd name="connsiteX3" fmla="*/ 1577106 w 1577105"/>
                      <a:gd name="connsiteY3" fmla="*/ 231899 h 463797"/>
                      <a:gd name="connsiteX4" fmla="*/ 1577105 w 1577105"/>
                      <a:gd name="connsiteY4" fmla="*/ 231899 h 463797"/>
                      <a:gd name="connsiteX5" fmla="*/ 1345206 w 1577105"/>
                      <a:gd name="connsiteY5" fmla="*/ 463798 h 463797"/>
                      <a:gd name="connsiteX6" fmla="*/ 231899 w 1577105"/>
                      <a:gd name="connsiteY6" fmla="*/ 463797 h 463797"/>
                      <a:gd name="connsiteX7" fmla="*/ 0 w 1577105"/>
                      <a:gd name="connsiteY7" fmla="*/ 231898 h 463797"/>
                      <a:gd name="connsiteX8" fmla="*/ 0 w 1577105"/>
                      <a:gd name="connsiteY8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345207 w 1577106"/>
                      <a:gd name="connsiteY2" fmla="*/ 0 h 463797"/>
                      <a:gd name="connsiteX3" fmla="*/ 1577106 w 1577106"/>
                      <a:gd name="connsiteY3" fmla="*/ 231899 h 463797"/>
                      <a:gd name="connsiteX4" fmla="*/ 1577105 w 1577106"/>
                      <a:gd name="connsiteY4" fmla="*/ 231899 h 463797"/>
                      <a:gd name="connsiteX5" fmla="*/ 231899 w 1577106"/>
                      <a:gd name="connsiteY5" fmla="*/ 463797 h 463797"/>
                      <a:gd name="connsiteX6" fmla="*/ 0 w 1577106"/>
                      <a:gd name="connsiteY6" fmla="*/ 231898 h 463797"/>
                      <a:gd name="connsiteX7" fmla="*/ 0 w 1577106"/>
                      <a:gd name="connsiteY7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1577105 w 1577106"/>
                      <a:gd name="connsiteY3" fmla="*/ 231899 h 463797"/>
                      <a:gd name="connsiteX4" fmla="*/ 231899 w 1577106"/>
                      <a:gd name="connsiteY4" fmla="*/ 463797 h 463797"/>
                      <a:gd name="connsiteX5" fmla="*/ 0 w 1577106"/>
                      <a:gd name="connsiteY5" fmla="*/ 231898 h 463797"/>
                      <a:gd name="connsiteX6" fmla="*/ 0 w 1577106"/>
                      <a:gd name="connsiteY6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231899 w 1577106"/>
                      <a:gd name="connsiteY3" fmla="*/ 463797 h 463797"/>
                      <a:gd name="connsiteX4" fmla="*/ 0 w 1577106"/>
                      <a:gd name="connsiteY4" fmla="*/ 231898 h 463797"/>
                      <a:gd name="connsiteX5" fmla="*/ 0 w 1577106"/>
                      <a:gd name="connsiteY5" fmla="*/ 231899 h 4637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577106" h="463797">
                        <a:moveTo>
                          <a:pt x="0" y="231899"/>
                        </a:moveTo>
                        <a:cubicBezTo>
                          <a:pt x="0" y="103825"/>
                          <a:pt x="103825" y="0"/>
                          <a:pt x="231899" y="0"/>
                        </a:cubicBezTo>
                        <a:lnTo>
                          <a:pt x="1577106" y="231899"/>
                        </a:lnTo>
                        <a:lnTo>
                          <a:pt x="231899" y="463797"/>
                        </a:lnTo>
                        <a:cubicBezTo>
                          <a:pt x="103825" y="463797"/>
                          <a:pt x="0" y="359972"/>
                          <a:pt x="0" y="231898"/>
                        </a:cubicBezTo>
                        <a:lnTo>
                          <a:pt x="0" y="231899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楕円 88">
                    <a:extLst>
                      <a:ext uri="{FF2B5EF4-FFF2-40B4-BE49-F238E27FC236}">
                        <a16:creationId xmlns:a16="http://schemas.microsoft.com/office/drawing/2014/main" id="{06889815-4F7D-4CEC-9BE2-C14D4AF4AC7D}"/>
                      </a:ext>
                    </a:extLst>
                  </p:cNvPr>
                  <p:cNvSpPr/>
                  <p:nvPr/>
                </p:nvSpPr>
                <p:spPr bwMode="auto">
                  <a:xfrm rot="20415849">
                    <a:off x="6032889" y="5718846"/>
                    <a:ext cx="130888" cy="135758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四角形: 角を丸くする 6">
                    <a:extLst>
                      <a:ext uri="{FF2B5EF4-FFF2-40B4-BE49-F238E27FC236}">
                        <a16:creationId xmlns:a16="http://schemas.microsoft.com/office/drawing/2014/main" id="{2A41C70C-4F60-47E2-B456-B3E6A82A12D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00417" y="4909517"/>
                    <a:ext cx="749348" cy="194361"/>
                  </a:xfrm>
                  <a:custGeom>
                    <a:avLst/>
                    <a:gdLst>
                      <a:gd name="connsiteX0" fmla="*/ 0 w 1577105"/>
                      <a:gd name="connsiteY0" fmla="*/ 231899 h 463797"/>
                      <a:gd name="connsiteX1" fmla="*/ 231899 w 1577105"/>
                      <a:gd name="connsiteY1" fmla="*/ 0 h 463797"/>
                      <a:gd name="connsiteX2" fmla="*/ 1345207 w 1577105"/>
                      <a:gd name="connsiteY2" fmla="*/ 0 h 463797"/>
                      <a:gd name="connsiteX3" fmla="*/ 1577106 w 1577105"/>
                      <a:gd name="connsiteY3" fmla="*/ 231899 h 463797"/>
                      <a:gd name="connsiteX4" fmla="*/ 1577105 w 1577105"/>
                      <a:gd name="connsiteY4" fmla="*/ 231899 h 463797"/>
                      <a:gd name="connsiteX5" fmla="*/ 1345206 w 1577105"/>
                      <a:gd name="connsiteY5" fmla="*/ 463798 h 463797"/>
                      <a:gd name="connsiteX6" fmla="*/ 231899 w 1577105"/>
                      <a:gd name="connsiteY6" fmla="*/ 463797 h 463797"/>
                      <a:gd name="connsiteX7" fmla="*/ 0 w 1577105"/>
                      <a:gd name="connsiteY7" fmla="*/ 231898 h 463797"/>
                      <a:gd name="connsiteX8" fmla="*/ 0 w 1577105"/>
                      <a:gd name="connsiteY8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345207 w 1577106"/>
                      <a:gd name="connsiteY2" fmla="*/ 0 h 463797"/>
                      <a:gd name="connsiteX3" fmla="*/ 1577106 w 1577106"/>
                      <a:gd name="connsiteY3" fmla="*/ 231899 h 463797"/>
                      <a:gd name="connsiteX4" fmla="*/ 1577105 w 1577106"/>
                      <a:gd name="connsiteY4" fmla="*/ 231899 h 463797"/>
                      <a:gd name="connsiteX5" fmla="*/ 231899 w 1577106"/>
                      <a:gd name="connsiteY5" fmla="*/ 463797 h 463797"/>
                      <a:gd name="connsiteX6" fmla="*/ 0 w 1577106"/>
                      <a:gd name="connsiteY6" fmla="*/ 231898 h 463797"/>
                      <a:gd name="connsiteX7" fmla="*/ 0 w 1577106"/>
                      <a:gd name="connsiteY7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1577105 w 1577106"/>
                      <a:gd name="connsiteY3" fmla="*/ 231899 h 463797"/>
                      <a:gd name="connsiteX4" fmla="*/ 231899 w 1577106"/>
                      <a:gd name="connsiteY4" fmla="*/ 463797 h 463797"/>
                      <a:gd name="connsiteX5" fmla="*/ 0 w 1577106"/>
                      <a:gd name="connsiteY5" fmla="*/ 231898 h 463797"/>
                      <a:gd name="connsiteX6" fmla="*/ 0 w 1577106"/>
                      <a:gd name="connsiteY6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231899 w 1577106"/>
                      <a:gd name="connsiteY3" fmla="*/ 463797 h 463797"/>
                      <a:gd name="connsiteX4" fmla="*/ 0 w 1577106"/>
                      <a:gd name="connsiteY4" fmla="*/ 231898 h 463797"/>
                      <a:gd name="connsiteX5" fmla="*/ 0 w 1577106"/>
                      <a:gd name="connsiteY5" fmla="*/ 231899 h 4637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577106" h="463797">
                        <a:moveTo>
                          <a:pt x="0" y="231899"/>
                        </a:moveTo>
                        <a:cubicBezTo>
                          <a:pt x="0" y="103825"/>
                          <a:pt x="103825" y="0"/>
                          <a:pt x="231899" y="0"/>
                        </a:cubicBezTo>
                        <a:lnTo>
                          <a:pt x="1577106" y="231899"/>
                        </a:lnTo>
                        <a:lnTo>
                          <a:pt x="231899" y="463797"/>
                        </a:lnTo>
                        <a:cubicBezTo>
                          <a:pt x="103825" y="463797"/>
                          <a:pt x="0" y="359972"/>
                          <a:pt x="0" y="231898"/>
                        </a:cubicBezTo>
                        <a:lnTo>
                          <a:pt x="0" y="231899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四角形: 角を丸くする 6">
                    <a:extLst>
                      <a:ext uri="{FF2B5EF4-FFF2-40B4-BE49-F238E27FC236}">
                        <a16:creationId xmlns:a16="http://schemas.microsoft.com/office/drawing/2014/main" id="{7520F080-0D83-43B5-B6BD-B027B6D7E3CE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4676320" y="4909517"/>
                    <a:ext cx="749346" cy="194361"/>
                  </a:xfrm>
                  <a:custGeom>
                    <a:avLst/>
                    <a:gdLst>
                      <a:gd name="connsiteX0" fmla="*/ 0 w 1577105"/>
                      <a:gd name="connsiteY0" fmla="*/ 231899 h 463797"/>
                      <a:gd name="connsiteX1" fmla="*/ 231899 w 1577105"/>
                      <a:gd name="connsiteY1" fmla="*/ 0 h 463797"/>
                      <a:gd name="connsiteX2" fmla="*/ 1345207 w 1577105"/>
                      <a:gd name="connsiteY2" fmla="*/ 0 h 463797"/>
                      <a:gd name="connsiteX3" fmla="*/ 1577106 w 1577105"/>
                      <a:gd name="connsiteY3" fmla="*/ 231899 h 463797"/>
                      <a:gd name="connsiteX4" fmla="*/ 1577105 w 1577105"/>
                      <a:gd name="connsiteY4" fmla="*/ 231899 h 463797"/>
                      <a:gd name="connsiteX5" fmla="*/ 1345206 w 1577105"/>
                      <a:gd name="connsiteY5" fmla="*/ 463798 h 463797"/>
                      <a:gd name="connsiteX6" fmla="*/ 231899 w 1577105"/>
                      <a:gd name="connsiteY6" fmla="*/ 463797 h 463797"/>
                      <a:gd name="connsiteX7" fmla="*/ 0 w 1577105"/>
                      <a:gd name="connsiteY7" fmla="*/ 231898 h 463797"/>
                      <a:gd name="connsiteX8" fmla="*/ 0 w 1577105"/>
                      <a:gd name="connsiteY8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345207 w 1577106"/>
                      <a:gd name="connsiteY2" fmla="*/ 0 h 463797"/>
                      <a:gd name="connsiteX3" fmla="*/ 1577106 w 1577106"/>
                      <a:gd name="connsiteY3" fmla="*/ 231899 h 463797"/>
                      <a:gd name="connsiteX4" fmla="*/ 1577105 w 1577106"/>
                      <a:gd name="connsiteY4" fmla="*/ 231899 h 463797"/>
                      <a:gd name="connsiteX5" fmla="*/ 231899 w 1577106"/>
                      <a:gd name="connsiteY5" fmla="*/ 463797 h 463797"/>
                      <a:gd name="connsiteX6" fmla="*/ 0 w 1577106"/>
                      <a:gd name="connsiteY6" fmla="*/ 231898 h 463797"/>
                      <a:gd name="connsiteX7" fmla="*/ 0 w 1577106"/>
                      <a:gd name="connsiteY7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1577105 w 1577106"/>
                      <a:gd name="connsiteY3" fmla="*/ 231899 h 463797"/>
                      <a:gd name="connsiteX4" fmla="*/ 231899 w 1577106"/>
                      <a:gd name="connsiteY4" fmla="*/ 463797 h 463797"/>
                      <a:gd name="connsiteX5" fmla="*/ 0 w 1577106"/>
                      <a:gd name="connsiteY5" fmla="*/ 231898 h 463797"/>
                      <a:gd name="connsiteX6" fmla="*/ 0 w 1577106"/>
                      <a:gd name="connsiteY6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231899 w 1577106"/>
                      <a:gd name="connsiteY3" fmla="*/ 463797 h 463797"/>
                      <a:gd name="connsiteX4" fmla="*/ 0 w 1577106"/>
                      <a:gd name="connsiteY4" fmla="*/ 231898 h 463797"/>
                      <a:gd name="connsiteX5" fmla="*/ 0 w 1577106"/>
                      <a:gd name="connsiteY5" fmla="*/ 231899 h 4637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577106" h="463797">
                        <a:moveTo>
                          <a:pt x="0" y="231899"/>
                        </a:moveTo>
                        <a:cubicBezTo>
                          <a:pt x="0" y="103825"/>
                          <a:pt x="103825" y="0"/>
                          <a:pt x="231899" y="0"/>
                        </a:cubicBezTo>
                        <a:lnTo>
                          <a:pt x="1577106" y="231899"/>
                        </a:lnTo>
                        <a:lnTo>
                          <a:pt x="231899" y="463797"/>
                        </a:lnTo>
                        <a:cubicBezTo>
                          <a:pt x="103825" y="463797"/>
                          <a:pt x="0" y="359972"/>
                          <a:pt x="0" y="231898"/>
                        </a:cubicBezTo>
                        <a:lnTo>
                          <a:pt x="0" y="231899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" name="フリーフォーム: 図形 91">
                    <a:extLst>
                      <a:ext uri="{FF2B5EF4-FFF2-40B4-BE49-F238E27FC236}">
                        <a16:creationId xmlns:a16="http://schemas.microsoft.com/office/drawing/2014/main" id="{74DFB1FC-45FE-4E3B-A2FC-4480842562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82590" y="5308009"/>
                    <a:ext cx="379133" cy="435015"/>
                  </a:xfrm>
                  <a:custGeom>
                    <a:avLst/>
                    <a:gdLst>
                      <a:gd name="connsiteX0" fmla="*/ 379133 w 379133"/>
                      <a:gd name="connsiteY0" fmla="*/ 0 h 435015"/>
                      <a:gd name="connsiteX1" fmla="*/ 379133 w 379133"/>
                      <a:gd name="connsiteY1" fmla="*/ 435015 h 435015"/>
                      <a:gd name="connsiteX2" fmla="*/ 0 w 379133"/>
                      <a:gd name="connsiteY2" fmla="*/ 435015 h 435015"/>
                      <a:gd name="connsiteX3" fmla="*/ 3729 w 379133"/>
                      <a:gd name="connsiteY3" fmla="*/ 418545 h 435015"/>
                      <a:gd name="connsiteX4" fmla="*/ 311048 w 379133"/>
                      <a:gd name="connsiteY4" fmla="*/ 36745 h 435015"/>
                      <a:gd name="connsiteX5" fmla="*/ 379133 w 379133"/>
                      <a:gd name="connsiteY5" fmla="*/ 0 h 4350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79133" h="435015">
                        <a:moveTo>
                          <a:pt x="379133" y="0"/>
                        </a:moveTo>
                        <a:lnTo>
                          <a:pt x="379133" y="435015"/>
                        </a:lnTo>
                        <a:lnTo>
                          <a:pt x="0" y="435015"/>
                        </a:lnTo>
                        <a:lnTo>
                          <a:pt x="3729" y="418545"/>
                        </a:lnTo>
                        <a:cubicBezTo>
                          <a:pt x="42665" y="285976"/>
                          <a:pt x="155552" y="138664"/>
                          <a:pt x="311048" y="36745"/>
                        </a:cubicBezTo>
                        <a:lnTo>
                          <a:pt x="379133" y="0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フリーフォーム: 図形 92">
                    <a:extLst>
                      <a:ext uri="{FF2B5EF4-FFF2-40B4-BE49-F238E27FC236}">
                        <a16:creationId xmlns:a16="http://schemas.microsoft.com/office/drawing/2014/main" id="{F644E362-3CAD-44B2-981F-C4051022C4A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1582" y="5384801"/>
                    <a:ext cx="399018" cy="686740"/>
                  </a:xfrm>
                  <a:custGeom>
                    <a:avLst/>
                    <a:gdLst>
                      <a:gd name="connsiteX0" fmla="*/ 66504 w 399018"/>
                      <a:gd name="connsiteY0" fmla="*/ 0 h 686740"/>
                      <a:gd name="connsiteX1" fmla="*/ 332514 w 399018"/>
                      <a:gd name="connsiteY1" fmla="*/ 0 h 686740"/>
                      <a:gd name="connsiteX2" fmla="*/ 399018 w 399018"/>
                      <a:gd name="connsiteY2" fmla="*/ 66504 h 686740"/>
                      <a:gd name="connsiteX3" fmla="*/ 399018 w 399018"/>
                      <a:gd name="connsiteY3" fmla="*/ 684313 h 686740"/>
                      <a:gd name="connsiteX4" fmla="*/ 341791 w 399018"/>
                      <a:gd name="connsiteY4" fmla="*/ 685991 h 686740"/>
                      <a:gd name="connsiteX5" fmla="*/ 194254 w 399018"/>
                      <a:gd name="connsiteY5" fmla="*/ 686740 h 686740"/>
                      <a:gd name="connsiteX6" fmla="*/ 47263 w 399018"/>
                      <a:gd name="connsiteY6" fmla="*/ 685991 h 686740"/>
                      <a:gd name="connsiteX7" fmla="*/ 0 w 399018"/>
                      <a:gd name="connsiteY7" fmla="*/ 684590 h 686740"/>
                      <a:gd name="connsiteX8" fmla="*/ 0 w 399018"/>
                      <a:gd name="connsiteY8" fmla="*/ 66504 h 686740"/>
                      <a:gd name="connsiteX9" fmla="*/ 66504 w 399018"/>
                      <a:gd name="connsiteY9" fmla="*/ 0 h 686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99018" h="686740">
                        <a:moveTo>
                          <a:pt x="66504" y="0"/>
                        </a:moveTo>
                        <a:lnTo>
                          <a:pt x="332514" y="0"/>
                        </a:lnTo>
                        <a:cubicBezTo>
                          <a:pt x="369243" y="0"/>
                          <a:pt x="399018" y="29775"/>
                          <a:pt x="399018" y="66504"/>
                        </a:cubicBezTo>
                        <a:lnTo>
                          <a:pt x="399018" y="684313"/>
                        </a:lnTo>
                        <a:lnTo>
                          <a:pt x="341791" y="685991"/>
                        </a:lnTo>
                        <a:cubicBezTo>
                          <a:pt x="294050" y="686640"/>
                          <a:pt x="244699" y="686740"/>
                          <a:pt x="194254" y="686740"/>
                        </a:cubicBezTo>
                        <a:cubicBezTo>
                          <a:pt x="143809" y="686740"/>
                          <a:pt x="94657" y="686640"/>
                          <a:pt x="47263" y="685991"/>
                        </a:cubicBezTo>
                        <a:lnTo>
                          <a:pt x="0" y="684590"/>
                        </a:lnTo>
                        <a:lnTo>
                          <a:pt x="0" y="66504"/>
                        </a:lnTo>
                        <a:cubicBezTo>
                          <a:pt x="0" y="29775"/>
                          <a:pt x="29775" y="0"/>
                          <a:pt x="66504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" name="四角形: 角を丸くする 93">
                    <a:extLst>
                      <a:ext uri="{FF2B5EF4-FFF2-40B4-BE49-F238E27FC236}">
                        <a16:creationId xmlns:a16="http://schemas.microsoft.com/office/drawing/2014/main" id="{2439D68D-8DB3-4A8B-9616-E4F0C82F2EE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87307" y="5450368"/>
                    <a:ext cx="227568" cy="169860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cxnSp>
              <p:nvCxnSpPr>
                <p:cNvPr id="82" name="直線コネクタ 81">
                  <a:extLst>
                    <a:ext uri="{FF2B5EF4-FFF2-40B4-BE49-F238E27FC236}">
                      <a16:creationId xmlns:a16="http://schemas.microsoft.com/office/drawing/2014/main" id="{CA3DA0A7-BFC0-4CD0-BC94-D1F616496878}"/>
                    </a:ext>
                  </a:extLst>
                </p:cNvPr>
                <p:cNvCxnSpPr/>
                <p:nvPr/>
              </p:nvCxnSpPr>
              <p:spPr>
                <a:xfrm flipV="1">
                  <a:off x="7562459" y="1828800"/>
                  <a:ext cx="0" cy="445294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A132AEAE-1E80-45F4-AE97-7FCD8923965C}"/>
                  </a:ext>
                </a:extLst>
              </p:cNvPr>
              <p:cNvGrpSpPr/>
              <p:nvPr/>
            </p:nvGrpSpPr>
            <p:grpSpPr>
              <a:xfrm rot="900000">
                <a:off x="8373858" y="2497488"/>
                <a:ext cx="93451" cy="215598"/>
                <a:chOff x="5769257" y="1636903"/>
                <a:chExt cx="708486" cy="1634528"/>
              </a:xfrm>
            </p:grpSpPr>
            <p:grpSp>
              <p:nvGrpSpPr>
                <p:cNvPr id="70" name="グループ化 69">
                  <a:extLst>
                    <a:ext uri="{FF2B5EF4-FFF2-40B4-BE49-F238E27FC236}">
                      <a16:creationId xmlns:a16="http://schemas.microsoft.com/office/drawing/2014/main" id="{5029B4B8-8957-4F05-83F6-389C88714744}"/>
                    </a:ext>
                  </a:extLst>
                </p:cNvPr>
                <p:cNvGrpSpPr/>
                <p:nvPr/>
              </p:nvGrpSpPr>
              <p:grpSpPr>
                <a:xfrm>
                  <a:off x="5769257" y="1636903"/>
                  <a:ext cx="708486" cy="1329780"/>
                  <a:chOff x="-473361" y="2464642"/>
                  <a:chExt cx="708486" cy="1329780"/>
                </a:xfrm>
              </p:grpSpPr>
              <p:sp>
                <p:nvSpPr>
                  <p:cNvPr id="74" name="楕円 73">
                    <a:extLst>
                      <a:ext uri="{FF2B5EF4-FFF2-40B4-BE49-F238E27FC236}">
                        <a16:creationId xmlns:a16="http://schemas.microsoft.com/office/drawing/2014/main" id="{E33ABB72-AF4A-4298-8769-9C794A9594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14501" y="2464642"/>
                    <a:ext cx="549626" cy="63492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" name="四角形: 角を丸くする 74">
                    <a:extLst>
                      <a:ext uri="{FF2B5EF4-FFF2-40B4-BE49-F238E27FC236}">
                        <a16:creationId xmlns:a16="http://schemas.microsoft.com/office/drawing/2014/main" id="{E6EB03B9-1650-481C-B91A-90E7C2963888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-69859" y="3117770"/>
                    <a:ext cx="300647" cy="6766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" name="台形 75">
                    <a:extLst>
                      <a:ext uri="{FF2B5EF4-FFF2-40B4-BE49-F238E27FC236}">
                        <a16:creationId xmlns:a16="http://schemas.microsoft.com/office/drawing/2014/main" id="{02268F06-AD41-4D37-82B0-C6EF3348AC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2508" y="3000381"/>
                    <a:ext cx="108681" cy="180020"/>
                  </a:xfrm>
                  <a:prstGeom prst="trapezoid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四角形: 角を丸くする 76">
                    <a:extLst>
                      <a:ext uri="{FF2B5EF4-FFF2-40B4-BE49-F238E27FC236}">
                        <a16:creationId xmlns:a16="http://schemas.microsoft.com/office/drawing/2014/main" id="{A48DF77D-0DC8-4C5B-A0D3-AD493A485398}"/>
                      </a:ext>
                    </a:extLst>
                  </p:cNvPr>
                  <p:cNvSpPr/>
                  <p:nvPr/>
                </p:nvSpPr>
                <p:spPr bwMode="auto">
                  <a:xfrm rot="4500000">
                    <a:off x="-292159" y="3057646"/>
                    <a:ext cx="116415" cy="478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8" name="グループ化 77">
                    <a:extLst>
                      <a:ext uri="{FF2B5EF4-FFF2-40B4-BE49-F238E27FC236}">
                        <a16:creationId xmlns:a16="http://schemas.microsoft.com/office/drawing/2014/main" id="{FFFA1880-FB7F-423D-9B69-59C75AE28263}"/>
                      </a:ext>
                    </a:extLst>
                  </p:cNvPr>
                  <p:cNvGrpSpPr/>
                  <p:nvPr/>
                </p:nvGrpSpPr>
                <p:grpSpPr>
                  <a:xfrm rot="18000000">
                    <a:off x="-440824" y="3144548"/>
                    <a:ext cx="440288" cy="401770"/>
                    <a:chOff x="2840099" y="3281802"/>
                    <a:chExt cx="440288" cy="401770"/>
                  </a:xfrm>
                  <a:solidFill>
                    <a:srgbClr val="000000"/>
                  </a:solidFill>
                </p:grpSpPr>
                <p:sp>
                  <p:nvSpPr>
                    <p:cNvPr id="79" name="四角形: 角を丸くする 78">
                      <a:extLst>
                        <a:ext uri="{FF2B5EF4-FFF2-40B4-BE49-F238E27FC236}">
                          <a16:creationId xmlns:a16="http://schemas.microsoft.com/office/drawing/2014/main" id="{6CA37111-0383-4BFB-9415-E4AA34CDBCE2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840099" y="3281802"/>
                      <a:ext cx="127929" cy="4013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0" name="四角形: 角を丸くする 79">
                      <a:extLst>
                        <a:ext uri="{FF2B5EF4-FFF2-40B4-BE49-F238E27FC236}">
                          <a16:creationId xmlns:a16="http://schemas.microsoft.com/office/drawing/2014/main" id="{86B3DB8D-CE17-44AC-8FA1-A0880AD6663F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3015753" y="3418939"/>
                      <a:ext cx="127929" cy="4013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71" name="台形 70">
                  <a:extLst>
                    <a:ext uri="{FF2B5EF4-FFF2-40B4-BE49-F238E27FC236}">
                      <a16:creationId xmlns:a16="http://schemas.microsoft.com/office/drawing/2014/main" id="{FC7F10D0-239F-45A3-9B88-EAF88145C61B}"/>
                    </a:ext>
                  </a:extLst>
                </p:cNvPr>
                <p:cNvSpPr/>
                <p:nvPr/>
              </p:nvSpPr>
              <p:spPr bwMode="auto">
                <a:xfrm rot="8743246">
                  <a:off x="6132746" y="2933982"/>
                  <a:ext cx="139482" cy="337449"/>
                </a:xfrm>
                <a:prstGeom prst="trapezoid">
                  <a:avLst>
                    <a:gd name="adj" fmla="val 21013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" name="台形 71">
                  <a:extLst>
                    <a:ext uri="{FF2B5EF4-FFF2-40B4-BE49-F238E27FC236}">
                      <a16:creationId xmlns:a16="http://schemas.microsoft.com/office/drawing/2014/main" id="{C5645E63-6BF3-46BC-87D3-4BA9C6FC4C4C}"/>
                    </a:ext>
                  </a:extLst>
                </p:cNvPr>
                <p:cNvSpPr/>
                <p:nvPr/>
              </p:nvSpPr>
              <p:spPr bwMode="auto">
                <a:xfrm rot="14400000">
                  <a:off x="6168203" y="2790008"/>
                  <a:ext cx="182403" cy="299564"/>
                </a:xfrm>
                <a:prstGeom prst="trapezoid">
                  <a:avLst>
                    <a:gd name="adj" fmla="val 21013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3" name="台形 72">
                  <a:extLst>
                    <a:ext uri="{FF2B5EF4-FFF2-40B4-BE49-F238E27FC236}">
                      <a16:creationId xmlns:a16="http://schemas.microsoft.com/office/drawing/2014/main" id="{43DC6FC3-A6C1-406B-94BC-0756AA6E9EA1}"/>
                    </a:ext>
                  </a:extLst>
                </p:cNvPr>
                <p:cNvSpPr/>
                <p:nvPr/>
              </p:nvSpPr>
              <p:spPr bwMode="auto">
                <a:xfrm rot="8743246">
                  <a:off x="6258953" y="2879214"/>
                  <a:ext cx="139482" cy="337449"/>
                </a:xfrm>
                <a:prstGeom prst="trapezoid">
                  <a:avLst>
                    <a:gd name="adj" fmla="val 21013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ED7F0A2A-18D3-4490-9A0C-3ACA048D6B8C}"/>
              </a:ext>
            </a:extLst>
          </p:cNvPr>
          <p:cNvGrpSpPr/>
          <p:nvPr/>
        </p:nvGrpSpPr>
        <p:grpSpPr>
          <a:xfrm>
            <a:off x="660516" y="3738975"/>
            <a:ext cx="2723794" cy="2708694"/>
            <a:chOff x="660516" y="3738975"/>
            <a:chExt cx="2723794" cy="2708694"/>
          </a:xfrm>
        </p:grpSpPr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51867908-FB6E-4C85-915D-FF66C257339E}"/>
                </a:ext>
              </a:extLst>
            </p:cNvPr>
            <p:cNvSpPr/>
            <p:nvPr/>
          </p:nvSpPr>
          <p:spPr>
            <a:xfrm>
              <a:off x="672979" y="3738975"/>
              <a:ext cx="2711331" cy="233759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8C259CB6-F588-437B-A395-76E784C9A2F4}"/>
                </a:ext>
              </a:extLst>
            </p:cNvPr>
            <p:cNvGrpSpPr/>
            <p:nvPr/>
          </p:nvGrpSpPr>
          <p:grpSpPr>
            <a:xfrm>
              <a:off x="660518" y="5255370"/>
              <a:ext cx="2711329" cy="190500"/>
              <a:chOff x="660519" y="5228567"/>
              <a:chExt cx="2654064" cy="190500"/>
            </a:xfrm>
          </p:grpSpPr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58285C06-6F50-4D0C-9C70-0187EA51F031}"/>
                  </a:ext>
                </a:extLst>
              </p:cNvPr>
              <p:cNvGrpSpPr/>
              <p:nvPr/>
            </p:nvGrpSpPr>
            <p:grpSpPr>
              <a:xfrm>
                <a:off x="660519" y="5228567"/>
                <a:ext cx="1327032" cy="190500"/>
                <a:chOff x="3614586" y="5115165"/>
                <a:chExt cx="2711331" cy="339965"/>
              </a:xfrm>
            </p:grpSpPr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B02179F4-EC64-48A7-B01F-5D3BC6A9E034}"/>
                    </a:ext>
                  </a:extLst>
                </p:cNvPr>
                <p:cNvSpPr/>
                <p:nvPr/>
              </p:nvSpPr>
              <p:spPr>
                <a:xfrm>
                  <a:off x="3614587" y="5115165"/>
                  <a:ext cx="2711330" cy="216380"/>
                </a:xfrm>
                <a:custGeom>
                  <a:avLst/>
                  <a:gdLst>
                    <a:gd name="connsiteX0" fmla="*/ 83164 w 2676827"/>
                    <a:gd name="connsiteY0" fmla="*/ 0 h 216380"/>
                    <a:gd name="connsiteX1" fmla="*/ 86680 w 2676827"/>
                    <a:gd name="connsiteY1" fmla="*/ 108682 h 216380"/>
                    <a:gd name="connsiteX2" fmla="*/ 167826 w 2676827"/>
                    <a:gd name="connsiteY2" fmla="*/ 36954 h 216380"/>
                    <a:gd name="connsiteX3" fmla="*/ 169821 w 2676827"/>
                    <a:gd name="connsiteY3" fmla="*/ 88120 h 216380"/>
                    <a:gd name="connsiteX4" fmla="*/ 252487 w 2676827"/>
                    <a:gd name="connsiteY4" fmla="*/ 0 h 216380"/>
                    <a:gd name="connsiteX5" fmla="*/ 256003 w 2676827"/>
                    <a:gd name="connsiteY5" fmla="*/ 108682 h 216380"/>
                    <a:gd name="connsiteX6" fmla="*/ 337149 w 2676827"/>
                    <a:gd name="connsiteY6" fmla="*/ 36954 h 216380"/>
                    <a:gd name="connsiteX7" fmla="*/ 339145 w 2676827"/>
                    <a:gd name="connsiteY7" fmla="*/ 88120 h 216380"/>
                    <a:gd name="connsiteX8" fmla="*/ 421811 w 2676827"/>
                    <a:gd name="connsiteY8" fmla="*/ 0 h 216380"/>
                    <a:gd name="connsiteX9" fmla="*/ 425326 w 2676827"/>
                    <a:gd name="connsiteY9" fmla="*/ 108682 h 216380"/>
                    <a:gd name="connsiteX10" fmla="*/ 506472 w 2676827"/>
                    <a:gd name="connsiteY10" fmla="*/ 36954 h 216380"/>
                    <a:gd name="connsiteX11" fmla="*/ 508468 w 2676827"/>
                    <a:gd name="connsiteY11" fmla="*/ 88120 h 216380"/>
                    <a:gd name="connsiteX12" fmla="*/ 591134 w 2676827"/>
                    <a:gd name="connsiteY12" fmla="*/ 0 h 216380"/>
                    <a:gd name="connsiteX13" fmla="*/ 594650 w 2676827"/>
                    <a:gd name="connsiteY13" fmla="*/ 108680 h 216380"/>
                    <a:gd name="connsiteX14" fmla="*/ 675794 w 2676827"/>
                    <a:gd name="connsiteY14" fmla="*/ 36954 h 216380"/>
                    <a:gd name="connsiteX15" fmla="*/ 679137 w 2676827"/>
                    <a:gd name="connsiteY15" fmla="*/ 122659 h 216380"/>
                    <a:gd name="connsiteX16" fmla="*/ 794204 w 2676827"/>
                    <a:gd name="connsiteY16" fmla="*/ 0 h 216380"/>
                    <a:gd name="connsiteX17" fmla="*/ 797719 w 2676827"/>
                    <a:gd name="connsiteY17" fmla="*/ 108682 h 216380"/>
                    <a:gd name="connsiteX18" fmla="*/ 878866 w 2676827"/>
                    <a:gd name="connsiteY18" fmla="*/ 36954 h 216380"/>
                    <a:gd name="connsiteX19" fmla="*/ 880861 w 2676827"/>
                    <a:gd name="connsiteY19" fmla="*/ 88120 h 216380"/>
                    <a:gd name="connsiteX20" fmla="*/ 963527 w 2676827"/>
                    <a:gd name="connsiteY20" fmla="*/ 0 h 216380"/>
                    <a:gd name="connsiteX21" fmla="*/ 967042 w 2676827"/>
                    <a:gd name="connsiteY21" fmla="*/ 108682 h 216380"/>
                    <a:gd name="connsiteX22" fmla="*/ 1048189 w 2676827"/>
                    <a:gd name="connsiteY22" fmla="*/ 36954 h 216380"/>
                    <a:gd name="connsiteX23" fmla="*/ 1050185 w 2676827"/>
                    <a:gd name="connsiteY23" fmla="*/ 88120 h 216380"/>
                    <a:gd name="connsiteX24" fmla="*/ 1132850 w 2676827"/>
                    <a:gd name="connsiteY24" fmla="*/ 0 h 216380"/>
                    <a:gd name="connsiteX25" fmla="*/ 1136366 w 2676827"/>
                    <a:gd name="connsiteY25" fmla="*/ 108682 h 216380"/>
                    <a:gd name="connsiteX26" fmla="*/ 1217512 w 2676827"/>
                    <a:gd name="connsiteY26" fmla="*/ 36954 h 216380"/>
                    <a:gd name="connsiteX27" fmla="*/ 1219508 w 2676827"/>
                    <a:gd name="connsiteY27" fmla="*/ 88120 h 216380"/>
                    <a:gd name="connsiteX28" fmla="*/ 1302173 w 2676827"/>
                    <a:gd name="connsiteY28" fmla="*/ 0 h 216380"/>
                    <a:gd name="connsiteX29" fmla="*/ 1305689 w 2676827"/>
                    <a:gd name="connsiteY29" fmla="*/ 108680 h 216380"/>
                    <a:gd name="connsiteX30" fmla="*/ 1338414 w 2676827"/>
                    <a:gd name="connsiteY30" fmla="*/ 79754 h 216380"/>
                    <a:gd name="connsiteX31" fmla="*/ 1338414 w 2676827"/>
                    <a:gd name="connsiteY31" fmla="*/ 88650 h 216380"/>
                    <a:gd name="connsiteX32" fmla="*/ 1421578 w 2676827"/>
                    <a:gd name="connsiteY32" fmla="*/ 0 h 216380"/>
                    <a:gd name="connsiteX33" fmla="*/ 1425093 w 2676827"/>
                    <a:gd name="connsiteY33" fmla="*/ 108682 h 216380"/>
                    <a:gd name="connsiteX34" fmla="*/ 1506240 w 2676827"/>
                    <a:gd name="connsiteY34" fmla="*/ 36954 h 216380"/>
                    <a:gd name="connsiteX35" fmla="*/ 1508235 w 2676827"/>
                    <a:gd name="connsiteY35" fmla="*/ 88120 h 216380"/>
                    <a:gd name="connsiteX36" fmla="*/ 1590901 w 2676827"/>
                    <a:gd name="connsiteY36" fmla="*/ 0 h 216380"/>
                    <a:gd name="connsiteX37" fmla="*/ 1594416 w 2676827"/>
                    <a:gd name="connsiteY37" fmla="*/ 108682 h 216380"/>
                    <a:gd name="connsiteX38" fmla="*/ 1675563 w 2676827"/>
                    <a:gd name="connsiteY38" fmla="*/ 36954 h 216380"/>
                    <a:gd name="connsiteX39" fmla="*/ 1677559 w 2676827"/>
                    <a:gd name="connsiteY39" fmla="*/ 88120 h 216380"/>
                    <a:gd name="connsiteX40" fmla="*/ 1760224 w 2676827"/>
                    <a:gd name="connsiteY40" fmla="*/ 0 h 216380"/>
                    <a:gd name="connsiteX41" fmla="*/ 1763739 w 2676827"/>
                    <a:gd name="connsiteY41" fmla="*/ 108682 h 216380"/>
                    <a:gd name="connsiteX42" fmla="*/ 1844886 w 2676827"/>
                    <a:gd name="connsiteY42" fmla="*/ 36954 h 216380"/>
                    <a:gd name="connsiteX43" fmla="*/ 1846882 w 2676827"/>
                    <a:gd name="connsiteY43" fmla="*/ 88120 h 216380"/>
                    <a:gd name="connsiteX44" fmla="*/ 1929547 w 2676827"/>
                    <a:gd name="connsiteY44" fmla="*/ 0 h 216380"/>
                    <a:gd name="connsiteX45" fmla="*/ 1933063 w 2676827"/>
                    <a:gd name="connsiteY45" fmla="*/ 108680 h 216380"/>
                    <a:gd name="connsiteX46" fmla="*/ 2014208 w 2676827"/>
                    <a:gd name="connsiteY46" fmla="*/ 36954 h 216380"/>
                    <a:gd name="connsiteX47" fmla="*/ 2017550 w 2676827"/>
                    <a:gd name="connsiteY47" fmla="*/ 122659 h 216380"/>
                    <a:gd name="connsiteX48" fmla="*/ 2132617 w 2676827"/>
                    <a:gd name="connsiteY48" fmla="*/ 0 h 216380"/>
                    <a:gd name="connsiteX49" fmla="*/ 2136133 w 2676827"/>
                    <a:gd name="connsiteY49" fmla="*/ 108682 h 216380"/>
                    <a:gd name="connsiteX50" fmla="*/ 2217279 w 2676827"/>
                    <a:gd name="connsiteY50" fmla="*/ 36954 h 216380"/>
                    <a:gd name="connsiteX51" fmla="*/ 2219274 w 2676827"/>
                    <a:gd name="connsiteY51" fmla="*/ 88120 h 216380"/>
                    <a:gd name="connsiteX52" fmla="*/ 2301940 w 2676827"/>
                    <a:gd name="connsiteY52" fmla="*/ 0 h 216380"/>
                    <a:gd name="connsiteX53" fmla="*/ 2305456 w 2676827"/>
                    <a:gd name="connsiteY53" fmla="*/ 108682 h 216380"/>
                    <a:gd name="connsiteX54" fmla="*/ 2386602 w 2676827"/>
                    <a:gd name="connsiteY54" fmla="*/ 36954 h 216380"/>
                    <a:gd name="connsiteX55" fmla="*/ 2388598 w 2676827"/>
                    <a:gd name="connsiteY55" fmla="*/ 88120 h 216380"/>
                    <a:gd name="connsiteX56" fmla="*/ 2471264 w 2676827"/>
                    <a:gd name="connsiteY56" fmla="*/ 0 h 216380"/>
                    <a:gd name="connsiteX57" fmla="*/ 2474779 w 2676827"/>
                    <a:gd name="connsiteY57" fmla="*/ 108682 h 216380"/>
                    <a:gd name="connsiteX58" fmla="*/ 2555925 w 2676827"/>
                    <a:gd name="connsiteY58" fmla="*/ 36954 h 216380"/>
                    <a:gd name="connsiteX59" fmla="*/ 2557921 w 2676827"/>
                    <a:gd name="connsiteY59" fmla="*/ 88120 h 216380"/>
                    <a:gd name="connsiteX60" fmla="*/ 2640587 w 2676827"/>
                    <a:gd name="connsiteY60" fmla="*/ 0 h 216380"/>
                    <a:gd name="connsiteX61" fmla="*/ 2644102 w 2676827"/>
                    <a:gd name="connsiteY61" fmla="*/ 108680 h 216380"/>
                    <a:gd name="connsiteX62" fmla="*/ 2676827 w 2676827"/>
                    <a:gd name="connsiteY62" fmla="*/ 79754 h 216380"/>
                    <a:gd name="connsiteX63" fmla="*/ 2676827 w 2676827"/>
                    <a:gd name="connsiteY63" fmla="*/ 216380 h 216380"/>
                    <a:gd name="connsiteX64" fmla="*/ 2647586 w 2676827"/>
                    <a:gd name="connsiteY64" fmla="*/ 216380 h 216380"/>
                    <a:gd name="connsiteX65" fmla="*/ 2562924 w 2676827"/>
                    <a:gd name="connsiteY65" fmla="*/ 216380 h 216380"/>
                    <a:gd name="connsiteX66" fmla="*/ 2522259 w 2676827"/>
                    <a:gd name="connsiteY66" fmla="*/ 216380 h 216380"/>
                    <a:gd name="connsiteX67" fmla="*/ 2478262 w 2676827"/>
                    <a:gd name="connsiteY67" fmla="*/ 216380 h 216380"/>
                    <a:gd name="connsiteX68" fmla="*/ 2437599 w 2676827"/>
                    <a:gd name="connsiteY68" fmla="*/ 216380 h 216380"/>
                    <a:gd name="connsiteX69" fmla="*/ 2393601 w 2676827"/>
                    <a:gd name="connsiteY69" fmla="*/ 216380 h 216380"/>
                    <a:gd name="connsiteX70" fmla="*/ 2352937 w 2676827"/>
                    <a:gd name="connsiteY70" fmla="*/ 216380 h 216380"/>
                    <a:gd name="connsiteX71" fmla="*/ 2308939 w 2676827"/>
                    <a:gd name="connsiteY71" fmla="*/ 216380 h 216380"/>
                    <a:gd name="connsiteX72" fmla="*/ 2268276 w 2676827"/>
                    <a:gd name="connsiteY72" fmla="*/ 216380 h 216380"/>
                    <a:gd name="connsiteX73" fmla="*/ 2224278 w 2676827"/>
                    <a:gd name="connsiteY73" fmla="*/ 216380 h 216380"/>
                    <a:gd name="connsiteX74" fmla="*/ 2183614 w 2676827"/>
                    <a:gd name="connsiteY74" fmla="*/ 216380 h 216380"/>
                    <a:gd name="connsiteX75" fmla="*/ 2139616 w 2676827"/>
                    <a:gd name="connsiteY75" fmla="*/ 216380 h 216380"/>
                    <a:gd name="connsiteX76" fmla="*/ 2098953 w 2676827"/>
                    <a:gd name="connsiteY76" fmla="*/ 216380 h 216380"/>
                    <a:gd name="connsiteX77" fmla="*/ 2021206 w 2676827"/>
                    <a:gd name="connsiteY77" fmla="*/ 216380 h 216380"/>
                    <a:gd name="connsiteX78" fmla="*/ 2014291 w 2676827"/>
                    <a:gd name="connsiteY78" fmla="*/ 216380 h 216380"/>
                    <a:gd name="connsiteX79" fmla="*/ 1936546 w 2676827"/>
                    <a:gd name="connsiteY79" fmla="*/ 216380 h 216380"/>
                    <a:gd name="connsiteX80" fmla="*/ 1929629 w 2676827"/>
                    <a:gd name="connsiteY80" fmla="*/ 216380 h 216380"/>
                    <a:gd name="connsiteX81" fmla="*/ 1851884 w 2676827"/>
                    <a:gd name="connsiteY81" fmla="*/ 216380 h 216380"/>
                    <a:gd name="connsiteX82" fmla="*/ 1811219 w 2676827"/>
                    <a:gd name="connsiteY82" fmla="*/ 216380 h 216380"/>
                    <a:gd name="connsiteX83" fmla="*/ 1767223 w 2676827"/>
                    <a:gd name="connsiteY83" fmla="*/ 216380 h 216380"/>
                    <a:gd name="connsiteX84" fmla="*/ 1726559 w 2676827"/>
                    <a:gd name="connsiteY84" fmla="*/ 216380 h 216380"/>
                    <a:gd name="connsiteX85" fmla="*/ 1682561 w 2676827"/>
                    <a:gd name="connsiteY85" fmla="*/ 216380 h 216380"/>
                    <a:gd name="connsiteX86" fmla="*/ 1641897 w 2676827"/>
                    <a:gd name="connsiteY86" fmla="*/ 216380 h 216380"/>
                    <a:gd name="connsiteX87" fmla="*/ 1597900 w 2676827"/>
                    <a:gd name="connsiteY87" fmla="*/ 216380 h 216380"/>
                    <a:gd name="connsiteX88" fmla="*/ 1557236 w 2676827"/>
                    <a:gd name="connsiteY88" fmla="*/ 216380 h 216380"/>
                    <a:gd name="connsiteX89" fmla="*/ 1513238 w 2676827"/>
                    <a:gd name="connsiteY89" fmla="*/ 216380 h 216380"/>
                    <a:gd name="connsiteX90" fmla="*/ 1472574 w 2676827"/>
                    <a:gd name="connsiteY90" fmla="*/ 216380 h 216380"/>
                    <a:gd name="connsiteX91" fmla="*/ 1428577 w 2676827"/>
                    <a:gd name="connsiteY91" fmla="*/ 216380 h 216380"/>
                    <a:gd name="connsiteX92" fmla="*/ 1387913 w 2676827"/>
                    <a:gd name="connsiteY92" fmla="*/ 216380 h 216380"/>
                    <a:gd name="connsiteX93" fmla="*/ 1338414 w 2676827"/>
                    <a:gd name="connsiteY93" fmla="*/ 216380 h 216380"/>
                    <a:gd name="connsiteX94" fmla="*/ 1338413 w 2676827"/>
                    <a:gd name="connsiteY94" fmla="*/ 216380 h 216380"/>
                    <a:gd name="connsiteX95" fmla="*/ 1309172 w 2676827"/>
                    <a:gd name="connsiteY95" fmla="*/ 216380 h 216380"/>
                    <a:gd name="connsiteX96" fmla="*/ 1224510 w 2676827"/>
                    <a:gd name="connsiteY96" fmla="*/ 216380 h 216380"/>
                    <a:gd name="connsiteX97" fmla="*/ 1183846 w 2676827"/>
                    <a:gd name="connsiteY97" fmla="*/ 216380 h 216380"/>
                    <a:gd name="connsiteX98" fmla="*/ 1139849 w 2676827"/>
                    <a:gd name="connsiteY98" fmla="*/ 216380 h 216380"/>
                    <a:gd name="connsiteX99" fmla="*/ 1099185 w 2676827"/>
                    <a:gd name="connsiteY99" fmla="*/ 216380 h 216380"/>
                    <a:gd name="connsiteX100" fmla="*/ 1055187 w 2676827"/>
                    <a:gd name="connsiteY100" fmla="*/ 216380 h 216380"/>
                    <a:gd name="connsiteX101" fmla="*/ 1014524 w 2676827"/>
                    <a:gd name="connsiteY101" fmla="*/ 216380 h 216380"/>
                    <a:gd name="connsiteX102" fmla="*/ 970526 w 2676827"/>
                    <a:gd name="connsiteY102" fmla="*/ 216380 h 216380"/>
                    <a:gd name="connsiteX103" fmla="*/ 929862 w 2676827"/>
                    <a:gd name="connsiteY103" fmla="*/ 216380 h 216380"/>
                    <a:gd name="connsiteX104" fmla="*/ 885864 w 2676827"/>
                    <a:gd name="connsiteY104" fmla="*/ 216380 h 216380"/>
                    <a:gd name="connsiteX105" fmla="*/ 845201 w 2676827"/>
                    <a:gd name="connsiteY105" fmla="*/ 216380 h 216380"/>
                    <a:gd name="connsiteX106" fmla="*/ 801203 w 2676827"/>
                    <a:gd name="connsiteY106" fmla="*/ 216380 h 216380"/>
                    <a:gd name="connsiteX107" fmla="*/ 760539 w 2676827"/>
                    <a:gd name="connsiteY107" fmla="*/ 216380 h 216380"/>
                    <a:gd name="connsiteX108" fmla="*/ 682793 w 2676827"/>
                    <a:gd name="connsiteY108" fmla="*/ 216380 h 216380"/>
                    <a:gd name="connsiteX109" fmla="*/ 675878 w 2676827"/>
                    <a:gd name="connsiteY109" fmla="*/ 216380 h 216380"/>
                    <a:gd name="connsiteX110" fmla="*/ 598133 w 2676827"/>
                    <a:gd name="connsiteY110" fmla="*/ 216380 h 216380"/>
                    <a:gd name="connsiteX111" fmla="*/ 591216 w 2676827"/>
                    <a:gd name="connsiteY111" fmla="*/ 216380 h 216380"/>
                    <a:gd name="connsiteX112" fmla="*/ 513471 w 2676827"/>
                    <a:gd name="connsiteY112" fmla="*/ 216380 h 216380"/>
                    <a:gd name="connsiteX113" fmla="*/ 472806 w 2676827"/>
                    <a:gd name="connsiteY113" fmla="*/ 216380 h 216380"/>
                    <a:gd name="connsiteX114" fmla="*/ 428809 w 2676827"/>
                    <a:gd name="connsiteY114" fmla="*/ 216380 h 216380"/>
                    <a:gd name="connsiteX115" fmla="*/ 388146 w 2676827"/>
                    <a:gd name="connsiteY115" fmla="*/ 216380 h 216380"/>
                    <a:gd name="connsiteX116" fmla="*/ 344148 w 2676827"/>
                    <a:gd name="connsiteY116" fmla="*/ 216380 h 216380"/>
                    <a:gd name="connsiteX117" fmla="*/ 303484 w 2676827"/>
                    <a:gd name="connsiteY117" fmla="*/ 216380 h 216380"/>
                    <a:gd name="connsiteX118" fmla="*/ 259486 w 2676827"/>
                    <a:gd name="connsiteY118" fmla="*/ 216380 h 216380"/>
                    <a:gd name="connsiteX119" fmla="*/ 218823 w 2676827"/>
                    <a:gd name="connsiteY119" fmla="*/ 216380 h 216380"/>
                    <a:gd name="connsiteX120" fmla="*/ 174824 w 2676827"/>
                    <a:gd name="connsiteY120" fmla="*/ 216380 h 216380"/>
                    <a:gd name="connsiteX121" fmla="*/ 134161 w 2676827"/>
                    <a:gd name="connsiteY121" fmla="*/ 216380 h 216380"/>
                    <a:gd name="connsiteX122" fmla="*/ 90163 w 2676827"/>
                    <a:gd name="connsiteY122" fmla="*/ 216380 h 216380"/>
                    <a:gd name="connsiteX123" fmla="*/ 49499 w 2676827"/>
                    <a:gd name="connsiteY123" fmla="*/ 216380 h 216380"/>
                    <a:gd name="connsiteX124" fmla="*/ 0 w 2676827"/>
                    <a:gd name="connsiteY124" fmla="*/ 216380 h 216380"/>
                    <a:gd name="connsiteX125" fmla="*/ 0 w 2676827"/>
                    <a:gd name="connsiteY125" fmla="*/ 88651 h 216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</a:cxnLst>
                  <a:rect l="l" t="t" r="r" b="b"/>
                  <a:pathLst>
                    <a:path w="2676827" h="216380">
                      <a:moveTo>
                        <a:pt x="83164" y="0"/>
                      </a:moveTo>
                      <a:lnTo>
                        <a:pt x="86680" y="108682"/>
                      </a:lnTo>
                      <a:lnTo>
                        <a:pt x="167826" y="36954"/>
                      </a:lnTo>
                      <a:lnTo>
                        <a:pt x="169821" y="88120"/>
                      </a:lnTo>
                      <a:lnTo>
                        <a:pt x="252487" y="0"/>
                      </a:lnTo>
                      <a:lnTo>
                        <a:pt x="256003" y="108682"/>
                      </a:lnTo>
                      <a:lnTo>
                        <a:pt x="337149" y="36954"/>
                      </a:lnTo>
                      <a:lnTo>
                        <a:pt x="339145" y="88120"/>
                      </a:lnTo>
                      <a:lnTo>
                        <a:pt x="421811" y="0"/>
                      </a:lnTo>
                      <a:lnTo>
                        <a:pt x="425326" y="108682"/>
                      </a:lnTo>
                      <a:lnTo>
                        <a:pt x="506472" y="36954"/>
                      </a:lnTo>
                      <a:lnTo>
                        <a:pt x="508468" y="88120"/>
                      </a:lnTo>
                      <a:lnTo>
                        <a:pt x="591134" y="0"/>
                      </a:lnTo>
                      <a:lnTo>
                        <a:pt x="594650" y="108680"/>
                      </a:lnTo>
                      <a:lnTo>
                        <a:pt x="675794" y="36954"/>
                      </a:lnTo>
                      <a:lnTo>
                        <a:pt x="679137" y="122659"/>
                      </a:lnTo>
                      <a:lnTo>
                        <a:pt x="794204" y="0"/>
                      </a:lnTo>
                      <a:lnTo>
                        <a:pt x="797719" y="108682"/>
                      </a:lnTo>
                      <a:lnTo>
                        <a:pt x="878866" y="36954"/>
                      </a:lnTo>
                      <a:lnTo>
                        <a:pt x="880861" y="88120"/>
                      </a:lnTo>
                      <a:lnTo>
                        <a:pt x="963527" y="0"/>
                      </a:lnTo>
                      <a:lnTo>
                        <a:pt x="967042" y="108682"/>
                      </a:lnTo>
                      <a:lnTo>
                        <a:pt x="1048189" y="36954"/>
                      </a:lnTo>
                      <a:lnTo>
                        <a:pt x="1050185" y="88120"/>
                      </a:lnTo>
                      <a:lnTo>
                        <a:pt x="1132850" y="0"/>
                      </a:lnTo>
                      <a:lnTo>
                        <a:pt x="1136366" y="108682"/>
                      </a:lnTo>
                      <a:lnTo>
                        <a:pt x="1217512" y="36954"/>
                      </a:lnTo>
                      <a:lnTo>
                        <a:pt x="1219508" y="88120"/>
                      </a:lnTo>
                      <a:lnTo>
                        <a:pt x="1302173" y="0"/>
                      </a:lnTo>
                      <a:lnTo>
                        <a:pt x="1305689" y="108680"/>
                      </a:lnTo>
                      <a:lnTo>
                        <a:pt x="1338414" y="79754"/>
                      </a:lnTo>
                      <a:lnTo>
                        <a:pt x="1338414" y="88650"/>
                      </a:lnTo>
                      <a:lnTo>
                        <a:pt x="1421578" y="0"/>
                      </a:lnTo>
                      <a:lnTo>
                        <a:pt x="1425093" y="108682"/>
                      </a:lnTo>
                      <a:lnTo>
                        <a:pt x="1506240" y="36954"/>
                      </a:lnTo>
                      <a:lnTo>
                        <a:pt x="1508235" y="88120"/>
                      </a:lnTo>
                      <a:lnTo>
                        <a:pt x="1590901" y="0"/>
                      </a:lnTo>
                      <a:lnTo>
                        <a:pt x="1594416" y="108682"/>
                      </a:lnTo>
                      <a:lnTo>
                        <a:pt x="1675563" y="36954"/>
                      </a:lnTo>
                      <a:lnTo>
                        <a:pt x="1677559" y="88120"/>
                      </a:lnTo>
                      <a:lnTo>
                        <a:pt x="1760224" y="0"/>
                      </a:lnTo>
                      <a:lnTo>
                        <a:pt x="1763739" y="108682"/>
                      </a:lnTo>
                      <a:lnTo>
                        <a:pt x="1844886" y="36954"/>
                      </a:lnTo>
                      <a:lnTo>
                        <a:pt x="1846882" y="88120"/>
                      </a:lnTo>
                      <a:lnTo>
                        <a:pt x="1929547" y="0"/>
                      </a:lnTo>
                      <a:lnTo>
                        <a:pt x="1933063" y="108680"/>
                      </a:lnTo>
                      <a:lnTo>
                        <a:pt x="2014208" y="36954"/>
                      </a:lnTo>
                      <a:lnTo>
                        <a:pt x="2017550" y="122659"/>
                      </a:lnTo>
                      <a:lnTo>
                        <a:pt x="2132617" y="0"/>
                      </a:lnTo>
                      <a:lnTo>
                        <a:pt x="2136133" y="108682"/>
                      </a:lnTo>
                      <a:lnTo>
                        <a:pt x="2217279" y="36954"/>
                      </a:lnTo>
                      <a:lnTo>
                        <a:pt x="2219274" y="88120"/>
                      </a:lnTo>
                      <a:lnTo>
                        <a:pt x="2301940" y="0"/>
                      </a:lnTo>
                      <a:lnTo>
                        <a:pt x="2305456" y="108682"/>
                      </a:lnTo>
                      <a:lnTo>
                        <a:pt x="2386602" y="36954"/>
                      </a:lnTo>
                      <a:lnTo>
                        <a:pt x="2388598" y="88120"/>
                      </a:lnTo>
                      <a:lnTo>
                        <a:pt x="2471264" y="0"/>
                      </a:lnTo>
                      <a:lnTo>
                        <a:pt x="2474779" y="108682"/>
                      </a:lnTo>
                      <a:lnTo>
                        <a:pt x="2555925" y="36954"/>
                      </a:lnTo>
                      <a:lnTo>
                        <a:pt x="2557921" y="88120"/>
                      </a:lnTo>
                      <a:lnTo>
                        <a:pt x="2640587" y="0"/>
                      </a:lnTo>
                      <a:lnTo>
                        <a:pt x="2644102" y="108680"/>
                      </a:lnTo>
                      <a:lnTo>
                        <a:pt x="2676827" y="79754"/>
                      </a:lnTo>
                      <a:lnTo>
                        <a:pt x="2676827" y="216380"/>
                      </a:lnTo>
                      <a:lnTo>
                        <a:pt x="2647586" y="216380"/>
                      </a:lnTo>
                      <a:lnTo>
                        <a:pt x="2562924" y="216380"/>
                      </a:lnTo>
                      <a:lnTo>
                        <a:pt x="2522259" y="216380"/>
                      </a:lnTo>
                      <a:lnTo>
                        <a:pt x="2478262" y="216380"/>
                      </a:lnTo>
                      <a:lnTo>
                        <a:pt x="2437599" y="216380"/>
                      </a:lnTo>
                      <a:lnTo>
                        <a:pt x="2393601" y="216380"/>
                      </a:lnTo>
                      <a:lnTo>
                        <a:pt x="2352937" y="216380"/>
                      </a:lnTo>
                      <a:lnTo>
                        <a:pt x="2308939" y="216380"/>
                      </a:lnTo>
                      <a:lnTo>
                        <a:pt x="2268276" y="216380"/>
                      </a:lnTo>
                      <a:lnTo>
                        <a:pt x="2224278" y="216380"/>
                      </a:lnTo>
                      <a:lnTo>
                        <a:pt x="2183614" y="216380"/>
                      </a:lnTo>
                      <a:lnTo>
                        <a:pt x="2139616" y="216380"/>
                      </a:lnTo>
                      <a:lnTo>
                        <a:pt x="2098953" y="216380"/>
                      </a:lnTo>
                      <a:lnTo>
                        <a:pt x="2021206" y="216380"/>
                      </a:lnTo>
                      <a:lnTo>
                        <a:pt x="2014291" y="216380"/>
                      </a:lnTo>
                      <a:lnTo>
                        <a:pt x="1936546" y="216380"/>
                      </a:lnTo>
                      <a:lnTo>
                        <a:pt x="1929629" y="216380"/>
                      </a:lnTo>
                      <a:lnTo>
                        <a:pt x="1851884" y="216380"/>
                      </a:lnTo>
                      <a:lnTo>
                        <a:pt x="1811219" y="216380"/>
                      </a:lnTo>
                      <a:lnTo>
                        <a:pt x="1767223" y="216380"/>
                      </a:lnTo>
                      <a:lnTo>
                        <a:pt x="1726559" y="216380"/>
                      </a:lnTo>
                      <a:lnTo>
                        <a:pt x="1682561" y="216380"/>
                      </a:lnTo>
                      <a:lnTo>
                        <a:pt x="1641897" y="216380"/>
                      </a:lnTo>
                      <a:lnTo>
                        <a:pt x="1597900" y="216380"/>
                      </a:lnTo>
                      <a:lnTo>
                        <a:pt x="1557236" y="216380"/>
                      </a:lnTo>
                      <a:lnTo>
                        <a:pt x="1513238" y="216380"/>
                      </a:lnTo>
                      <a:lnTo>
                        <a:pt x="1472574" y="216380"/>
                      </a:lnTo>
                      <a:lnTo>
                        <a:pt x="1428577" y="216380"/>
                      </a:lnTo>
                      <a:lnTo>
                        <a:pt x="1387913" y="216380"/>
                      </a:lnTo>
                      <a:lnTo>
                        <a:pt x="1338414" y="216380"/>
                      </a:lnTo>
                      <a:lnTo>
                        <a:pt x="1338413" y="216380"/>
                      </a:lnTo>
                      <a:lnTo>
                        <a:pt x="1309172" y="216380"/>
                      </a:lnTo>
                      <a:lnTo>
                        <a:pt x="1224510" y="216380"/>
                      </a:lnTo>
                      <a:lnTo>
                        <a:pt x="1183846" y="216380"/>
                      </a:lnTo>
                      <a:lnTo>
                        <a:pt x="1139849" y="216380"/>
                      </a:lnTo>
                      <a:lnTo>
                        <a:pt x="1099185" y="216380"/>
                      </a:lnTo>
                      <a:lnTo>
                        <a:pt x="1055187" y="216380"/>
                      </a:lnTo>
                      <a:lnTo>
                        <a:pt x="1014524" y="216380"/>
                      </a:lnTo>
                      <a:lnTo>
                        <a:pt x="970526" y="216380"/>
                      </a:lnTo>
                      <a:lnTo>
                        <a:pt x="929862" y="216380"/>
                      </a:lnTo>
                      <a:lnTo>
                        <a:pt x="885864" y="216380"/>
                      </a:lnTo>
                      <a:lnTo>
                        <a:pt x="845201" y="216380"/>
                      </a:lnTo>
                      <a:lnTo>
                        <a:pt x="801203" y="216380"/>
                      </a:lnTo>
                      <a:lnTo>
                        <a:pt x="760539" y="216380"/>
                      </a:lnTo>
                      <a:lnTo>
                        <a:pt x="682793" y="216380"/>
                      </a:lnTo>
                      <a:lnTo>
                        <a:pt x="675878" y="216380"/>
                      </a:lnTo>
                      <a:lnTo>
                        <a:pt x="598133" y="216380"/>
                      </a:lnTo>
                      <a:lnTo>
                        <a:pt x="591216" y="216380"/>
                      </a:lnTo>
                      <a:lnTo>
                        <a:pt x="513471" y="216380"/>
                      </a:lnTo>
                      <a:lnTo>
                        <a:pt x="472806" y="216380"/>
                      </a:lnTo>
                      <a:lnTo>
                        <a:pt x="428809" y="216380"/>
                      </a:lnTo>
                      <a:lnTo>
                        <a:pt x="388146" y="216380"/>
                      </a:lnTo>
                      <a:lnTo>
                        <a:pt x="344148" y="216380"/>
                      </a:lnTo>
                      <a:lnTo>
                        <a:pt x="303484" y="216380"/>
                      </a:lnTo>
                      <a:lnTo>
                        <a:pt x="259486" y="216380"/>
                      </a:lnTo>
                      <a:lnTo>
                        <a:pt x="218823" y="216380"/>
                      </a:lnTo>
                      <a:lnTo>
                        <a:pt x="174824" y="216380"/>
                      </a:lnTo>
                      <a:lnTo>
                        <a:pt x="134161" y="216380"/>
                      </a:lnTo>
                      <a:lnTo>
                        <a:pt x="90163" y="216380"/>
                      </a:lnTo>
                      <a:lnTo>
                        <a:pt x="49499" y="216380"/>
                      </a:lnTo>
                      <a:lnTo>
                        <a:pt x="0" y="216380"/>
                      </a:lnTo>
                      <a:lnTo>
                        <a:pt x="0" y="88651"/>
                      </a:ln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6A264846-5AAB-4FAB-A820-6B7458F3D284}"/>
                    </a:ext>
                  </a:extLst>
                </p:cNvPr>
                <p:cNvSpPr/>
                <p:nvPr/>
              </p:nvSpPr>
              <p:spPr>
                <a:xfrm>
                  <a:off x="3614586" y="5168900"/>
                  <a:ext cx="2711331" cy="286230"/>
                </a:xfrm>
                <a:custGeom>
                  <a:avLst/>
                  <a:gdLst>
                    <a:gd name="connsiteX0" fmla="*/ 168473 w 2711331"/>
                    <a:gd name="connsiteY0" fmla="*/ 0 h 528968"/>
                    <a:gd name="connsiteX1" fmla="*/ 175594 w 2711331"/>
                    <a:gd name="connsiteY1" fmla="*/ 265685 h 528968"/>
                    <a:gd name="connsiteX2" fmla="*/ 339979 w 2711331"/>
                    <a:gd name="connsiteY2" fmla="*/ 90338 h 528968"/>
                    <a:gd name="connsiteX3" fmla="*/ 344021 w 2711331"/>
                    <a:gd name="connsiteY3" fmla="*/ 215419 h 528968"/>
                    <a:gd name="connsiteX4" fmla="*/ 511484 w 2711331"/>
                    <a:gd name="connsiteY4" fmla="*/ 0 h 528968"/>
                    <a:gd name="connsiteX5" fmla="*/ 518605 w 2711331"/>
                    <a:gd name="connsiteY5" fmla="*/ 265685 h 528968"/>
                    <a:gd name="connsiteX6" fmla="*/ 682990 w 2711331"/>
                    <a:gd name="connsiteY6" fmla="*/ 90338 h 528968"/>
                    <a:gd name="connsiteX7" fmla="*/ 687034 w 2711331"/>
                    <a:gd name="connsiteY7" fmla="*/ 215420 h 528968"/>
                    <a:gd name="connsiteX8" fmla="*/ 854496 w 2711331"/>
                    <a:gd name="connsiteY8" fmla="*/ 0 h 528968"/>
                    <a:gd name="connsiteX9" fmla="*/ 861617 w 2711331"/>
                    <a:gd name="connsiteY9" fmla="*/ 265685 h 528968"/>
                    <a:gd name="connsiteX10" fmla="*/ 1026001 w 2711331"/>
                    <a:gd name="connsiteY10" fmla="*/ 90338 h 528968"/>
                    <a:gd name="connsiteX11" fmla="*/ 1030045 w 2711331"/>
                    <a:gd name="connsiteY11" fmla="*/ 215420 h 528968"/>
                    <a:gd name="connsiteX12" fmla="*/ 1197507 w 2711331"/>
                    <a:gd name="connsiteY12" fmla="*/ 0 h 528968"/>
                    <a:gd name="connsiteX13" fmla="*/ 1204629 w 2711331"/>
                    <a:gd name="connsiteY13" fmla="*/ 265682 h 528968"/>
                    <a:gd name="connsiteX14" fmla="*/ 1369010 w 2711331"/>
                    <a:gd name="connsiteY14" fmla="*/ 90338 h 528968"/>
                    <a:gd name="connsiteX15" fmla="*/ 1375782 w 2711331"/>
                    <a:gd name="connsiteY15" fmla="*/ 299854 h 528968"/>
                    <a:gd name="connsiteX16" fmla="*/ 1608882 w 2711331"/>
                    <a:gd name="connsiteY16" fmla="*/ 0 h 528968"/>
                    <a:gd name="connsiteX17" fmla="*/ 1616003 w 2711331"/>
                    <a:gd name="connsiteY17" fmla="*/ 265685 h 528968"/>
                    <a:gd name="connsiteX18" fmla="*/ 1780388 w 2711331"/>
                    <a:gd name="connsiteY18" fmla="*/ 90338 h 528968"/>
                    <a:gd name="connsiteX19" fmla="*/ 1784430 w 2711331"/>
                    <a:gd name="connsiteY19" fmla="*/ 215419 h 528968"/>
                    <a:gd name="connsiteX20" fmla="*/ 1951893 w 2711331"/>
                    <a:gd name="connsiteY20" fmla="*/ 0 h 528968"/>
                    <a:gd name="connsiteX21" fmla="*/ 1959014 w 2711331"/>
                    <a:gd name="connsiteY21" fmla="*/ 265685 h 528968"/>
                    <a:gd name="connsiteX22" fmla="*/ 2123399 w 2711331"/>
                    <a:gd name="connsiteY22" fmla="*/ 90338 h 528968"/>
                    <a:gd name="connsiteX23" fmla="*/ 2127443 w 2711331"/>
                    <a:gd name="connsiteY23" fmla="*/ 215420 h 528968"/>
                    <a:gd name="connsiteX24" fmla="*/ 2294905 w 2711331"/>
                    <a:gd name="connsiteY24" fmla="*/ 0 h 528968"/>
                    <a:gd name="connsiteX25" fmla="*/ 2302026 w 2711331"/>
                    <a:gd name="connsiteY25" fmla="*/ 265685 h 528968"/>
                    <a:gd name="connsiteX26" fmla="*/ 2466410 w 2711331"/>
                    <a:gd name="connsiteY26" fmla="*/ 90338 h 528968"/>
                    <a:gd name="connsiteX27" fmla="*/ 2470454 w 2711331"/>
                    <a:gd name="connsiteY27" fmla="*/ 215420 h 528968"/>
                    <a:gd name="connsiteX28" fmla="*/ 2637916 w 2711331"/>
                    <a:gd name="connsiteY28" fmla="*/ 0 h 528968"/>
                    <a:gd name="connsiteX29" fmla="*/ 2645038 w 2711331"/>
                    <a:gd name="connsiteY29" fmla="*/ 265682 h 528968"/>
                    <a:gd name="connsiteX30" fmla="*/ 2711331 w 2711331"/>
                    <a:gd name="connsiteY30" fmla="*/ 194968 h 528968"/>
                    <a:gd name="connsiteX31" fmla="*/ 2711331 w 2711331"/>
                    <a:gd name="connsiteY31" fmla="*/ 528968 h 528968"/>
                    <a:gd name="connsiteX32" fmla="*/ 2652094 w 2711331"/>
                    <a:gd name="connsiteY32" fmla="*/ 528968 h 528968"/>
                    <a:gd name="connsiteX33" fmla="*/ 2480588 w 2711331"/>
                    <a:gd name="connsiteY33" fmla="*/ 528968 h 528968"/>
                    <a:gd name="connsiteX34" fmla="*/ 2398210 w 2711331"/>
                    <a:gd name="connsiteY34" fmla="*/ 528968 h 528968"/>
                    <a:gd name="connsiteX35" fmla="*/ 2309082 w 2711331"/>
                    <a:gd name="connsiteY35" fmla="*/ 528968 h 528968"/>
                    <a:gd name="connsiteX36" fmla="*/ 2226707 w 2711331"/>
                    <a:gd name="connsiteY36" fmla="*/ 528968 h 528968"/>
                    <a:gd name="connsiteX37" fmla="*/ 2137577 w 2711331"/>
                    <a:gd name="connsiteY37" fmla="*/ 528968 h 528968"/>
                    <a:gd name="connsiteX38" fmla="*/ 2055201 w 2711331"/>
                    <a:gd name="connsiteY38" fmla="*/ 528968 h 528968"/>
                    <a:gd name="connsiteX39" fmla="*/ 1966071 w 2711331"/>
                    <a:gd name="connsiteY39" fmla="*/ 528968 h 528968"/>
                    <a:gd name="connsiteX40" fmla="*/ 1883696 w 2711331"/>
                    <a:gd name="connsiteY40" fmla="*/ 528968 h 528968"/>
                    <a:gd name="connsiteX41" fmla="*/ 1794566 w 2711331"/>
                    <a:gd name="connsiteY41" fmla="*/ 528968 h 528968"/>
                    <a:gd name="connsiteX42" fmla="*/ 1712190 w 2711331"/>
                    <a:gd name="connsiteY42" fmla="*/ 528968 h 528968"/>
                    <a:gd name="connsiteX43" fmla="*/ 1623060 w 2711331"/>
                    <a:gd name="connsiteY43" fmla="*/ 528968 h 528968"/>
                    <a:gd name="connsiteX44" fmla="*/ 1540685 w 2711331"/>
                    <a:gd name="connsiteY44" fmla="*/ 528968 h 528968"/>
                    <a:gd name="connsiteX45" fmla="*/ 1383188 w 2711331"/>
                    <a:gd name="connsiteY45" fmla="*/ 528968 h 528968"/>
                    <a:gd name="connsiteX46" fmla="*/ 1369179 w 2711331"/>
                    <a:gd name="connsiteY46" fmla="*/ 528968 h 528968"/>
                    <a:gd name="connsiteX47" fmla="*/ 1211685 w 2711331"/>
                    <a:gd name="connsiteY47" fmla="*/ 528968 h 528968"/>
                    <a:gd name="connsiteX48" fmla="*/ 1197673 w 2711331"/>
                    <a:gd name="connsiteY48" fmla="*/ 528968 h 528968"/>
                    <a:gd name="connsiteX49" fmla="*/ 1040179 w 2711331"/>
                    <a:gd name="connsiteY49" fmla="*/ 528968 h 528968"/>
                    <a:gd name="connsiteX50" fmla="*/ 957801 w 2711331"/>
                    <a:gd name="connsiteY50" fmla="*/ 528968 h 528968"/>
                    <a:gd name="connsiteX51" fmla="*/ 868673 w 2711331"/>
                    <a:gd name="connsiteY51" fmla="*/ 528968 h 528968"/>
                    <a:gd name="connsiteX52" fmla="*/ 786298 w 2711331"/>
                    <a:gd name="connsiteY52" fmla="*/ 528968 h 528968"/>
                    <a:gd name="connsiteX53" fmla="*/ 697168 w 2711331"/>
                    <a:gd name="connsiteY53" fmla="*/ 528968 h 528968"/>
                    <a:gd name="connsiteX54" fmla="*/ 614792 w 2711331"/>
                    <a:gd name="connsiteY54" fmla="*/ 528968 h 528968"/>
                    <a:gd name="connsiteX55" fmla="*/ 525662 w 2711331"/>
                    <a:gd name="connsiteY55" fmla="*/ 528968 h 528968"/>
                    <a:gd name="connsiteX56" fmla="*/ 443287 w 2711331"/>
                    <a:gd name="connsiteY56" fmla="*/ 528968 h 528968"/>
                    <a:gd name="connsiteX57" fmla="*/ 354156 w 2711331"/>
                    <a:gd name="connsiteY57" fmla="*/ 528968 h 528968"/>
                    <a:gd name="connsiteX58" fmla="*/ 271781 w 2711331"/>
                    <a:gd name="connsiteY58" fmla="*/ 528968 h 528968"/>
                    <a:gd name="connsiteX59" fmla="*/ 182651 w 2711331"/>
                    <a:gd name="connsiteY59" fmla="*/ 528968 h 528968"/>
                    <a:gd name="connsiteX60" fmla="*/ 100275 w 2711331"/>
                    <a:gd name="connsiteY60" fmla="*/ 528968 h 528968"/>
                    <a:gd name="connsiteX61" fmla="*/ 0 w 2711331"/>
                    <a:gd name="connsiteY61" fmla="*/ 528968 h 528968"/>
                    <a:gd name="connsiteX62" fmla="*/ 0 w 2711331"/>
                    <a:gd name="connsiteY62" fmla="*/ 216719 h 528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2711331" h="528968">
                      <a:moveTo>
                        <a:pt x="168473" y="0"/>
                      </a:moveTo>
                      <a:lnTo>
                        <a:pt x="175594" y="265685"/>
                      </a:lnTo>
                      <a:lnTo>
                        <a:pt x="339979" y="90338"/>
                      </a:lnTo>
                      <a:lnTo>
                        <a:pt x="344021" y="215419"/>
                      </a:lnTo>
                      <a:lnTo>
                        <a:pt x="511484" y="0"/>
                      </a:lnTo>
                      <a:lnTo>
                        <a:pt x="518605" y="265685"/>
                      </a:lnTo>
                      <a:lnTo>
                        <a:pt x="682990" y="90338"/>
                      </a:lnTo>
                      <a:lnTo>
                        <a:pt x="687034" y="215420"/>
                      </a:lnTo>
                      <a:lnTo>
                        <a:pt x="854496" y="0"/>
                      </a:lnTo>
                      <a:lnTo>
                        <a:pt x="861617" y="265685"/>
                      </a:lnTo>
                      <a:lnTo>
                        <a:pt x="1026001" y="90338"/>
                      </a:lnTo>
                      <a:lnTo>
                        <a:pt x="1030045" y="215420"/>
                      </a:lnTo>
                      <a:lnTo>
                        <a:pt x="1197507" y="0"/>
                      </a:lnTo>
                      <a:lnTo>
                        <a:pt x="1204629" y="265682"/>
                      </a:lnTo>
                      <a:lnTo>
                        <a:pt x="1369010" y="90338"/>
                      </a:lnTo>
                      <a:lnTo>
                        <a:pt x="1375782" y="299854"/>
                      </a:lnTo>
                      <a:lnTo>
                        <a:pt x="1608882" y="0"/>
                      </a:lnTo>
                      <a:lnTo>
                        <a:pt x="1616003" y="265685"/>
                      </a:lnTo>
                      <a:lnTo>
                        <a:pt x="1780388" y="90338"/>
                      </a:lnTo>
                      <a:lnTo>
                        <a:pt x="1784430" y="215419"/>
                      </a:lnTo>
                      <a:lnTo>
                        <a:pt x="1951893" y="0"/>
                      </a:lnTo>
                      <a:lnTo>
                        <a:pt x="1959014" y="265685"/>
                      </a:lnTo>
                      <a:lnTo>
                        <a:pt x="2123399" y="90338"/>
                      </a:lnTo>
                      <a:lnTo>
                        <a:pt x="2127443" y="215420"/>
                      </a:lnTo>
                      <a:lnTo>
                        <a:pt x="2294905" y="0"/>
                      </a:lnTo>
                      <a:lnTo>
                        <a:pt x="2302026" y="265685"/>
                      </a:lnTo>
                      <a:lnTo>
                        <a:pt x="2466410" y="90338"/>
                      </a:lnTo>
                      <a:lnTo>
                        <a:pt x="2470454" y="215420"/>
                      </a:lnTo>
                      <a:lnTo>
                        <a:pt x="2637916" y="0"/>
                      </a:lnTo>
                      <a:lnTo>
                        <a:pt x="2645038" y="265682"/>
                      </a:lnTo>
                      <a:lnTo>
                        <a:pt x="2711331" y="194968"/>
                      </a:lnTo>
                      <a:lnTo>
                        <a:pt x="2711331" y="528968"/>
                      </a:lnTo>
                      <a:lnTo>
                        <a:pt x="2652094" y="528968"/>
                      </a:lnTo>
                      <a:lnTo>
                        <a:pt x="2480588" y="528968"/>
                      </a:lnTo>
                      <a:lnTo>
                        <a:pt x="2398210" y="528968"/>
                      </a:lnTo>
                      <a:lnTo>
                        <a:pt x="2309082" y="528968"/>
                      </a:lnTo>
                      <a:lnTo>
                        <a:pt x="2226707" y="528968"/>
                      </a:lnTo>
                      <a:lnTo>
                        <a:pt x="2137577" y="528968"/>
                      </a:lnTo>
                      <a:lnTo>
                        <a:pt x="2055201" y="528968"/>
                      </a:lnTo>
                      <a:lnTo>
                        <a:pt x="1966071" y="528968"/>
                      </a:lnTo>
                      <a:lnTo>
                        <a:pt x="1883696" y="528968"/>
                      </a:lnTo>
                      <a:lnTo>
                        <a:pt x="1794566" y="528968"/>
                      </a:lnTo>
                      <a:lnTo>
                        <a:pt x="1712190" y="528968"/>
                      </a:lnTo>
                      <a:lnTo>
                        <a:pt x="1623060" y="528968"/>
                      </a:lnTo>
                      <a:lnTo>
                        <a:pt x="1540685" y="528968"/>
                      </a:lnTo>
                      <a:lnTo>
                        <a:pt x="1383188" y="528968"/>
                      </a:lnTo>
                      <a:lnTo>
                        <a:pt x="1369179" y="528968"/>
                      </a:lnTo>
                      <a:lnTo>
                        <a:pt x="1211685" y="528968"/>
                      </a:lnTo>
                      <a:lnTo>
                        <a:pt x="1197673" y="528968"/>
                      </a:lnTo>
                      <a:lnTo>
                        <a:pt x="1040179" y="528968"/>
                      </a:lnTo>
                      <a:lnTo>
                        <a:pt x="957801" y="528968"/>
                      </a:lnTo>
                      <a:lnTo>
                        <a:pt x="868673" y="528968"/>
                      </a:lnTo>
                      <a:lnTo>
                        <a:pt x="786298" y="528968"/>
                      </a:lnTo>
                      <a:lnTo>
                        <a:pt x="697168" y="528968"/>
                      </a:lnTo>
                      <a:lnTo>
                        <a:pt x="614792" y="528968"/>
                      </a:lnTo>
                      <a:lnTo>
                        <a:pt x="525662" y="528968"/>
                      </a:lnTo>
                      <a:lnTo>
                        <a:pt x="443287" y="528968"/>
                      </a:lnTo>
                      <a:lnTo>
                        <a:pt x="354156" y="528968"/>
                      </a:lnTo>
                      <a:lnTo>
                        <a:pt x="271781" y="528968"/>
                      </a:lnTo>
                      <a:lnTo>
                        <a:pt x="182651" y="528968"/>
                      </a:lnTo>
                      <a:lnTo>
                        <a:pt x="100275" y="528968"/>
                      </a:lnTo>
                      <a:lnTo>
                        <a:pt x="0" y="528968"/>
                      </a:lnTo>
                      <a:lnTo>
                        <a:pt x="0" y="216719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B9193F4F-F100-4FC6-9E36-11AE7F39E715}"/>
                  </a:ext>
                </a:extLst>
              </p:cNvPr>
              <p:cNvGrpSpPr/>
              <p:nvPr/>
            </p:nvGrpSpPr>
            <p:grpSpPr>
              <a:xfrm>
                <a:off x="1987551" y="5228567"/>
                <a:ext cx="1327032" cy="190500"/>
                <a:chOff x="3614586" y="5115165"/>
                <a:chExt cx="2711331" cy="339965"/>
              </a:xfrm>
            </p:grpSpPr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7D735C73-7EE5-4394-AD6F-29F5664A96E1}"/>
                    </a:ext>
                  </a:extLst>
                </p:cNvPr>
                <p:cNvSpPr/>
                <p:nvPr/>
              </p:nvSpPr>
              <p:spPr>
                <a:xfrm>
                  <a:off x="3614587" y="5115165"/>
                  <a:ext cx="2711330" cy="216380"/>
                </a:xfrm>
                <a:custGeom>
                  <a:avLst/>
                  <a:gdLst>
                    <a:gd name="connsiteX0" fmla="*/ 83164 w 2676827"/>
                    <a:gd name="connsiteY0" fmla="*/ 0 h 216380"/>
                    <a:gd name="connsiteX1" fmla="*/ 86680 w 2676827"/>
                    <a:gd name="connsiteY1" fmla="*/ 108682 h 216380"/>
                    <a:gd name="connsiteX2" fmla="*/ 167826 w 2676827"/>
                    <a:gd name="connsiteY2" fmla="*/ 36954 h 216380"/>
                    <a:gd name="connsiteX3" fmla="*/ 169821 w 2676827"/>
                    <a:gd name="connsiteY3" fmla="*/ 88120 h 216380"/>
                    <a:gd name="connsiteX4" fmla="*/ 252487 w 2676827"/>
                    <a:gd name="connsiteY4" fmla="*/ 0 h 216380"/>
                    <a:gd name="connsiteX5" fmla="*/ 256003 w 2676827"/>
                    <a:gd name="connsiteY5" fmla="*/ 108682 h 216380"/>
                    <a:gd name="connsiteX6" fmla="*/ 337149 w 2676827"/>
                    <a:gd name="connsiteY6" fmla="*/ 36954 h 216380"/>
                    <a:gd name="connsiteX7" fmla="*/ 339145 w 2676827"/>
                    <a:gd name="connsiteY7" fmla="*/ 88120 h 216380"/>
                    <a:gd name="connsiteX8" fmla="*/ 421811 w 2676827"/>
                    <a:gd name="connsiteY8" fmla="*/ 0 h 216380"/>
                    <a:gd name="connsiteX9" fmla="*/ 425326 w 2676827"/>
                    <a:gd name="connsiteY9" fmla="*/ 108682 h 216380"/>
                    <a:gd name="connsiteX10" fmla="*/ 506472 w 2676827"/>
                    <a:gd name="connsiteY10" fmla="*/ 36954 h 216380"/>
                    <a:gd name="connsiteX11" fmla="*/ 508468 w 2676827"/>
                    <a:gd name="connsiteY11" fmla="*/ 88120 h 216380"/>
                    <a:gd name="connsiteX12" fmla="*/ 591134 w 2676827"/>
                    <a:gd name="connsiteY12" fmla="*/ 0 h 216380"/>
                    <a:gd name="connsiteX13" fmla="*/ 594650 w 2676827"/>
                    <a:gd name="connsiteY13" fmla="*/ 108680 h 216380"/>
                    <a:gd name="connsiteX14" fmla="*/ 675794 w 2676827"/>
                    <a:gd name="connsiteY14" fmla="*/ 36954 h 216380"/>
                    <a:gd name="connsiteX15" fmla="*/ 679137 w 2676827"/>
                    <a:gd name="connsiteY15" fmla="*/ 122659 h 216380"/>
                    <a:gd name="connsiteX16" fmla="*/ 794204 w 2676827"/>
                    <a:gd name="connsiteY16" fmla="*/ 0 h 216380"/>
                    <a:gd name="connsiteX17" fmla="*/ 797719 w 2676827"/>
                    <a:gd name="connsiteY17" fmla="*/ 108682 h 216380"/>
                    <a:gd name="connsiteX18" fmla="*/ 878866 w 2676827"/>
                    <a:gd name="connsiteY18" fmla="*/ 36954 h 216380"/>
                    <a:gd name="connsiteX19" fmla="*/ 880861 w 2676827"/>
                    <a:gd name="connsiteY19" fmla="*/ 88120 h 216380"/>
                    <a:gd name="connsiteX20" fmla="*/ 963527 w 2676827"/>
                    <a:gd name="connsiteY20" fmla="*/ 0 h 216380"/>
                    <a:gd name="connsiteX21" fmla="*/ 967042 w 2676827"/>
                    <a:gd name="connsiteY21" fmla="*/ 108682 h 216380"/>
                    <a:gd name="connsiteX22" fmla="*/ 1048189 w 2676827"/>
                    <a:gd name="connsiteY22" fmla="*/ 36954 h 216380"/>
                    <a:gd name="connsiteX23" fmla="*/ 1050185 w 2676827"/>
                    <a:gd name="connsiteY23" fmla="*/ 88120 h 216380"/>
                    <a:gd name="connsiteX24" fmla="*/ 1132850 w 2676827"/>
                    <a:gd name="connsiteY24" fmla="*/ 0 h 216380"/>
                    <a:gd name="connsiteX25" fmla="*/ 1136366 w 2676827"/>
                    <a:gd name="connsiteY25" fmla="*/ 108682 h 216380"/>
                    <a:gd name="connsiteX26" fmla="*/ 1217512 w 2676827"/>
                    <a:gd name="connsiteY26" fmla="*/ 36954 h 216380"/>
                    <a:gd name="connsiteX27" fmla="*/ 1219508 w 2676827"/>
                    <a:gd name="connsiteY27" fmla="*/ 88120 h 216380"/>
                    <a:gd name="connsiteX28" fmla="*/ 1302173 w 2676827"/>
                    <a:gd name="connsiteY28" fmla="*/ 0 h 216380"/>
                    <a:gd name="connsiteX29" fmla="*/ 1305689 w 2676827"/>
                    <a:gd name="connsiteY29" fmla="*/ 108680 h 216380"/>
                    <a:gd name="connsiteX30" fmla="*/ 1338414 w 2676827"/>
                    <a:gd name="connsiteY30" fmla="*/ 79754 h 216380"/>
                    <a:gd name="connsiteX31" fmla="*/ 1338414 w 2676827"/>
                    <a:gd name="connsiteY31" fmla="*/ 88650 h 216380"/>
                    <a:gd name="connsiteX32" fmla="*/ 1421578 w 2676827"/>
                    <a:gd name="connsiteY32" fmla="*/ 0 h 216380"/>
                    <a:gd name="connsiteX33" fmla="*/ 1425093 w 2676827"/>
                    <a:gd name="connsiteY33" fmla="*/ 108682 h 216380"/>
                    <a:gd name="connsiteX34" fmla="*/ 1506240 w 2676827"/>
                    <a:gd name="connsiteY34" fmla="*/ 36954 h 216380"/>
                    <a:gd name="connsiteX35" fmla="*/ 1508235 w 2676827"/>
                    <a:gd name="connsiteY35" fmla="*/ 88120 h 216380"/>
                    <a:gd name="connsiteX36" fmla="*/ 1590901 w 2676827"/>
                    <a:gd name="connsiteY36" fmla="*/ 0 h 216380"/>
                    <a:gd name="connsiteX37" fmla="*/ 1594416 w 2676827"/>
                    <a:gd name="connsiteY37" fmla="*/ 108682 h 216380"/>
                    <a:gd name="connsiteX38" fmla="*/ 1675563 w 2676827"/>
                    <a:gd name="connsiteY38" fmla="*/ 36954 h 216380"/>
                    <a:gd name="connsiteX39" fmla="*/ 1677559 w 2676827"/>
                    <a:gd name="connsiteY39" fmla="*/ 88120 h 216380"/>
                    <a:gd name="connsiteX40" fmla="*/ 1760224 w 2676827"/>
                    <a:gd name="connsiteY40" fmla="*/ 0 h 216380"/>
                    <a:gd name="connsiteX41" fmla="*/ 1763739 w 2676827"/>
                    <a:gd name="connsiteY41" fmla="*/ 108682 h 216380"/>
                    <a:gd name="connsiteX42" fmla="*/ 1844886 w 2676827"/>
                    <a:gd name="connsiteY42" fmla="*/ 36954 h 216380"/>
                    <a:gd name="connsiteX43" fmla="*/ 1846882 w 2676827"/>
                    <a:gd name="connsiteY43" fmla="*/ 88120 h 216380"/>
                    <a:gd name="connsiteX44" fmla="*/ 1929547 w 2676827"/>
                    <a:gd name="connsiteY44" fmla="*/ 0 h 216380"/>
                    <a:gd name="connsiteX45" fmla="*/ 1933063 w 2676827"/>
                    <a:gd name="connsiteY45" fmla="*/ 108680 h 216380"/>
                    <a:gd name="connsiteX46" fmla="*/ 2014208 w 2676827"/>
                    <a:gd name="connsiteY46" fmla="*/ 36954 h 216380"/>
                    <a:gd name="connsiteX47" fmla="*/ 2017550 w 2676827"/>
                    <a:gd name="connsiteY47" fmla="*/ 122659 h 216380"/>
                    <a:gd name="connsiteX48" fmla="*/ 2132617 w 2676827"/>
                    <a:gd name="connsiteY48" fmla="*/ 0 h 216380"/>
                    <a:gd name="connsiteX49" fmla="*/ 2136133 w 2676827"/>
                    <a:gd name="connsiteY49" fmla="*/ 108682 h 216380"/>
                    <a:gd name="connsiteX50" fmla="*/ 2217279 w 2676827"/>
                    <a:gd name="connsiteY50" fmla="*/ 36954 h 216380"/>
                    <a:gd name="connsiteX51" fmla="*/ 2219274 w 2676827"/>
                    <a:gd name="connsiteY51" fmla="*/ 88120 h 216380"/>
                    <a:gd name="connsiteX52" fmla="*/ 2301940 w 2676827"/>
                    <a:gd name="connsiteY52" fmla="*/ 0 h 216380"/>
                    <a:gd name="connsiteX53" fmla="*/ 2305456 w 2676827"/>
                    <a:gd name="connsiteY53" fmla="*/ 108682 h 216380"/>
                    <a:gd name="connsiteX54" fmla="*/ 2386602 w 2676827"/>
                    <a:gd name="connsiteY54" fmla="*/ 36954 h 216380"/>
                    <a:gd name="connsiteX55" fmla="*/ 2388598 w 2676827"/>
                    <a:gd name="connsiteY55" fmla="*/ 88120 h 216380"/>
                    <a:gd name="connsiteX56" fmla="*/ 2471264 w 2676827"/>
                    <a:gd name="connsiteY56" fmla="*/ 0 h 216380"/>
                    <a:gd name="connsiteX57" fmla="*/ 2474779 w 2676827"/>
                    <a:gd name="connsiteY57" fmla="*/ 108682 h 216380"/>
                    <a:gd name="connsiteX58" fmla="*/ 2555925 w 2676827"/>
                    <a:gd name="connsiteY58" fmla="*/ 36954 h 216380"/>
                    <a:gd name="connsiteX59" fmla="*/ 2557921 w 2676827"/>
                    <a:gd name="connsiteY59" fmla="*/ 88120 h 216380"/>
                    <a:gd name="connsiteX60" fmla="*/ 2640587 w 2676827"/>
                    <a:gd name="connsiteY60" fmla="*/ 0 h 216380"/>
                    <a:gd name="connsiteX61" fmla="*/ 2644102 w 2676827"/>
                    <a:gd name="connsiteY61" fmla="*/ 108680 h 216380"/>
                    <a:gd name="connsiteX62" fmla="*/ 2676827 w 2676827"/>
                    <a:gd name="connsiteY62" fmla="*/ 79754 h 216380"/>
                    <a:gd name="connsiteX63" fmla="*/ 2676827 w 2676827"/>
                    <a:gd name="connsiteY63" fmla="*/ 216380 h 216380"/>
                    <a:gd name="connsiteX64" fmla="*/ 2647586 w 2676827"/>
                    <a:gd name="connsiteY64" fmla="*/ 216380 h 216380"/>
                    <a:gd name="connsiteX65" fmla="*/ 2562924 w 2676827"/>
                    <a:gd name="connsiteY65" fmla="*/ 216380 h 216380"/>
                    <a:gd name="connsiteX66" fmla="*/ 2522259 w 2676827"/>
                    <a:gd name="connsiteY66" fmla="*/ 216380 h 216380"/>
                    <a:gd name="connsiteX67" fmla="*/ 2478262 w 2676827"/>
                    <a:gd name="connsiteY67" fmla="*/ 216380 h 216380"/>
                    <a:gd name="connsiteX68" fmla="*/ 2437599 w 2676827"/>
                    <a:gd name="connsiteY68" fmla="*/ 216380 h 216380"/>
                    <a:gd name="connsiteX69" fmla="*/ 2393601 w 2676827"/>
                    <a:gd name="connsiteY69" fmla="*/ 216380 h 216380"/>
                    <a:gd name="connsiteX70" fmla="*/ 2352937 w 2676827"/>
                    <a:gd name="connsiteY70" fmla="*/ 216380 h 216380"/>
                    <a:gd name="connsiteX71" fmla="*/ 2308939 w 2676827"/>
                    <a:gd name="connsiteY71" fmla="*/ 216380 h 216380"/>
                    <a:gd name="connsiteX72" fmla="*/ 2268276 w 2676827"/>
                    <a:gd name="connsiteY72" fmla="*/ 216380 h 216380"/>
                    <a:gd name="connsiteX73" fmla="*/ 2224278 w 2676827"/>
                    <a:gd name="connsiteY73" fmla="*/ 216380 h 216380"/>
                    <a:gd name="connsiteX74" fmla="*/ 2183614 w 2676827"/>
                    <a:gd name="connsiteY74" fmla="*/ 216380 h 216380"/>
                    <a:gd name="connsiteX75" fmla="*/ 2139616 w 2676827"/>
                    <a:gd name="connsiteY75" fmla="*/ 216380 h 216380"/>
                    <a:gd name="connsiteX76" fmla="*/ 2098953 w 2676827"/>
                    <a:gd name="connsiteY76" fmla="*/ 216380 h 216380"/>
                    <a:gd name="connsiteX77" fmla="*/ 2021206 w 2676827"/>
                    <a:gd name="connsiteY77" fmla="*/ 216380 h 216380"/>
                    <a:gd name="connsiteX78" fmla="*/ 2014291 w 2676827"/>
                    <a:gd name="connsiteY78" fmla="*/ 216380 h 216380"/>
                    <a:gd name="connsiteX79" fmla="*/ 1936546 w 2676827"/>
                    <a:gd name="connsiteY79" fmla="*/ 216380 h 216380"/>
                    <a:gd name="connsiteX80" fmla="*/ 1929629 w 2676827"/>
                    <a:gd name="connsiteY80" fmla="*/ 216380 h 216380"/>
                    <a:gd name="connsiteX81" fmla="*/ 1851884 w 2676827"/>
                    <a:gd name="connsiteY81" fmla="*/ 216380 h 216380"/>
                    <a:gd name="connsiteX82" fmla="*/ 1811219 w 2676827"/>
                    <a:gd name="connsiteY82" fmla="*/ 216380 h 216380"/>
                    <a:gd name="connsiteX83" fmla="*/ 1767223 w 2676827"/>
                    <a:gd name="connsiteY83" fmla="*/ 216380 h 216380"/>
                    <a:gd name="connsiteX84" fmla="*/ 1726559 w 2676827"/>
                    <a:gd name="connsiteY84" fmla="*/ 216380 h 216380"/>
                    <a:gd name="connsiteX85" fmla="*/ 1682561 w 2676827"/>
                    <a:gd name="connsiteY85" fmla="*/ 216380 h 216380"/>
                    <a:gd name="connsiteX86" fmla="*/ 1641897 w 2676827"/>
                    <a:gd name="connsiteY86" fmla="*/ 216380 h 216380"/>
                    <a:gd name="connsiteX87" fmla="*/ 1597900 w 2676827"/>
                    <a:gd name="connsiteY87" fmla="*/ 216380 h 216380"/>
                    <a:gd name="connsiteX88" fmla="*/ 1557236 w 2676827"/>
                    <a:gd name="connsiteY88" fmla="*/ 216380 h 216380"/>
                    <a:gd name="connsiteX89" fmla="*/ 1513238 w 2676827"/>
                    <a:gd name="connsiteY89" fmla="*/ 216380 h 216380"/>
                    <a:gd name="connsiteX90" fmla="*/ 1472574 w 2676827"/>
                    <a:gd name="connsiteY90" fmla="*/ 216380 h 216380"/>
                    <a:gd name="connsiteX91" fmla="*/ 1428577 w 2676827"/>
                    <a:gd name="connsiteY91" fmla="*/ 216380 h 216380"/>
                    <a:gd name="connsiteX92" fmla="*/ 1387913 w 2676827"/>
                    <a:gd name="connsiteY92" fmla="*/ 216380 h 216380"/>
                    <a:gd name="connsiteX93" fmla="*/ 1338414 w 2676827"/>
                    <a:gd name="connsiteY93" fmla="*/ 216380 h 216380"/>
                    <a:gd name="connsiteX94" fmla="*/ 1338413 w 2676827"/>
                    <a:gd name="connsiteY94" fmla="*/ 216380 h 216380"/>
                    <a:gd name="connsiteX95" fmla="*/ 1309172 w 2676827"/>
                    <a:gd name="connsiteY95" fmla="*/ 216380 h 216380"/>
                    <a:gd name="connsiteX96" fmla="*/ 1224510 w 2676827"/>
                    <a:gd name="connsiteY96" fmla="*/ 216380 h 216380"/>
                    <a:gd name="connsiteX97" fmla="*/ 1183846 w 2676827"/>
                    <a:gd name="connsiteY97" fmla="*/ 216380 h 216380"/>
                    <a:gd name="connsiteX98" fmla="*/ 1139849 w 2676827"/>
                    <a:gd name="connsiteY98" fmla="*/ 216380 h 216380"/>
                    <a:gd name="connsiteX99" fmla="*/ 1099185 w 2676827"/>
                    <a:gd name="connsiteY99" fmla="*/ 216380 h 216380"/>
                    <a:gd name="connsiteX100" fmla="*/ 1055187 w 2676827"/>
                    <a:gd name="connsiteY100" fmla="*/ 216380 h 216380"/>
                    <a:gd name="connsiteX101" fmla="*/ 1014524 w 2676827"/>
                    <a:gd name="connsiteY101" fmla="*/ 216380 h 216380"/>
                    <a:gd name="connsiteX102" fmla="*/ 970526 w 2676827"/>
                    <a:gd name="connsiteY102" fmla="*/ 216380 h 216380"/>
                    <a:gd name="connsiteX103" fmla="*/ 929862 w 2676827"/>
                    <a:gd name="connsiteY103" fmla="*/ 216380 h 216380"/>
                    <a:gd name="connsiteX104" fmla="*/ 885864 w 2676827"/>
                    <a:gd name="connsiteY104" fmla="*/ 216380 h 216380"/>
                    <a:gd name="connsiteX105" fmla="*/ 845201 w 2676827"/>
                    <a:gd name="connsiteY105" fmla="*/ 216380 h 216380"/>
                    <a:gd name="connsiteX106" fmla="*/ 801203 w 2676827"/>
                    <a:gd name="connsiteY106" fmla="*/ 216380 h 216380"/>
                    <a:gd name="connsiteX107" fmla="*/ 760539 w 2676827"/>
                    <a:gd name="connsiteY107" fmla="*/ 216380 h 216380"/>
                    <a:gd name="connsiteX108" fmla="*/ 682793 w 2676827"/>
                    <a:gd name="connsiteY108" fmla="*/ 216380 h 216380"/>
                    <a:gd name="connsiteX109" fmla="*/ 675878 w 2676827"/>
                    <a:gd name="connsiteY109" fmla="*/ 216380 h 216380"/>
                    <a:gd name="connsiteX110" fmla="*/ 598133 w 2676827"/>
                    <a:gd name="connsiteY110" fmla="*/ 216380 h 216380"/>
                    <a:gd name="connsiteX111" fmla="*/ 591216 w 2676827"/>
                    <a:gd name="connsiteY111" fmla="*/ 216380 h 216380"/>
                    <a:gd name="connsiteX112" fmla="*/ 513471 w 2676827"/>
                    <a:gd name="connsiteY112" fmla="*/ 216380 h 216380"/>
                    <a:gd name="connsiteX113" fmla="*/ 472806 w 2676827"/>
                    <a:gd name="connsiteY113" fmla="*/ 216380 h 216380"/>
                    <a:gd name="connsiteX114" fmla="*/ 428809 w 2676827"/>
                    <a:gd name="connsiteY114" fmla="*/ 216380 h 216380"/>
                    <a:gd name="connsiteX115" fmla="*/ 388146 w 2676827"/>
                    <a:gd name="connsiteY115" fmla="*/ 216380 h 216380"/>
                    <a:gd name="connsiteX116" fmla="*/ 344148 w 2676827"/>
                    <a:gd name="connsiteY116" fmla="*/ 216380 h 216380"/>
                    <a:gd name="connsiteX117" fmla="*/ 303484 w 2676827"/>
                    <a:gd name="connsiteY117" fmla="*/ 216380 h 216380"/>
                    <a:gd name="connsiteX118" fmla="*/ 259486 w 2676827"/>
                    <a:gd name="connsiteY118" fmla="*/ 216380 h 216380"/>
                    <a:gd name="connsiteX119" fmla="*/ 218823 w 2676827"/>
                    <a:gd name="connsiteY119" fmla="*/ 216380 h 216380"/>
                    <a:gd name="connsiteX120" fmla="*/ 174824 w 2676827"/>
                    <a:gd name="connsiteY120" fmla="*/ 216380 h 216380"/>
                    <a:gd name="connsiteX121" fmla="*/ 134161 w 2676827"/>
                    <a:gd name="connsiteY121" fmla="*/ 216380 h 216380"/>
                    <a:gd name="connsiteX122" fmla="*/ 90163 w 2676827"/>
                    <a:gd name="connsiteY122" fmla="*/ 216380 h 216380"/>
                    <a:gd name="connsiteX123" fmla="*/ 49499 w 2676827"/>
                    <a:gd name="connsiteY123" fmla="*/ 216380 h 216380"/>
                    <a:gd name="connsiteX124" fmla="*/ 0 w 2676827"/>
                    <a:gd name="connsiteY124" fmla="*/ 216380 h 216380"/>
                    <a:gd name="connsiteX125" fmla="*/ 0 w 2676827"/>
                    <a:gd name="connsiteY125" fmla="*/ 88651 h 216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</a:cxnLst>
                  <a:rect l="l" t="t" r="r" b="b"/>
                  <a:pathLst>
                    <a:path w="2676827" h="216380">
                      <a:moveTo>
                        <a:pt x="83164" y="0"/>
                      </a:moveTo>
                      <a:lnTo>
                        <a:pt x="86680" y="108682"/>
                      </a:lnTo>
                      <a:lnTo>
                        <a:pt x="167826" y="36954"/>
                      </a:lnTo>
                      <a:lnTo>
                        <a:pt x="169821" y="88120"/>
                      </a:lnTo>
                      <a:lnTo>
                        <a:pt x="252487" y="0"/>
                      </a:lnTo>
                      <a:lnTo>
                        <a:pt x="256003" y="108682"/>
                      </a:lnTo>
                      <a:lnTo>
                        <a:pt x="337149" y="36954"/>
                      </a:lnTo>
                      <a:lnTo>
                        <a:pt x="339145" y="88120"/>
                      </a:lnTo>
                      <a:lnTo>
                        <a:pt x="421811" y="0"/>
                      </a:lnTo>
                      <a:lnTo>
                        <a:pt x="425326" y="108682"/>
                      </a:lnTo>
                      <a:lnTo>
                        <a:pt x="506472" y="36954"/>
                      </a:lnTo>
                      <a:lnTo>
                        <a:pt x="508468" y="88120"/>
                      </a:lnTo>
                      <a:lnTo>
                        <a:pt x="591134" y="0"/>
                      </a:lnTo>
                      <a:lnTo>
                        <a:pt x="594650" y="108680"/>
                      </a:lnTo>
                      <a:lnTo>
                        <a:pt x="675794" y="36954"/>
                      </a:lnTo>
                      <a:lnTo>
                        <a:pt x="679137" y="122659"/>
                      </a:lnTo>
                      <a:lnTo>
                        <a:pt x="794204" y="0"/>
                      </a:lnTo>
                      <a:lnTo>
                        <a:pt x="797719" y="108682"/>
                      </a:lnTo>
                      <a:lnTo>
                        <a:pt x="878866" y="36954"/>
                      </a:lnTo>
                      <a:lnTo>
                        <a:pt x="880861" y="88120"/>
                      </a:lnTo>
                      <a:lnTo>
                        <a:pt x="963527" y="0"/>
                      </a:lnTo>
                      <a:lnTo>
                        <a:pt x="967042" y="108682"/>
                      </a:lnTo>
                      <a:lnTo>
                        <a:pt x="1048189" y="36954"/>
                      </a:lnTo>
                      <a:lnTo>
                        <a:pt x="1050185" y="88120"/>
                      </a:lnTo>
                      <a:lnTo>
                        <a:pt x="1132850" y="0"/>
                      </a:lnTo>
                      <a:lnTo>
                        <a:pt x="1136366" y="108682"/>
                      </a:lnTo>
                      <a:lnTo>
                        <a:pt x="1217512" y="36954"/>
                      </a:lnTo>
                      <a:lnTo>
                        <a:pt x="1219508" y="88120"/>
                      </a:lnTo>
                      <a:lnTo>
                        <a:pt x="1302173" y="0"/>
                      </a:lnTo>
                      <a:lnTo>
                        <a:pt x="1305689" y="108680"/>
                      </a:lnTo>
                      <a:lnTo>
                        <a:pt x="1338414" y="79754"/>
                      </a:lnTo>
                      <a:lnTo>
                        <a:pt x="1338414" y="88650"/>
                      </a:lnTo>
                      <a:lnTo>
                        <a:pt x="1421578" y="0"/>
                      </a:lnTo>
                      <a:lnTo>
                        <a:pt x="1425093" y="108682"/>
                      </a:lnTo>
                      <a:lnTo>
                        <a:pt x="1506240" y="36954"/>
                      </a:lnTo>
                      <a:lnTo>
                        <a:pt x="1508235" y="88120"/>
                      </a:lnTo>
                      <a:lnTo>
                        <a:pt x="1590901" y="0"/>
                      </a:lnTo>
                      <a:lnTo>
                        <a:pt x="1594416" y="108682"/>
                      </a:lnTo>
                      <a:lnTo>
                        <a:pt x="1675563" y="36954"/>
                      </a:lnTo>
                      <a:lnTo>
                        <a:pt x="1677559" y="88120"/>
                      </a:lnTo>
                      <a:lnTo>
                        <a:pt x="1760224" y="0"/>
                      </a:lnTo>
                      <a:lnTo>
                        <a:pt x="1763739" y="108682"/>
                      </a:lnTo>
                      <a:lnTo>
                        <a:pt x="1844886" y="36954"/>
                      </a:lnTo>
                      <a:lnTo>
                        <a:pt x="1846882" y="88120"/>
                      </a:lnTo>
                      <a:lnTo>
                        <a:pt x="1929547" y="0"/>
                      </a:lnTo>
                      <a:lnTo>
                        <a:pt x="1933063" y="108680"/>
                      </a:lnTo>
                      <a:lnTo>
                        <a:pt x="2014208" y="36954"/>
                      </a:lnTo>
                      <a:lnTo>
                        <a:pt x="2017550" y="122659"/>
                      </a:lnTo>
                      <a:lnTo>
                        <a:pt x="2132617" y="0"/>
                      </a:lnTo>
                      <a:lnTo>
                        <a:pt x="2136133" y="108682"/>
                      </a:lnTo>
                      <a:lnTo>
                        <a:pt x="2217279" y="36954"/>
                      </a:lnTo>
                      <a:lnTo>
                        <a:pt x="2219274" y="88120"/>
                      </a:lnTo>
                      <a:lnTo>
                        <a:pt x="2301940" y="0"/>
                      </a:lnTo>
                      <a:lnTo>
                        <a:pt x="2305456" y="108682"/>
                      </a:lnTo>
                      <a:lnTo>
                        <a:pt x="2386602" y="36954"/>
                      </a:lnTo>
                      <a:lnTo>
                        <a:pt x="2388598" y="88120"/>
                      </a:lnTo>
                      <a:lnTo>
                        <a:pt x="2471264" y="0"/>
                      </a:lnTo>
                      <a:lnTo>
                        <a:pt x="2474779" y="108682"/>
                      </a:lnTo>
                      <a:lnTo>
                        <a:pt x="2555925" y="36954"/>
                      </a:lnTo>
                      <a:lnTo>
                        <a:pt x="2557921" y="88120"/>
                      </a:lnTo>
                      <a:lnTo>
                        <a:pt x="2640587" y="0"/>
                      </a:lnTo>
                      <a:lnTo>
                        <a:pt x="2644102" y="108680"/>
                      </a:lnTo>
                      <a:lnTo>
                        <a:pt x="2676827" y="79754"/>
                      </a:lnTo>
                      <a:lnTo>
                        <a:pt x="2676827" y="216380"/>
                      </a:lnTo>
                      <a:lnTo>
                        <a:pt x="2647586" y="216380"/>
                      </a:lnTo>
                      <a:lnTo>
                        <a:pt x="2562924" y="216380"/>
                      </a:lnTo>
                      <a:lnTo>
                        <a:pt x="2522259" y="216380"/>
                      </a:lnTo>
                      <a:lnTo>
                        <a:pt x="2478262" y="216380"/>
                      </a:lnTo>
                      <a:lnTo>
                        <a:pt x="2437599" y="216380"/>
                      </a:lnTo>
                      <a:lnTo>
                        <a:pt x="2393601" y="216380"/>
                      </a:lnTo>
                      <a:lnTo>
                        <a:pt x="2352937" y="216380"/>
                      </a:lnTo>
                      <a:lnTo>
                        <a:pt x="2308939" y="216380"/>
                      </a:lnTo>
                      <a:lnTo>
                        <a:pt x="2268276" y="216380"/>
                      </a:lnTo>
                      <a:lnTo>
                        <a:pt x="2224278" y="216380"/>
                      </a:lnTo>
                      <a:lnTo>
                        <a:pt x="2183614" y="216380"/>
                      </a:lnTo>
                      <a:lnTo>
                        <a:pt x="2139616" y="216380"/>
                      </a:lnTo>
                      <a:lnTo>
                        <a:pt x="2098953" y="216380"/>
                      </a:lnTo>
                      <a:lnTo>
                        <a:pt x="2021206" y="216380"/>
                      </a:lnTo>
                      <a:lnTo>
                        <a:pt x="2014291" y="216380"/>
                      </a:lnTo>
                      <a:lnTo>
                        <a:pt x="1936546" y="216380"/>
                      </a:lnTo>
                      <a:lnTo>
                        <a:pt x="1929629" y="216380"/>
                      </a:lnTo>
                      <a:lnTo>
                        <a:pt x="1851884" y="216380"/>
                      </a:lnTo>
                      <a:lnTo>
                        <a:pt x="1811219" y="216380"/>
                      </a:lnTo>
                      <a:lnTo>
                        <a:pt x="1767223" y="216380"/>
                      </a:lnTo>
                      <a:lnTo>
                        <a:pt x="1726559" y="216380"/>
                      </a:lnTo>
                      <a:lnTo>
                        <a:pt x="1682561" y="216380"/>
                      </a:lnTo>
                      <a:lnTo>
                        <a:pt x="1641897" y="216380"/>
                      </a:lnTo>
                      <a:lnTo>
                        <a:pt x="1597900" y="216380"/>
                      </a:lnTo>
                      <a:lnTo>
                        <a:pt x="1557236" y="216380"/>
                      </a:lnTo>
                      <a:lnTo>
                        <a:pt x="1513238" y="216380"/>
                      </a:lnTo>
                      <a:lnTo>
                        <a:pt x="1472574" y="216380"/>
                      </a:lnTo>
                      <a:lnTo>
                        <a:pt x="1428577" y="216380"/>
                      </a:lnTo>
                      <a:lnTo>
                        <a:pt x="1387913" y="216380"/>
                      </a:lnTo>
                      <a:lnTo>
                        <a:pt x="1338414" y="216380"/>
                      </a:lnTo>
                      <a:lnTo>
                        <a:pt x="1338413" y="216380"/>
                      </a:lnTo>
                      <a:lnTo>
                        <a:pt x="1309172" y="216380"/>
                      </a:lnTo>
                      <a:lnTo>
                        <a:pt x="1224510" y="216380"/>
                      </a:lnTo>
                      <a:lnTo>
                        <a:pt x="1183846" y="216380"/>
                      </a:lnTo>
                      <a:lnTo>
                        <a:pt x="1139849" y="216380"/>
                      </a:lnTo>
                      <a:lnTo>
                        <a:pt x="1099185" y="216380"/>
                      </a:lnTo>
                      <a:lnTo>
                        <a:pt x="1055187" y="216380"/>
                      </a:lnTo>
                      <a:lnTo>
                        <a:pt x="1014524" y="216380"/>
                      </a:lnTo>
                      <a:lnTo>
                        <a:pt x="970526" y="216380"/>
                      </a:lnTo>
                      <a:lnTo>
                        <a:pt x="929862" y="216380"/>
                      </a:lnTo>
                      <a:lnTo>
                        <a:pt x="885864" y="216380"/>
                      </a:lnTo>
                      <a:lnTo>
                        <a:pt x="845201" y="216380"/>
                      </a:lnTo>
                      <a:lnTo>
                        <a:pt x="801203" y="216380"/>
                      </a:lnTo>
                      <a:lnTo>
                        <a:pt x="760539" y="216380"/>
                      </a:lnTo>
                      <a:lnTo>
                        <a:pt x="682793" y="216380"/>
                      </a:lnTo>
                      <a:lnTo>
                        <a:pt x="675878" y="216380"/>
                      </a:lnTo>
                      <a:lnTo>
                        <a:pt x="598133" y="216380"/>
                      </a:lnTo>
                      <a:lnTo>
                        <a:pt x="591216" y="216380"/>
                      </a:lnTo>
                      <a:lnTo>
                        <a:pt x="513471" y="216380"/>
                      </a:lnTo>
                      <a:lnTo>
                        <a:pt x="472806" y="216380"/>
                      </a:lnTo>
                      <a:lnTo>
                        <a:pt x="428809" y="216380"/>
                      </a:lnTo>
                      <a:lnTo>
                        <a:pt x="388146" y="216380"/>
                      </a:lnTo>
                      <a:lnTo>
                        <a:pt x="344148" y="216380"/>
                      </a:lnTo>
                      <a:lnTo>
                        <a:pt x="303484" y="216380"/>
                      </a:lnTo>
                      <a:lnTo>
                        <a:pt x="259486" y="216380"/>
                      </a:lnTo>
                      <a:lnTo>
                        <a:pt x="218823" y="216380"/>
                      </a:lnTo>
                      <a:lnTo>
                        <a:pt x="174824" y="216380"/>
                      </a:lnTo>
                      <a:lnTo>
                        <a:pt x="134161" y="216380"/>
                      </a:lnTo>
                      <a:lnTo>
                        <a:pt x="90163" y="216380"/>
                      </a:lnTo>
                      <a:lnTo>
                        <a:pt x="49499" y="216380"/>
                      </a:lnTo>
                      <a:lnTo>
                        <a:pt x="0" y="216380"/>
                      </a:lnTo>
                      <a:lnTo>
                        <a:pt x="0" y="88651"/>
                      </a:ln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9EAE8DE6-3FF8-452A-8B33-3D5EEA0B5B02}"/>
                    </a:ext>
                  </a:extLst>
                </p:cNvPr>
                <p:cNvSpPr/>
                <p:nvPr/>
              </p:nvSpPr>
              <p:spPr>
                <a:xfrm>
                  <a:off x="3614586" y="5168900"/>
                  <a:ext cx="2711331" cy="286230"/>
                </a:xfrm>
                <a:custGeom>
                  <a:avLst/>
                  <a:gdLst>
                    <a:gd name="connsiteX0" fmla="*/ 168473 w 2711331"/>
                    <a:gd name="connsiteY0" fmla="*/ 0 h 528968"/>
                    <a:gd name="connsiteX1" fmla="*/ 175594 w 2711331"/>
                    <a:gd name="connsiteY1" fmla="*/ 265685 h 528968"/>
                    <a:gd name="connsiteX2" fmla="*/ 339979 w 2711331"/>
                    <a:gd name="connsiteY2" fmla="*/ 90338 h 528968"/>
                    <a:gd name="connsiteX3" fmla="*/ 344021 w 2711331"/>
                    <a:gd name="connsiteY3" fmla="*/ 215419 h 528968"/>
                    <a:gd name="connsiteX4" fmla="*/ 511484 w 2711331"/>
                    <a:gd name="connsiteY4" fmla="*/ 0 h 528968"/>
                    <a:gd name="connsiteX5" fmla="*/ 518605 w 2711331"/>
                    <a:gd name="connsiteY5" fmla="*/ 265685 h 528968"/>
                    <a:gd name="connsiteX6" fmla="*/ 682990 w 2711331"/>
                    <a:gd name="connsiteY6" fmla="*/ 90338 h 528968"/>
                    <a:gd name="connsiteX7" fmla="*/ 687034 w 2711331"/>
                    <a:gd name="connsiteY7" fmla="*/ 215420 h 528968"/>
                    <a:gd name="connsiteX8" fmla="*/ 854496 w 2711331"/>
                    <a:gd name="connsiteY8" fmla="*/ 0 h 528968"/>
                    <a:gd name="connsiteX9" fmla="*/ 861617 w 2711331"/>
                    <a:gd name="connsiteY9" fmla="*/ 265685 h 528968"/>
                    <a:gd name="connsiteX10" fmla="*/ 1026001 w 2711331"/>
                    <a:gd name="connsiteY10" fmla="*/ 90338 h 528968"/>
                    <a:gd name="connsiteX11" fmla="*/ 1030045 w 2711331"/>
                    <a:gd name="connsiteY11" fmla="*/ 215420 h 528968"/>
                    <a:gd name="connsiteX12" fmla="*/ 1197507 w 2711331"/>
                    <a:gd name="connsiteY12" fmla="*/ 0 h 528968"/>
                    <a:gd name="connsiteX13" fmla="*/ 1204629 w 2711331"/>
                    <a:gd name="connsiteY13" fmla="*/ 265682 h 528968"/>
                    <a:gd name="connsiteX14" fmla="*/ 1369010 w 2711331"/>
                    <a:gd name="connsiteY14" fmla="*/ 90338 h 528968"/>
                    <a:gd name="connsiteX15" fmla="*/ 1375782 w 2711331"/>
                    <a:gd name="connsiteY15" fmla="*/ 299854 h 528968"/>
                    <a:gd name="connsiteX16" fmla="*/ 1608882 w 2711331"/>
                    <a:gd name="connsiteY16" fmla="*/ 0 h 528968"/>
                    <a:gd name="connsiteX17" fmla="*/ 1616003 w 2711331"/>
                    <a:gd name="connsiteY17" fmla="*/ 265685 h 528968"/>
                    <a:gd name="connsiteX18" fmla="*/ 1780388 w 2711331"/>
                    <a:gd name="connsiteY18" fmla="*/ 90338 h 528968"/>
                    <a:gd name="connsiteX19" fmla="*/ 1784430 w 2711331"/>
                    <a:gd name="connsiteY19" fmla="*/ 215419 h 528968"/>
                    <a:gd name="connsiteX20" fmla="*/ 1951893 w 2711331"/>
                    <a:gd name="connsiteY20" fmla="*/ 0 h 528968"/>
                    <a:gd name="connsiteX21" fmla="*/ 1959014 w 2711331"/>
                    <a:gd name="connsiteY21" fmla="*/ 265685 h 528968"/>
                    <a:gd name="connsiteX22" fmla="*/ 2123399 w 2711331"/>
                    <a:gd name="connsiteY22" fmla="*/ 90338 h 528968"/>
                    <a:gd name="connsiteX23" fmla="*/ 2127443 w 2711331"/>
                    <a:gd name="connsiteY23" fmla="*/ 215420 h 528968"/>
                    <a:gd name="connsiteX24" fmla="*/ 2294905 w 2711331"/>
                    <a:gd name="connsiteY24" fmla="*/ 0 h 528968"/>
                    <a:gd name="connsiteX25" fmla="*/ 2302026 w 2711331"/>
                    <a:gd name="connsiteY25" fmla="*/ 265685 h 528968"/>
                    <a:gd name="connsiteX26" fmla="*/ 2466410 w 2711331"/>
                    <a:gd name="connsiteY26" fmla="*/ 90338 h 528968"/>
                    <a:gd name="connsiteX27" fmla="*/ 2470454 w 2711331"/>
                    <a:gd name="connsiteY27" fmla="*/ 215420 h 528968"/>
                    <a:gd name="connsiteX28" fmla="*/ 2637916 w 2711331"/>
                    <a:gd name="connsiteY28" fmla="*/ 0 h 528968"/>
                    <a:gd name="connsiteX29" fmla="*/ 2645038 w 2711331"/>
                    <a:gd name="connsiteY29" fmla="*/ 265682 h 528968"/>
                    <a:gd name="connsiteX30" fmla="*/ 2711331 w 2711331"/>
                    <a:gd name="connsiteY30" fmla="*/ 194968 h 528968"/>
                    <a:gd name="connsiteX31" fmla="*/ 2711331 w 2711331"/>
                    <a:gd name="connsiteY31" fmla="*/ 528968 h 528968"/>
                    <a:gd name="connsiteX32" fmla="*/ 2652094 w 2711331"/>
                    <a:gd name="connsiteY32" fmla="*/ 528968 h 528968"/>
                    <a:gd name="connsiteX33" fmla="*/ 2480588 w 2711331"/>
                    <a:gd name="connsiteY33" fmla="*/ 528968 h 528968"/>
                    <a:gd name="connsiteX34" fmla="*/ 2398210 w 2711331"/>
                    <a:gd name="connsiteY34" fmla="*/ 528968 h 528968"/>
                    <a:gd name="connsiteX35" fmla="*/ 2309082 w 2711331"/>
                    <a:gd name="connsiteY35" fmla="*/ 528968 h 528968"/>
                    <a:gd name="connsiteX36" fmla="*/ 2226707 w 2711331"/>
                    <a:gd name="connsiteY36" fmla="*/ 528968 h 528968"/>
                    <a:gd name="connsiteX37" fmla="*/ 2137577 w 2711331"/>
                    <a:gd name="connsiteY37" fmla="*/ 528968 h 528968"/>
                    <a:gd name="connsiteX38" fmla="*/ 2055201 w 2711331"/>
                    <a:gd name="connsiteY38" fmla="*/ 528968 h 528968"/>
                    <a:gd name="connsiteX39" fmla="*/ 1966071 w 2711331"/>
                    <a:gd name="connsiteY39" fmla="*/ 528968 h 528968"/>
                    <a:gd name="connsiteX40" fmla="*/ 1883696 w 2711331"/>
                    <a:gd name="connsiteY40" fmla="*/ 528968 h 528968"/>
                    <a:gd name="connsiteX41" fmla="*/ 1794566 w 2711331"/>
                    <a:gd name="connsiteY41" fmla="*/ 528968 h 528968"/>
                    <a:gd name="connsiteX42" fmla="*/ 1712190 w 2711331"/>
                    <a:gd name="connsiteY42" fmla="*/ 528968 h 528968"/>
                    <a:gd name="connsiteX43" fmla="*/ 1623060 w 2711331"/>
                    <a:gd name="connsiteY43" fmla="*/ 528968 h 528968"/>
                    <a:gd name="connsiteX44" fmla="*/ 1540685 w 2711331"/>
                    <a:gd name="connsiteY44" fmla="*/ 528968 h 528968"/>
                    <a:gd name="connsiteX45" fmla="*/ 1383188 w 2711331"/>
                    <a:gd name="connsiteY45" fmla="*/ 528968 h 528968"/>
                    <a:gd name="connsiteX46" fmla="*/ 1369179 w 2711331"/>
                    <a:gd name="connsiteY46" fmla="*/ 528968 h 528968"/>
                    <a:gd name="connsiteX47" fmla="*/ 1211685 w 2711331"/>
                    <a:gd name="connsiteY47" fmla="*/ 528968 h 528968"/>
                    <a:gd name="connsiteX48" fmla="*/ 1197673 w 2711331"/>
                    <a:gd name="connsiteY48" fmla="*/ 528968 h 528968"/>
                    <a:gd name="connsiteX49" fmla="*/ 1040179 w 2711331"/>
                    <a:gd name="connsiteY49" fmla="*/ 528968 h 528968"/>
                    <a:gd name="connsiteX50" fmla="*/ 957801 w 2711331"/>
                    <a:gd name="connsiteY50" fmla="*/ 528968 h 528968"/>
                    <a:gd name="connsiteX51" fmla="*/ 868673 w 2711331"/>
                    <a:gd name="connsiteY51" fmla="*/ 528968 h 528968"/>
                    <a:gd name="connsiteX52" fmla="*/ 786298 w 2711331"/>
                    <a:gd name="connsiteY52" fmla="*/ 528968 h 528968"/>
                    <a:gd name="connsiteX53" fmla="*/ 697168 w 2711331"/>
                    <a:gd name="connsiteY53" fmla="*/ 528968 h 528968"/>
                    <a:gd name="connsiteX54" fmla="*/ 614792 w 2711331"/>
                    <a:gd name="connsiteY54" fmla="*/ 528968 h 528968"/>
                    <a:gd name="connsiteX55" fmla="*/ 525662 w 2711331"/>
                    <a:gd name="connsiteY55" fmla="*/ 528968 h 528968"/>
                    <a:gd name="connsiteX56" fmla="*/ 443287 w 2711331"/>
                    <a:gd name="connsiteY56" fmla="*/ 528968 h 528968"/>
                    <a:gd name="connsiteX57" fmla="*/ 354156 w 2711331"/>
                    <a:gd name="connsiteY57" fmla="*/ 528968 h 528968"/>
                    <a:gd name="connsiteX58" fmla="*/ 271781 w 2711331"/>
                    <a:gd name="connsiteY58" fmla="*/ 528968 h 528968"/>
                    <a:gd name="connsiteX59" fmla="*/ 182651 w 2711331"/>
                    <a:gd name="connsiteY59" fmla="*/ 528968 h 528968"/>
                    <a:gd name="connsiteX60" fmla="*/ 100275 w 2711331"/>
                    <a:gd name="connsiteY60" fmla="*/ 528968 h 528968"/>
                    <a:gd name="connsiteX61" fmla="*/ 0 w 2711331"/>
                    <a:gd name="connsiteY61" fmla="*/ 528968 h 528968"/>
                    <a:gd name="connsiteX62" fmla="*/ 0 w 2711331"/>
                    <a:gd name="connsiteY62" fmla="*/ 216719 h 528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2711331" h="528968">
                      <a:moveTo>
                        <a:pt x="168473" y="0"/>
                      </a:moveTo>
                      <a:lnTo>
                        <a:pt x="175594" y="265685"/>
                      </a:lnTo>
                      <a:lnTo>
                        <a:pt x="339979" y="90338"/>
                      </a:lnTo>
                      <a:lnTo>
                        <a:pt x="344021" y="215419"/>
                      </a:lnTo>
                      <a:lnTo>
                        <a:pt x="511484" y="0"/>
                      </a:lnTo>
                      <a:lnTo>
                        <a:pt x="518605" y="265685"/>
                      </a:lnTo>
                      <a:lnTo>
                        <a:pt x="682990" y="90338"/>
                      </a:lnTo>
                      <a:lnTo>
                        <a:pt x="687034" y="215420"/>
                      </a:lnTo>
                      <a:lnTo>
                        <a:pt x="854496" y="0"/>
                      </a:lnTo>
                      <a:lnTo>
                        <a:pt x="861617" y="265685"/>
                      </a:lnTo>
                      <a:lnTo>
                        <a:pt x="1026001" y="90338"/>
                      </a:lnTo>
                      <a:lnTo>
                        <a:pt x="1030045" y="215420"/>
                      </a:lnTo>
                      <a:lnTo>
                        <a:pt x="1197507" y="0"/>
                      </a:lnTo>
                      <a:lnTo>
                        <a:pt x="1204629" y="265682"/>
                      </a:lnTo>
                      <a:lnTo>
                        <a:pt x="1369010" y="90338"/>
                      </a:lnTo>
                      <a:lnTo>
                        <a:pt x="1375782" y="299854"/>
                      </a:lnTo>
                      <a:lnTo>
                        <a:pt x="1608882" y="0"/>
                      </a:lnTo>
                      <a:lnTo>
                        <a:pt x="1616003" y="265685"/>
                      </a:lnTo>
                      <a:lnTo>
                        <a:pt x="1780388" y="90338"/>
                      </a:lnTo>
                      <a:lnTo>
                        <a:pt x="1784430" y="215419"/>
                      </a:lnTo>
                      <a:lnTo>
                        <a:pt x="1951893" y="0"/>
                      </a:lnTo>
                      <a:lnTo>
                        <a:pt x="1959014" y="265685"/>
                      </a:lnTo>
                      <a:lnTo>
                        <a:pt x="2123399" y="90338"/>
                      </a:lnTo>
                      <a:lnTo>
                        <a:pt x="2127443" y="215420"/>
                      </a:lnTo>
                      <a:lnTo>
                        <a:pt x="2294905" y="0"/>
                      </a:lnTo>
                      <a:lnTo>
                        <a:pt x="2302026" y="265685"/>
                      </a:lnTo>
                      <a:lnTo>
                        <a:pt x="2466410" y="90338"/>
                      </a:lnTo>
                      <a:lnTo>
                        <a:pt x="2470454" y="215420"/>
                      </a:lnTo>
                      <a:lnTo>
                        <a:pt x="2637916" y="0"/>
                      </a:lnTo>
                      <a:lnTo>
                        <a:pt x="2645038" y="265682"/>
                      </a:lnTo>
                      <a:lnTo>
                        <a:pt x="2711331" y="194968"/>
                      </a:lnTo>
                      <a:lnTo>
                        <a:pt x="2711331" y="528968"/>
                      </a:lnTo>
                      <a:lnTo>
                        <a:pt x="2652094" y="528968"/>
                      </a:lnTo>
                      <a:lnTo>
                        <a:pt x="2480588" y="528968"/>
                      </a:lnTo>
                      <a:lnTo>
                        <a:pt x="2398210" y="528968"/>
                      </a:lnTo>
                      <a:lnTo>
                        <a:pt x="2309082" y="528968"/>
                      </a:lnTo>
                      <a:lnTo>
                        <a:pt x="2226707" y="528968"/>
                      </a:lnTo>
                      <a:lnTo>
                        <a:pt x="2137577" y="528968"/>
                      </a:lnTo>
                      <a:lnTo>
                        <a:pt x="2055201" y="528968"/>
                      </a:lnTo>
                      <a:lnTo>
                        <a:pt x="1966071" y="528968"/>
                      </a:lnTo>
                      <a:lnTo>
                        <a:pt x="1883696" y="528968"/>
                      </a:lnTo>
                      <a:lnTo>
                        <a:pt x="1794566" y="528968"/>
                      </a:lnTo>
                      <a:lnTo>
                        <a:pt x="1712190" y="528968"/>
                      </a:lnTo>
                      <a:lnTo>
                        <a:pt x="1623060" y="528968"/>
                      </a:lnTo>
                      <a:lnTo>
                        <a:pt x="1540685" y="528968"/>
                      </a:lnTo>
                      <a:lnTo>
                        <a:pt x="1383188" y="528968"/>
                      </a:lnTo>
                      <a:lnTo>
                        <a:pt x="1369179" y="528968"/>
                      </a:lnTo>
                      <a:lnTo>
                        <a:pt x="1211685" y="528968"/>
                      </a:lnTo>
                      <a:lnTo>
                        <a:pt x="1197673" y="528968"/>
                      </a:lnTo>
                      <a:lnTo>
                        <a:pt x="1040179" y="528968"/>
                      </a:lnTo>
                      <a:lnTo>
                        <a:pt x="957801" y="528968"/>
                      </a:lnTo>
                      <a:lnTo>
                        <a:pt x="868673" y="528968"/>
                      </a:lnTo>
                      <a:lnTo>
                        <a:pt x="786298" y="528968"/>
                      </a:lnTo>
                      <a:lnTo>
                        <a:pt x="697168" y="528968"/>
                      </a:lnTo>
                      <a:lnTo>
                        <a:pt x="614792" y="528968"/>
                      </a:lnTo>
                      <a:lnTo>
                        <a:pt x="525662" y="528968"/>
                      </a:lnTo>
                      <a:lnTo>
                        <a:pt x="443287" y="528968"/>
                      </a:lnTo>
                      <a:lnTo>
                        <a:pt x="354156" y="528968"/>
                      </a:lnTo>
                      <a:lnTo>
                        <a:pt x="271781" y="528968"/>
                      </a:lnTo>
                      <a:lnTo>
                        <a:pt x="182651" y="528968"/>
                      </a:lnTo>
                      <a:lnTo>
                        <a:pt x="100275" y="528968"/>
                      </a:lnTo>
                      <a:lnTo>
                        <a:pt x="0" y="528968"/>
                      </a:lnTo>
                      <a:lnTo>
                        <a:pt x="0" y="216719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03" name="正方形/長方形 102">
              <a:extLst>
                <a:ext uri="{FF2B5EF4-FFF2-40B4-BE49-F238E27FC236}">
                  <a16:creationId xmlns:a16="http://schemas.microsoft.com/office/drawing/2014/main" id="{FFC883BC-880D-4CA4-A756-A901725DA7C3}"/>
                </a:ext>
              </a:extLst>
            </p:cNvPr>
            <p:cNvSpPr/>
            <p:nvPr/>
          </p:nvSpPr>
          <p:spPr>
            <a:xfrm>
              <a:off x="660516" y="5414178"/>
              <a:ext cx="2711332" cy="156041"/>
            </a:xfrm>
            <a:prstGeom prst="rect">
              <a:avLst/>
            </a:prstGeom>
            <a:pattFill prst="lgConfetti">
              <a:fgClr>
                <a:schemeClr val="accent2">
                  <a:lumMod val="75000"/>
                </a:schemeClr>
              </a:fgClr>
              <a:bgClr>
                <a:schemeClr val="accent4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E120A425-4FA7-45DB-B051-A582D45097CB}"/>
                </a:ext>
              </a:extLst>
            </p:cNvPr>
            <p:cNvSpPr/>
            <p:nvPr/>
          </p:nvSpPr>
          <p:spPr>
            <a:xfrm>
              <a:off x="660519" y="5475641"/>
              <a:ext cx="2711331" cy="972028"/>
            </a:xfrm>
            <a:custGeom>
              <a:avLst/>
              <a:gdLst>
                <a:gd name="connsiteX0" fmla="*/ 762562 w 2711331"/>
                <a:gd name="connsiteY0" fmla="*/ 653 h 972028"/>
                <a:gd name="connsiteX1" fmla="*/ 1016750 w 2711331"/>
                <a:gd name="connsiteY1" fmla="*/ 25374 h 972028"/>
                <a:gd name="connsiteX2" fmla="*/ 1355666 w 2711331"/>
                <a:gd name="connsiteY2" fmla="*/ 25374 h 972028"/>
                <a:gd name="connsiteX3" fmla="*/ 1440395 w 2711331"/>
                <a:gd name="connsiteY3" fmla="*/ 654 h 972028"/>
                <a:gd name="connsiteX4" fmla="*/ 1694582 w 2711331"/>
                <a:gd name="connsiteY4" fmla="*/ 25374 h 972028"/>
                <a:gd name="connsiteX5" fmla="*/ 2033498 w 2711331"/>
                <a:gd name="connsiteY5" fmla="*/ 25374 h 972028"/>
                <a:gd name="connsiteX6" fmla="*/ 2372415 w 2711331"/>
                <a:gd name="connsiteY6" fmla="*/ 25374 h 972028"/>
                <a:gd name="connsiteX7" fmla="*/ 2711331 w 2711331"/>
                <a:gd name="connsiteY7" fmla="*/ 25374 h 972028"/>
                <a:gd name="connsiteX8" fmla="*/ 2711331 w 2711331"/>
                <a:gd name="connsiteY8" fmla="*/ 285750 h 972028"/>
                <a:gd name="connsiteX9" fmla="*/ 2711331 w 2711331"/>
                <a:gd name="connsiteY9" fmla="*/ 972028 h 972028"/>
                <a:gd name="connsiteX10" fmla="*/ 0 w 2711331"/>
                <a:gd name="connsiteY10" fmla="*/ 972028 h 972028"/>
                <a:gd name="connsiteX11" fmla="*/ 0 w 2711331"/>
                <a:gd name="connsiteY11" fmla="*/ 285750 h 972028"/>
                <a:gd name="connsiteX12" fmla="*/ 0 w 2711331"/>
                <a:gd name="connsiteY12" fmla="*/ 25374 h 972028"/>
                <a:gd name="connsiteX13" fmla="*/ 84729 w 2711331"/>
                <a:gd name="connsiteY13" fmla="*/ 654 h 972028"/>
                <a:gd name="connsiteX14" fmla="*/ 338917 w 2711331"/>
                <a:gd name="connsiteY14" fmla="*/ 25374 h 972028"/>
                <a:gd name="connsiteX15" fmla="*/ 423646 w 2711331"/>
                <a:gd name="connsiteY15" fmla="*/ 654 h 972028"/>
                <a:gd name="connsiteX16" fmla="*/ 677833 w 2711331"/>
                <a:gd name="connsiteY16" fmla="*/ 25374 h 972028"/>
                <a:gd name="connsiteX17" fmla="*/ 762562 w 2711331"/>
                <a:gd name="connsiteY17" fmla="*/ 653 h 972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711331" h="972028">
                  <a:moveTo>
                    <a:pt x="762562" y="653"/>
                  </a:moveTo>
                  <a:cubicBezTo>
                    <a:pt x="847291" y="8893"/>
                    <a:pt x="932020" y="91295"/>
                    <a:pt x="1016750" y="25374"/>
                  </a:cubicBezTo>
                  <a:cubicBezTo>
                    <a:pt x="1129722" y="-62521"/>
                    <a:pt x="1242694" y="113268"/>
                    <a:pt x="1355666" y="25374"/>
                  </a:cubicBezTo>
                  <a:cubicBezTo>
                    <a:pt x="1383909" y="3400"/>
                    <a:pt x="1412151" y="-2094"/>
                    <a:pt x="1440395" y="654"/>
                  </a:cubicBezTo>
                  <a:cubicBezTo>
                    <a:pt x="1525123" y="8894"/>
                    <a:pt x="1609853" y="91295"/>
                    <a:pt x="1694582" y="25374"/>
                  </a:cubicBezTo>
                  <a:cubicBezTo>
                    <a:pt x="1807554" y="-62521"/>
                    <a:pt x="1920526" y="113268"/>
                    <a:pt x="2033498" y="25374"/>
                  </a:cubicBezTo>
                  <a:cubicBezTo>
                    <a:pt x="2146470" y="-62521"/>
                    <a:pt x="2259442" y="113268"/>
                    <a:pt x="2372415" y="25374"/>
                  </a:cubicBezTo>
                  <a:cubicBezTo>
                    <a:pt x="2485387" y="-62521"/>
                    <a:pt x="2598359" y="113268"/>
                    <a:pt x="2711331" y="25374"/>
                  </a:cubicBezTo>
                  <a:lnTo>
                    <a:pt x="2711331" y="285750"/>
                  </a:lnTo>
                  <a:lnTo>
                    <a:pt x="2711331" y="972028"/>
                  </a:lnTo>
                  <a:lnTo>
                    <a:pt x="0" y="972028"/>
                  </a:lnTo>
                  <a:lnTo>
                    <a:pt x="0" y="285750"/>
                  </a:lnTo>
                  <a:lnTo>
                    <a:pt x="0" y="25374"/>
                  </a:lnTo>
                  <a:cubicBezTo>
                    <a:pt x="28243" y="3400"/>
                    <a:pt x="56486" y="-2094"/>
                    <a:pt x="84729" y="654"/>
                  </a:cubicBezTo>
                  <a:cubicBezTo>
                    <a:pt x="169458" y="8894"/>
                    <a:pt x="254187" y="91295"/>
                    <a:pt x="338917" y="25374"/>
                  </a:cubicBezTo>
                  <a:cubicBezTo>
                    <a:pt x="367160" y="3400"/>
                    <a:pt x="395402" y="-2094"/>
                    <a:pt x="423646" y="654"/>
                  </a:cubicBezTo>
                  <a:cubicBezTo>
                    <a:pt x="508374" y="8894"/>
                    <a:pt x="593104" y="91295"/>
                    <a:pt x="677833" y="25374"/>
                  </a:cubicBezTo>
                  <a:cubicBezTo>
                    <a:pt x="706076" y="3401"/>
                    <a:pt x="734319" y="-2094"/>
                    <a:pt x="762562" y="653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F85ACE2E-F6C4-4F5F-BD12-DAA6C34985E0}"/>
                </a:ext>
              </a:extLst>
            </p:cNvPr>
            <p:cNvSpPr/>
            <p:nvPr/>
          </p:nvSpPr>
          <p:spPr>
            <a:xfrm>
              <a:off x="660519" y="5608512"/>
              <a:ext cx="2711331" cy="145996"/>
            </a:xfrm>
            <a:custGeom>
              <a:avLst/>
              <a:gdLst>
                <a:gd name="connsiteX0" fmla="*/ 762562 w 2711331"/>
                <a:gd name="connsiteY0" fmla="*/ 653 h 145996"/>
                <a:gd name="connsiteX1" fmla="*/ 1016750 w 2711331"/>
                <a:gd name="connsiteY1" fmla="*/ 25374 h 145996"/>
                <a:gd name="connsiteX2" fmla="*/ 1355666 w 2711331"/>
                <a:gd name="connsiteY2" fmla="*/ 25374 h 145996"/>
                <a:gd name="connsiteX3" fmla="*/ 1440395 w 2711331"/>
                <a:gd name="connsiteY3" fmla="*/ 654 h 145996"/>
                <a:gd name="connsiteX4" fmla="*/ 1694582 w 2711331"/>
                <a:gd name="connsiteY4" fmla="*/ 25374 h 145996"/>
                <a:gd name="connsiteX5" fmla="*/ 2033498 w 2711331"/>
                <a:gd name="connsiteY5" fmla="*/ 25374 h 145996"/>
                <a:gd name="connsiteX6" fmla="*/ 2372415 w 2711331"/>
                <a:gd name="connsiteY6" fmla="*/ 25374 h 145996"/>
                <a:gd name="connsiteX7" fmla="*/ 2711331 w 2711331"/>
                <a:gd name="connsiteY7" fmla="*/ 25374 h 145996"/>
                <a:gd name="connsiteX8" fmla="*/ 2711331 w 2711331"/>
                <a:gd name="connsiteY8" fmla="*/ 120624 h 145996"/>
                <a:gd name="connsiteX9" fmla="*/ 2372415 w 2711331"/>
                <a:gd name="connsiteY9" fmla="*/ 120624 h 145996"/>
                <a:gd name="connsiteX10" fmla="*/ 2033498 w 2711331"/>
                <a:gd name="connsiteY10" fmla="*/ 120624 h 145996"/>
                <a:gd name="connsiteX11" fmla="*/ 1694582 w 2711331"/>
                <a:gd name="connsiteY11" fmla="*/ 120624 h 145996"/>
                <a:gd name="connsiteX12" fmla="*/ 1440395 w 2711331"/>
                <a:gd name="connsiteY12" fmla="*/ 95904 h 145996"/>
                <a:gd name="connsiteX13" fmla="*/ 1355666 w 2711331"/>
                <a:gd name="connsiteY13" fmla="*/ 120624 h 145996"/>
                <a:gd name="connsiteX14" fmla="*/ 1016750 w 2711331"/>
                <a:gd name="connsiteY14" fmla="*/ 120624 h 145996"/>
                <a:gd name="connsiteX15" fmla="*/ 762562 w 2711331"/>
                <a:gd name="connsiteY15" fmla="*/ 95903 h 145996"/>
                <a:gd name="connsiteX16" fmla="*/ 677833 w 2711331"/>
                <a:gd name="connsiteY16" fmla="*/ 120624 h 145996"/>
                <a:gd name="connsiteX17" fmla="*/ 423646 w 2711331"/>
                <a:gd name="connsiteY17" fmla="*/ 95904 h 145996"/>
                <a:gd name="connsiteX18" fmla="*/ 338917 w 2711331"/>
                <a:gd name="connsiteY18" fmla="*/ 120624 h 145996"/>
                <a:gd name="connsiteX19" fmla="*/ 84729 w 2711331"/>
                <a:gd name="connsiteY19" fmla="*/ 95904 h 145996"/>
                <a:gd name="connsiteX20" fmla="*/ 0 w 2711331"/>
                <a:gd name="connsiteY20" fmla="*/ 120624 h 145996"/>
                <a:gd name="connsiteX21" fmla="*/ 0 w 2711331"/>
                <a:gd name="connsiteY21" fmla="*/ 25374 h 145996"/>
                <a:gd name="connsiteX22" fmla="*/ 84729 w 2711331"/>
                <a:gd name="connsiteY22" fmla="*/ 654 h 145996"/>
                <a:gd name="connsiteX23" fmla="*/ 338917 w 2711331"/>
                <a:gd name="connsiteY23" fmla="*/ 25374 h 145996"/>
                <a:gd name="connsiteX24" fmla="*/ 423646 w 2711331"/>
                <a:gd name="connsiteY24" fmla="*/ 654 h 145996"/>
                <a:gd name="connsiteX25" fmla="*/ 677833 w 2711331"/>
                <a:gd name="connsiteY25" fmla="*/ 25374 h 145996"/>
                <a:gd name="connsiteX26" fmla="*/ 762562 w 2711331"/>
                <a:gd name="connsiteY26" fmla="*/ 653 h 145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711331" h="145996">
                  <a:moveTo>
                    <a:pt x="762562" y="653"/>
                  </a:moveTo>
                  <a:cubicBezTo>
                    <a:pt x="847291" y="8893"/>
                    <a:pt x="932020" y="91294"/>
                    <a:pt x="1016750" y="25374"/>
                  </a:cubicBezTo>
                  <a:cubicBezTo>
                    <a:pt x="1129722" y="-62521"/>
                    <a:pt x="1242694" y="113268"/>
                    <a:pt x="1355666" y="25374"/>
                  </a:cubicBezTo>
                  <a:cubicBezTo>
                    <a:pt x="1383909" y="3399"/>
                    <a:pt x="1412151" y="-2094"/>
                    <a:pt x="1440395" y="654"/>
                  </a:cubicBezTo>
                  <a:cubicBezTo>
                    <a:pt x="1525123" y="8894"/>
                    <a:pt x="1609853" y="91294"/>
                    <a:pt x="1694582" y="25374"/>
                  </a:cubicBezTo>
                  <a:cubicBezTo>
                    <a:pt x="1807554" y="-62521"/>
                    <a:pt x="1920526" y="113268"/>
                    <a:pt x="2033498" y="25374"/>
                  </a:cubicBezTo>
                  <a:cubicBezTo>
                    <a:pt x="2146470" y="-62521"/>
                    <a:pt x="2259442" y="113268"/>
                    <a:pt x="2372415" y="25374"/>
                  </a:cubicBezTo>
                  <a:cubicBezTo>
                    <a:pt x="2485387" y="-62521"/>
                    <a:pt x="2598359" y="113268"/>
                    <a:pt x="2711331" y="25374"/>
                  </a:cubicBezTo>
                  <a:lnTo>
                    <a:pt x="2711331" y="120624"/>
                  </a:lnTo>
                  <a:cubicBezTo>
                    <a:pt x="2598359" y="208518"/>
                    <a:pt x="2485387" y="32729"/>
                    <a:pt x="2372415" y="120624"/>
                  </a:cubicBezTo>
                  <a:cubicBezTo>
                    <a:pt x="2259442" y="208518"/>
                    <a:pt x="2146470" y="32729"/>
                    <a:pt x="2033498" y="120624"/>
                  </a:cubicBezTo>
                  <a:cubicBezTo>
                    <a:pt x="1920526" y="208518"/>
                    <a:pt x="1807554" y="32729"/>
                    <a:pt x="1694582" y="120624"/>
                  </a:cubicBezTo>
                  <a:cubicBezTo>
                    <a:pt x="1609853" y="186544"/>
                    <a:pt x="1525123" y="104144"/>
                    <a:pt x="1440395" y="95904"/>
                  </a:cubicBezTo>
                  <a:cubicBezTo>
                    <a:pt x="1412151" y="93156"/>
                    <a:pt x="1383909" y="98649"/>
                    <a:pt x="1355666" y="120624"/>
                  </a:cubicBezTo>
                  <a:cubicBezTo>
                    <a:pt x="1242694" y="208518"/>
                    <a:pt x="1129722" y="32729"/>
                    <a:pt x="1016750" y="120624"/>
                  </a:cubicBezTo>
                  <a:cubicBezTo>
                    <a:pt x="932020" y="186544"/>
                    <a:pt x="847291" y="104143"/>
                    <a:pt x="762562" y="95903"/>
                  </a:cubicBezTo>
                  <a:cubicBezTo>
                    <a:pt x="734319" y="93156"/>
                    <a:pt x="706076" y="98650"/>
                    <a:pt x="677833" y="120624"/>
                  </a:cubicBezTo>
                  <a:cubicBezTo>
                    <a:pt x="593104" y="186544"/>
                    <a:pt x="508374" y="104144"/>
                    <a:pt x="423646" y="95904"/>
                  </a:cubicBezTo>
                  <a:cubicBezTo>
                    <a:pt x="395402" y="93156"/>
                    <a:pt x="367160" y="98649"/>
                    <a:pt x="338917" y="120624"/>
                  </a:cubicBezTo>
                  <a:cubicBezTo>
                    <a:pt x="254187" y="186544"/>
                    <a:pt x="169458" y="104144"/>
                    <a:pt x="84729" y="95904"/>
                  </a:cubicBezTo>
                  <a:cubicBezTo>
                    <a:pt x="56486" y="93156"/>
                    <a:pt x="28243" y="98649"/>
                    <a:pt x="0" y="120624"/>
                  </a:cubicBezTo>
                  <a:lnTo>
                    <a:pt x="0" y="25374"/>
                  </a:lnTo>
                  <a:cubicBezTo>
                    <a:pt x="28243" y="3399"/>
                    <a:pt x="56486" y="-2094"/>
                    <a:pt x="84729" y="654"/>
                  </a:cubicBezTo>
                  <a:cubicBezTo>
                    <a:pt x="169458" y="8894"/>
                    <a:pt x="254187" y="91294"/>
                    <a:pt x="338917" y="25374"/>
                  </a:cubicBezTo>
                  <a:cubicBezTo>
                    <a:pt x="367160" y="3399"/>
                    <a:pt x="395402" y="-2094"/>
                    <a:pt x="423646" y="654"/>
                  </a:cubicBezTo>
                  <a:cubicBezTo>
                    <a:pt x="508374" y="8894"/>
                    <a:pt x="593104" y="91294"/>
                    <a:pt x="677833" y="25374"/>
                  </a:cubicBezTo>
                  <a:cubicBezTo>
                    <a:pt x="706076" y="3400"/>
                    <a:pt x="734319" y="-2094"/>
                    <a:pt x="762562" y="65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0AFEBA6B-DB6E-404D-B168-CBB83DD1FC27}"/>
                </a:ext>
              </a:extLst>
            </p:cNvPr>
            <p:cNvSpPr/>
            <p:nvPr/>
          </p:nvSpPr>
          <p:spPr>
            <a:xfrm>
              <a:off x="660519" y="5824412"/>
              <a:ext cx="2711331" cy="145996"/>
            </a:xfrm>
            <a:custGeom>
              <a:avLst/>
              <a:gdLst>
                <a:gd name="connsiteX0" fmla="*/ 762562 w 2711331"/>
                <a:gd name="connsiteY0" fmla="*/ 653 h 145996"/>
                <a:gd name="connsiteX1" fmla="*/ 1016750 w 2711331"/>
                <a:gd name="connsiteY1" fmla="*/ 25374 h 145996"/>
                <a:gd name="connsiteX2" fmla="*/ 1355666 w 2711331"/>
                <a:gd name="connsiteY2" fmla="*/ 25374 h 145996"/>
                <a:gd name="connsiteX3" fmla="*/ 1440395 w 2711331"/>
                <a:gd name="connsiteY3" fmla="*/ 654 h 145996"/>
                <a:gd name="connsiteX4" fmla="*/ 1694582 w 2711331"/>
                <a:gd name="connsiteY4" fmla="*/ 25374 h 145996"/>
                <a:gd name="connsiteX5" fmla="*/ 2033498 w 2711331"/>
                <a:gd name="connsiteY5" fmla="*/ 25374 h 145996"/>
                <a:gd name="connsiteX6" fmla="*/ 2372415 w 2711331"/>
                <a:gd name="connsiteY6" fmla="*/ 25374 h 145996"/>
                <a:gd name="connsiteX7" fmla="*/ 2711331 w 2711331"/>
                <a:gd name="connsiteY7" fmla="*/ 25374 h 145996"/>
                <a:gd name="connsiteX8" fmla="*/ 2711331 w 2711331"/>
                <a:gd name="connsiteY8" fmla="*/ 120624 h 145996"/>
                <a:gd name="connsiteX9" fmla="*/ 2372415 w 2711331"/>
                <a:gd name="connsiteY9" fmla="*/ 120624 h 145996"/>
                <a:gd name="connsiteX10" fmla="*/ 2033498 w 2711331"/>
                <a:gd name="connsiteY10" fmla="*/ 120624 h 145996"/>
                <a:gd name="connsiteX11" fmla="*/ 1694582 w 2711331"/>
                <a:gd name="connsiteY11" fmla="*/ 120624 h 145996"/>
                <a:gd name="connsiteX12" fmla="*/ 1440395 w 2711331"/>
                <a:gd name="connsiteY12" fmla="*/ 95904 h 145996"/>
                <a:gd name="connsiteX13" fmla="*/ 1355666 w 2711331"/>
                <a:gd name="connsiteY13" fmla="*/ 120624 h 145996"/>
                <a:gd name="connsiteX14" fmla="*/ 1016750 w 2711331"/>
                <a:gd name="connsiteY14" fmla="*/ 120624 h 145996"/>
                <a:gd name="connsiteX15" fmla="*/ 762562 w 2711331"/>
                <a:gd name="connsiteY15" fmla="*/ 95903 h 145996"/>
                <a:gd name="connsiteX16" fmla="*/ 677833 w 2711331"/>
                <a:gd name="connsiteY16" fmla="*/ 120624 h 145996"/>
                <a:gd name="connsiteX17" fmla="*/ 423646 w 2711331"/>
                <a:gd name="connsiteY17" fmla="*/ 95904 h 145996"/>
                <a:gd name="connsiteX18" fmla="*/ 338917 w 2711331"/>
                <a:gd name="connsiteY18" fmla="*/ 120624 h 145996"/>
                <a:gd name="connsiteX19" fmla="*/ 84729 w 2711331"/>
                <a:gd name="connsiteY19" fmla="*/ 95904 h 145996"/>
                <a:gd name="connsiteX20" fmla="*/ 0 w 2711331"/>
                <a:gd name="connsiteY20" fmla="*/ 120624 h 145996"/>
                <a:gd name="connsiteX21" fmla="*/ 0 w 2711331"/>
                <a:gd name="connsiteY21" fmla="*/ 25374 h 145996"/>
                <a:gd name="connsiteX22" fmla="*/ 84729 w 2711331"/>
                <a:gd name="connsiteY22" fmla="*/ 654 h 145996"/>
                <a:gd name="connsiteX23" fmla="*/ 338917 w 2711331"/>
                <a:gd name="connsiteY23" fmla="*/ 25374 h 145996"/>
                <a:gd name="connsiteX24" fmla="*/ 423646 w 2711331"/>
                <a:gd name="connsiteY24" fmla="*/ 654 h 145996"/>
                <a:gd name="connsiteX25" fmla="*/ 677833 w 2711331"/>
                <a:gd name="connsiteY25" fmla="*/ 25374 h 145996"/>
                <a:gd name="connsiteX26" fmla="*/ 762562 w 2711331"/>
                <a:gd name="connsiteY26" fmla="*/ 653 h 145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711331" h="145996">
                  <a:moveTo>
                    <a:pt x="762562" y="653"/>
                  </a:moveTo>
                  <a:cubicBezTo>
                    <a:pt x="847291" y="8893"/>
                    <a:pt x="932020" y="91294"/>
                    <a:pt x="1016750" y="25374"/>
                  </a:cubicBezTo>
                  <a:cubicBezTo>
                    <a:pt x="1129722" y="-62521"/>
                    <a:pt x="1242694" y="113268"/>
                    <a:pt x="1355666" y="25374"/>
                  </a:cubicBezTo>
                  <a:cubicBezTo>
                    <a:pt x="1383909" y="3399"/>
                    <a:pt x="1412151" y="-2094"/>
                    <a:pt x="1440395" y="654"/>
                  </a:cubicBezTo>
                  <a:cubicBezTo>
                    <a:pt x="1525123" y="8894"/>
                    <a:pt x="1609853" y="91294"/>
                    <a:pt x="1694582" y="25374"/>
                  </a:cubicBezTo>
                  <a:cubicBezTo>
                    <a:pt x="1807554" y="-62521"/>
                    <a:pt x="1920526" y="113268"/>
                    <a:pt x="2033498" y="25374"/>
                  </a:cubicBezTo>
                  <a:cubicBezTo>
                    <a:pt x="2146470" y="-62521"/>
                    <a:pt x="2259442" y="113268"/>
                    <a:pt x="2372415" y="25374"/>
                  </a:cubicBezTo>
                  <a:cubicBezTo>
                    <a:pt x="2485387" y="-62521"/>
                    <a:pt x="2598359" y="113268"/>
                    <a:pt x="2711331" y="25374"/>
                  </a:cubicBezTo>
                  <a:lnTo>
                    <a:pt x="2711331" y="120624"/>
                  </a:lnTo>
                  <a:cubicBezTo>
                    <a:pt x="2598359" y="208518"/>
                    <a:pt x="2485387" y="32729"/>
                    <a:pt x="2372415" y="120624"/>
                  </a:cubicBezTo>
                  <a:cubicBezTo>
                    <a:pt x="2259442" y="208518"/>
                    <a:pt x="2146470" y="32729"/>
                    <a:pt x="2033498" y="120624"/>
                  </a:cubicBezTo>
                  <a:cubicBezTo>
                    <a:pt x="1920526" y="208518"/>
                    <a:pt x="1807554" y="32729"/>
                    <a:pt x="1694582" y="120624"/>
                  </a:cubicBezTo>
                  <a:cubicBezTo>
                    <a:pt x="1609853" y="186544"/>
                    <a:pt x="1525123" y="104144"/>
                    <a:pt x="1440395" y="95904"/>
                  </a:cubicBezTo>
                  <a:cubicBezTo>
                    <a:pt x="1412151" y="93156"/>
                    <a:pt x="1383909" y="98649"/>
                    <a:pt x="1355666" y="120624"/>
                  </a:cubicBezTo>
                  <a:cubicBezTo>
                    <a:pt x="1242694" y="208518"/>
                    <a:pt x="1129722" y="32729"/>
                    <a:pt x="1016750" y="120624"/>
                  </a:cubicBezTo>
                  <a:cubicBezTo>
                    <a:pt x="932020" y="186544"/>
                    <a:pt x="847291" y="104143"/>
                    <a:pt x="762562" y="95903"/>
                  </a:cubicBezTo>
                  <a:cubicBezTo>
                    <a:pt x="734319" y="93156"/>
                    <a:pt x="706076" y="98650"/>
                    <a:pt x="677833" y="120624"/>
                  </a:cubicBezTo>
                  <a:cubicBezTo>
                    <a:pt x="593104" y="186544"/>
                    <a:pt x="508374" y="104144"/>
                    <a:pt x="423646" y="95904"/>
                  </a:cubicBezTo>
                  <a:cubicBezTo>
                    <a:pt x="395402" y="93156"/>
                    <a:pt x="367160" y="98649"/>
                    <a:pt x="338917" y="120624"/>
                  </a:cubicBezTo>
                  <a:cubicBezTo>
                    <a:pt x="254187" y="186544"/>
                    <a:pt x="169458" y="104144"/>
                    <a:pt x="84729" y="95904"/>
                  </a:cubicBezTo>
                  <a:cubicBezTo>
                    <a:pt x="56486" y="93156"/>
                    <a:pt x="28243" y="98649"/>
                    <a:pt x="0" y="120624"/>
                  </a:cubicBezTo>
                  <a:lnTo>
                    <a:pt x="0" y="25374"/>
                  </a:lnTo>
                  <a:cubicBezTo>
                    <a:pt x="28243" y="3399"/>
                    <a:pt x="56486" y="-2094"/>
                    <a:pt x="84729" y="654"/>
                  </a:cubicBezTo>
                  <a:cubicBezTo>
                    <a:pt x="169458" y="8894"/>
                    <a:pt x="254187" y="91294"/>
                    <a:pt x="338917" y="25374"/>
                  </a:cubicBezTo>
                  <a:cubicBezTo>
                    <a:pt x="367160" y="3399"/>
                    <a:pt x="395402" y="-2094"/>
                    <a:pt x="423646" y="654"/>
                  </a:cubicBezTo>
                  <a:cubicBezTo>
                    <a:pt x="508374" y="8894"/>
                    <a:pt x="593104" y="91294"/>
                    <a:pt x="677833" y="25374"/>
                  </a:cubicBezTo>
                  <a:cubicBezTo>
                    <a:pt x="706076" y="3400"/>
                    <a:pt x="734319" y="-2094"/>
                    <a:pt x="762562" y="65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F5EE21AE-65EC-4BD2-9E34-5A8951F9649B}"/>
                </a:ext>
              </a:extLst>
            </p:cNvPr>
            <p:cNvSpPr/>
            <p:nvPr/>
          </p:nvSpPr>
          <p:spPr>
            <a:xfrm>
              <a:off x="660519" y="6268912"/>
              <a:ext cx="2711331" cy="145996"/>
            </a:xfrm>
            <a:custGeom>
              <a:avLst/>
              <a:gdLst>
                <a:gd name="connsiteX0" fmla="*/ 762562 w 2711331"/>
                <a:gd name="connsiteY0" fmla="*/ 653 h 145996"/>
                <a:gd name="connsiteX1" fmla="*/ 1016750 w 2711331"/>
                <a:gd name="connsiteY1" fmla="*/ 25374 h 145996"/>
                <a:gd name="connsiteX2" fmla="*/ 1355666 w 2711331"/>
                <a:gd name="connsiteY2" fmla="*/ 25374 h 145996"/>
                <a:gd name="connsiteX3" fmla="*/ 1440395 w 2711331"/>
                <a:gd name="connsiteY3" fmla="*/ 654 h 145996"/>
                <a:gd name="connsiteX4" fmla="*/ 1694582 w 2711331"/>
                <a:gd name="connsiteY4" fmla="*/ 25374 h 145996"/>
                <a:gd name="connsiteX5" fmla="*/ 2033498 w 2711331"/>
                <a:gd name="connsiteY5" fmla="*/ 25374 h 145996"/>
                <a:gd name="connsiteX6" fmla="*/ 2372415 w 2711331"/>
                <a:gd name="connsiteY6" fmla="*/ 25374 h 145996"/>
                <a:gd name="connsiteX7" fmla="*/ 2711331 w 2711331"/>
                <a:gd name="connsiteY7" fmla="*/ 25374 h 145996"/>
                <a:gd name="connsiteX8" fmla="*/ 2711331 w 2711331"/>
                <a:gd name="connsiteY8" fmla="*/ 120624 h 145996"/>
                <a:gd name="connsiteX9" fmla="*/ 2372415 w 2711331"/>
                <a:gd name="connsiteY9" fmla="*/ 120624 h 145996"/>
                <a:gd name="connsiteX10" fmla="*/ 2033498 w 2711331"/>
                <a:gd name="connsiteY10" fmla="*/ 120624 h 145996"/>
                <a:gd name="connsiteX11" fmla="*/ 1694582 w 2711331"/>
                <a:gd name="connsiteY11" fmla="*/ 120624 h 145996"/>
                <a:gd name="connsiteX12" fmla="*/ 1440395 w 2711331"/>
                <a:gd name="connsiteY12" fmla="*/ 95904 h 145996"/>
                <a:gd name="connsiteX13" fmla="*/ 1355666 w 2711331"/>
                <a:gd name="connsiteY13" fmla="*/ 120624 h 145996"/>
                <a:gd name="connsiteX14" fmla="*/ 1016750 w 2711331"/>
                <a:gd name="connsiteY14" fmla="*/ 120624 h 145996"/>
                <a:gd name="connsiteX15" fmla="*/ 762562 w 2711331"/>
                <a:gd name="connsiteY15" fmla="*/ 95903 h 145996"/>
                <a:gd name="connsiteX16" fmla="*/ 677833 w 2711331"/>
                <a:gd name="connsiteY16" fmla="*/ 120624 h 145996"/>
                <a:gd name="connsiteX17" fmla="*/ 423646 w 2711331"/>
                <a:gd name="connsiteY17" fmla="*/ 95904 h 145996"/>
                <a:gd name="connsiteX18" fmla="*/ 338917 w 2711331"/>
                <a:gd name="connsiteY18" fmla="*/ 120624 h 145996"/>
                <a:gd name="connsiteX19" fmla="*/ 84729 w 2711331"/>
                <a:gd name="connsiteY19" fmla="*/ 95904 h 145996"/>
                <a:gd name="connsiteX20" fmla="*/ 0 w 2711331"/>
                <a:gd name="connsiteY20" fmla="*/ 120624 h 145996"/>
                <a:gd name="connsiteX21" fmla="*/ 0 w 2711331"/>
                <a:gd name="connsiteY21" fmla="*/ 25374 h 145996"/>
                <a:gd name="connsiteX22" fmla="*/ 84729 w 2711331"/>
                <a:gd name="connsiteY22" fmla="*/ 654 h 145996"/>
                <a:gd name="connsiteX23" fmla="*/ 338917 w 2711331"/>
                <a:gd name="connsiteY23" fmla="*/ 25374 h 145996"/>
                <a:gd name="connsiteX24" fmla="*/ 423646 w 2711331"/>
                <a:gd name="connsiteY24" fmla="*/ 654 h 145996"/>
                <a:gd name="connsiteX25" fmla="*/ 677833 w 2711331"/>
                <a:gd name="connsiteY25" fmla="*/ 25374 h 145996"/>
                <a:gd name="connsiteX26" fmla="*/ 762562 w 2711331"/>
                <a:gd name="connsiteY26" fmla="*/ 653 h 145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711331" h="145996">
                  <a:moveTo>
                    <a:pt x="762562" y="653"/>
                  </a:moveTo>
                  <a:cubicBezTo>
                    <a:pt x="847291" y="8893"/>
                    <a:pt x="932020" y="91294"/>
                    <a:pt x="1016750" y="25374"/>
                  </a:cubicBezTo>
                  <a:cubicBezTo>
                    <a:pt x="1129722" y="-62521"/>
                    <a:pt x="1242694" y="113268"/>
                    <a:pt x="1355666" y="25374"/>
                  </a:cubicBezTo>
                  <a:cubicBezTo>
                    <a:pt x="1383909" y="3399"/>
                    <a:pt x="1412151" y="-2094"/>
                    <a:pt x="1440395" y="654"/>
                  </a:cubicBezTo>
                  <a:cubicBezTo>
                    <a:pt x="1525123" y="8894"/>
                    <a:pt x="1609853" y="91294"/>
                    <a:pt x="1694582" y="25374"/>
                  </a:cubicBezTo>
                  <a:cubicBezTo>
                    <a:pt x="1807554" y="-62521"/>
                    <a:pt x="1920526" y="113268"/>
                    <a:pt x="2033498" y="25374"/>
                  </a:cubicBezTo>
                  <a:cubicBezTo>
                    <a:pt x="2146470" y="-62521"/>
                    <a:pt x="2259442" y="113268"/>
                    <a:pt x="2372415" y="25374"/>
                  </a:cubicBezTo>
                  <a:cubicBezTo>
                    <a:pt x="2485387" y="-62521"/>
                    <a:pt x="2598359" y="113268"/>
                    <a:pt x="2711331" y="25374"/>
                  </a:cubicBezTo>
                  <a:lnTo>
                    <a:pt x="2711331" y="120624"/>
                  </a:lnTo>
                  <a:cubicBezTo>
                    <a:pt x="2598359" y="208518"/>
                    <a:pt x="2485387" y="32729"/>
                    <a:pt x="2372415" y="120624"/>
                  </a:cubicBezTo>
                  <a:cubicBezTo>
                    <a:pt x="2259442" y="208518"/>
                    <a:pt x="2146470" y="32729"/>
                    <a:pt x="2033498" y="120624"/>
                  </a:cubicBezTo>
                  <a:cubicBezTo>
                    <a:pt x="1920526" y="208518"/>
                    <a:pt x="1807554" y="32729"/>
                    <a:pt x="1694582" y="120624"/>
                  </a:cubicBezTo>
                  <a:cubicBezTo>
                    <a:pt x="1609853" y="186544"/>
                    <a:pt x="1525123" y="104144"/>
                    <a:pt x="1440395" y="95904"/>
                  </a:cubicBezTo>
                  <a:cubicBezTo>
                    <a:pt x="1412151" y="93156"/>
                    <a:pt x="1383909" y="98649"/>
                    <a:pt x="1355666" y="120624"/>
                  </a:cubicBezTo>
                  <a:cubicBezTo>
                    <a:pt x="1242694" y="208518"/>
                    <a:pt x="1129722" y="32729"/>
                    <a:pt x="1016750" y="120624"/>
                  </a:cubicBezTo>
                  <a:cubicBezTo>
                    <a:pt x="932020" y="186544"/>
                    <a:pt x="847291" y="104143"/>
                    <a:pt x="762562" y="95903"/>
                  </a:cubicBezTo>
                  <a:cubicBezTo>
                    <a:pt x="734319" y="93156"/>
                    <a:pt x="706076" y="98650"/>
                    <a:pt x="677833" y="120624"/>
                  </a:cubicBezTo>
                  <a:cubicBezTo>
                    <a:pt x="593104" y="186544"/>
                    <a:pt x="508374" y="104144"/>
                    <a:pt x="423646" y="95904"/>
                  </a:cubicBezTo>
                  <a:cubicBezTo>
                    <a:pt x="395402" y="93156"/>
                    <a:pt x="367160" y="98649"/>
                    <a:pt x="338917" y="120624"/>
                  </a:cubicBezTo>
                  <a:cubicBezTo>
                    <a:pt x="254187" y="186544"/>
                    <a:pt x="169458" y="104144"/>
                    <a:pt x="84729" y="95904"/>
                  </a:cubicBezTo>
                  <a:cubicBezTo>
                    <a:pt x="56486" y="93156"/>
                    <a:pt x="28243" y="98649"/>
                    <a:pt x="0" y="120624"/>
                  </a:cubicBezTo>
                  <a:lnTo>
                    <a:pt x="0" y="25374"/>
                  </a:lnTo>
                  <a:cubicBezTo>
                    <a:pt x="28243" y="3399"/>
                    <a:pt x="56486" y="-2094"/>
                    <a:pt x="84729" y="654"/>
                  </a:cubicBezTo>
                  <a:cubicBezTo>
                    <a:pt x="169458" y="8894"/>
                    <a:pt x="254187" y="91294"/>
                    <a:pt x="338917" y="25374"/>
                  </a:cubicBezTo>
                  <a:cubicBezTo>
                    <a:pt x="367160" y="3399"/>
                    <a:pt x="395402" y="-2094"/>
                    <a:pt x="423646" y="654"/>
                  </a:cubicBezTo>
                  <a:cubicBezTo>
                    <a:pt x="508374" y="8894"/>
                    <a:pt x="593104" y="91294"/>
                    <a:pt x="677833" y="25374"/>
                  </a:cubicBezTo>
                  <a:cubicBezTo>
                    <a:pt x="706076" y="3400"/>
                    <a:pt x="734319" y="-2094"/>
                    <a:pt x="762562" y="65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楕円 54">
              <a:extLst>
                <a:ext uri="{FF2B5EF4-FFF2-40B4-BE49-F238E27FC236}">
                  <a16:creationId xmlns:a16="http://schemas.microsoft.com/office/drawing/2014/main" id="{6BBC4B01-8FA5-4CCF-A2A9-5A274D2C8923}"/>
                </a:ext>
              </a:extLst>
            </p:cNvPr>
            <p:cNvSpPr/>
            <p:nvPr/>
          </p:nvSpPr>
          <p:spPr>
            <a:xfrm>
              <a:off x="1390768" y="5862151"/>
              <a:ext cx="1250832" cy="263176"/>
            </a:xfrm>
            <a:custGeom>
              <a:avLst/>
              <a:gdLst>
                <a:gd name="connsiteX0" fmla="*/ 0 w 1250832"/>
                <a:gd name="connsiteY0" fmla="*/ 124005 h 248010"/>
                <a:gd name="connsiteX1" fmla="*/ 625416 w 1250832"/>
                <a:gd name="connsiteY1" fmla="*/ 0 h 248010"/>
                <a:gd name="connsiteX2" fmla="*/ 1250832 w 1250832"/>
                <a:gd name="connsiteY2" fmla="*/ 124005 h 248010"/>
                <a:gd name="connsiteX3" fmla="*/ 625416 w 1250832"/>
                <a:gd name="connsiteY3" fmla="*/ 248010 h 248010"/>
                <a:gd name="connsiteX4" fmla="*/ 0 w 1250832"/>
                <a:gd name="connsiteY4" fmla="*/ 124005 h 248010"/>
                <a:gd name="connsiteX0" fmla="*/ 0 w 1250832"/>
                <a:gd name="connsiteY0" fmla="*/ 124005 h 248010"/>
                <a:gd name="connsiteX1" fmla="*/ 625416 w 1250832"/>
                <a:gd name="connsiteY1" fmla="*/ 0 h 248010"/>
                <a:gd name="connsiteX2" fmla="*/ 1250832 w 1250832"/>
                <a:gd name="connsiteY2" fmla="*/ 124005 h 248010"/>
                <a:gd name="connsiteX3" fmla="*/ 625416 w 1250832"/>
                <a:gd name="connsiteY3" fmla="*/ 248010 h 248010"/>
                <a:gd name="connsiteX4" fmla="*/ 0 w 1250832"/>
                <a:gd name="connsiteY4" fmla="*/ 124005 h 248010"/>
                <a:gd name="connsiteX0" fmla="*/ 0 w 1250832"/>
                <a:gd name="connsiteY0" fmla="*/ 124005 h 248010"/>
                <a:gd name="connsiteX1" fmla="*/ 625416 w 1250832"/>
                <a:gd name="connsiteY1" fmla="*/ 0 h 248010"/>
                <a:gd name="connsiteX2" fmla="*/ 1250832 w 1250832"/>
                <a:gd name="connsiteY2" fmla="*/ 124005 h 248010"/>
                <a:gd name="connsiteX3" fmla="*/ 625416 w 1250832"/>
                <a:gd name="connsiteY3" fmla="*/ 248010 h 248010"/>
                <a:gd name="connsiteX4" fmla="*/ 0 w 1250832"/>
                <a:gd name="connsiteY4" fmla="*/ 124005 h 248010"/>
                <a:gd name="connsiteX0" fmla="*/ 0 w 1250832"/>
                <a:gd name="connsiteY0" fmla="*/ 124005 h 248010"/>
                <a:gd name="connsiteX1" fmla="*/ 625416 w 1250832"/>
                <a:gd name="connsiteY1" fmla="*/ 0 h 248010"/>
                <a:gd name="connsiteX2" fmla="*/ 1250832 w 1250832"/>
                <a:gd name="connsiteY2" fmla="*/ 124005 h 248010"/>
                <a:gd name="connsiteX3" fmla="*/ 625416 w 1250832"/>
                <a:gd name="connsiteY3" fmla="*/ 248010 h 248010"/>
                <a:gd name="connsiteX4" fmla="*/ 0 w 1250832"/>
                <a:gd name="connsiteY4" fmla="*/ 124005 h 248010"/>
                <a:gd name="connsiteX0" fmla="*/ 0 w 1250832"/>
                <a:gd name="connsiteY0" fmla="*/ 206555 h 253270"/>
                <a:gd name="connsiteX1" fmla="*/ 625416 w 1250832"/>
                <a:gd name="connsiteY1" fmla="*/ 0 h 253270"/>
                <a:gd name="connsiteX2" fmla="*/ 1250832 w 1250832"/>
                <a:gd name="connsiteY2" fmla="*/ 124005 h 253270"/>
                <a:gd name="connsiteX3" fmla="*/ 625416 w 1250832"/>
                <a:gd name="connsiteY3" fmla="*/ 248010 h 253270"/>
                <a:gd name="connsiteX4" fmla="*/ 0 w 1250832"/>
                <a:gd name="connsiteY4" fmla="*/ 206555 h 253270"/>
                <a:gd name="connsiteX0" fmla="*/ 0 w 1250832"/>
                <a:gd name="connsiteY0" fmla="*/ 206555 h 263176"/>
                <a:gd name="connsiteX1" fmla="*/ 625416 w 1250832"/>
                <a:gd name="connsiteY1" fmla="*/ 0 h 263176"/>
                <a:gd name="connsiteX2" fmla="*/ 1250832 w 1250832"/>
                <a:gd name="connsiteY2" fmla="*/ 225605 h 263176"/>
                <a:gd name="connsiteX3" fmla="*/ 625416 w 1250832"/>
                <a:gd name="connsiteY3" fmla="*/ 248010 h 263176"/>
                <a:gd name="connsiteX4" fmla="*/ 0 w 1250832"/>
                <a:gd name="connsiteY4" fmla="*/ 206555 h 263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0832" h="263176">
                  <a:moveTo>
                    <a:pt x="0" y="206555"/>
                  </a:moveTo>
                  <a:cubicBezTo>
                    <a:pt x="0" y="138069"/>
                    <a:pt x="280008" y="0"/>
                    <a:pt x="625416" y="0"/>
                  </a:cubicBezTo>
                  <a:cubicBezTo>
                    <a:pt x="970824" y="0"/>
                    <a:pt x="1250832" y="157119"/>
                    <a:pt x="1250832" y="225605"/>
                  </a:cubicBezTo>
                  <a:cubicBezTo>
                    <a:pt x="1250832" y="294091"/>
                    <a:pt x="970824" y="248010"/>
                    <a:pt x="625416" y="248010"/>
                  </a:cubicBezTo>
                  <a:cubicBezTo>
                    <a:pt x="280008" y="248010"/>
                    <a:pt x="0" y="275041"/>
                    <a:pt x="0" y="206555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60512DF9-9DCB-416B-930C-B8A19E50B3F9}"/>
                </a:ext>
              </a:extLst>
            </p:cNvPr>
            <p:cNvSpPr/>
            <p:nvPr/>
          </p:nvSpPr>
          <p:spPr>
            <a:xfrm>
              <a:off x="660519" y="6053012"/>
              <a:ext cx="2711331" cy="145996"/>
            </a:xfrm>
            <a:custGeom>
              <a:avLst/>
              <a:gdLst>
                <a:gd name="connsiteX0" fmla="*/ 762562 w 2711331"/>
                <a:gd name="connsiteY0" fmla="*/ 653 h 145996"/>
                <a:gd name="connsiteX1" fmla="*/ 1016750 w 2711331"/>
                <a:gd name="connsiteY1" fmla="*/ 25374 h 145996"/>
                <a:gd name="connsiteX2" fmla="*/ 1355666 w 2711331"/>
                <a:gd name="connsiteY2" fmla="*/ 25374 h 145996"/>
                <a:gd name="connsiteX3" fmla="*/ 1440395 w 2711331"/>
                <a:gd name="connsiteY3" fmla="*/ 654 h 145996"/>
                <a:gd name="connsiteX4" fmla="*/ 1694582 w 2711331"/>
                <a:gd name="connsiteY4" fmla="*/ 25374 h 145996"/>
                <a:gd name="connsiteX5" fmla="*/ 2033498 w 2711331"/>
                <a:gd name="connsiteY5" fmla="*/ 25374 h 145996"/>
                <a:gd name="connsiteX6" fmla="*/ 2372415 w 2711331"/>
                <a:gd name="connsiteY6" fmla="*/ 25374 h 145996"/>
                <a:gd name="connsiteX7" fmla="*/ 2711331 w 2711331"/>
                <a:gd name="connsiteY7" fmla="*/ 25374 h 145996"/>
                <a:gd name="connsiteX8" fmla="*/ 2711331 w 2711331"/>
                <a:gd name="connsiteY8" fmla="*/ 120624 h 145996"/>
                <a:gd name="connsiteX9" fmla="*/ 2372415 w 2711331"/>
                <a:gd name="connsiteY9" fmla="*/ 120624 h 145996"/>
                <a:gd name="connsiteX10" fmla="*/ 2033498 w 2711331"/>
                <a:gd name="connsiteY10" fmla="*/ 120624 h 145996"/>
                <a:gd name="connsiteX11" fmla="*/ 1694582 w 2711331"/>
                <a:gd name="connsiteY11" fmla="*/ 120624 h 145996"/>
                <a:gd name="connsiteX12" fmla="*/ 1440395 w 2711331"/>
                <a:gd name="connsiteY12" fmla="*/ 95904 h 145996"/>
                <a:gd name="connsiteX13" fmla="*/ 1355666 w 2711331"/>
                <a:gd name="connsiteY13" fmla="*/ 120624 h 145996"/>
                <a:gd name="connsiteX14" fmla="*/ 1016750 w 2711331"/>
                <a:gd name="connsiteY14" fmla="*/ 120624 h 145996"/>
                <a:gd name="connsiteX15" fmla="*/ 762562 w 2711331"/>
                <a:gd name="connsiteY15" fmla="*/ 95903 h 145996"/>
                <a:gd name="connsiteX16" fmla="*/ 677833 w 2711331"/>
                <a:gd name="connsiteY16" fmla="*/ 120624 h 145996"/>
                <a:gd name="connsiteX17" fmla="*/ 423646 w 2711331"/>
                <a:gd name="connsiteY17" fmla="*/ 95904 h 145996"/>
                <a:gd name="connsiteX18" fmla="*/ 338917 w 2711331"/>
                <a:gd name="connsiteY18" fmla="*/ 120624 h 145996"/>
                <a:gd name="connsiteX19" fmla="*/ 84729 w 2711331"/>
                <a:gd name="connsiteY19" fmla="*/ 95904 h 145996"/>
                <a:gd name="connsiteX20" fmla="*/ 0 w 2711331"/>
                <a:gd name="connsiteY20" fmla="*/ 120624 h 145996"/>
                <a:gd name="connsiteX21" fmla="*/ 0 w 2711331"/>
                <a:gd name="connsiteY21" fmla="*/ 25374 h 145996"/>
                <a:gd name="connsiteX22" fmla="*/ 84729 w 2711331"/>
                <a:gd name="connsiteY22" fmla="*/ 654 h 145996"/>
                <a:gd name="connsiteX23" fmla="*/ 338917 w 2711331"/>
                <a:gd name="connsiteY23" fmla="*/ 25374 h 145996"/>
                <a:gd name="connsiteX24" fmla="*/ 423646 w 2711331"/>
                <a:gd name="connsiteY24" fmla="*/ 654 h 145996"/>
                <a:gd name="connsiteX25" fmla="*/ 677833 w 2711331"/>
                <a:gd name="connsiteY25" fmla="*/ 25374 h 145996"/>
                <a:gd name="connsiteX26" fmla="*/ 762562 w 2711331"/>
                <a:gd name="connsiteY26" fmla="*/ 653 h 145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711331" h="145996">
                  <a:moveTo>
                    <a:pt x="762562" y="653"/>
                  </a:moveTo>
                  <a:cubicBezTo>
                    <a:pt x="847291" y="8893"/>
                    <a:pt x="932020" y="91294"/>
                    <a:pt x="1016750" y="25374"/>
                  </a:cubicBezTo>
                  <a:cubicBezTo>
                    <a:pt x="1129722" y="-62521"/>
                    <a:pt x="1242694" y="113268"/>
                    <a:pt x="1355666" y="25374"/>
                  </a:cubicBezTo>
                  <a:cubicBezTo>
                    <a:pt x="1383909" y="3399"/>
                    <a:pt x="1412151" y="-2094"/>
                    <a:pt x="1440395" y="654"/>
                  </a:cubicBezTo>
                  <a:cubicBezTo>
                    <a:pt x="1525123" y="8894"/>
                    <a:pt x="1609853" y="91294"/>
                    <a:pt x="1694582" y="25374"/>
                  </a:cubicBezTo>
                  <a:cubicBezTo>
                    <a:pt x="1807554" y="-62521"/>
                    <a:pt x="1920526" y="113268"/>
                    <a:pt x="2033498" y="25374"/>
                  </a:cubicBezTo>
                  <a:cubicBezTo>
                    <a:pt x="2146470" y="-62521"/>
                    <a:pt x="2259442" y="113268"/>
                    <a:pt x="2372415" y="25374"/>
                  </a:cubicBezTo>
                  <a:cubicBezTo>
                    <a:pt x="2485387" y="-62521"/>
                    <a:pt x="2598359" y="113268"/>
                    <a:pt x="2711331" y="25374"/>
                  </a:cubicBezTo>
                  <a:lnTo>
                    <a:pt x="2711331" y="120624"/>
                  </a:lnTo>
                  <a:cubicBezTo>
                    <a:pt x="2598359" y="208518"/>
                    <a:pt x="2485387" y="32729"/>
                    <a:pt x="2372415" y="120624"/>
                  </a:cubicBezTo>
                  <a:cubicBezTo>
                    <a:pt x="2259442" y="208518"/>
                    <a:pt x="2146470" y="32729"/>
                    <a:pt x="2033498" y="120624"/>
                  </a:cubicBezTo>
                  <a:cubicBezTo>
                    <a:pt x="1920526" y="208518"/>
                    <a:pt x="1807554" y="32729"/>
                    <a:pt x="1694582" y="120624"/>
                  </a:cubicBezTo>
                  <a:cubicBezTo>
                    <a:pt x="1609853" y="186544"/>
                    <a:pt x="1525123" y="104144"/>
                    <a:pt x="1440395" y="95904"/>
                  </a:cubicBezTo>
                  <a:cubicBezTo>
                    <a:pt x="1412151" y="93156"/>
                    <a:pt x="1383909" y="98649"/>
                    <a:pt x="1355666" y="120624"/>
                  </a:cubicBezTo>
                  <a:cubicBezTo>
                    <a:pt x="1242694" y="208518"/>
                    <a:pt x="1129722" y="32729"/>
                    <a:pt x="1016750" y="120624"/>
                  </a:cubicBezTo>
                  <a:cubicBezTo>
                    <a:pt x="932020" y="186544"/>
                    <a:pt x="847291" y="104143"/>
                    <a:pt x="762562" y="95903"/>
                  </a:cubicBezTo>
                  <a:cubicBezTo>
                    <a:pt x="734319" y="93156"/>
                    <a:pt x="706076" y="98650"/>
                    <a:pt x="677833" y="120624"/>
                  </a:cubicBezTo>
                  <a:cubicBezTo>
                    <a:pt x="593104" y="186544"/>
                    <a:pt x="508374" y="104144"/>
                    <a:pt x="423646" y="95904"/>
                  </a:cubicBezTo>
                  <a:cubicBezTo>
                    <a:pt x="395402" y="93156"/>
                    <a:pt x="367160" y="98649"/>
                    <a:pt x="338917" y="120624"/>
                  </a:cubicBezTo>
                  <a:cubicBezTo>
                    <a:pt x="254187" y="186544"/>
                    <a:pt x="169458" y="104144"/>
                    <a:pt x="84729" y="95904"/>
                  </a:cubicBezTo>
                  <a:cubicBezTo>
                    <a:pt x="56486" y="93156"/>
                    <a:pt x="28243" y="98649"/>
                    <a:pt x="0" y="120624"/>
                  </a:cubicBezTo>
                  <a:lnTo>
                    <a:pt x="0" y="25374"/>
                  </a:lnTo>
                  <a:cubicBezTo>
                    <a:pt x="28243" y="3399"/>
                    <a:pt x="56486" y="-2094"/>
                    <a:pt x="84729" y="654"/>
                  </a:cubicBezTo>
                  <a:cubicBezTo>
                    <a:pt x="169458" y="8894"/>
                    <a:pt x="254187" y="91294"/>
                    <a:pt x="338917" y="25374"/>
                  </a:cubicBezTo>
                  <a:cubicBezTo>
                    <a:pt x="367160" y="3399"/>
                    <a:pt x="395402" y="-2094"/>
                    <a:pt x="423646" y="654"/>
                  </a:cubicBezTo>
                  <a:cubicBezTo>
                    <a:pt x="508374" y="8894"/>
                    <a:pt x="593104" y="91294"/>
                    <a:pt x="677833" y="25374"/>
                  </a:cubicBezTo>
                  <a:cubicBezTo>
                    <a:pt x="706076" y="3400"/>
                    <a:pt x="734319" y="-2094"/>
                    <a:pt x="762562" y="65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6A567988-AD19-4236-A328-C80C8BDD85D4}"/>
                </a:ext>
              </a:extLst>
            </p:cNvPr>
            <p:cNvGrpSpPr/>
            <p:nvPr/>
          </p:nvGrpSpPr>
          <p:grpSpPr>
            <a:xfrm>
              <a:off x="1595383" y="3896246"/>
              <a:ext cx="1337143" cy="1664607"/>
              <a:chOff x="8224529" y="1971943"/>
              <a:chExt cx="598579" cy="745173"/>
            </a:xfrm>
          </p:grpSpPr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139331BC-5639-40AD-885F-0CD16905B6AD}"/>
                  </a:ext>
                </a:extLst>
              </p:cNvPr>
              <p:cNvGrpSpPr/>
              <p:nvPr/>
            </p:nvGrpSpPr>
            <p:grpSpPr>
              <a:xfrm>
                <a:off x="8224529" y="1971943"/>
                <a:ext cx="598579" cy="745173"/>
                <a:chOff x="7379141" y="1528921"/>
                <a:chExt cx="598579" cy="745173"/>
              </a:xfrm>
            </p:grpSpPr>
            <p:grpSp>
              <p:nvGrpSpPr>
                <p:cNvPr id="124" name="グループ化 123">
                  <a:extLst>
                    <a:ext uri="{FF2B5EF4-FFF2-40B4-BE49-F238E27FC236}">
                      <a16:creationId xmlns:a16="http://schemas.microsoft.com/office/drawing/2014/main" id="{F96E9129-7530-4FDC-9696-B4EB77FB73D0}"/>
                    </a:ext>
                  </a:extLst>
                </p:cNvPr>
                <p:cNvGrpSpPr/>
                <p:nvPr/>
              </p:nvGrpSpPr>
              <p:grpSpPr>
                <a:xfrm>
                  <a:off x="7379141" y="1528921"/>
                  <a:ext cx="598579" cy="317977"/>
                  <a:chOff x="3800417" y="4909517"/>
                  <a:chExt cx="2642658" cy="1403832"/>
                </a:xfrm>
              </p:grpSpPr>
              <p:sp>
                <p:nvSpPr>
                  <p:cNvPr id="126" name="フリーフォーム: 図形 125">
                    <a:extLst>
                      <a:ext uri="{FF2B5EF4-FFF2-40B4-BE49-F238E27FC236}">
                        <a16:creationId xmlns:a16="http://schemas.microsoft.com/office/drawing/2014/main" id="{3863DF46-C667-4D8C-BF03-524DFC4614B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83942" y="6041407"/>
                    <a:ext cx="1326514" cy="271942"/>
                  </a:xfrm>
                  <a:custGeom>
                    <a:avLst/>
                    <a:gdLst>
                      <a:gd name="connsiteX0" fmla="*/ 438273 w 1326514"/>
                      <a:gd name="connsiteY0" fmla="*/ 0 h 271942"/>
                      <a:gd name="connsiteX1" fmla="*/ 483992 w 1326514"/>
                      <a:gd name="connsiteY1" fmla="*/ 0 h 271942"/>
                      <a:gd name="connsiteX2" fmla="*/ 483992 w 1326514"/>
                      <a:gd name="connsiteY2" fmla="*/ 205196 h 271942"/>
                      <a:gd name="connsiteX3" fmla="*/ 1021679 w 1326514"/>
                      <a:gd name="connsiteY3" fmla="*/ 205196 h 271942"/>
                      <a:gd name="connsiteX4" fmla="*/ 1021679 w 1326514"/>
                      <a:gd name="connsiteY4" fmla="*/ 0 h 271942"/>
                      <a:gd name="connsiteX5" fmla="*/ 1067398 w 1326514"/>
                      <a:gd name="connsiteY5" fmla="*/ 0 h 271942"/>
                      <a:gd name="connsiteX6" fmla="*/ 1067398 w 1326514"/>
                      <a:gd name="connsiteY6" fmla="*/ 205196 h 271942"/>
                      <a:gd name="connsiteX7" fmla="*/ 1326514 w 1326514"/>
                      <a:gd name="connsiteY7" fmla="*/ 205196 h 271942"/>
                      <a:gd name="connsiteX8" fmla="*/ 1326514 w 1326514"/>
                      <a:gd name="connsiteY8" fmla="*/ 271942 h 271942"/>
                      <a:gd name="connsiteX9" fmla="*/ 256417 w 1326514"/>
                      <a:gd name="connsiteY9" fmla="*/ 271942 h 271942"/>
                      <a:gd name="connsiteX10" fmla="*/ 0 w 1326514"/>
                      <a:gd name="connsiteY10" fmla="*/ 15525 h 271942"/>
                      <a:gd name="connsiteX11" fmla="*/ 66746 w 1326514"/>
                      <a:gd name="connsiteY11" fmla="*/ 15525 h 271942"/>
                      <a:gd name="connsiteX12" fmla="*/ 256417 w 1326514"/>
                      <a:gd name="connsiteY12" fmla="*/ 205196 h 271942"/>
                      <a:gd name="connsiteX13" fmla="*/ 438273 w 1326514"/>
                      <a:gd name="connsiteY13" fmla="*/ 205196 h 271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326514" h="271942">
                        <a:moveTo>
                          <a:pt x="438273" y="0"/>
                        </a:moveTo>
                        <a:lnTo>
                          <a:pt x="483992" y="0"/>
                        </a:lnTo>
                        <a:lnTo>
                          <a:pt x="483992" y="205196"/>
                        </a:lnTo>
                        <a:lnTo>
                          <a:pt x="1021679" y="205196"/>
                        </a:lnTo>
                        <a:lnTo>
                          <a:pt x="1021679" y="0"/>
                        </a:lnTo>
                        <a:lnTo>
                          <a:pt x="1067398" y="0"/>
                        </a:lnTo>
                        <a:lnTo>
                          <a:pt x="1067398" y="205196"/>
                        </a:lnTo>
                        <a:lnTo>
                          <a:pt x="1326514" y="205196"/>
                        </a:lnTo>
                        <a:lnTo>
                          <a:pt x="1326514" y="271942"/>
                        </a:lnTo>
                        <a:lnTo>
                          <a:pt x="256417" y="271942"/>
                        </a:lnTo>
                        <a:cubicBezTo>
                          <a:pt x="114802" y="271942"/>
                          <a:pt x="0" y="157140"/>
                          <a:pt x="0" y="15525"/>
                        </a:cubicBezTo>
                        <a:lnTo>
                          <a:pt x="66746" y="15525"/>
                        </a:lnTo>
                        <a:cubicBezTo>
                          <a:pt x="66746" y="120277"/>
                          <a:pt x="151665" y="205196"/>
                          <a:pt x="256417" y="205196"/>
                        </a:cubicBezTo>
                        <a:lnTo>
                          <a:pt x="438273" y="205196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" name="台形 126">
                    <a:extLst>
                      <a:ext uri="{FF2B5EF4-FFF2-40B4-BE49-F238E27FC236}">
                        <a16:creationId xmlns:a16="http://schemas.microsoft.com/office/drawing/2014/main" id="{EB2E1766-FA0E-4364-AF31-F180E673E8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56937" y="4968388"/>
                    <a:ext cx="109035" cy="298050"/>
                  </a:xfrm>
                  <a:prstGeom prst="trapezoid">
                    <a:avLst>
                      <a:gd name="adj" fmla="val 37827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" name="フリーフォーム: 図形 127">
                    <a:extLst>
                      <a:ext uri="{FF2B5EF4-FFF2-40B4-BE49-F238E27FC236}">
                        <a16:creationId xmlns:a16="http://schemas.microsoft.com/office/drawing/2014/main" id="{DBE0C252-8022-4E42-812D-DD2ECC7E1F9E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4545330" y="4543551"/>
                    <a:ext cx="851983" cy="2199697"/>
                  </a:xfrm>
                  <a:custGeom>
                    <a:avLst/>
                    <a:gdLst>
                      <a:gd name="connsiteX0" fmla="*/ 0 w 851983"/>
                      <a:gd name="connsiteY0" fmla="*/ 1468984 h 2199697"/>
                      <a:gd name="connsiteX1" fmla="*/ 306750 w 851983"/>
                      <a:gd name="connsiteY1" fmla="*/ 863065 h 2199697"/>
                      <a:gd name="connsiteX2" fmla="*/ 377671 w 851983"/>
                      <a:gd name="connsiteY2" fmla="*/ 815825 h 2199697"/>
                      <a:gd name="connsiteX3" fmla="*/ 526622 w 851983"/>
                      <a:gd name="connsiteY3" fmla="*/ 0 h 2199697"/>
                      <a:gd name="connsiteX4" fmla="*/ 586860 w 851983"/>
                      <a:gd name="connsiteY4" fmla="*/ 0 h 2199697"/>
                      <a:gd name="connsiteX5" fmla="*/ 729865 w 851983"/>
                      <a:gd name="connsiteY5" fmla="*/ 783255 h 2199697"/>
                      <a:gd name="connsiteX6" fmla="*/ 758793 w 851983"/>
                      <a:gd name="connsiteY6" fmla="*/ 811551 h 2199697"/>
                      <a:gd name="connsiteX7" fmla="*/ 849340 w 851983"/>
                      <a:gd name="connsiteY7" fmla="*/ 1189915 h 2199697"/>
                      <a:gd name="connsiteX8" fmla="*/ 851706 w 851983"/>
                      <a:gd name="connsiteY8" fmla="*/ 1270570 h 2199697"/>
                      <a:gd name="connsiteX9" fmla="*/ 233896 w 851983"/>
                      <a:gd name="connsiteY9" fmla="*/ 1270570 h 2199697"/>
                      <a:gd name="connsiteX10" fmla="*/ 167392 w 851983"/>
                      <a:gd name="connsiteY10" fmla="*/ 1337074 h 2199697"/>
                      <a:gd name="connsiteX11" fmla="*/ 167392 w 851983"/>
                      <a:gd name="connsiteY11" fmla="*/ 1603084 h 2199697"/>
                      <a:gd name="connsiteX12" fmla="*/ 233896 w 851983"/>
                      <a:gd name="connsiteY12" fmla="*/ 1669588 h 2199697"/>
                      <a:gd name="connsiteX13" fmla="*/ 851983 w 851983"/>
                      <a:gd name="connsiteY13" fmla="*/ 1669588 h 2199697"/>
                      <a:gd name="connsiteX14" fmla="*/ 849340 w 851983"/>
                      <a:gd name="connsiteY14" fmla="*/ 1758768 h 2199697"/>
                      <a:gd name="connsiteX15" fmla="*/ 604867 w 851983"/>
                      <a:gd name="connsiteY15" fmla="*/ 2199697 h 2199697"/>
                      <a:gd name="connsiteX16" fmla="*/ 558049 w 851983"/>
                      <a:gd name="connsiteY16" fmla="*/ 2195924 h 2199697"/>
                      <a:gd name="connsiteX17" fmla="*/ 525615 w 851983"/>
                      <a:gd name="connsiteY17" fmla="*/ 2188581 h 2199697"/>
                      <a:gd name="connsiteX18" fmla="*/ 525615 w 851983"/>
                      <a:gd name="connsiteY18" fmla="*/ 1809448 h 2199697"/>
                      <a:gd name="connsiteX19" fmla="*/ 90599 w 851983"/>
                      <a:gd name="connsiteY19" fmla="*/ 1809448 h 2199697"/>
                      <a:gd name="connsiteX20" fmla="*/ 60356 w 851983"/>
                      <a:gd name="connsiteY20" fmla="*/ 1753411 h 2199697"/>
                      <a:gd name="connsiteX21" fmla="*/ 0 w 851983"/>
                      <a:gd name="connsiteY21" fmla="*/ 1468984 h 2199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51983" h="2199697">
                        <a:moveTo>
                          <a:pt x="0" y="1468984"/>
                        </a:moveTo>
                        <a:cubicBezTo>
                          <a:pt x="0" y="1216757"/>
                          <a:pt x="141403" y="994379"/>
                          <a:pt x="306750" y="863065"/>
                        </a:cubicBezTo>
                        <a:lnTo>
                          <a:pt x="377671" y="815825"/>
                        </a:lnTo>
                        <a:lnTo>
                          <a:pt x="526622" y="0"/>
                        </a:lnTo>
                        <a:lnTo>
                          <a:pt x="586860" y="0"/>
                        </a:lnTo>
                        <a:lnTo>
                          <a:pt x="729865" y="783255"/>
                        </a:lnTo>
                        <a:lnTo>
                          <a:pt x="758793" y="811551"/>
                        </a:lnTo>
                        <a:cubicBezTo>
                          <a:pt x="818819" y="889718"/>
                          <a:pt x="841101" y="1024883"/>
                          <a:pt x="849340" y="1189915"/>
                        </a:cubicBezTo>
                        <a:lnTo>
                          <a:pt x="851706" y="1270570"/>
                        </a:lnTo>
                        <a:lnTo>
                          <a:pt x="233896" y="1270570"/>
                        </a:lnTo>
                        <a:cubicBezTo>
                          <a:pt x="197167" y="1270570"/>
                          <a:pt x="167392" y="1300345"/>
                          <a:pt x="167392" y="1337074"/>
                        </a:cubicBezTo>
                        <a:lnTo>
                          <a:pt x="167392" y="1603084"/>
                        </a:lnTo>
                        <a:cubicBezTo>
                          <a:pt x="167392" y="1639813"/>
                          <a:pt x="197167" y="1669588"/>
                          <a:pt x="233896" y="1669588"/>
                        </a:cubicBezTo>
                        <a:lnTo>
                          <a:pt x="851983" y="1669588"/>
                        </a:lnTo>
                        <a:lnTo>
                          <a:pt x="849340" y="1758768"/>
                        </a:lnTo>
                        <a:cubicBezTo>
                          <a:pt x="836158" y="2019246"/>
                          <a:pt x="787024" y="2199697"/>
                          <a:pt x="604867" y="2199697"/>
                        </a:cubicBezTo>
                        <a:cubicBezTo>
                          <a:pt x="589687" y="2199697"/>
                          <a:pt x="574042" y="2198419"/>
                          <a:pt x="558049" y="2195924"/>
                        </a:cubicBezTo>
                        <a:lnTo>
                          <a:pt x="525615" y="2188581"/>
                        </a:lnTo>
                        <a:lnTo>
                          <a:pt x="525615" y="1809448"/>
                        </a:lnTo>
                        <a:lnTo>
                          <a:pt x="90599" y="1809448"/>
                        </a:lnTo>
                        <a:lnTo>
                          <a:pt x="60356" y="1753411"/>
                        </a:lnTo>
                        <a:cubicBezTo>
                          <a:pt x="22625" y="1665989"/>
                          <a:pt x="0" y="1569874"/>
                          <a:pt x="0" y="146898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" name="四角形: 角を丸くする 6">
                    <a:extLst>
                      <a:ext uri="{FF2B5EF4-FFF2-40B4-BE49-F238E27FC236}">
                        <a16:creationId xmlns:a16="http://schemas.microsoft.com/office/drawing/2014/main" id="{33095471-26F1-492A-99A2-84012A64D75A}"/>
                      </a:ext>
                    </a:extLst>
                  </p:cNvPr>
                  <p:cNvSpPr/>
                  <p:nvPr/>
                </p:nvSpPr>
                <p:spPr bwMode="auto">
                  <a:xfrm rot="11415849">
                    <a:off x="6106710" y="5744789"/>
                    <a:ext cx="336365" cy="142267"/>
                  </a:xfrm>
                  <a:custGeom>
                    <a:avLst/>
                    <a:gdLst>
                      <a:gd name="connsiteX0" fmla="*/ 0 w 1577105"/>
                      <a:gd name="connsiteY0" fmla="*/ 231899 h 463797"/>
                      <a:gd name="connsiteX1" fmla="*/ 231899 w 1577105"/>
                      <a:gd name="connsiteY1" fmla="*/ 0 h 463797"/>
                      <a:gd name="connsiteX2" fmla="*/ 1345207 w 1577105"/>
                      <a:gd name="connsiteY2" fmla="*/ 0 h 463797"/>
                      <a:gd name="connsiteX3" fmla="*/ 1577106 w 1577105"/>
                      <a:gd name="connsiteY3" fmla="*/ 231899 h 463797"/>
                      <a:gd name="connsiteX4" fmla="*/ 1577105 w 1577105"/>
                      <a:gd name="connsiteY4" fmla="*/ 231899 h 463797"/>
                      <a:gd name="connsiteX5" fmla="*/ 1345206 w 1577105"/>
                      <a:gd name="connsiteY5" fmla="*/ 463798 h 463797"/>
                      <a:gd name="connsiteX6" fmla="*/ 231899 w 1577105"/>
                      <a:gd name="connsiteY6" fmla="*/ 463797 h 463797"/>
                      <a:gd name="connsiteX7" fmla="*/ 0 w 1577105"/>
                      <a:gd name="connsiteY7" fmla="*/ 231898 h 463797"/>
                      <a:gd name="connsiteX8" fmla="*/ 0 w 1577105"/>
                      <a:gd name="connsiteY8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345207 w 1577106"/>
                      <a:gd name="connsiteY2" fmla="*/ 0 h 463797"/>
                      <a:gd name="connsiteX3" fmla="*/ 1577106 w 1577106"/>
                      <a:gd name="connsiteY3" fmla="*/ 231899 h 463797"/>
                      <a:gd name="connsiteX4" fmla="*/ 1577105 w 1577106"/>
                      <a:gd name="connsiteY4" fmla="*/ 231899 h 463797"/>
                      <a:gd name="connsiteX5" fmla="*/ 231899 w 1577106"/>
                      <a:gd name="connsiteY5" fmla="*/ 463797 h 463797"/>
                      <a:gd name="connsiteX6" fmla="*/ 0 w 1577106"/>
                      <a:gd name="connsiteY6" fmla="*/ 231898 h 463797"/>
                      <a:gd name="connsiteX7" fmla="*/ 0 w 1577106"/>
                      <a:gd name="connsiteY7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1577105 w 1577106"/>
                      <a:gd name="connsiteY3" fmla="*/ 231899 h 463797"/>
                      <a:gd name="connsiteX4" fmla="*/ 231899 w 1577106"/>
                      <a:gd name="connsiteY4" fmla="*/ 463797 h 463797"/>
                      <a:gd name="connsiteX5" fmla="*/ 0 w 1577106"/>
                      <a:gd name="connsiteY5" fmla="*/ 231898 h 463797"/>
                      <a:gd name="connsiteX6" fmla="*/ 0 w 1577106"/>
                      <a:gd name="connsiteY6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231899 w 1577106"/>
                      <a:gd name="connsiteY3" fmla="*/ 463797 h 463797"/>
                      <a:gd name="connsiteX4" fmla="*/ 0 w 1577106"/>
                      <a:gd name="connsiteY4" fmla="*/ 231898 h 463797"/>
                      <a:gd name="connsiteX5" fmla="*/ 0 w 1577106"/>
                      <a:gd name="connsiteY5" fmla="*/ 231899 h 4637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577106" h="463797">
                        <a:moveTo>
                          <a:pt x="0" y="231899"/>
                        </a:moveTo>
                        <a:cubicBezTo>
                          <a:pt x="0" y="103825"/>
                          <a:pt x="103825" y="0"/>
                          <a:pt x="231899" y="0"/>
                        </a:cubicBezTo>
                        <a:lnTo>
                          <a:pt x="1577106" y="231899"/>
                        </a:lnTo>
                        <a:lnTo>
                          <a:pt x="231899" y="463797"/>
                        </a:lnTo>
                        <a:cubicBezTo>
                          <a:pt x="103825" y="463797"/>
                          <a:pt x="0" y="359972"/>
                          <a:pt x="0" y="231898"/>
                        </a:cubicBezTo>
                        <a:lnTo>
                          <a:pt x="0" y="231899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" name="四角形: 角を丸くする 6">
                    <a:extLst>
                      <a:ext uri="{FF2B5EF4-FFF2-40B4-BE49-F238E27FC236}">
                        <a16:creationId xmlns:a16="http://schemas.microsoft.com/office/drawing/2014/main" id="{B893BB3D-5118-4EBB-B241-7DA947C9D381}"/>
                      </a:ext>
                    </a:extLst>
                  </p:cNvPr>
                  <p:cNvSpPr/>
                  <p:nvPr/>
                </p:nvSpPr>
                <p:spPr bwMode="auto">
                  <a:xfrm rot="15015849" flipH="1">
                    <a:off x="5878895" y="5555874"/>
                    <a:ext cx="336365" cy="142267"/>
                  </a:xfrm>
                  <a:custGeom>
                    <a:avLst/>
                    <a:gdLst>
                      <a:gd name="connsiteX0" fmla="*/ 0 w 1577105"/>
                      <a:gd name="connsiteY0" fmla="*/ 231899 h 463797"/>
                      <a:gd name="connsiteX1" fmla="*/ 231899 w 1577105"/>
                      <a:gd name="connsiteY1" fmla="*/ 0 h 463797"/>
                      <a:gd name="connsiteX2" fmla="*/ 1345207 w 1577105"/>
                      <a:gd name="connsiteY2" fmla="*/ 0 h 463797"/>
                      <a:gd name="connsiteX3" fmla="*/ 1577106 w 1577105"/>
                      <a:gd name="connsiteY3" fmla="*/ 231899 h 463797"/>
                      <a:gd name="connsiteX4" fmla="*/ 1577105 w 1577105"/>
                      <a:gd name="connsiteY4" fmla="*/ 231899 h 463797"/>
                      <a:gd name="connsiteX5" fmla="*/ 1345206 w 1577105"/>
                      <a:gd name="connsiteY5" fmla="*/ 463798 h 463797"/>
                      <a:gd name="connsiteX6" fmla="*/ 231899 w 1577105"/>
                      <a:gd name="connsiteY6" fmla="*/ 463797 h 463797"/>
                      <a:gd name="connsiteX7" fmla="*/ 0 w 1577105"/>
                      <a:gd name="connsiteY7" fmla="*/ 231898 h 463797"/>
                      <a:gd name="connsiteX8" fmla="*/ 0 w 1577105"/>
                      <a:gd name="connsiteY8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345207 w 1577106"/>
                      <a:gd name="connsiteY2" fmla="*/ 0 h 463797"/>
                      <a:gd name="connsiteX3" fmla="*/ 1577106 w 1577106"/>
                      <a:gd name="connsiteY3" fmla="*/ 231899 h 463797"/>
                      <a:gd name="connsiteX4" fmla="*/ 1577105 w 1577106"/>
                      <a:gd name="connsiteY4" fmla="*/ 231899 h 463797"/>
                      <a:gd name="connsiteX5" fmla="*/ 231899 w 1577106"/>
                      <a:gd name="connsiteY5" fmla="*/ 463797 h 463797"/>
                      <a:gd name="connsiteX6" fmla="*/ 0 w 1577106"/>
                      <a:gd name="connsiteY6" fmla="*/ 231898 h 463797"/>
                      <a:gd name="connsiteX7" fmla="*/ 0 w 1577106"/>
                      <a:gd name="connsiteY7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1577105 w 1577106"/>
                      <a:gd name="connsiteY3" fmla="*/ 231899 h 463797"/>
                      <a:gd name="connsiteX4" fmla="*/ 231899 w 1577106"/>
                      <a:gd name="connsiteY4" fmla="*/ 463797 h 463797"/>
                      <a:gd name="connsiteX5" fmla="*/ 0 w 1577106"/>
                      <a:gd name="connsiteY5" fmla="*/ 231898 h 463797"/>
                      <a:gd name="connsiteX6" fmla="*/ 0 w 1577106"/>
                      <a:gd name="connsiteY6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231899 w 1577106"/>
                      <a:gd name="connsiteY3" fmla="*/ 463797 h 463797"/>
                      <a:gd name="connsiteX4" fmla="*/ 0 w 1577106"/>
                      <a:gd name="connsiteY4" fmla="*/ 231898 h 463797"/>
                      <a:gd name="connsiteX5" fmla="*/ 0 w 1577106"/>
                      <a:gd name="connsiteY5" fmla="*/ 231899 h 4637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577106" h="463797">
                        <a:moveTo>
                          <a:pt x="0" y="231899"/>
                        </a:moveTo>
                        <a:cubicBezTo>
                          <a:pt x="0" y="103825"/>
                          <a:pt x="103825" y="0"/>
                          <a:pt x="231899" y="0"/>
                        </a:cubicBezTo>
                        <a:lnTo>
                          <a:pt x="1577106" y="231899"/>
                        </a:lnTo>
                        <a:lnTo>
                          <a:pt x="231899" y="463797"/>
                        </a:lnTo>
                        <a:cubicBezTo>
                          <a:pt x="103825" y="463797"/>
                          <a:pt x="0" y="359972"/>
                          <a:pt x="0" y="231898"/>
                        </a:cubicBezTo>
                        <a:lnTo>
                          <a:pt x="0" y="231899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" name="四角形: 角を丸くする 6">
                    <a:extLst>
                      <a:ext uri="{FF2B5EF4-FFF2-40B4-BE49-F238E27FC236}">
                        <a16:creationId xmlns:a16="http://schemas.microsoft.com/office/drawing/2014/main" id="{F123BB3C-9489-4926-BC60-7A131C7C4973}"/>
                      </a:ext>
                    </a:extLst>
                  </p:cNvPr>
                  <p:cNvSpPr/>
                  <p:nvPr/>
                </p:nvSpPr>
                <p:spPr bwMode="auto">
                  <a:xfrm rot="7815849" flipH="1">
                    <a:off x="5823010" y="5846200"/>
                    <a:ext cx="336365" cy="142267"/>
                  </a:xfrm>
                  <a:custGeom>
                    <a:avLst/>
                    <a:gdLst>
                      <a:gd name="connsiteX0" fmla="*/ 0 w 1577105"/>
                      <a:gd name="connsiteY0" fmla="*/ 231899 h 463797"/>
                      <a:gd name="connsiteX1" fmla="*/ 231899 w 1577105"/>
                      <a:gd name="connsiteY1" fmla="*/ 0 h 463797"/>
                      <a:gd name="connsiteX2" fmla="*/ 1345207 w 1577105"/>
                      <a:gd name="connsiteY2" fmla="*/ 0 h 463797"/>
                      <a:gd name="connsiteX3" fmla="*/ 1577106 w 1577105"/>
                      <a:gd name="connsiteY3" fmla="*/ 231899 h 463797"/>
                      <a:gd name="connsiteX4" fmla="*/ 1577105 w 1577105"/>
                      <a:gd name="connsiteY4" fmla="*/ 231899 h 463797"/>
                      <a:gd name="connsiteX5" fmla="*/ 1345206 w 1577105"/>
                      <a:gd name="connsiteY5" fmla="*/ 463798 h 463797"/>
                      <a:gd name="connsiteX6" fmla="*/ 231899 w 1577105"/>
                      <a:gd name="connsiteY6" fmla="*/ 463797 h 463797"/>
                      <a:gd name="connsiteX7" fmla="*/ 0 w 1577105"/>
                      <a:gd name="connsiteY7" fmla="*/ 231898 h 463797"/>
                      <a:gd name="connsiteX8" fmla="*/ 0 w 1577105"/>
                      <a:gd name="connsiteY8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345207 w 1577106"/>
                      <a:gd name="connsiteY2" fmla="*/ 0 h 463797"/>
                      <a:gd name="connsiteX3" fmla="*/ 1577106 w 1577106"/>
                      <a:gd name="connsiteY3" fmla="*/ 231899 h 463797"/>
                      <a:gd name="connsiteX4" fmla="*/ 1577105 w 1577106"/>
                      <a:gd name="connsiteY4" fmla="*/ 231899 h 463797"/>
                      <a:gd name="connsiteX5" fmla="*/ 231899 w 1577106"/>
                      <a:gd name="connsiteY5" fmla="*/ 463797 h 463797"/>
                      <a:gd name="connsiteX6" fmla="*/ 0 w 1577106"/>
                      <a:gd name="connsiteY6" fmla="*/ 231898 h 463797"/>
                      <a:gd name="connsiteX7" fmla="*/ 0 w 1577106"/>
                      <a:gd name="connsiteY7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1577105 w 1577106"/>
                      <a:gd name="connsiteY3" fmla="*/ 231899 h 463797"/>
                      <a:gd name="connsiteX4" fmla="*/ 231899 w 1577106"/>
                      <a:gd name="connsiteY4" fmla="*/ 463797 h 463797"/>
                      <a:gd name="connsiteX5" fmla="*/ 0 w 1577106"/>
                      <a:gd name="connsiteY5" fmla="*/ 231898 h 463797"/>
                      <a:gd name="connsiteX6" fmla="*/ 0 w 1577106"/>
                      <a:gd name="connsiteY6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231899 w 1577106"/>
                      <a:gd name="connsiteY3" fmla="*/ 463797 h 463797"/>
                      <a:gd name="connsiteX4" fmla="*/ 0 w 1577106"/>
                      <a:gd name="connsiteY4" fmla="*/ 231898 h 463797"/>
                      <a:gd name="connsiteX5" fmla="*/ 0 w 1577106"/>
                      <a:gd name="connsiteY5" fmla="*/ 231899 h 4637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577106" h="463797">
                        <a:moveTo>
                          <a:pt x="0" y="231899"/>
                        </a:moveTo>
                        <a:cubicBezTo>
                          <a:pt x="0" y="103825"/>
                          <a:pt x="103825" y="0"/>
                          <a:pt x="231899" y="0"/>
                        </a:cubicBezTo>
                        <a:lnTo>
                          <a:pt x="1577106" y="231899"/>
                        </a:lnTo>
                        <a:lnTo>
                          <a:pt x="231899" y="463797"/>
                        </a:lnTo>
                        <a:cubicBezTo>
                          <a:pt x="103825" y="463797"/>
                          <a:pt x="0" y="359972"/>
                          <a:pt x="0" y="231898"/>
                        </a:cubicBezTo>
                        <a:lnTo>
                          <a:pt x="0" y="231899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" name="楕円 131">
                    <a:extLst>
                      <a:ext uri="{FF2B5EF4-FFF2-40B4-BE49-F238E27FC236}">
                        <a16:creationId xmlns:a16="http://schemas.microsoft.com/office/drawing/2014/main" id="{348D4ED3-3A26-4A54-99C3-5ABA6B202228}"/>
                      </a:ext>
                    </a:extLst>
                  </p:cNvPr>
                  <p:cNvSpPr/>
                  <p:nvPr/>
                </p:nvSpPr>
                <p:spPr bwMode="auto">
                  <a:xfrm rot="20415849">
                    <a:off x="6032889" y="5718846"/>
                    <a:ext cx="130888" cy="135758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" name="四角形: 角を丸くする 6">
                    <a:extLst>
                      <a:ext uri="{FF2B5EF4-FFF2-40B4-BE49-F238E27FC236}">
                        <a16:creationId xmlns:a16="http://schemas.microsoft.com/office/drawing/2014/main" id="{B4D4D6E7-D018-41C1-B8D9-EC24D33246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00417" y="4909517"/>
                    <a:ext cx="749348" cy="194361"/>
                  </a:xfrm>
                  <a:custGeom>
                    <a:avLst/>
                    <a:gdLst>
                      <a:gd name="connsiteX0" fmla="*/ 0 w 1577105"/>
                      <a:gd name="connsiteY0" fmla="*/ 231899 h 463797"/>
                      <a:gd name="connsiteX1" fmla="*/ 231899 w 1577105"/>
                      <a:gd name="connsiteY1" fmla="*/ 0 h 463797"/>
                      <a:gd name="connsiteX2" fmla="*/ 1345207 w 1577105"/>
                      <a:gd name="connsiteY2" fmla="*/ 0 h 463797"/>
                      <a:gd name="connsiteX3" fmla="*/ 1577106 w 1577105"/>
                      <a:gd name="connsiteY3" fmla="*/ 231899 h 463797"/>
                      <a:gd name="connsiteX4" fmla="*/ 1577105 w 1577105"/>
                      <a:gd name="connsiteY4" fmla="*/ 231899 h 463797"/>
                      <a:gd name="connsiteX5" fmla="*/ 1345206 w 1577105"/>
                      <a:gd name="connsiteY5" fmla="*/ 463798 h 463797"/>
                      <a:gd name="connsiteX6" fmla="*/ 231899 w 1577105"/>
                      <a:gd name="connsiteY6" fmla="*/ 463797 h 463797"/>
                      <a:gd name="connsiteX7" fmla="*/ 0 w 1577105"/>
                      <a:gd name="connsiteY7" fmla="*/ 231898 h 463797"/>
                      <a:gd name="connsiteX8" fmla="*/ 0 w 1577105"/>
                      <a:gd name="connsiteY8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345207 w 1577106"/>
                      <a:gd name="connsiteY2" fmla="*/ 0 h 463797"/>
                      <a:gd name="connsiteX3" fmla="*/ 1577106 w 1577106"/>
                      <a:gd name="connsiteY3" fmla="*/ 231899 h 463797"/>
                      <a:gd name="connsiteX4" fmla="*/ 1577105 w 1577106"/>
                      <a:gd name="connsiteY4" fmla="*/ 231899 h 463797"/>
                      <a:gd name="connsiteX5" fmla="*/ 231899 w 1577106"/>
                      <a:gd name="connsiteY5" fmla="*/ 463797 h 463797"/>
                      <a:gd name="connsiteX6" fmla="*/ 0 w 1577106"/>
                      <a:gd name="connsiteY6" fmla="*/ 231898 h 463797"/>
                      <a:gd name="connsiteX7" fmla="*/ 0 w 1577106"/>
                      <a:gd name="connsiteY7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1577105 w 1577106"/>
                      <a:gd name="connsiteY3" fmla="*/ 231899 h 463797"/>
                      <a:gd name="connsiteX4" fmla="*/ 231899 w 1577106"/>
                      <a:gd name="connsiteY4" fmla="*/ 463797 h 463797"/>
                      <a:gd name="connsiteX5" fmla="*/ 0 w 1577106"/>
                      <a:gd name="connsiteY5" fmla="*/ 231898 h 463797"/>
                      <a:gd name="connsiteX6" fmla="*/ 0 w 1577106"/>
                      <a:gd name="connsiteY6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231899 w 1577106"/>
                      <a:gd name="connsiteY3" fmla="*/ 463797 h 463797"/>
                      <a:gd name="connsiteX4" fmla="*/ 0 w 1577106"/>
                      <a:gd name="connsiteY4" fmla="*/ 231898 h 463797"/>
                      <a:gd name="connsiteX5" fmla="*/ 0 w 1577106"/>
                      <a:gd name="connsiteY5" fmla="*/ 231899 h 4637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577106" h="463797">
                        <a:moveTo>
                          <a:pt x="0" y="231899"/>
                        </a:moveTo>
                        <a:cubicBezTo>
                          <a:pt x="0" y="103825"/>
                          <a:pt x="103825" y="0"/>
                          <a:pt x="231899" y="0"/>
                        </a:cubicBezTo>
                        <a:lnTo>
                          <a:pt x="1577106" y="231899"/>
                        </a:lnTo>
                        <a:lnTo>
                          <a:pt x="231899" y="463797"/>
                        </a:lnTo>
                        <a:cubicBezTo>
                          <a:pt x="103825" y="463797"/>
                          <a:pt x="0" y="359972"/>
                          <a:pt x="0" y="231898"/>
                        </a:cubicBezTo>
                        <a:lnTo>
                          <a:pt x="0" y="231899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4" name="四角形: 角を丸くする 6">
                    <a:extLst>
                      <a:ext uri="{FF2B5EF4-FFF2-40B4-BE49-F238E27FC236}">
                        <a16:creationId xmlns:a16="http://schemas.microsoft.com/office/drawing/2014/main" id="{106FCD3A-E798-4725-965D-CB60D9752D55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4676320" y="4909517"/>
                    <a:ext cx="749346" cy="194361"/>
                  </a:xfrm>
                  <a:custGeom>
                    <a:avLst/>
                    <a:gdLst>
                      <a:gd name="connsiteX0" fmla="*/ 0 w 1577105"/>
                      <a:gd name="connsiteY0" fmla="*/ 231899 h 463797"/>
                      <a:gd name="connsiteX1" fmla="*/ 231899 w 1577105"/>
                      <a:gd name="connsiteY1" fmla="*/ 0 h 463797"/>
                      <a:gd name="connsiteX2" fmla="*/ 1345207 w 1577105"/>
                      <a:gd name="connsiteY2" fmla="*/ 0 h 463797"/>
                      <a:gd name="connsiteX3" fmla="*/ 1577106 w 1577105"/>
                      <a:gd name="connsiteY3" fmla="*/ 231899 h 463797"/>
                      <a:gd name="connsiteX4" fmla="*/ 1577105 w 1577105"/>
                      <a:gd name="connsiteY4" fmla="*/ 231899 h 463797"/>
                      <a:gd name="connsiteX5" fmla="*/ 1345206 w 1577105"/>
                      <a:gd name="connsiteY5" fmla="*/ 463798 h 463797"/>
                      <a:gd name="connsiteX6" fmla="*/ 231899 w 1577105"/>
                      <a:gd name="connsiteY6" fmla="*/ 463797 h 463797"/>
                      <a:gd name="connsiteX7" fmla="*/ 0 w 1577105"/>
                      <a:gd name="connsiteY7" fmla="*/ 231898 h 463797"/>
                      <a:gd name="connsiteX8" fmla="*/ 0 w 1577105"/>
                      <a:gd name="connsiteY8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345207 w 1577106"/>
                      <a:gd name="connsiteY2" fmla="*/ 0 h 463797"/>
                      <a:gd name="connsiteX3" fmla="*/ 1577106 w 1577106"/>
                      <a:gd name="connsiteY3" fmla="*/ 231899 h 463797"/>
                      <a:gd name="connsiteX4" fmla="*/ 1577105 w 1577106"/>
                      <a:gd name="connsiteY4" fmla="*/ 231899 h 463797"/>
                      <a:gd name="connsiteX5" fmla="*/ 231899 w 1577106"/>
                      <a:gd name="connsiteY5" fmla="*/ 463797 h 463797"/>
                      <a:gd name="connsiteX6" fmla="*/ 0 w 1577106"/>
                      <a:gd name="connsiteY6" fmla="*/ 231898 h 463797"/>
                      <a:gd name="connsiteX7" fmla="*/ 0 w 1577106"/>
                      <a:gd name="connsiteY7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1577105 w 1577106"/>
                      <a:gd name="connsiteY3" fmla="*/ 231899 h 463797"/>
                      <a:gd name="connsiteX4" fmla="*/ 231899 w 1577106"/>
                      <a:gd name="connsiteY4" fmla="*/ 463797 h 463797"/>
                      <a:gd name="connsiteX5" fmla="*/ 0 w 1577106"/>
                      <a:gd name="connsiteY5" fmla="*/ 231898 h 463797"/>
                      <a:gd name="connsiteX6" fmla="*/ 0 w 1577106"/>
                      <a:gd name="connsiteY6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231899 w 1577106"/>
                      <a:gd name="connsiteY3" fmla="*/ 463797 h 463797"/>
                      <a:gd name="connsiteX4" fmla="*/ 0 w 1577106"/>
                      <a:gd name="connsiteY4" fmla="*/ 231898 h 463797"/>
                      <a:gd name="connsiteX5" fmla="*/ 0 w 1577106"/>
                      <a:gd name="connsiteY5" fmla="*/ 231899 h 4637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577106" h="463797">
                        <a:moveTo>
                          <a:pt x="0" y="231899"/>
                        </a:moveTo>
                        <a:cubicBezTo>
                          <a:pt x="0" y="103825"/>
                          <a:pt x="103825" y="0"/>
                          <a:pt x="231899" y="0"/>
                        </a:cubicBezTo>
                        <a:lnTo>
                          <a:pt x="1577106" y="231899"/>
                        </a:lnTo>
                        <a:lnTo>
                          <a:pt x="231899" y="463797"/>
                        </a:lnTo>
                        <a:cubicBezTo>
                          <a:pt x="103825" y="463797"/>
                          <a:pt x="0" y="359972"/>
                          <a:pt x="0" y="231898"/>
                        </a:cubicBezTo>
                        <a:lnTo>
                          <a:pt x="0" y="231899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" name="フリーフォーム: 図形 134">
                    <a:extLst>
                      <a:ext uri="{FF2B5EF4-FFF2-40B4-BE49-F238E27FC236}">
                        <a16:creationId xmlns:a16="http://schemas.microsoft.com/office/drawing/2014/main" id="{FF7335D2-65A4-4B55-A87B-7E820CE97CC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82590" y="5308009"/>
                    <a:ext cx="379133" cy="435015"/>
                  </a:xfrm>
                  <a:custGeom>
                    <a:avLst/>
                    <a:gdLst>
                      <a:gd name="connsiteX0" fmla="*/ 379133 w 379133"/>
                      <a:gd name="connsiteY0" fmla="*/ 0 h 435015"/>
                      <a:gd name="connsiteX1" fmla="*/ 379133 w 379133"/>
                      <a:gd name="connsiteY1" fmla="*/ 435015 h 435015"/>
                      <a:gd name="connsiteX2" fmla="*/ 0 w 379133"/>
                      <a:gd name="connsiteY2" fmla="*/ 435015 h 435015"/>
                      <a:gd name="connsiteX3" fmla="*/ 3729 w 379133"/>
                      <a:gd name="connsiteY3" fmla="*/ 418545 h 435015"/>
                      <a:gd name="connsiteX4" fmla="*/ 311048 w 379133"/>
                      <a:gd name="connsiteY4" fmla="*/ 36745 h 435015"/>
                      <a:gd name="connsiteX5" fmla="*/ 379133 w 379133"/>
                      <a:gd name="connsiteY5" fmla="*/ 0 h 4350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79133" h="435015">
                        <a:moveTo>
                          <a:pt x="379133" y="0"/>
                        </a:moveTo>
                        <a:lnTo>
                          <a:pt x="379133" y="435015"/>
                        </a:lnTo>
                        <a:lnTo>
                          <a:pt x="0" y="435015"/>
                        </a:lnTo>
                        <a:lnTo>
                          <a:pt x="3729" y="418545"/>
                        </a:lnTo>
                        <a:cubicBezTo>
                          <a:pt x="42665" y="285976"/>
                          <a:pt x="155552" y="138664"/>
                          <a:pt x="311048" y="36745"/>
                        </a:cubicBezTo>
                        <a:lnTo>
                          <a:pt x="379133" y="0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" name="フリーフォーム: 図形 135">
                    <a:extLst>
                      <a:ext uri="{FF2B5EF4-FFF2-40B4-BE49-F238E27FC236}">
                        <a16:creationId xmlns:a16="http://schemas.microsoft.com/office/drawing/2014/main" id="{FB32AE0D-31A1-4904-A89C-38383DBC5E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1582" y="5384801"/>
                    <a:ext cx="399018" cy="686740"/>
                  </a:xfrm>
                  <a:custGeom>
                    <a:avLst/>
                    <a:gdLst>
                      <a:gd name="connsiteX0" fmla="*/ 66504 w 399018"/>
                      <a:gd name="connsiteY0" fmla="*/ 0 h 686740"/>
                      <a:gd name="connsiteX1" fmla="*/ 332514 w 399018"/>
                      <a:gd name="connsiteY1" fmla="*/ 0 h 686740"/>
                      <a:gd name="connsiteX2" fmla="*/ 399018 w 399018"/>
                      <a:gd name="connsiteY2" fmla="*/ 66504 h 686740"/>
                      <a:gd name="connsiteX3" fmla="*/ 399018 w 399018"/>
                      <a:gd name="connsiteY3" fmla="*/ 684313 h 686740"/>
                      <a:gd name="connsiteX4" fmla="*/ 341791 w 399018"/>
                      <a:gd name="connsiteY4" fmla="*/ 685991 h 686740"/>
                      <a:gd name="connsiteX5" fmla="*/ 194254 w 399018"/>
                      <a:gd name="connsiteY5" fmla="*/ 686740 h 686740"/>
                      <a:gd name="connsiteX6" fmla="*/ 47263 w 399018"/>
                      <a:gd name="connsiteY6" fmla="*/ 685991 h 686740"/>
                      <a:gd name="connsiteX7" fmla="*/ 0 w 399018"/>
                      <a:gd name="connsiteY7" fmla="*/ 684590 h 686740"/>
                      <a:gd name="connsiteX8" fmla="*/ 0 w 399018"/>
                      <a:gd name="connsiteY8" fmla="*/ 66504 h 686740"/>
                      <a:gd name="connsiteX9" fmla="*/ 66504 w 399018"/>
                      <a:gd name="connsiteY9" fmla="*/ 0 h 686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99018" h="686740">
                        <a:moveTo>
                          <a:pt x="66504" y="0"/>
                        </a:moveTo>
                        <a:lnTo>
                          <a:pt x="332514" y="0"/>
                        </a:lnTo>
                        <a:cubicBezTo>
                          <a:pt x="369243" y="0"/>
                          <a:pt x="399018" y="29775"/>
                          <a:pt x="399018" y="66504"/>
                        </a:cubicBezTo>
                        <a:lnTo>
                          <a:pt x="399018" y="684313"/>
                        </a:lnTo>
                        <a:lnTo>
                          <a:pt x="341791" y="685991"/>
                        </a:lnTo>
                        <a:cubicBezTo>
                          <a:pt x="294050" y="686640"/>
                          <a:pt x="244699" y="686740"/>
                          <a:pt x="194254" y="686740"/>
                        </a:cubicBezTo>
                        <a:cubicBezTo>
                          <a:pt x="143809" y="686740"/>
                          <a:pt x="94657" y="686640"/>
                          <a:pt x="47263" y="685991"/>
                        </a:cubicBezTo>
                        <a:lnTo>
                          <a:pt x="0" y="684590"/>
                        </a:lnTo>
                        <a:lnTo>
                          <a:pt x="0" y="66504"/>
                        </a:lnTo>
                        <a:cubicBezTo>
                          <a:pt x="0" y="29775"/>
                          <a:pt x="29775" y="0"/>
                          <a:pt x="66504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" name="四角形: 角を丸くする 136">
                    <a:extLst>
                      <a:ext uri="{FF2B5EF4-FFF2-40B4-BE49-F238E27FC236}">
                        <a16:creationId xmlns:a16="http://schemas.microsoft.com/office/drawing/2014/main" id="{4A979F7C-B0B3-45A7-801A-4DB278C0F7A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87307" y="5450368"/>
                    <a:ext cx="227568" cy="169860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cxnSp>
              <p:nvCxnSpPr>
                <p:cNvPr id="125" name="直線コネクタ 124">
                  <a:extLst>
                    <a:ext uri="{FF2B5EF4-FFF2-40B4-BE49-F238E27FC236}">
                      <a16:creationId xmlns:a16="http://schemas.microsoft.com/office/drawing/2014/main" id="{5207DA66-0184-4292-8EB8-8C5629FF2E8B}"/>
                    </a:ext>
                  </a:extLst>
                </p:cNvPr>
                <p:cNvCxnSpPr/>
                <p:nvPr/>
              </p:nvCxnSpPr>
              <p:spPr>
                <a:xfrm flipV="1">
                  <a:off x="7562459" y="1828800"/>
                  <a:ext cx="0" cy="445294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51EDCD2E-E4C3-4B50-80C2-C2320DEE1E5C}"/>
                  </a:ext>
                </a:extLst>
              </p:cNvPr>
              <p:cNvGrpSpPr/>
              <p:nvPr/>
            </p:nvGrpSpPr>
            <p:grpSpPr>
              <a:xfrm rot="900000">
                <a:off x="8373858" y="2497488"/>
                <a:ext cx="93451" cy="215598"/>
                <a:chOff x="5769257" y="1636903"/>
                <a:chExt cx="708486" cy="1634528"/>
              </a:xfrm>
            </p:grpSpPr>
            <p:grpSp>
              <p:nvGrpSpPr>
                <p:cNvPr id="113" name="グループ化 112">
                  <a:extLst>
                    <a:ext uri="{FF2B5EF4-FFF2-40B4-BE49-F238E27FC236}">
                      <a16:creationId xmlns:a16="http://schemas.microsoft.com/office/drawing/2014/main" id="{23304D15-7516-4D5B-ABAE-829419B4115B}"/>
                    </a:ext>
                  </a:extLst>
                </p:cNvPr>
                <p:cNvGrpSpPr/>
                <p:nvPr/>
              </p:nvGrpSpPr>
              <p:grpSpPr>
                <a:xfrm>
                  <a:off x="5769257" y="1636903"/>
                  <a:ext cx="708486" cy="1329780"/>
                  <a:chOff x="-473361" y="2464642"/>
                  <a:chExt cx="708486" cy="1329780"/>
                </a:xfrm>
              </p:grpSpPr>
              <p:sp>
                <p:nvSpPr>
                  <p:cNvPr id="117" name="楕円 116">
                    <a:extLst>
                      <a:ext uri="{FF2B5EF4-FFF2-40B4-BE49-F238E27FC236}">
                        <a16:creationId xmlns:a16="http://schemas.microsoft.com/office/drawing/2014/main" id="{D6CF2BD3-7603-4C52-892D-4BF16B069B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14501" y="2464642"/>
                    <a:ext cx="549626" cy="63492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" name="四角形: 角を丸くする 117">
                    <a:extLst>
                      <a:ext uri="{FF2B5EF4-FFF2-40B4-BE49-F238E27FC236}">
                        <a16:creationId xmlns:a16="http://schemas.microsoft.com/office/drawing/2014/main" id="{04DBB0BB-6DA2-413A-9BC4-5B6EE6C5FE6F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-69859" y="3117770"/>
                    <a:ext cx="300647" cy="6766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" name="台形 118">
                    <a:extLst>
                      <a:ext uri="{FF2B5EF4-FFF2-40B4-BE49-F238E27FC236}">
                        <a16:creationId xmlns:a16="http://schemas.microsoft.com/office/drawing/2014/main" id="{3B386C17-6BE4-4891-B1F6-946F5B29B3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2508" y="3000381"/>
                    <a:ext cx="108681" cy="180020"/>
                  </a:xfrm>
                  <a:prstGeom prst="trapezoid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" name="四角形: 角を丸くする 119">
                    <a:extLst>
                      <a:ext uri="{FF2B5EF4-FFF2-40B4-BE49-F238E27FC236}">
                        <a16:creationId xmlns:a16="http://schemas.microsoft.com/office/drawing/2014/main" id="{CDC84581-3634-40B1-90F1-AFFBE6676FA0}"/>
                      </a:ext>
                    </a:extLst>
                  </p:cNvPr>
                  <p:cNvSpPr/>
                  <p:nvPr/>
                </p:nvSpPr>
                <p:spPr bwMode="auto">
                  <a:xfrm rot="4500000">
                    <a:off x="-292159" y="3057646"/>
                    <a:ext cx="116415" cy="478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21" name="グループ化 120">
                    <a:extLst>
                      <a:ext uri="{FF2B5EF4-FFF2-40B4-BE49-F238E27FC236}">
                        <a16:creationId xmlns:a16="http://schemas.microsoft.com/office/drawing/2014/main" id="{1DCA3BED-5701-47C3-8552-8EADB86C40CC}"/>
                      </a:ext>
                    </a:extLst>
                  </p:cNvPr>
                  <p:cNvGrpSpPr/>
                  <p:nvPr/>
                </p:nvGrpSpPr>
                <p:grpSpPr>
                  <a:xfrm rot="18000000">
                    <a:off x="-440824" y="3144548"/>
                    <a:ext cx="440288" cy="401770"/>
                    <a:chOff x="2840099" y="3281802"/>
                    <a:chExt cx="440288" cy="401770"/>
                  </a:xfrm>
                  <a:solidFill>
                    <a:srgbClr val="000000"/>
                  </a:solidFill>
                </p:grpSpPr>
                <p:sp>
                  <p:nvSpPr>
                    <p:cNvPr id="122" name="四角形: 角を丸くする 121">
                      <a:extLst>
                        <a:ext uri="{FF2B5EF4-FFF2-40B4-BE49-F238E27FC236}">
                          <a16:creationId xmlns:a16="http://schemas.microsoft.com/office/drawing/2014/main" id="{87EC5DE7-D978-4BEF-9E5A-C9F0682279DC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840099" y="3281802"/>
                      <a:ext cx="127929" cy="4013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3" name="四角形: 角を丸くする 122">
                      <a:extLst>
                        <a:ext uri="{FF2B5EF4-FFF2-40B4-BE49-F238E27FC236}">
                          <a16:creationId xmlns:a16="http://schemas.microsoft.com/office/drawing/2014/main" id="{1A4C08D1-7F14-4313-B354-8EFB363AC25C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3015753" y="3418939"/>
                      <a:ext cx="127929" cy="4013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14" name="台形 113">
                  <a:extLst>
                    <a:ext uri="{FF2B5EF4-FFF2-40B4-BE49-F238E27FC236}">
                      <a16:creationId xmlns:a16="http://schemas.microsoft.com/office/drawing/2014/main" id="{DA207510-49F3-4F15-B3D0-B65802882F39}"/>
                    </a:ext>
                  </a:extLst>
                </p:cNvPr>
                <p:cNvSpPr/>
                <p:nvPr/>
              </p:nvSpPr>
              <p:spPr bwMode="auto">
                <a:xfrm rot="8743246">
                  <a:off x="6132746" y="2933982"/>
                  <a:ext cx="139482" cy="337449"/>
                </a:xfrm>
                <a:prstGeom prst="trapezoid">
                  <a:avLst>
                    <a:gd name="adj" fmla="val 21013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" name="台形 114">
                  <a:extLst>
                    <a:ext uri="{FF2B5EF4-FFF2-40B4-BE49-F238E27FC236}">
                      <a16:creationId xmlns:a16="http://schemas.microsoft.com/office/drawing/2014/main" id="{8F2E5793-E9D4-4F3E-A7FF-30FE27DC1CA7}"/>
                    </a:ext>
                  </a:extLst>
                </p:cNvPr>
                <p:cNvSpPr/>
                <p:nvPr/>
              </p:nvSpPr>
              <p:spPr bwMode="auto">
                <a:xfrm rot="14400000">
                  <a:off x="6168203" y="2790008"/>
                  <a:ext cx="182403" cy="299564"/>
                </a:xfrm>
                <a:prstGeom prst="trapezoid">
                  <a:avLst>
                    <a:gd name="adj" fmla="val 21013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" name="台形 115">
                  <a:extLst>
                    <a:ext uri="{FF2B5EF4-FFF2-40B4-BE49-F238E27FC236}">
                      <a16:creationId xmlns:a16="http://schemas.microsoft.com/office/drawing/2014/main" id="{155702E1-338D-47AC-B407-D92E6AD15A6B}"/>
                    </a:ext>
                  </a:extLst>
                </p:cNvPr>
                <p:cNvSpPr/>
                <p:nvPr/>
              </p:nvSpPr>
              <p:spPr bwMode="auto">
                <a:xfrm rot="8743246">
                  <a:off x="6258953" y="2879214"/>
                  <a:ext cx="139482" cy="337449"/>
                </a:xfrm>
                <a:prstGeom prst="trapezoid">
                  <a:avLst>
                    <a:gd name="adj" fmla="val 21013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85C014F0-EF40-446A-BD6E-EC06F293C825}"/>
              </a:ext>
            </a:extLst>
          </p:cNvPr>
          <p:cNvGrpSpPr/>
          <p:nvPr/>
        </p:nvGrpSpPr>
        <p:grpSpPr>
          <a:xfrm>
            <a:off x="6558399" y="828135"/>
            <a:ext cx="2714100" cy="2708694"/>
            <a:chOff x="6558399" y="828135"/>
            <a:chExt cx="2714100" cy="2708694"/>
          </a:xfrm>
        </p:grpSpPr>
        <p:sp>
          <p:nvSpPr>
            <p:cNvPr id="145" name="正方形/長方形 144">
              <a:extLst>
                <a:ext uri="{FF2B5EF4-FFF2-40B4-BE49-F238E27FC236}">
                  <a16:creationId xmlns:a16="http://schemas.microsoft.com/office/drawing/2014/main" id="{A10C47D8-9F62-4CA4-AF1A-F312F7F7CCFE}"/>
                </a:ext>
              </a:extLst>
            </p:cNvPr>
            <p:cNvSpPr/>
            <p:nvPr/>
          </p:nvSpPr>
          <p:spPr>
            <a:xfrm>
              <a:off x="6561168" y="828135"/>
              <a:ext cx="2711331" cy="233759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CE7A75CD-3809-4543-8979-397BC4084DF1}"/>
                </a:ext>
              </a:extLst>
            </p:cNvPr>
            <p:cNvGrpSpPr/>
            <p:nvPr/>
          </p:nvGrpSpPr>
          <p:grpSpPr>
            <a:xfrm>
              <a:off x="6558399" y="1729987"/>
              <a:ext cx="1721881" cy="933102"/>
              <a:chOff x="766184" y="1560310"/>
              <a:chExt cx="911440" cy="493917"/>
            </a:xfrm>
            <a:solidFill>
              <a:schemeClr val="bg1">
                <a:lumMod val="65000"/>
              </a:schemeClr>
            </a:solidFill>
          </p:grpSpPr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987CE8A1-922F-4F70-81B1-F72186901F9B}"/>
                  </a:ext>
                </a:extLst>
              </p:cNvPr>
              <p:cNvSpPr/>
              <p:nvPr/>
            </p:nvSpPr>
            <p:spPr>
              <a:xfrm rot="19800000">
                <a:off x="1260476" y="1618380"/>
                <a:ext cx="281948" cy="431096"/>
              </a:xfrm>
              <a:custGeom>
                <a:avLst/>
                <a:gdLst>
                  <a:gd name="connsiteX0" fmla="*/ 67074 w 281948"/>
                  <a:gd name="connsiteY0" fmla="*/ 0 h 431096"/>
                  <a:gd name="connsiteX1" fmla="*/ 111124 w 281948"/>
                  <a:gd name="connsiteY1" fmla="*/ 5647 h 431096"/>
                  <a:gd name="connsiteX2" fmla="*/ 163512 w 281948"/>
                  <a:gd name="connsiteY2" fmla="*/ 88991 h 431096"/>
                  <a:gd name="connsiteX3" fmla="*/ 246855 w 281948"/>
                  <a:gd name="connsiteY3" fmla="*/ 27078 h 431096"/>
                  <a:gd name="connsiteX4" fmla="*/ 281948 w 281948"/>
                  <a:gd name="connsiteY4" fmla="*/ 62171 h 431096"/>
                  <a:gd name="connsiteX5" fmla="*/ 224547 w 281948"/>
                  <a:gd name="connsiteY5" fmla="*/ 431096 h 431096"/>
                  <a:gd name="connsiteX6" fmla="*/ 0 w 281948"/>
                  <a:gd name="connsiteY6" fmla="*/ 431096 h 431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48" h="431096">
                    <a:moveTo>
                      <a:pt x="67074" y="0"/>
                    </a:moveTo>
                    <a:lnTo>
                      <a:pt x="111124" y="5647"/>
                    </a:lnTo>
                    <a:lnTo>
                      <a:pt x="163512" y="88991"/>
                    </a:lnTo>
                    <a:lnTo>
                      <a:pt x="246855" y="27078"/>
                    </a:lnTo>
                    <a:lnTo>
                      <a:pt x="281948" y="62171"/>
                    </a:lnTo>
                    <a:lnTo>
                      <a:pt x="224547" y="431096"/>
                    </a:lnTo>
                    <a:lnTo>
                      <a:pt x="0" y="431096"/>
                    </a:ln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16852FDD-317B-4A1A-90D6-8B66F538D123}"/>
                  </a:ext>
                </a:extLst>
              </p:cNvPr>
              <p:cNvSpPr/>
              <p:nvPr/>
            </p:nvSpPr>
            <p:spPr>
              <a:xfrm>
                <a:off x="998993" y="1684314"/>
                <a:ext cx="214353" cy="84136"/>
              </a:xfrm>
              <a:custGeom>
                <a:avLst/>
                <a:gdLst>
                  <a:gd name="connsiteX0" fmla="*/ 4164 w 856285"/>
                  <a:gd name="connsiteY0" fmla="*/ 0 h 336103"/>
                  <a:gd name="connsiteX1" fmla="*/ 74834 w 856285"/>
                  <a:gd name="connsiteY1" fmla="*/ 4047 h 336103"/>
                  <a:gd name="connsiteX2" fmla="*/ 502851 w 856285"/>
                  <a:gd name="connsiteY2" fmla="*/ 261336 h 336103"/>
                  <a:gd name="connsiteX3" fmla="*/ 803605 w 856285"/>
                  <a:gd name="connsiteY3" fmla="*/ 251489 h 336103"/>
                  <a:gd name="connsiteX4" fmla="*/ 856285 w 856285"/>
                  <a:gd name="connsiteY4" fmla="*/ 311424 h 336103"/>
                  <a:gd name="connsiteX5" fmla="*/ 470447 w 856285"/>
                  <a:gd name="connsiteY5" fmla="*/ 327825 h 336103"/>
                  <a:gd name="connsiteX6" fmla="*/ 4164 w 856285"/>
                  <a:gd name="connsiteY6" fmla="*/ 0 h 336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6285" h="336103">
                    <a:moveTo>
                      <a:pt x="4164" y="0"/>
                    </a:moveTo>
                    <a:lnTo>
                      <a:pt x="74834" y="4047"/>
                    </a:lnTo>
                    <a:cubicBezTo>
                      <a:pt x="36835" y="124341"/>
                      <a:pt x="223712" y="236677"/>
                      <a:pt x="502851" y="261336"/>
                    </a:cubicBezTo>
                    <a:cubicBezTo>
                      <a:pt x="603276" y="270208"/>
                      <a:pt x="707548" y="266794"/>
                      <a:pt x="803605" y="251489"/>
                    </a:cubicBezTo>
                    <a:lnTo>
                      <a:pt x="856285" y="311424"/>
                    </a:lnTo>
                    <a:cubicBezTo>
                      <a:pt x="734656" y="337224"/>
                      <a:pt x="599289" y="342978"/>
                      <a:pt x="470447" y="327825"/>
                    </a:cubicBezTo>
                    <a:cubicBezTo>
                      <a:pt x="168481" y="292310"/>
                      <a:pt x="-31784" y="151511"/>
                      <a:pt x="4164" y="0"/>
                    </a:cubicBez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0CCA6128-0370-4B0B-8765-B579C40316A2}"/>
                  </a:ext>
                </a:extLst>
              </p:cNvPr>
              <p:cNvSpPr/>
              <p:nvPr/>
            </p:nvSpPr>
            <p:spPr>
              <a:xfrm>
                <a:off x="982324" y="1720033"/>
                <a:ext cx="214353" cy="84136"/>
              </a:xfrm>
              <a:custGeom>
                <a:avLst/>
                <a:gdLst>
                  <a:gd name="connsiteX0" fmla="*/ 4164 w 856285"/>
                  <a:gd name="connsiteY0" fmla="*/ 0 h 336103"/>
                  <a:gd name="connsiteX1" fmla="*/ 74834 w 856285"/>
                  <a:gd name="connsiteY1" fmla="*/ 4047 h 336103"/>
                  <a:gd name="connsiteX2" fmla="*/ 502851 w 856285"/>
                  <a:gd name="connsiteY2" fmla="*/ 261336 h 336103"/>
                  <a:gd name="connsiteX3" fmla="*/ 803605 w 856285"/>
                  <a:gd name="connsiteY3" fmla="*/ 251489 h 336103"/>
                  <a:gd name="connsiteX4" fmla="*/ 856285 w 856285"/>
                  <a:gd name="connsiteY4" fmla="*/ 311424 h 336103"/>
                  <a:gd name="connsiteX5" fmla="*/ 470447 w 856285"/>
                  <a:gd name="connsiteY5" fmla="*/ 327825 h 336103"/>
                  <a:gd name="connsiteX6" fmla="*/ 4164 w 856285"/>
                  <a:gd name="connsiteY6" fmla="*/ 0 h 336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6285" h="336103">
                    <a:moveTo>
                      <a:pt x="4164" y="0"/>
                    </a:moveTo>
                    <a:lnTo>
                      <a:pt x="74834" y="4047"/>
                    </a:lnTo>
                    <a:cubicBezTo>
                      <a:pt x="36835" y="124341"/>
                      <a:pt x="223712" y="236677"/>
                      <a:pt x="502851" y="261336"/>
                    </a:cubicBezTo>
                    <a:cubicBezTo>
                      <a:pt x="603276" y="270208"/>
                      <a:pt x="707548" y="266794"/>
                      <a:pt x="803605" y="251489"/>
                    </a:cubicBezTo>
                    <a:lnTo>
                      <a:pt x="856285" y="311424"/>
                    </a:lnTo>
                    <a:cubicBezTo>
                      <a:pt x="734656" y="337224"/>
                      <a:pt x="599289" y="342978"/>
                      <a:pt x="470447" y="327825"/>
                    </a:cubicBezTo>
                    <a:cubicBezTo>
                      <a:pt x="168481" y="292310"/>
                      <a:pt x="-31784" y="151511"/>
                      <a:pt x="4164" y="0"/>
                    </a:cubicBez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CA02844A-D259-42DA-B3E8-EA4B8BB27043}"/>
                  </a:ext>
                </a:extLst>
              </p:cNvPr>
              <p:cNvSpPr/>
              <p:nvPr/>
            </p:nvSpPr>
            <p:spPr>
              <a:xfrm>
                <a:off x="1251595" y="1851917"/>
                <a:ext cx="426029" cy="202308"/>
              </a:xfrm>
              <a:custGeom>
                <a:avLst/>
                <a:gdLst>
                  <a:gd name="connsiteX0" fmla="*/ 126633 w 426029"/>
                  <a:gd name="connsiteY0" fmla="*/ 119762 h 202308"/>
                  <a:gd name="connsiteX1" fmla="*/ 126633 w 426029"/>
                  <a:gd name="connsiteY1" fmla="*/ 165481 h 202308"/>
                  <a:gd name="connsiteX2" fmla="*/ 262245 w 426029"/>
                  <a:gd name="connsiteY2" fmla="*/ 165481 h 202308"/>
                  <a:gd name="connsiteX3" fmla="*/ 262245 w 426029"/>
                  <a:gd name="connsiteY3" fmla="*/ 119762 h 202308"/>
                  <a:gd name="connsiteX4" fmla="*/ 213015 w 426029"/>
                  <a:gd name="connsiteY4" fmla="*/ 0 h 202308"/>
                  <a:gd name="connsiteX5" fmla="*/ 426029 w 426029"/>
                  <a:gd name="connsiteY5" fmla="*/ 100699 h 202308"/>
                  <a:gd name="connsiteX6" fmla="*/ 379093 w 426029"/>
                  <a:gd name="connsiteY6" fmla="*/ 100699 h 202308"/>
                  <a:gd name="connsiteX7" fmla="*/ 379093 w 426029"/>
                  <a:gd name="connsiteY7" fmla="*/ 202308 h 202308"/>
                  <a:gd name="connsiteX8" fmla="*/ 46936 w 426029"/>
                  <a:gd name="connsiteY8" fmla="*/ 202308 h 202308"/>
                  <a:gd name="connsiteX9" fmla="*/ 46936 w 426029"/>
                  <a:gd name="connsiteY9" fmla="*/ 100699 h 202308"/>
                  <a:gd name="connsiteX10" fmla="*/ 0 w 426029"/>
                  <a:gd name="connsiteY10" fmla="*/ 100699 h 202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6029" h="202308">
                    <a:moveTo>
                      <a:pt x="126633" y="119762"/>
                    </a:moveTo>
                    <a:lnTo>
                      <a:pt x="126633" y="165481"/>
                    </a:lnTo>
                    <a:lnTo>
                      <a:pt x="262245" y="165481"/>
                    </a:lnTo>
                    <a:lnTo>
                      <a:pt x="262245" y="119762"/>
                    </a:lnTo>
                    <a:close/>
                    <a:moveTo>
                      <a:pt x="213015" y="0"/>
                    </a:moveTo>
                    <a:lnTo>
                      <a:pt x="426029" y="100699"/>
                    </a:lnTo>
                    <a:lnTo>
                      <a:pt x="379093" y="100699"/>
                    </a:lnTo>
                    <a:lnTo>
                      <a:pt x="379093" y="202308"/>
                    </a:lnTo>
                    <a:lnTo>
                      <a:pt x="46936" y="202308"/>
                    </a:lnTo>
                    <a:lnTo>
                      <a:pt x="46936" y="100699"/>
                    </a:lnTo>
                    <a:lnTo>
                      <a:pt x="0" y="100699"/>
                    </a:ln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7634EECF-C6A2-4876-95C3-A8F4AC24CEBA}"/>
                  </a:ext>
                </a:extLst>
              </p:cNvPr>
              <p:cNvSpPr/>
              <p:nvPr/>
            </p:nvSpPr>
            <p:spPr>
              <a:xfrm>
                <a:off x="1072206" y="1560310"/>
                <a:ext cx="299396" cy="493917"/>
              </a:xfrm>
              <a:custGeom>
                <a:avLst/>
                <a:gdLst>
                  <a:gd name="connsiteX0" fmla="*/ 118419 w 299396"/>
                  <a:gd name="connsiteY0" fmla="*/ 255790 h 493917"/>
                  <a:gd name="connsiteX1" fmla="*/ 118419 w 299396"/>
                  <a:gd name="connsiteY1" fmla="*/ 351038 h 493917"/>
                  <a:gd name="connsiteX2" fmla="*/ 164138 w 299396"/>
                  <a:gd name="connsiteY2" fmla="*/ 351038 h 493917"/>
                  <a:gd name="connsiteX3" fmla="*/ 164138 w 299396"/>
                  <a:gd name="connsiteY3" fmla="*/ 255790 h 493917"/>
                  <a:gd name="connsiteX4" fmla="*/ 35869 w 299396"/>
                  <a:gd name="connsiteY4" fmla="*/ 255790 h 493917"/>
                  <a:gd name="connsiteX5" fmla="*/ 35869 w 299396"/>
                  <a:gd name="connsiteY5" fmla="*/ 351038 h 493917"/>
                  <a:gd name="connsiteX6" fmla="*/ 81588 w 299396"/>
                  <a:gd name="connsiteY6" fmla="*/ 351038 h 493917"/>
                  <a:gd name="connsiteX7" fmla="*/ 81588 w 299396"/>
                  <a:gd name="connsiteY7" fmla="*/ 255790 h 493917"/>
                  <a:gd name="connsiteX8" fmla="*/ 0 w 299396"/>
                  <a:gd name="connsiteY8" fmla="*/ 0 h 493917"/>
                  <a:gd name="connsiteX9" fmla="*/ 18068 w 299396"/>
                  <a:gd name="connsiteY9" fmla="*/ 1291 h 493917"/>
                  <a:gd name="connsiteX10" fmla="*/ 8565 w 299396"/>
                  <a:gd name="connsiteY10" fmla="*/ 87648 h 493917"/>
                  <a:gd name="connsiteX11" fmla="*/ 104687 w 299396"/>
                  <a:gd name="connsiteY11" fmla="*/ 63357 h 493917"/>
                  <a:gd name="connsiteX12" fmla="*/ 116010 w 299396"/>
                  <a:gd name="connsiteY12" fmla="*/ 186468 h 493917"/>
                  <a:gd name="connsiteX13" fmla="*/ 198636 w 299396"/>
                  <a:gd name="connsiteY13" fmla="*/ 128651 h 493917"/>
                  <a:gd name="connsiteX14" fmla="*/ 242935 w 299396"/>
                  <a:gd name="connsiteY14" fmla="*/ 303264 h 493917"/>
                  <a:gd name="connsiteX15" fmla="*/ 292003 w 299396"/>
                  <a:gd name="connsiteY15" fmla="*/ 160598 h 493917"/>
                  <a:gd name="connsiteX16" fmla="*/ 299396 w 299396"/>
                  <a:gd name="connsiteY16" fmla="*/ 166525 h 493917"/>
                  <a:gd name="connsiteX17" fmla="*/ 299396 w 299396"/>
                  <a:gd name="connsiteY17" fmla="*/ 493917 h 493917"/>
                  <a:gd name="connsiteX18" fmla="*/ 0 w 299396"/>
                  <a:gd name="connsiteY18" fmla="*/ 493917 h 493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99396" h="493917">
                    <a:moveTo>
                      <a:pt x="118419" y="255790"/>
                    </a:moveTo>
                    <a:lnTo>
                      <a:pt x="118419" y="351038"/>
                    </a:lnTo>
                    <a:lnTo>
                      <a:pt x="164138" y="351038"/>
                    </a:lnTo>
                    <a:lnTo>
                      <a:pt x="164138" y="255790"/>
                    </a:lnTo>
                    <a:close/>
                    <a:moveTo>
                      <a:pt x="35869" y="255790"/>
                    </a:moveTo>
                    <a:lnTo>
                      <a:pt x="35869" y="351038"/>
                    </a:lnTo>
                    <a:lnTo>
                      <a:pt x="81588" y="351038"/>
                    </a:lnTo>
                    <a:lnTo>
                      <a:pt x="81588" y="255790"/>
                    </a:lnTo>
                    <a:close/>
                    <a:moveTo>
                      <a:pt x="0" y="0"/>
                    </a:moveTo>
                    <a:lnTo>
                      <a:pt x="18068" y="1291"/>
                    </a:lnTo>
                    <a:lnTo>
                      <a:pt x="8565" y="87648"/>
                    </a:lnTo>
                    <a:lnTo>
                      <a:pt x="104687" y="63357"/>
                    </a:lnTo>
                    <a:lnTo>
                      <a:pt x="116010" y="186468"/>
                    </a:lnTo>
                    <a:cubicBezTo>
                      <a:pt x="143555" y="167178"/>
                      <a:pt x="171091" y="147941"/>
                      <a:pt x="198636" y="128651"/>
                    </a:cubicBezTo>
                    <a:lnTo>
                      <a:pt x="242935" y="303264"/>
                    </a:lnTo>
                    <a:lnTo>
                      <a:pt x="292003" y="160598"/>
                    </a:lnTo>
                    <a:lnTo>
                      <a:pt x="299396" y="166525"/>
                    </a:lnTo>
                    <a:lnTo>
                      <a:pt x="299396" y="493917"/>
                    </a:lnTo>
                    <a:lnTo>
                      <a:pt x="0" y="493917"/>
                    </a:ln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矢印: 上 177">
                <a:extLst>
                  <a:ext uri="{FF2B5EF4-FFF2-40B4-BE49-F238E27FC236}">
                    <a16:creationId xmlns:a16="http://schemas.microsoft.com/office/drawing/2014/main" id="{3C01F531-3938-4A3B-B0C1-D5D81DEC64C7}"/>
                  </a:ext>
                </a:extLst>
              </p:cNvPr>
              <p:cNvSpPr/>
              <p:nvPr/>
            </p:nvSpPr>
            <p:spPr>
              <a:xfrm>
                <a:off x="766184" y="1851917"/>
                <a:ext cx="426029" cy="202308"/>
              </a:xfrm>
              <a:prstGeom prst="upArrow">
                <a:avLst>
                  <a:gd name="adj1" fmla="val 77966"/>
                  <a:gd name="adj2" fmla="val 64125"/>
                </a:avLst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3CE3D922-69FB-47F4-8975-6274FD387F6A}"/>
                  </a:ext>
                </a:extLst>
              </p:cNvPr>
              <p:cNvSpPr/>
              <p:nvPr/>
            </p:nvSpPr>
            <p:spPr>
              <a:xfrm>
                <a:off x="1073639" y="1911350"/>
                <a:ext cx="440201" cy="142876"/>
              </a:xfrm>
              <a:custGeom>
                <a:avLst/>
                <a:gdLst>
                  <a:gd name="connsiteX0" fmla="*/ 227048 w 590219"/>
                  <a:gd name="connsiteY0" fmla="*/ 0 h 175090"/>
                  <a:gd name="connsiteX1" fmla="*/ 279202 w 590219"/>
                  <a:gd name="connsiteY1" fmla="*/ 93668 h 175090"/>
                  <a:gd name="connsiteX2" fmla="*/ 348915 w 590219"/>
                  <a:gd name="connsiteY2" fmla="*/ 32448 h 175090"/>
                  <a:gd name="connsiteX3" fmla="*/ 371308 w 590219"/>
                  <a:gd name="connsiteY3" fmla="*/ 105732 h 175090"/>
                  <a:gd name="connsiteX4" fmla="*/ 447799 w 590219"/>
                  <a:gd name="connsiteY4" fmla="*/ 71309 h 175090"/>
                  <a:gd name="connsiteX5" fmla="*/ 451941 w 590219"/>
                  <a:gd name="connsiteY5" fmla="*/ 135659 h 175090"/>
                  <a:gd name="connsiteX6" fmla="*/ 590219 w 590219"/>
                  <a:gd name="connsiteY6" fmla="*/ 102747 h 175090"/>
                  <a:gd name="connsiteX7" fmla="*/ 541281 w 590219"/>
                  <a:gd name="connsiteY7" fmla="*/ 175090 h 175090"/>
                  <a:gd name="connsiteX8" fmla="*/ 0 w 590219"/>
                  <a:gd name="connsiteY8" fmla="*/ 175090 h 175090"/>
                  <a:gd name="connsiteX9" fmla="*/ 22135 w 590219"/>
                  <a:gd name="connsiteY9" fmla="*/ 157664 h 175090"/>
                  <a:gd name="connsiteX10" fmla="*/ 20352 w 590219"/>
                  <a:gd name="connsiteY10" fmla="*/ 83413 h 175090"/>
                  <a:gd name="connsiteX11" fmla="*/ 92919 w 590219"/>
                  <a:gd name="connsiteY11" fmla="*/ 97191 h 175090"/>
                  <a:gd name="connsiteX12" fmla="*/ 152908 w 590219"/>
                  <a:gd name="connsiteY12" fmla="*/ 120372 h 175090"/>
                  <a:gd name="connsiteX13" fmla="*/ 180008 w 590219"/>
                  <a:gd name="connsiteY13" fmla="*/ 82204 h 175090"/>
                  <a:gd name="connsiteX14" fmla="*/ 227048 w 590219"/>
                  <a:gd name="connsiteY14" fmla="*/ 0 h 175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0219" h="175090">
                    <a:moveTo>
                      <a:pt x="227048" y="0"/>
                    </a:moveTo>
                    <a:lnTo>
                      <a:pt x="279202" y="93668"/>
                    </a:lnTo>
                    <a:lnTo>
                      <a:pt x="348915" y="32448"/>
                    </a:lnTo>
                    <a:lnTo>
                      <a:pt x="371308" y="105732"/>
                    </a:lnTo>
                    <a:lnTo>
                      <a:pt x="447799" y="71309"/>
                    </a:lnTo>
                    <a:lnTo>
                      <a:pt x="451941" y="135659"/>
                    </a:lnTo>
                    <a:lnTo>
                      <a:pt x="590219" y="102747"/>
                    </a:lnTo>
                    <a:lnTo>
                      <a:pt x="541281" y="175090"/>
                    </a:lnTo>
                    <a:lnTo>
                      <a:pt x="0" y="175090"/>
                    </a:lnTo>
                    <a:lnTo>
                      <a:pt x="22135" y="157664"/>
                    </a:lnTo>
                    <a:lnTo>
                      <a:pt x="20352" y="83413"/>
                    </a:lnTo>
                    <a:lnTo>
                      <a:pt x="92919" y="97191"/>
                    </a:lnTo>
                    <a:lnTo>
                      <a:pt x="152908" y="120372"/>
                    </a:lnTo>
                    <a:cubicBezTo>
                      <a:pt x="185219" y="160551"/>
                      <a:pt x="147697" y="42025"/>
                      <a:pt x="180008" y="82204"/>
                    </a:cubicBezTo>
                    <a:cubicBezTo>
                      <a:pt x="195685" y="54787"/>
                      <a:pt x="211371" y="27417"/>
                      <a:pt x="227048" y="0"/>
                    </a:cubicBez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平行四辺形 179">
                <a:extLst>
                  <a:ext uri="{FF2B5EF4-FFF2-40B4-BE49-F238E27FC236}">
                    <a16:creationId xmlns:a16="http://schemas.microsoft.com/office/drawing/2014/main" id="{BF1001C9-51FE-4DB9-AB66-D3B95F915A7A}"/>
                  </a:ext>
                </a:extLst>
              </p:cNvPr>
              <p:cNvSpPr/>
              <p:nvPr/>
            </p:nvSpPr>
            <p:spPr>
              <a:xfrm>
                <a:off x="854723" y="1657349"/>
                <a:ext cx="180327" cy="396875"/>
              </a:xfrm>
              <a:prstGeom prst="parallelogram">
                <a:avLst>
                  <a:gd name="adj" fmla="val 79098"/>
                </a:avLst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8E758213-5461-4D53-80E8-65A85E2A9506}"/>
                </a:ext>
              </a:extLst>
            </p:cNvPr>
            <p:cNvGrpSpPr/>
            <p:nvPr/>
          </p:nvGrpSpPr>
          <p:grpSpPr>
            <a:xfrm>
              <a:off x="7624826" y="1848662"/>
              <a:ext cx="1554614" cy="814425"/>
              <a:chOff x="854723" y="1623128"/>
              <a:chExt cx="822901" cy="431098"/>
            </a:xfrm>
            <a:solidFill>
              <a:schemeClr val="bg1">
                <a:lumMod val="65000"/>
              </a:schemeClr>
            </a:solidFill>
          </p:grpSpPr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9FE49DC6-006A-41DE-B00B-95BDE5F24EF2}"/>
                  </a:ext>
                </a:extLst>
              </p:cNvPr>
              <p:cNvSpPr/>
              <p:nvPr/>
            </p:nvSpPr>
            <p:spPr>
              <a:xfrm>
                <a:off x="1260476" y="1623128"/>
                <a:ext cx="281948" cy="431096"/>
              </a:xfrm>
              <a:custGeom>
                <a:avLst/>
                <a:gdLst>
                  <a:gd name="connsiteX0" fmla="*/ 67074 w 281948"/>
                  <a:gd name="connsiteY0" fmla="*/ 0 h 431096"/>
                  <a:gd name="connsiteX1" fmla="*/ 111124 w 281948"/>
                  <a:gd name="connsiteY1" fmla="*/ 5647 h 431096"/>
                  <a:gd name="connsiteX2" fmla="*/ 163512 w 281948"/>
                  <a:gd name="connsiteY2" fmla="*/ 88991 h 431096"/>
                  <a:gd name="connsiteX3" fmla="*/ 246855 w 281948"/>
                  <a:gd name="connsiteY3" fmla="*/ 27078 h 431096"/>
                  <a:gd name="connsiteX4" fmla="*/ 281948 w 281948"/>
                  <a:gd name="connsiteY4" fmla="*/ 62171 h 431096"/>
                  <a:gd name="connsiteX5" fmla="*/ 224547 w 281948"/>
                  <a:gd name="connsiteY5" fmla="*/ 431096 h 431096"/>
                  <a:gd name="connsiteX6" fmla="*/ 0 w 281948"/>
                  <a:gd name="connsiteY6" fmla="*/ 431096 h 431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48" h="431096">
                    <a:moveTo>
                      <a:pt x="67074" y="0"/>
                    </a:moveTo>
                    <a:lnTo>
                      <a:pt x="111124" y="5647"/>
                    </a:lnTo>
                    <a:lnTo>
                      <a:pt x="163512" y="88991"/>
                    </a:lnTo>
                    <a:lnTo>
                      <a:pt x="246855" y="27078"/>
                    </a:lnTo>
                    <a:lnTo>
                      <a:pt x="281948" y="62171"/>
                    </a:lnTo>
                    <a:lnTo>
                      <a:pt x="224547" y="431096"/>
                    </a:lnTo>
                    <a:lnTo>
                      <a:pt x="0" y="431096"/>
                    </a:ln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199D6D61-26EA-45F6-997E-BE90A6C11FDB}"/>
                  </a:ext>
                </a:extLst>
              </p:cNvPr>
              <p:cNvSpPr/>
              <p:nvPr/>
            </p:nvSpPr>
            <p:spPr>
              <a:xfrm>
                <a:off x="1251595" y="1851917"/>
                <a:ext cx="426029" cy="202308"/>
              </a:xfrm>
              <a:custGeom>
                <a:avLst/>
                <a:gdLst>
                  <a:gd name="connsiteX0" fmla="*/ 126633 w 426029"/>
                  <a:gd name="connsiteY0" fmla="*/ 119762 h 202308"/>
                  <a:gd name="connsiteX1" fmla="*/ 126633 w 426029"/>
                  <a:gd name="connsiteY1" fmla="*/ 165481 h 202308"/>
                  <a:gd name="connsiteX2" fmla="*/ 262245 w 426029"/>
                  <a:gd name="connsiteY2" fmla="*/ 165481 h 202308"/>
                  <a:gd name="connsiteX3" fmla="*/ 262245 w 426029"/>
                  <a:gd name="connsiteY3" fmla="*/ 119762 h 202308"/>
                  <a:gd name="connsiteX4" fmla="*/ 213015 w 426029"/>
                  <a:gd name="connsiteY4" fmla="*/ 0 h 202308"/>
                  <a:gd name="connsiteX5" fmla="*/ 426029 w 426029"/>
                  <a:gd name="connsiteY5" fmla="*/ 100699 h 202308"/>
                  <a:gd name="connsiteX6" fmla="*/ 379093 w 426029"/>
                  <a:gd name="connsiteY6" fmla="*/ 100699 h 202308"/>
                  <a:gd name="connsiteX7" fmla="*/ 379093 w 426029"/>
                  <a:gd name="connsiteY7" fmla="*/ 202308 h 202308"/>
                  <a:gd name="connsiteX8" fmla="*/ 46936 w 426029"/>
                  <a:gd name="connsiteY8" fmla="*/ 202308 h 202308"/>
                  <a:gd name="connsiteX9" fmla="*/ 46936 w 426029"/>
                  <a:gd name="connsiteY9" fmla="*/ 100699 h 202308"/>
                  <a:gd name="connsiteX10" fmla="*/ 0 w 426029"/>
                  <a:gd name="connsiteY10" fmla="*/ 100699 h 202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6029" h="202308">
                    <a:moveTo>
                      <a:pt x="126633" y="119762"/>
                    </a:moveTo>
                    <a:lnTo>
                      <a:pt x="126633" y="165481"/>
                    </a:lnTo>
                    <a:lnTo>
                      <a:pt x="262245" y="165481"/>
                    </a:lnTo>
                    <a:lnTo>
                      <a:pt x="262245" y="119762"/>
                    </a:lnTo>
                    <a:close/>
                    <a:moveTo>
                      <a:pt x="213015" y="0"/>
                    </a:moveTo>
                    <a:lnTo>
                      <a:pt x="426029" y="100699"/>
                    </a:lnTo>
                    <a:lnTo>
                      <a:pt x="379093" y="100699"/>
                    </a:lnTo>
                    <a:lnTo>
                      <a:pt x="379093" y="202308"/>
                    </a:lnTo>
                    <a:lnTo>
                      <a:pt x="46936" y="202308"/>
                    </a:lnTo>
                    <a:lnTo>
                      <a:pt x="46936" y="100699"/>
                    </a:lnTo>
                    <a:lnTo>
                      <a:pt x="0" y="100699"/>
                    </a:ln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矢印: 上 169">
                <a:extLst>
                  <a:ext uri="{FF2B5EF4-FFF2-40B4-BE49-F238E27FC236}">
                    <a16:creationId xmlns:a16="http://schemas.microsoft.com/office/drawing/2014/main" id="{1F22E2A4-A23E-451A-8620-0896EAC24FA4}"/>
                  </a:ext>
                </a:extLst>
              </p:cNvPr>
              <p:cNvSpPr/>
              <p:nvPr/>
            </p:nvSpPr>
            <p:spPr>
              <a:xfrm>
                <a:off x="963914" y="1851917"/>
                <a:ext cx="426029" cy="202308"/>
              </a:xfrm>
              <a:prstGeom prst="upArrow">
                <a:avLst>
                  <a:gd name="adj1" fmla="val 77966"/>
                  <a:gd name="adj2" fmla="val 64125"/>
                </a:avLst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19858A85-5DE6-4ECB-99A3-92009336A289}"/>
                  </a:ext>
                </a:extLst>
              </p:cNvPr>
              <p:cNvSpPr/>
              <p:nvPr/>
            </p:nvSpPr>
            <p:spPr>
              <a:xfrm>
                <a:off x="1073639" y="1911350"/>
                <a:ext cx="440201" cy="142876"/>
              </a:xfrm>
              <a:custGeom>
                <a:avLst/>
                <a:gdLst>
                  <a:gd name="connsiteX0" fmla="*/ 227048 w 590219"/>
                  <a:gd name="connsiteY0" fmla="*/ 0 h 175090"/>
                  <a:gd name="connsiteX1" fmla="*/ 279202 w 590219"/>
                  <a:gd name="connsiteY1" fmla="*/ 93668 h 175090"/>
                  <a:gd name="connsiteX2" fmla="*/ 348915 w 590219"/>
                  <a:gd name="connsiteY2" fmla="*/ 32448 h 175090"/>
                  <a:gd name="connsiteX3" fmla="*/ 371308 w 590219"/>
                  <a:gd name="connsiteY3" fmla="*/ 105732 h 175090"/>
                  <a:gd name="connsiteX4" fmla="*/ 447799 w 590219"/>
                  <a:gd name="connsiteY4" fmla="*/ 71309 h 175090"/>
                  <a:gd name="connsiteX5" fmla="*/ 451941 w 590219"/>
                  <a:gd name="connsiteY5" fmla="*/ 135659 h 175090"/>
                  <a:gd name="connsiteX6" fmla="*/ 590219 w 590219"/>
                  <a:gd name="connsiteY6" fmla="*/ 102747 h 175090"/>
                  <a:gd name="connsiteX7" fmla="*/ 541281 w 590219"/>
                  <a:gd name="connsiteY7" fmla="*/ 175090 h 175090"/>
                  <a:gd name="connsiteX8" fmla="*/ 0 w 590219"/>
                  <a:gd name="connsiteY8" fmla="*/ 175090 h 175090"/>
                  <a:gd name="connsiteX9" fmla="*/ 22135 w 590219"/>
                  <a:gd name="connsiteY9" fmla="*/ 157664 h 175090"/>
                  <a:gd name="connsiteX10" fmla="*/ 20352 w 590219"/>
                  <a:gd name="connsiteY10" fmla="*/ 83413 h 175090"/>
                  <a:gd name="connsiteX11" fmla="*/ 92919 w 590219"/>
                  <a:gd name="connsiteY11" fmla="*/ 97191 h 175090"/>
                  <a:gd name="connsiteX12" fmla="*/ 152908 w 590219"/>
                  <a:gd name="connsiteY12" fmla="*/ 120372 h 175090"/>
                  <a:gd name="connsiteX13" fmla="*/ 180008 w 590219"/>
                  <a:gd name="connsiteY13" fmla="*/ 82204 h 175090"/>
                  <a:gd name="connsiteX14" fmla="*/ 227048 w 590219"/>
                  <a:gd name="connsiteY14" fmla="*/ 0 h 175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0219" h="175090">
                    <a:moveTo>
                      <a:pt x="227048" y="0"/>
                    </a:moveTo>
                    <a:lnTo>
                      <a:pt x="279202" y="93668"/>
                    </a:lnTo>
                    <a:lnTo>
                      <a:pt x="348915" y="32448"/>
                    </a:lnTo>
                    <a:lnTo>
                      <a:pt x="371308" y="105732"/>
                    </a:lnTo>
                    <a:lnTo>
                      <a:pt x="447799" y="71309"/>
                    </a:lnTo>
                    <a:lnTo>
                      <a:pt x="451941" y="135659"/>
                    </a:lnTo>
                    <a:lnTo>
                      <a:pt x="590219" y="102747"/>
                    </a:lnTo>
                    <a:lnTo>
                      <a:pt x="541281" y="175090"/>
                    </a:lnTo>
                    <a:lnTo>
                      <a:pt x="0" y="175090"/>
                    </a:lnTo>
                    <a:lnTo>
                      <a:pt x="22135" y="157664"/>
                    </a:lnTo>
                    <a:lnTo>
                      <a:pt x="20352" y="83413"/>
                    </a:lnTo>
                    <a:lnTo>
                      <a:pt x="92919" y="97191"/>
                    </a:lnTo>
                    <a:lnTo>
                      <a:pt x="152908" y="120372"/>
                    </a:lnTo>
                    <a:cubicBezTo>
                      <a:pt x="185219" y="160551"/>
                      <a:pt x="147697" y="42025"/>
                      <a:pt x="180008" y="82204"/>
                    </a:cubicBezTo>
                    <a:cubicBezTo>
                      <a:pt x="195685" y="54787"/>
                      <a:pt x="211371" y="27417"/>
                      <a:pt x="227048" y="0"/>
                    </a:cubicBez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平行四辺形 171">
                <a:extLst>
                  <a:ext uri="{FF2B5EF4-FFF2-40B4-BE49-F238E27FC236}">
                    <a16:creationId xmlns:a16="http://schemas.microsoft.com/office/drawing/2014/main" id="{0435A469-5654-4736-B2C0-B4D588E26F74}"/>
                  </a:ext>
                </a:extLst>
              </p:cNvPr>
              <p:cNvSpPr/>
              <p:nvPr/>
            </p:nvSpPr>
            <p:spPr>
              <a:xfrm>
                <a:off x="854723" y="1657349"/>
                <a:ext cx="180327" cy="396875"/>
              </a:xfrm>
              <a:prstGeom prst="parallelogram">
                <a:avLst>
                  <a:gd name="adj" fmla="val 79098"/>
                </a:avLst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F9F5A8DD-6673-4B6F-8C43-DC3E8FB11FD4}"/>
                </a:ext>
              </a:extLst>
            </p:cNvPr>
            <p:cNvSpPr/>
            <p:nvPr/>
          </p:nvSpPr>
          <p:spPr>
            <a:xfrm>
              <a:off x="6558399" y="2564801"/>
              <a:ext cx="2711331" cy="972028"/>
            </a:xfrm>
            <a:custGeom>
              <a:avLst/>
              <a:gdLst>
                <a:gd name="connsiteX0" fmla="*/ 762562 w 2711331"/>
                <a:gd name="connsiteY0" fmla="*/ 653 h 972028"/>
                <a:gd name="connsiteX1" fmla="*/ 1016750 w 2711331"/>
                <a:gd name="connsiteY1" fmla="*/ 25374 h 972028"/>
                <a:gd name="connsiteX2" fmla="*/ 1355666 w 2711331"/>
                <a:gd name="connsiteY2" fmla="*/ 25374 h 972028"/>
                <a:gd name="connsiteX3" fmla="*/ 1440395 w 2711331"/>
                <a:gd name="connsiteY3" fmla="*/ 654 h 972028"/>
                <a:gd name="connsiteX4" fmla="*/ 1694582 w 2711331"/>
                <a:gd name="connsiteY4" fmla="*/ 25374 h 972028"/>
                <a:gd name="connsiteX5" fmla="*/ 2033498 w 2711331"/>
                <a:gd name="connsiteY5" fmla="*/ 25374 h 972028"/>
                <a:gd name="connsiteX6" fmla="*/ 2372415 w 2711331"/>
                <a:gd name="connsiteY6" fmla="*/ 25374 h 972028"/>
                <a:gd name="connsiteX7" fmla="*/ 2711331 w 2711331"/>
                <a:gd name="connsiteY7" fmla="*/ 25374 h 972028"/>
                <a:gd name="connsiteX8" fmla="*/ 2711331 w 2711331"/>
                <a:gd name="connsiteY8" fmla="*/ 285750 h 972028"/>
                <a:gd name="connsiteX9" fmla="*/ 2711331 w 2711331"/>
                <a:gd name="connsiteY9" fmla="*/ 972028 h 972028"/>
                <a:gd name="connsiteX10" fmla="*/ 0 w 2711331"/>
                <a:gd name="connsiteY10" fmla="*/ 972028 h 972028"/>
                <a:gd name="connsiteX11" fmla="*/ 0 w 2711331"/>
                <a:gd name="connsiteY11" fmla="*/ 285750 h 972028"/>
                <a:gd name="connsiteX12" fmla="*/ 0 w 2711331"/>
                <a:gd name="connsiteY12" fmla="*/ 25374 h 972028"/>
                <a:gd name="connsiteX13" fmla="*/ 84729 w 2711331"/>
                <a:gd name="connsiteY13" fmla="*/ 654 h 972028"/>
                <a:gd name="connsiteX14" fmla="*/ 338917 w 2711331"/>
                <a:gd name="connsiteY14" fmla="*/ 25374 h 972028"/>
                <a:gd name="connsiteX15" fmla="*/ 423646 w 2711331"/>
                <a:gd name="connsiteY15" fmla="*/ 654 h 972028"/>
                <a:gd name="connsiteX16" fmla="*/ 677833 w 2711331"/>
                <a:gd name="connsiteY16" fmla="*/ 25374 h 972028"/>
                <a:gd name="connsiteX17" fmla="*/ 762562 w 2711331"/>
                <a:gd name="connsiteY17" fmla="*/ 653 h 972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711331" h="972028">
                  <a:moveTo>
                    <a:pt x="762562" y="653"/>
                  </a:moveTo>
                  <a:cubicBezTo>
                    <a:pt x="847291" y="8893"/>
                    <a:pt x="932020" y="91295"/>
                    <a:pt x="1016750" y="25374"/>
                  </a:cubicBezTo>
                  <a:cubicBezTo>
                    <a:pt x="1129722" y="-62521"/>
                    <a:pt x="1242694" y="113268"/>
                    <a:pt x="1355666" y="25374"/>
                  </a:cubicBezTo>
                  <a:cubicBezTo>
                    <a:pt x="1383909" y="3400"/>
                    <a:pt x="1412151" y="-2094"/>
                    <a:pt x="1440395" y="654"/>
                  </a:cubicBezTo>
                  <a:cubicBezTo>
                    <a:pt x="1525123" y="8894"/>
                    <a:pt x="1609853" y="91295"/>
                    <a:pt x="1694582" y="25374"/>
                  </a:cubicBezTo>
                  <a:cubicBezTo>
                    <a:pt x="1807554" y="-62521"/>
                    <a:pt x="1920526" y="113268"/>
                    <a:pt x="2033498" y="25374"/>
                  </a:cubicBezTo>
                  <a:cubicBezTo>
                    <a:pt x="2146470" y="-62521"/>
                    <a:pt x="2259442" y="113268"/>
                    <a:pt x="2372415" y="25374"/>
                  </a:cubicBezTo>
                  <a:cubicBezTo>
                    <a:pt x="2485387" y="-62521"/>
                    <a:pt x="2598359" y="113268"/>
                    <a:pt x="2711331" y="25374"/>
                  </a:cubicBezTo>
                  <a:lnTo>
                    <a:pt x="2711331" y="285750"/>
                  </a:lnTo>
                  <a:lnTo>
                    <a:pt x="2711331" y="972028"/>
                  </a:lnTo>
                  <a:lnTo>
                    <a:pt x="0" y="972028"/>
                  </a:lnTo>
                  <a:lnTo>
                    <a:pt x="0" y="285750"/>
                  </a:lnTo>
                  <a:lnTo>
                    <a:pt x="0" y="25374"/>
                  </a:lnTo>
                  <a:cubicBezTo>
                    <a:pt x="28243" y="3400"/>
                    <a:pt x="56486" y="-2094"/>
                    <a:pt x="84729" y="654"/>
                  </a:cubicBezTo>
                  <a:cubicBezTo>
                    <a:pt x="169458" y="8894"/>
                    <a:pt x="254187" y="91295"/>
                    <a:pt x="338917" y="25374"/>
                  </a:cubicBezTo>
                  <a:cubicBezTo>
                    <a:pt x="367160" y="3400"/>
                    <a:pt x="395402" y="-2094"/>
                    <a:pt x="423646" y="654"/>
                  </a:cubicBezTo>
                  <a:cubicBezTo>
                    <a:pt x="508374" y="8894"/>
                    <a:pt x="593104" y="91295"/>
                    <a:pt x="677833" y="25374"/>
                  </a:cubicBezTo>
                  <a:cubicBezTo>
                    <a:pt x="706076" y="3401"/>
                    <a:pt x="734319" y="-2094"/>
                    <a:pt x="762562" y="653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4F91F7B8-A17C-43CA-B957-05E70F6256FE}"/>
                </a:ext>
              </a:extLst>
            </p:cNvPr>
            <p:cNvSpPr/>
            <p:nvPr/>
          </p:nvSpPr>
          <p:spPr>
            <a:xfrm>
              <a:off x="6558399" y="2697672"/>
              <a:ext cx="2711331" cy="145996"/>
            </a:xfrm>
            <a:custGeom>
              <a:avLst/>
              <a:gdLst>
                <a:gd name="connsiteX0" fmla="*/ 762562 w 2711331"/>
                <a:gd name="connsiteY0" fmla="*/ 653 h 145996"/>
                <a:gd name="connsiteX1" fmla="*/ 1016750 w 2711331"/>
                <a:gd name="connsiteY1" fmla="*/ 25374 h 145996"/>
                <a:gd name="connsiteX2" fmla="*/ 1355666 w 2711331"/>
                <a:gd name="connsiteY2" fmla="*/ 25374 h 145996"/>
                <a:gd name="connsiteX3" fmla="*/ 1440395 w 2711331"/>
                <a:gd name="connsiteY3" fmla="*/ 654 h 145996"/>
                <a:gd name="connsiteX4" fmla="*/ 1694582 w 2711331"/>
                <a:gd name="connsiteY4" fmla="*/ 25374 h 145996"/>
                <a:gd name="connsiteX5" fmla="*/ 2033498 w 2711331"/>
                <a:gd name="connsiteY5" fmla="*/ 25374 h 145996"/>
                <a:gd name="connsiteX6" fmla="*/ 2372415 w 2711331"/>
                <a:gd name="connsiteY6" fmla="*/ 25374 h 145996"/>
                <a:gd name="connsiteX7" fmla="*/ 2711331 w 2711331"/>
                <a:gd name="connsiteY7" fmla="*/ 25374 h 145996"/>
                <a:gd name="connsiteX8" fmla="*/ 2711331 w 2711331"/>
                <a:gd name="connsiteY8" fmla="*/ 120624 h 145996"/>
                <a:gd name="connsiteX9" fmla="*/ 2372415 w 2711331"/>
                <a:gd name="connsiteY9" fmla="*/ 120624 h 145996"/>
                <a:gd name="connsiteX10" fmla="*/ 2033498 w 2711331"/>
                <a:gd name="connsiteY10" fmla="*/ 120624 h 145996"/>
                <a:gd name="connsiteX11" fmla="*/ 1694582 w 2711331"/>
                <a:gd name="connsiteY11" fmla="*/ 120624 h 145996"/>
                <a:gd name="connsiteX12" fmla="*/ 1440395 w 2711331"/>
                <a:gd name="connsiteY12" fmla="*/ 95904 h 145996"/>
                <a:gd name="connsiteX13" fmla="*/ 1355666 w 2711331"/>
                <a:gd name="connsiteY13" fmla="*/ 120624 h 145996"/>
                <a:gd name="connsiteX14" fmla="*/ 1016750 w 2711331"/>
                <a:gd name="connsiteY14" fmla="*/ 120624 h 145996"/>
                <a:gd name="connsiteX15" fmla="*/ 762562 w 2711331"/>
                <a:gd name="connsiteY15" fmla="*/ 95903 h 145996"/>
                <a:gd name="connsiteX16" fmla="*/ 677833 w 2711331"/>
                <a:gd name="connsiteY16" fmla="*/ 120624 h 145996"/>
                <a:gd name="connsiteX17" fmla="*/ 423646 w 2711331"/>
                <a:gd name="connsiteY17" fmla="*/ 95904 h 145996"/>
                <a:gd name="connsiteX18" fmla="*/ 338917 w 2711331"/>
                <a:gd name="connsiteY18" fmla="*/ 120624 h 145996"/>
                <a:gd name="connsiteX19" fmla="*/ 84729 w 2711331"/>
                <a:gd name="connsiteY19" fmla="*/ 95904 h 145996"/>
                <a:gd name="connsiteX20" fmla="*/ 0 w 2711331"/>
                <a:gd name="connsiteY20" fmla="*/ 120624 h 145996"/>
                <a:gd name="connsiteX21" fmla="*/ 0 w 2711331"/>
                <a:gd name="connsiteY21" fmla="*/ 25374 h 145996"/>
                <a:gd name="connsiteX22" fmla="*/ 84729 w 2711331"/>
                <a:gd name="connsiteY22" fmla="*/ 654 h 145996"/>
                <a:gd name="connsiteX23" fmla="*/ 338917 w 2711331"/>
                <a:gd name="connsiteY23" fmla="*/ 25374 h 145996"/>
                <a:gd name="connsiteX24" fmla="*/ 423646 w 2711331"/>
                <a:gd name="connsiteY24" fmla="*/ 654 h 145996"/>
                <a:gd name="connsiteX25" fmla="*/ 677833 w 2711331"/>
                <a:gd name="connsiteY25" fmla="*/ 25374 h 145996"/>
                <a:gd name="connsiteX26" fmla="*/ 762562 w 2711331"/>
                <a:gd name="connsiteY26" fmla="*/ 653 h 145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711331" h="145996">
                  <a:moveTo>
                    <a:pt x="762562" y="653"/>
                  </a:moveTo>
                  <a:cubicBezTo>
                    <a:pt x="847291" y="8893"/>
                    <a:pt x="932020" y="91294"/>
                    <a:pt x="1016750" y="25374"/>
                  </a:cubicBezTo>
                  <a:cubicBezTo>
                    <a:pt x="1129722" y="-62521"/>
                    <a:pt x="1242694" y="113268"/>
                    <a:pt x="1355666" y="25374"/>
                  </a:cubicBezTo>
                  <a:cubicBezTo>
                    <a:pt x="1383909" y="3399"/>
                    <a:pt x="1412151" y="-2094"/>
                    <a:pt x="1440395" y="654"/>
                  </a:cubicBezTo>
                  <a:cubicBezTo>
                    <a:pt x="1525123" y="8894"/>
                    <a:pt x="1609853" y="91294"/>
                    <a:pt x="1694582" y="25374"/>
                  </a:cubicBezTo>
                  <a:cubicBezTo>
                    <a:pt x="1807554" y="-62521"/>
                    <a:pt x="1920526" y="113268"/>
                    <a:pt x="2033498" y="25374"/>
                  </a:cubicBezTo>
                  <a:cubicBezTo>
                    <a:pt x="2146470" y="-62521"/>
                    <a:pt x="2259442" y="113268"/>
                    <a:pt x="2372415" y="25374"/>
                  </a:cubicBezTo>
                  <a:cubicBezTo>
                    <a:pt x="2485387" y="-62521"/>
                    <a:pt x="2598359" y="113268"/>
                    <a:pt x="2711331" y="25374"/>
                  </a:cubicBezTo>
                  <a:lnTo>
                    <a:pt x="2711331" y="120624"/>
                  </a:lnTo>
                  <a:cubicBezTo>
                    <a:pt x="2598359" y="208518"/>
                    <a:pt x="2485387" y="32729"/>
                    <a:pt x="2372415" y="120624"/>
                  </a:cubicBezTo>
                  <a:cubicBezTo>
                    <a:pt x="2259442" y="208518"/>
                    <a:pt x="2146470" y="32729"/>
                    <a:pt x="2033498" y="120624"/>
                  </a:cubicBezTo>
                  <a:cubicBezTo>
                    <a:pt x="1920526" y="208518"/>
                    <a:pt x="1807554" y="32729"/>
                    <a:pt x="1694582" y="120624"/>
                  </a:cubicBezTo>
                  <a:cubicBezTo>
                    <a:pt x="1609853" y="186544"/>
                    <a:pt x="1525123" y="104144"/>
                    <a:pt x="1440395" y="95904"/>
                  </a:cubicBezTo>
                  <a:cubicBezTo>
                    <a:pt x="1412151" y="93156"/>
                    <a:pt x="1383909" y="98649"/>
                    <a:pt x="1355666" y="120624"/>
                  </a:cubicBezTo>
                  <a:cubicBezTo>
                    <a:pt x="1242694" y="208518"/>
                    <a:pt x="1129722" y="32729"/>
                    <a:pt x="1016750" y="120624"/>
                  </a:cubicBezTo>
                  <a:cubicBezTo>
                    <a:pt x="932020" y="186544"/>
                    <a:pt x="847291" y="104143"/>
                    <a:pt x="762562" y="95903"/>
                  </a:cubicBezTo>
                  <a:cubicBezTo>
                    <a:pt x="734319" y="93156"/>
                    <a:pt x="706076" y="98650"/>
                    <a:pt x="677833" y="120624"/>
                  </a:cubicBezTo>
                  <a:cubicBezTo>
                    <a:pt x="593104" y="186544"/>
                    <a:pt x="508374" y="104144"/>
                    <a:pt x="423646" y="95904"/>
                  </a:cubicBezTo>
                  <a:cubicBezTo>
                    <a:pt x="395402" y="93156"/>
                    <a:pt x="367160" y="98649"/>
                    <a:pt x="338917" y="120624"/>
                  </a:cubicBezTo>
                  <a:cubicBezTo>
                    <a:pt x="254187" y="186544"/>
                    <a:pt x="169458" y="104144"/>
                    <a:pt x="84729" y="95904"/>
                  </a:cubicBezTo>
                  <a:cubicBezTo>
                    <a:pt x="56486" y="93156"/>
                    <a:pt x="28243" y="98649"/>
                    <a:pt x="0" y="120624"/>
                  </a:cubicBezTo>
                  <a:lnTo>
                    <a:pt x="0" y="25374"/>
                  </a:lnTo>
                  <a:cubicBezTo>
                    <a:pt x="28243" y="3399"/>
                    <a:pt x="56486" y="-2094"/>
                    <a:pt x="84729" y="654"/>
                  </a:cubicBezTo>
                  <a:cubicBezTo>
                    <a:pt x="169458" y="8894"/>
                    <a:pt x="254187" y="91294"/>
                    <a:pt x="338917" y="25374"/>
                  </a:cubicBezTo>
                  <a:cubicBezTo>
                    <a:pt x="367160" y="3399"/>
                    <a:pt x="395402" y="-2094"/>
                    <a:pt x="423646" y="654"/>
                  </a:cubicBezTo>
                  <a:cubicBezTo>
                    <a:pt x="508374" y="8894"/>
                    <a:pt x="593104" y="91294"/>
                    <a:pt x="677833" y="25374"/>
                  </a:cubicBezTo>
                  <a:cubicBezTo>
                    <a:pt x="706076" y="3400"/>
                    <a:pt x="734319" y="-2094"/>
                    <a:pt x="762562" y="65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90CADCF9-22D7-4FA9-988A-3F64067712E9}"/>
                </a:ext>
              </a:extLst>
            </p:cNvPr>
            <p:cNvSpPr/>
            <p:nvPr/>
          </p:nvSpPr>
          <p:spPr>
            <a:xfrm>
              <a:off x="6558399" y="3358072"/>
              <a:ext cx="2711331" cy="145996"/>
            </a:xfrm>
            <a:custGeom>
              <a:avLst/>
              <a:gdLst>
                <a:gd name="connsiteX0" fmla="*/ 762562 w 2711331"/>
                <a:gd name="connsiteY0" fmla="*/ 653 h 145996"/>
                <a:gd name="connsiteX1" fmla="*/ 1016750 w 2711331"/>
                <a:gd name="connsiteY1" fmla="*/ 25374 h 145996"/>
                <a:gd name="connsiteX2" fmla="*/ 1355666 w 2711331"/>
                <a:gd name="connsiteY2" fmla="*/ 25374 h 145996"/>
                <a:gd name="connsiteX3" fmla="*/ 1440395 w 2711331"/>
                <a:gd name="connsiteY3" fmla="*/ 654 h 145996"/>
                <a:gd name="connsiteX4" fmla="*/ 1694582 w 2711331"/>
                <a:gd name="connsiteY4" fmla="*/ 25374 h 145996"/>
                <a:gd name="connsiteX5" fmla="*/ 2033498 w 2711331"/>
                <a:gd name="connsiteY5" fmla="*/ 25374 h 145996"/>
                <a:gd name="connsiteX6" fmla="*/ 2372415 w 2711331"/>
                <a:gd name="connsiteY6" fmla="*/ 25374 h 145996"/>
                <a:gd name="connsiteX7" fmla="*/ 2711331 w 2711331"/>
                <a:gd name="connsiteY7" fmla="*/ 25374 h 145996"/>
                <a:gd name="connsiteX8" fmla="*/ 2711331 w 2711331"/>
                <a:gd name="connsiteY8" fmla="*/ 120624 h 145996"/>
                <a:gd name="connsiteX9" fmla="*/ 2372415 w 2711331"/>
                <a:gd name="connsiteY9" fmla="*/ 120624 h 145996"/>
                <a:gd name="connsiteX10" fmla="*/ 2033498 w 2711331"/>
                <a:gd name="connsiteY10" fmla="*/ 120624 h 145996"/>
                <a:gd name="connsiteX11" fmla="*/ 1694582 w 2711331"/>
                <a:gd name="connsiteY11" fmla="*/ 120624 h 145996"/>
                <a:gd name="connsiteX12" fmla="*/ 1440395 w 2711331"/>
                <a:gd name="connsiteY12" fmla="*/ 95904 h 145996"/>
                <a:gd name="connsiteX13" fmla="*/ 1355666 w 2711331"/>
                <a:gd name="connsiteY13" fmla="*/ 120624 h 145996"/>
                <a:gd name="connsiteX14" fmla="*/ 1016750 w 2711331"/>
                <a:gd name="connsiteY14" fmla="*/ 120624 h 145996"/>
                <a:gd name="connsiteX15" fmla="*/ 762562 w 2711331"/>
                <a:gd name="connsiteY15" fmla="*/ 95903 h 145996"/>
                <a:gd name="connsiteX16" fmla="*/ 677833 w 2711331"/>
                <a:gd name="connsiteY16" fmla="*/ 120624 h 145996"/>
                <a:gd name="connsiteX17" fmla="*/ 423646 w 2711331"/>
                <a:gd name="connsiteY17" fmla="*/ 95904 h 145996"/>
                <a:gd name="connsiteX18" fmla="*/ 338917 w 2711331"/>
                <a:gd name="connsiteY18" fmla="*/ 120624 h 145996"/>
                <a:gd name="connsiteX19" fmla="*/ 84729 w 2711331"/>
                <a:gd name="connsiteY19" fmla="*/ 95904 h 145996"/>
                <a:gd name="connsiteX20" fmla="*/ 0 w 2711331"/>
                <a:gd name="connsiteY20" fmla="*/ 120624 h 145996"/>
                <a:gd name="connsiteX21" fmla="*/ 0 w 2711331"/>
                <a:gd name="connsiteY21" fmla="*/ 25374 h 145996"/>
                <a:gd name="connsiteX22" fmla="*/ 84729 w 2711331"/>
                <a:gd name="connsiteY22" fmla="*/ 654 h 145996"/>
                <a:gd name="connsiteX23" fmla="*/ 338917 w 2711331"/>
                <a:gd name="connsiteY23" fmla="*/ 25374 h 145996"/>
                <a:gd name="connsiteX24" fmla="*/ 423646 w 2711331"/>
                <a:gd name="connsiteY24" fmla="*/ 654 h 145996"/>
                <a:gd name="connsiteX25" fmla="*/ 677833 w 2711331"/>
                <a:gd name="connsiteY25" fmla="*/ 25374 h 145996"/>
                <a:gd name="connsiteX26" fmla="*/ 762562 w 2711331"/>
                <a:gd name="connsiteY26" fmla="*/ 653 h 145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711331" h="145996">
                  <a:moveTo>
                    <a:pt x="762562" y="653"/>
                  </a:moveTo>
                  <a:cubicBezTo>
                    <a:pt x="847291" y="8893"/>
                    <a:pt x="932020" y="91294"/>
                    <a:pt x="1016750" y="25374"/>
                  </a:cubicBezTo>
                  <a:cubicBezTo>
                    <a:pt x="1129722" y="-62521"/>
                    <a:pt x="1242694" y="113268"/>
                    <a:pt x="1355666" y="25374"/>
                  </a:cubicBezTo>
                  <a:cubicBezTo>
                    <a:pt x="1383909" y="3399"/>
                    <a:pt x="1412151" y="-2094"/>
                    <a:pt x="1440395" y="654"/>
                  </a:cubicBezTo>
                  <a:cubicBezTo>
                    <a:pt x="1525123" y="8894"/>
                    <a:pt x="1609853" y="91294"/>
                    <a:pt x="1694582" y="25374"/>
                  </a:cubicBezTo>
                  <a:cubicBezTo>
                    <a:pt x="1807554" y="-62521"/>
                    <a:pt x="1920526" y="113268"/>
                    <a:pt x="2033498" y="25374"/>
                  </a:cubicBezTo>
                  <a:cubicBezTo>
                    <a:pt x="2146470" y="-62521"/>
                    <a:pt x="2259442" y="113268"/>
                    <a:pt x="2372415" y="25374"/>
                  </a:cubicBezTo>
                  <a:cubicBezTo>
                    <a:pt x="2485387" y="-62521"/>
                    <a:pt x="2598359" y="113268"/>
                    <a:pt x="2711331" y="25374"/>
                  </a:cubicBezTo>
                  <a:lnTo>
                    <a:pt x="2711331" y="120624"/>
                  </a:lnTo>
                  <a:cubicBezTo>
                    <a:pt x="2598359" y="208518"/>
                    <a:pt x="2485387" y="32729"/>
                    <a:pt x="2372415" y="120624"/>
                  </a:cubicBezTo>
                  <a:cubicBezTo>
                    <a:pt x="2259442" y="208518"/>
                    <a:pt x="2146470" y="32729"/>
                    <a:pt x="2033498" y="120624"/>
                  </a:cubicBezTo>
                  <a:cubicBezTo>
                    <a:pt x="1920526" y="208518"/>
                    <a:pt x="1807554" y="32729"/>
                    <a:pt x="1694582" y="120624"/>
                  </a:cubicBezTo>
                  <a:cubicBezTo>
                    <a:pt x="1609853" y="186544"/>
                    <a:pt x="1525123" y="104144"/>
                    <a:pt x="1440395" y="95904"/>
                  </a:cubicBezTo>
                  <a:cubicBezTo>
                    <a:pt x="1412151" y="93156"/>
                    <a:pt x="1383909" y="98649"/>
                    <a:pt x="1355666" y="120624"/>
                  </a:cubicBezTo>
                  <a:cubicBezTo>
                    <a:pt x="1242694" y="208518"/>
                    <a:pt x="1129722" y="32729"/>
                    <a:pt x="1016750" y="120624"/>
                  </a:cubicBezTo>
                  <a:cubicBezTo>
                    <a:pt x="932020" y="186544"/>
                    <a:pt x="847291" y="104143"/>
                    <a:pt x="762562" y="95903"/>
                  </a:cubicBezTo>
                  <a:cubicBezTo>
                    <a:pt x="734319" y="93156"/>
                    <a:pt x="706076" y="98650"/>
                    <a:pt x="677833" y="120624"/>
                  </a:cubicBezTo>
                  <a:cubicBezTo>
                    <a:pt x="593104" y="186544"/>
                    <a:pt x="508374" y="104144"/>
                    <a:pt x="423646" y="95904"/>
                  </a:cubicBezTo>
                  <a:cubicBezTo>
                    <a:pt x="395402" y="93156"/>
                    <a:pt x="367160" y="98649"/>
                    <a:pt x="338917" y="120624"/>
                  </a:cubicBezTo>
                  <a:cubicBezTo>
                    <a:pt x="254187" y="186544"/>
                    <a:pt x="169458" y="104144"/>
                    <a:pt x="84729" y="95904"/>
                  </a:cubicBezTo>
                  <a:cubicBezTo>
                    <a:pt x="56486" y="93156"/>
                    <a:pt x="28243" y="98649"/>
                    <a:pt x="0" y="120624"/>
                  </a:cubicBezTo>
                  <a:lnTo>
                    <a:pt x="0" y="25374"/>
                  </a:lnTo>
                  <a:cubicBezTo>
                    <a:pt x="28243" y="3399"/>
                    <a:pt x="56486" y="-2094"/>
                    <a:pt x="84729" y="654"/>
                  </a:cubicBezTo>
                  <a:cubicBezTo>
                    <a:pt x="169458" y="8894"/>
                    <a:pt x="254187" y="91294"/>
                    <a:pt x="338917" y="25374"/>
                  </a:cubicBezTo>
                  <a:cubicBezTo>
                    <a:pt x="367160" y="3399"/>
                    <a:pt x="395402" y="-2094"/>
                    <a:pt x="423646" y="654"/>
                  </a:cubicBezTo>
                  <a:cubicBezTo>
                    <a:pt x="508374" y="8894"/>
                    <a:pt x="593104" y="91294"/>
                    <a:pt x="677833" y="25374"/>
                  </a:cubicBezTo>
                  <a:cubicBezTo>
                    <a:pt x="706076" y="3400"/>
                    <a:pt x="734319" y="-2094"/>
                    <a:pt x="762562" y="65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26F9AF4E-E4F5-417F-978B-C94786987346}"/>
                </a:ext>
              </a:extLst>
            </p:cNvPr>
            <p:cNvSpPr/>
            <p:nvPr/>
          </p:nvSpPr>
          <p:spPr>
            <a:xfrm>
              <a:off x="6558399" y="2913572"/>
              <a:ext cx="2711331" cy="145996"/>
            </a:xfrm>
            <a:custGeom>
              <a:avLst/>
              <a:gdLst>
                <a:gd name="connsiteX0" fmla="*/ 762562 w 2711331"/>
                <a:gd name="connsiteY0" fmla="*/ 653 h 145996"/>
                <a:gd name="connsiteX1" fmla="*/ 1016750 w 2711331"/>
                <a:gd name="connsiteY1" fmla="*/ 25374 h 145996"/>
                <a:gd name="connsiteX2" fmla="*/ 1355666 w 2711331"/>
                <a:gd name="connsiteY2" fmla="*/ 25374 h 145996"/>
                <a:gd name="connsiteX3" fmla="*/ 1440395 w 2711331"/>
                <a:gd name="connsiteY3" fmla="*/ 654 h 145996"/>
                <a:gd name="connsiteX4" fmla="*/ 1694582 w 2711331"/>
                <a:gd name="connsiteY4" fmla="*/ 25374 h 145996"/>
                <a:gd name="connsiteX5" fmla="*/ 2033498 w 2711331"/>
                <a:gd name="connsiteY5" fmla="*/ 25374 h 145996"/>
                <a:gd name="connsiteX6" fmla="*/ 2372415 w 2711331"/>
                <a:gd name="connsiteY6" fmla="*/ 25374 h 145996"/>
                <a:gd name="connsiteX7" fmla="*/ 2711331 w 2711331"/>
                <a:gd name="connsiteY7" fmla="*/ 25374 h 145996"/>
                <a:gd name="connsiteX8" fmla="*/ 2711331 w 2711331"/>
                <a:gd name="connsiteY8" fmla="*/ 120624 h 145996"/>
                <a:gd name="connsiteX9" fmla="*/ 2372415 w 2711331"/>
                <a:gd name="connsiteY9" fmla="*/ 120624 h 145996"/>
                <a:gd name="connsiteX10" fmla="*/ 2033498 w 2711331"/>
                <a:gd name="connsiteY10" fmla="*/ 120624 h 145996"/>
                <a:gd name="connsiteX11" fmla="*/ 1694582 w 2711331"/>
                <a:gd name="connsiteY11" fmla="*/ 120624 h 145996"/>
                <a:gd name="connsiteX12" fmla="*/ 1440395 w 2711331"/>
                <a:gd name="connsiteY12" fmla="*/ 95904 h 145996"/>
                <a:gd name="connsiteX13" fmla="*/ 1355666 w 2711331"/>
                <a:gd name="connsiteY13" fmla="*/ 120624 h 145996"/>
                <a:gd name="connsiteX14" fmla="*/ 1016750 w 2711331"/>
                <a:gd name="connsiteY14" fmla="*/ 120624 h 145996"/>
                <a:gd name="connsiteX15" fmla="*/ 762562 w 2711331"/>
                <a:gd name="connsiteY15" fmla="*/ 95903 h 145996"/>
                <a:gd name="connsiteX16" fmla="*/ 677833 w 2711331"/>
                <a:gd name="connsiteY16" fmla="*/ 120624 h 145996"/>
                <a:gd name="connsiteX17" fmla="*/ 423646 w 2711331"/>
                <a:gd name="connsiteY17" fmla="*/ 95904 h 145996"/>
                <a:gd name="connsiteX18" fmla="*/ 338917 w 2711331"/>
                <a:gd name="connsiteY18" fmla="*/ 120624 h 145996"/>
                <a:gd name="connsiteX19" fmla="*/ 84729 w 2711331"/>
                <a:gd name="connsiteY19" fmla="*/ 95904 h 145996"/>
                <a:gd name="connsiteX20" fmla="*/ 0 w 2711331"/>
                <a:gd name="connsiteY20" fmla="*/ 120624 h 145996"/>
                <a:gd name="connsiteX21" fmla="*/ 0 w 2711331"/>
                <a:gd name="connsiteY21" fmla="*/ 25374 h 145996"/>
                <a:gd name="connsiteX22" fmla="*/ 84729 w 2711331"/>
                <a:gd name="connsiteY22" fmla="*/ 654 h 145996"/>
                <a:gd name="connsiteX23" fmla="*/ 338917 w 2711331"/>
                <a:gd name="connsiteY23" fmla="*/ 25374 h 145996"/>
                <a:gd name="connsiteX24" fmla="*/ 423646 w 2711331"/>
                <a:gd name="connsiteY24" fmla="*/ 654 h 145996"/>
                <a:gd name="connsiteX25" fmla="*/ 677833 w 2711331"/>
                <a:gd name="connsiteY25" fmla="*/ 25374 h 145996"/>
                <a:gd name="connsiteX26" fmla="*/ 762562 w 2711331"/>
                <a:gd name="connsiteY26" fmla="*/ 653 h 145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711331" h="145996">
                  <a:moveTo>
                    <a:pt x="762562" y="653"/>
                  </a:moveTo>
                  <a:cubicBezTo>
                    <a:pt x="847291" y="8893"/>
                    <a:pt x="932020" y="91294"/>
                    <a:pt x="1016750" y="25374"/>
                  </a:cubicBezTo>
                  <a:cubicBezTo>
                    <a:pt x="1129722" y="-62521"/>
                    <a:pt x="1242694" y="113268"/>
                    <a:pt x="1355666" y="25374"/>
                  </a:cubicBezTo>
                  <a:cubicBezTo>
                    <a:pt x="1383909" y="3399"/>
                    <a:pt x="1412151" y="-2094"/>
                    <a:pt x="1440395" y="654"/>
                  </a:cubicBezTo>
                  <a:cubicBezTo>
                    <a:pt x="1525123" y="8894"/>
                    <a:pt x="1609853" y="91294"/>
                    <a:pt x="1694582" y="25374"/>
                  </a:cubicBezTo>
                  <a:cubicBezTo>
                    <a:pt x="1807554" y="-62521"/>
                    <a:pt x="1920526" y="113268"/>
                    <a:pt x="2033498" y="25374"/>
                  </a:cubicBezTo>
                  <a:cubicBezTo>
                    <a:pt x="2146470" y="-62521"/>
                    <a:pt x="2259442" y="113268"/>
                    <a:pt x="2372415" y="25374"/>
                  </a:cubicBezTo>
                  <a:cubicBezTo>
                    <a:pt x="2485387" y="-62521"/>
                    <a:pt x="2598359" y="113268"/>
                    <a:pt x="2711331" y="25374"/>
                  </a:cubicBezTo>
                  <a:lnTo>
                    <a:pt x="2711331" y="120624"/>
                  </a:lnTo>
                  <a:cubicBezTo>
                    <a:pt x="2598359" y="208518"/>
                    <a:pt x="2485387" y="32729"/>
                    <a:pt x="2372415" y="120624"/>
                  </a:cubicBezTo>
                  <a:cubicBezTo>
                    <a:pt x="2259442" y="208518"/>
                    <a:pt x="2146470" y="32729"/>
                    <a:pt x="2033498" y="120624"/>
                  </a:cubicBezTo>
                  <a:cubicBezTo>
                    <a:pt x="1920526" y="208518"/>
                    <a:pt x="1807554" y="32729"/>
                    <a:pt x="1694582" y="120624"/>
                  </a:cubicBezTo>
                  <a:cubicBezTo>
                    <a:pt x="1609853" y="186544"/>
                    <a:pt x="1525123" y="104144"/>
                    <a:pt x="1440395" y="95904"/>
                  </a:cubicBezTo>
                  <a:cubicBezTo>
                    <a:pt x="1412151" y="93156"/>
                    <a:pt x="1383909" y="98649"/>
                    <a:pt x="1355666" y="120624"/>
                  </a:cubicBezTo>
                  <a:cubicBezTo>
                    <a:pt x="1242694" y="208518"/>
                    <a:pt x="1129722" y="32729"/>
                    <a:pt x="1016750" y="120624"/>
                  </a:cubicBezTo>
                  <a:cubicBezTo>
                    <a:pt x="932020" y="186544"/>
                    <a:pt x="847291" y="104143"/>
                    <a:pt x="762562" y="95903"/>
                  </a:cubicBezTo>
                  <a:cubicBezTo>
                    <a:pt x="734319" y="93156"/>
                    <a:pt x="706076" y="98650"/>
                    <a:pt x="677833" y="120624"/>
                  </a:cubicBezTo>
                  <a:cubicBezTo>
                    <a:pt x="593104" y="186544"/>
                    <a:pt x="508374" y="104144"/>
                    <a:pt x="423646" y="95904"/>
                  </a:cubicBezTo>
                  <a:cubicBezTo>
                    <a:pt x="395402" y="93156"/>
                    <a:pt x="367160" y="98649"/>
                    <a:pt x="338917" y="120624"/>
                  </a:cubicBezTo>
                  <a:cubicBezTo>
                    <a:pt x="254187" y="186544"/>
                    <a:pt x="169458" y="104144"/>
                    <a:pt x="84729" y="95904"/>
                  </a:cubicBezTo>
                  <a:cubicBezTo>
                    <a:pt x="56486" y="93156"/>
                    <a:pt x="28243" y="98649"/>
                    <a:pt x="0" y="120624"/>
                  </a:cubicBezTo>
                  <a:lnTo>
                    <a:pt x="0" y="25374"/>
                  </a:lnTo>
                  <a:cubicBezTo>
                    <a:pt x="28243" y="3399"/>
                    <a:pt x="56486" y="-2094"/>
                    <a:pt x="84729" y="654"/>
                  </a:cubicBezTo>
                  <a:cubicBezTo>
                    <a:pt x="169458" y="8894"/>
                    <a:pt x="254187" y="91294"/>
                    <a:pt x="338917" y="25374"/>
                  </a:cubicBezTo>
                  <a:cubicBezTo>
                    <a:pt x="367160" y="3399"/>
                    <a:pt x="395402" y="-2094"/>
                    <a:pt x="423646" y="654"/>
                  </a:cubicBezTo>
                  <a:cubicBezTo>
                    <a:pt x="508374" y="8894"/>
                    <a:pt x="593104" y="91294"/>
                    <a:pt x="677833" y="25374"/>
                  </a:cubicBezTo>
                  <a:cubicBezTo>
                    <a:pt x="706076" y="3400"/>
                    <a:pt x="734319" y="-2094"/>
                    <a:pt x="762562" y="65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A27489B8-5155-4701-8C2E-2BC7F7A24C51}"/>
                </a:ext>
              </a:extLst>
            </p:cNvPr>
            <p:cNvGrpSpPr/>
            <p:nvPr/>
          </p:nvGrpSpPr>
          <p:grpSpPr>
            <a:xfrm flipH="1">
              <a:off x="6735119" y="1056782"/>
              <a:ext cx="598579" cy="317977"/>
              <a:chOff x="3800417" y="4909517"/>
              <a:chExt cx="2642658" cy="1403832"/>
            </a:xfrm>
          </p:grpSpPr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4AEE847F-28CF-4BC6-A4A8-A17A5F91EDDB}"/>
                  </a:ext>
                </a:extLst>
              </p:cNvPr>
              <p:cNvSpPr/>
              <p:nvPr/>
            </p:nvSpPr>
            <p:spPr bwMode="auto">
              <a:xfrm>
                <a:off x="3883942" y="6041407"/>
                <a:ext cx="1326514" cy="271942"/>
              </a:xfrm>
              <a:custGeom>
                <a:avLst/>
                <a:gdLst>
                  <a:gd name="connsiteX0" fmla="*/ 438273 w 1326514"/>
                  <a:gd name="connsiteY0" fmla="*/ 0 h 271942"/>
                  <a:gd name="connsiteX1" fmla="*/ 483992 w 1326514"/>
                  <a:gd name="connsiteY1" fmla="*/ 0 h 271942"/>
                  <a:gd name="connsiteX2" fmla="*/ 483992 w 1326514"/>
                  <a:gd name="connsiteY2" fmla="*/ 205196 h 271942"/>
                  <a:gd name="connsiteX3" fmla="*/ 1021679 w 1326514"/>
                  <a:gd name="connsiteY3" fmla="*/ 205196 h 271942"/>
                  <a:gd name="connsiteX4" fmla="*/ 1021679 w 1326514"/>
                  <a:gd name="connsiteY4" fmla="*/ 0 h 271942"/>
                  <a:gd name="connsiteX5" fmla="*/ 1067398 w 1326514"/>
                  <a:gd name="connsiteY5" fmla="*/ 0 h 271942"/>
                  <a:gd name="connsiteX6" fmla="*/ 1067398 w 1326514"/>
                  <a:gd name="connsiteY6" fmla="*/ 205196 h 271942"/>
                  <a:gd name="connsiteX7" fmla="*/ 1326514 w 1326514"/>
                  <a:gd name="connsiteY7" fmla="*/ 205196 h 271942"/>
                  <a:gd name="connsiteX8" fmla="*/ 1326514 w 1326514"/>
                  <a:gd name="connsiteY8" fmla="*/ 271942 h 271942"/>
                  <a:gd name="connsiteX9" fmla="*/ 256417 w 1326514"/>
                  <a:gd name="connsiteY9" fmla="*/ 271942 h 271942"/>
                  <a:gd name="connsiteX10" fmla="*/ 0 w 1326514"/>
                  <a:gd name="connsiteY10" fmla="*/ 15525 h 271942"/>
                  <a:gd name="connsiteX11" fmla="*/ 66746 w 1326514"/>
                  <a:gd name="connsiteY11" fmla="*/ 15525 h 271942"/>
                  <a:gd name="connsiteX12" fmla="*/ 256417 w 1326514"/>
                  <a:gd name="connsiteY12" fmla="*/ 205196 h 271942"/>
                  <a:gd name="connsiteX13" fmla="*/ 438273 w 1326514"/>
                  <a:gd name="connsiteY13" fmla="*/ 205196 h 271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26514" h="271942">
                    <a:moveTo>
                      <a:pt x="438273" y="0"/>
                    </a:moveTo>
                    <a:lnTo>
                      <a:pt x="483992" y="0"/>
                    </a:lnTo>
                    <a:lnTo>
                      <a:pt x="483992" y="205196"/>
                    </a:lnTo>
                    <a:lnTo>
                      <a:pt x="1021679" y="205196"/>
                    </a:lnTo>
                    <a:lnTo>
                      <a:pt x="1021679" y="0"/>
                    </a:lnTo>
                    <a:lnTo>
                      <a:pt x="1067398" y="0"/>
                    </a:lnTo>
                    <a:lnTo>
                      <a:pt x="1067398" y="205196"/>
                    </a:lnTo>
                    <a:lnTo>
                      <a:pt x="1326514" y="205196"/>
                    </a:lnTo>
                    <a:lnTo>
                      <a:pt x="1326514" y="271942"/>
                    </a:lnTo>
                    <a:lnTo>
                      <a:pt x="256417" y="271942"/>
                    </a:lnTo>
                    <a:cubicBezTo>
                      <a:pt x="114802" y="271942"/>
                      <a:pt x="0" y="157140"/>
                      <a:pt x="0" y="15525"/>
                    </a:cubicBezTo>
                    <a:lnTo>
                      <a:pt x="66746" y="15525"/>
                    </a:lnTo>
                    <a:cubicBezTo>
                      <a:pt x="66746" y="120277"/>
                      <a:pt x="151665" y="205196"/>
                      <a:pt x="256417" y="205196"/>
                    </a:cubicBezTo>
                    <a:lnTo>
                      <a:pt x="438273" y="205196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台形 156">
                <a:extLst>
                  <a:ext uri="{FF2B5EF4-FFF2-40B4-BE49-F238E27FC236}">
                    <a16:creationId xmlns:a16="http://schemas.microsoft.com/office/drawing/2014/main" id="{48DCE67D-56BE-43B9-854E-8F8C28CC8B04}"/>
                  </a:ext>
                </a:extLst>
              </p:cNvPr>
              <p:cNvSpPr/>
              <p:nvPr/>
            </p:nvSpPr>
            <p:spPr bwMode="auto">
              <a:xfrm>
                <a:off x="4556937" y="4968388"/>
                <a:ext cx="109035" cy="298050"/>
              </a:xfrm>
              <a:prstGeom prst="trapezoid">
                <a:avLst>
                  <a:gd name="adj" fmla="val 37827"/>
                </a:avLst>
              </a:prstGeom>
              <a:solidFill>
                <a:schemeClr val="bg1">
                  <a:lumMod val="50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838FD2BB-E373-48D4-B047-7FDA457BC0BF}"/>
                  </a:ext>
                </a:extLst>
              </p:cNvPr>
              <p:cNvSpPr/>
              <p:nvPr/>
            </p:nvSpPr>
            <p:spPr bwMode="auto">
              <a:xfrm rot="5400000">
                <a:off x="4545330" y="4543551"/>
                <a:ext cx="851983" cy="2199697"/>
              </a:xfrm>
              <a:custGeom>
                <a:avLst/>
                <a:gdLst>
                  <a:gd name="connsiteX0" fmla="*/ 0 w 851983"/>
                  <a:gd name="connsiteY0" fmla="*/ 1468984 h 2199697"/>
                  <a:gd name="connsiteX1" fmla="*/ 306750 w 851983"/>
                  <a:gd name="connsiteY1" fmla="*/ 863065 h 2199697"/>
                  <a:gd name="connsiteX2" fmla="*/ 377671 w 851983"/>
                  <a:gd name="connsiteY2" fmla="*/ 815825 h 2199697"/>
                  <a:gd name="connsiteX3" fmla="*/ 526622 w 851983"/>
                  <a:gd name="connsiteY3" fmla="*/ 0 h 2199697"/>
                  <a:gd name="connsiteX4" fmla="*/ 586860 w 851983"/>
                  <a:gd name="connsiteY4" fmla="*/ 0 h 2199697"/>
                  <a:gd name="connsiteX5" fmla="*/ 729865 w 851983"/>
                  <a:gd name="connsiteY5" fmla="*/ 783255 h 2199697"/>
                  <a:gd name="connsiteX6" fmla="*/ 758793 w 851983"/>
                  <a:gd name="connsiteY6" fmla="*/ 811551 h 2199697"/>
                  <a:gd name="connsiteX7" fmla="*/ 849340 w 851983"/>
                  <a:gd name="connsiteY7" fmla="*/ 1189915 h 2199697"/>
                  <a:gd name="connsiteX8" fmla="*/ 851706 w 851983"/>
                  <a:gd name="connsiteY8" fmla="*/ 1270570 h 2199697"/>
                  <a:gd name="connsiteX9" fmla="*/ 233896 w 851983"/>
                  <a:gd name="connsiteY9" fmla="*/ 1270570 h 2199697"/>
                  <a:gd name="connsiteX10" fmla="*/ 167392 w 851983"/>
                  <a:gd name="connsiteY10" fmla="*/ 1337074 h 2199697"/>
                  <a:gd name="connsiteX11" fmla="*/ 167392 w 851983"/>
                  <a:gd name="connsiteY11" fmla="*/ 1603084 h 2199697"/>
                  <a:gd name="connsiteX12" fmla="*/ 233896 w 851983"/>
                  <a:gd name="connsiteY12" fmla="*/ 1669588 h 2199697"/>
                  <a:gd name="connsiteX13" fmla="*/ 851983 w 851983"/>
                  <a:gd name="connsiteY13" fmla="*/ 1669588 h 2199697"/>
                  <a:gd name="connsiteX14" fmla="*/ 849340 w 851983"/>
                  <a:gd name="connsiteY14" fmla="*/ 1758768 h 2199697"/>
                  <a:gd name="connsiteX15" fmla="*/ 604867 w 851983"/>
                  <a:gd name="connsiteY15" fmla="*/ 2199697 h 2199697"/>
                  <a:gd name="connsiteX16" fmla="*/ 558049 w 851983"/>
                  <a:gd name="connsiteY16" fmla="*/ 2195924 h 2199697"/>
                  <a:gd name="connsiteX17" fmla="*/ 525615 w 851983"/>
                  <a:gd name="connsiteY17" fmla="*/ 2188581 h 2199697"/>
                  <a:gd name="connsiteX18" fmla="*/ 525615 w 851983"/>
                  <a:gd name="connsiteY18" fmla="*/ 1809448 h 2199697"/>
                  <a:gd name="connsiteX19" fmla="*/ 90599 w 851983"/>
                  <a:gd name="connsiteY19" fmla="*/ 1809448 h 2199697"/>
                  <a:gd name="connsiteX20" fmla="*/ 60356 w 851983"/>
                  <a:gd name="connsiteY20" fmla="*/ 1753411 h 2199697"/>
                  <a:gd name="connsiteX21" fmla="*/ 0 w 851983"/>
                  <a:gd name="connsiteY21" fmla="*/ 1468984 h 2199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51983" h="2199697">
                    <a:moveTo>
                      <a:pt x="0" y="1468984"/>
                    </a:moveTo>
                    <a:cubicBezTo>
                      <a:pt x="0" y="1216757"/>
                      <a:pt x="141403" y="994379"/>
                      <a:pt x="306750" y="863065"/>
                    </a:cubicBezTo>
                    <a:lnTo>
                      <a:pt x="377671" y="815825"/>
                    </a:lnTo>
                    <a:lnTo>
                      <a:pt x="526622" y="0"/>
                    </a:lnTo>
                    <a:lnTo>
                      <a:pt x="586860" y="0"/>
                    </a:lnTo>
                    <a:lnTo>
                      <a:pt x="729865" y="783255"/>
                    </a:lnTo>
                    <a:lnTo>
                      <a:pt x="758793" y="811551"/>
                    </a:lnTo>
                    <a:cubicBezTo>
                      <a:pt x="818819" y="889718"/>
                      <a:pt x="841101" y="1024883"/>
                      <a:pt x="849340" y="1189915"/>
                    </a:cubicBezTo>
                    <a:lnTo>
                      <a:pt x="851706" y="1270570"/>
                    </a:lnTo>
                    <a:lnTo>
                      <a:pt x="233896" y="1270570"/>
                    </a:lnTo>
                    <a:cubicBezTo>
                      <a:pt x="197167" y="1270570"/>
                      <a:pt x="167392" y="1300345"/>
                      <a:pt x="167392" y="1337074"/>
                    </a:cubicBezTo>
                    <a:lnTo>
                      <a:pt x="167392" y="1603084"/>
                    </a:lnTo>
                    <a:cubicBezTo>
                      <a:pt x="167392" y="1639813"/>
                      <a:pt x="197167" y="1669588"/>
                      <a:pt x="233896" y="1669588"/>
                    </a:cubicBezTo>
                    <a:lnTo>
                      <a:pt x="851983" y="1669588"/>
                    </a:lnTo>
                    <a:lnTo>
                      <a:pt x="849340" y="1758768"/>
                    </a:lnTo>
                    <a:cubicBezTo>
                      <a:pt x="836158" y="2019246"/>
                      <a:pt x="787024" y="2199697"/>
                      <a:pt x="604867" y="2199697"/>
                    </a:cubicBezTo>
                    <a:cubicBezTo>
                      <a:pt x="589687" y="2199697"/>
                      <a:pt x="574042" y="2198419"/>
                      <a:pt x="558049" y="2195924"/>
                    </a:cubicBezTo>
                    <a:lnTo>
                      <a:pt x="525615" y="2188581"/>
                    </a:lnTo>
                    <a:lnTo>
                      <a:pt x="525615" y="1809448"/>
                    </a:lnTo>
                    <a:lnTo>
                      <a:pt x="90599" y="1809448"/>
                    </a:lnTo>
                    <a:lnTo>
                      <a:pt x="60356" y="1753411"/>
                    </a:lnTo>
                    <a:cubicBezTo>
                      <a:pt x="22625" y="1665989"/>
                      <a:pt x="0" y="1569874"/>
                      <a:pt x="0" y="14689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四角形: 角を丸くする 6">
                <a:extLst>
                  <a:ext uri="{FF2B5EF4-FFF2-40B4-BE49-F238E27FC236}">
                    <a16:creationId xmlns:a16="http://schemas.microsoft.com/office/drawing/2014/main" id="{51588D7D-B7AB-4F16-A418-F24A224F3956}"/>
                  </a:ext>
                </a:extLst>
              </p:cNvPr>
              <p:cNvSpPr/>
              <p:nvPr/>
            </p:nvSpPr>
            <p:spPr bwMode="auto">
              <a:xfrm rot="11415849">
                <a:off x="6106710" y="5744789"/>
                <a:ext cx="336365" cy="142267"/>
              </a:xfrm>
              <a:custGeom>
                <a:avLst/>
                <a:gdLst>
                  <a:gd name="connsiteX0" fmla="*/ 0 w 1577105"/>
                  <a:gd name="connsiteY0" fmla="*/ 231899 h 463797"/>
                  <a:gd name="connsiteX1" fmla="*/ 231899 w 1577105"/>
                  <a:gd name="connsiteY1" fmla="*/ 0 h 463797"/>
                  <a:gd name="connsiteX2" fmla="*/ 1345207 w 1577105"/>
                  <a:gd name="connsiteY2" fmla="*/ 0 h 463797"/>
                  <a:gd name="connsiteX3" fmla="*/ 1577106 w 1577105"/>
                  <a:gd name="connsiteY3" fmla="*/ 231899 h 463797"/>
                  <a:gd name="connsiteX4" fmla="*/ 1577105 w 1577105"/>
                  <a:gd name="connsiteY4" fmla="*/ 231899 h 463797"/>
                  <a:gd name="connsiteX5" fmla="*/ 1345206 w 1577105"/>
                  <a:gd name="connsiteY5" fmla="*/ 463798 h 463797"/>
                  <a:gd name="connsiteX6" fmla="*/ 231899 w 1577105"/>
                  <a:gd name="connsiteY6" fmla="*/ 463797 h 463797"/>
                  <a:gd name="connsiteX7" fmla="*/ 0 w 1577105"/>
                  <a:gd name="connsiteY7" fmla="*/ 231898 h 463797"/>
                  <a:gd name="connsiteX8" fmla="*/ 0 w 1577105"/>
                  <a:gd name="connsiteY8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345207 w 1577106"/>
                  <a:gd name="connsiteY2" fmla="*/ 0 h 463797"/>
                  <a:gd name="connsiteX3" fmla="*/ 1577106 w 1577106"/>
                  <a:gd name="connsiteY3" fmla="*/ 231899 h 463797"/>
                  <a:gd name="connsiteX4" fmla="*/ 1577105 w 1577106"/>
                  <a:gd name="connsiteY4" fmla="*/ 231899 h 463797"/>
                  <a:gd name="connsiteX5" fmla="*/ 231899 w 1577106"/>
                  <a:gd name="connsiteY5" fmla="*/ 463797 h 463797"/>
                  <a:gd name="connsiteX6" fmla="*/ 0 w 1577106"/>
                  <a:gd name="connsiteY6" fmla="*/ 231898 h 463797"/>
                  <a:gd name="connsiteX7" fmla="*/ 0 w 1577106"/>
                  <a:gd name="connsiteY7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1577105 w 1577106"/>
                  <a:gd name="connsiteY3" fmla="*/ 231899 h 463797"/>
                  <a:gd name="connsiteX4" fmla="*/ 231899 w 1577106"/>
                  <a:gd name="connsiteY4" fmla="*/ 463797 h 463797"/>
                  <a:gd name="connsiteX5" fmla="*/ 0 w 1577106"/>
                  <a:gd name="connsiteY5" fmla="*/ 231898 h 463797"/>
                  <a:gd name="connsiteX6" fmla="*/ 0 w 1577106"/>
                  <a:gd name="connsiteY6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231899 w 1577106"/>
                  <a:gd name="connsiteY3" fmla="*/ 463797 h 463797"/>
                  <a:gd name="connsiteX4" fmla="*/ 0 w 1577106"/>
                  <a:gd name="connsiteY4" fmla="*/ 231898 h 463797"/>
                  <a:gd name="connsiteX5" fmla="*/ 0 w 1577106"/>
                  <a:gd name="connsiteY5" fmla="*/ 231899 h 463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77106" h="463797">
                    <a:moveTo>
                      <a:pt x="0" y="231899"/>
                    </a:moveTo>
                    <a:cubicBezTo>
                      <a:pt x="0" y="103825"/>
                      <a:pt x="103825" y="0"/>
                      <a:pt x="231899" y="0"/>
                    </a:cubicBezTo>
                    <a:lnTo>
                      <a:pt x="1577106" y="231899"/>
                    </a:lnTo>
                    <a:lnTo>
                      <a:pt x="231899" y="463797"/>
                    </a:lnTo>
                    <a:cubicBezTo>
                      <a:pt x="103825" y="463797"/>
                      <a:pt x="0" y="359972"/>
                      <a:pt x="0" y="231898"/>
                    </a:cubicBezTo>
                    <a:lnTo>
                      <a:pt x="0" y="23189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四角形: 角を丸くする 6">
                <a:extLst>
                  <a:ext uri="{FF2B5EF4-FFF2-40B4-BE49-F238E27FC236}">
                    <a16:creationId xmlns:a16="http://schemas.microsoft.com/office/drawing/2014/main" id="{4C95FBD1-8089-4061-9669-4D7E899503D1}"/>
                  </a:ext>
                </a:extLst>
              </p:cNvPr>
              <p:cNvSpPr/>
              <p:nvPr/>
            </p:nvSpPr>
            <p:spPr bwMode="auto">
              <a:xfrm rot="15015849" flipH="1">
                <a:off x="5878895" y="5555874"/>
                <a:ext cx="336365" cy="142267"/>
              </a:xfrm>
              <a:custGeom>
                <a:avLst/>
                <a:gdLst>
                  <a:gd name="connsiteX0" fmla="*/ 0 w 1577105"/>
                  <a:gd name="connsiteY0" fmla="*/ 231899 h 463797"/>
                  <a:gd name="connsiteX1" fmla="*/ 231899 w 1577105"/>
                  <a:gd name="connsiteY1" fmla="*/ 0 h 463797"/>
                  <a:gd name="connsiteX2" fmla="*/ 1345207 w 1577105"/>
                  <a:gd name="connsiteY2" fmla="*/ 0 h 463797"/>
                  <a:gd name="connsiteX3" fmla="*/ 1577106 w 1577105"/>
                  <a:gd name="connsiteY3" fmla="*/ 231899 h 463797"/>
                  <a:gd name="connsiteX4" fmla="*/ 1577105 w 1577105"/>
                  <a:gd name="connsiteY4" fmla="*/ 231899 h 463797"/>
                  <a:gd name="connsiteX5" fmla="*/ 1345206 w 1577105"/>
                  <a:gd name="connsiteY5" fmla="*/ 463798 h 463797"/>
                  <a:gd name="connsiteX6" fmla="*/ 231899 w 1577105"/>
                  <a:gd name="connsiteY6" fmla="*/ 463797 h 463797"/>
                  <a:gd name="connsiteX7" fmla="*/ 0 w 1577105"/>
                  <a:gd name="connsiteY7" fmla="*/ 231898 h 463797"/>
                  <a:gd name="connsiteX8" fmla="*/ 0 w 1577105"/>
                  <a:gd name="connsiteY8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345207 w 1577106"/>
                  <a:gd name="connsiteY2" fmla="*/ 0 h 463797"/>
                  <a:gd name="connsiteX3" fmla="*/ 1577106 w 1577106"/>
                  <a:gd name="connsiteY3" fmla="*/ 231899 h 463797"/>
                  <a:gd name="connsiteX4" fmla="*/ 1577105 w 1577106"/>
                  <a:gd name="connsiteY4" fmla="*/ 231899 h 463797"/>
                  <a:gd name="connsiteX5" fmla="*/ 231899 w 1577106"/>
                  <a:gd name="connsiteY5" fmla="*/ 463797 h 463797"/>
                  <a:gd name="connsiteX6" fmla="*/ 0 w 1577106"/>
                  <a:gd name="connsiteY6" fmla="*/ 231898 h 463797"/>
                  <a:gd name="connsiteX7" fmla="*/ 0 w 1577106"/>
                  <a:gd name="connsiteY7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1577105 w 1577106"/>
                  <a:gd name="connsiteY3" fmla="*/ 231899 h 463797"/>
                  <a:gd name="connsiteX4" fmla="*/ 231899 w 1577106"/>
                  <a:gd name="connsiteY4" fmla="*/ 463797 h 463797"/>
                  <a:gd name="connsiteX5" fmla="*/ 0 w 1577106"/>
                  <a:gd name="connsiteY5" fmla="*/ 231898 h 463797"/>
                  <a:gd name="connsiteX6" fmla="*/ 0 w 1577106"/>
                  <a:gd name="connsiteY6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231899 w 1577106"/>
                  <a:gd name="connsiteY3" fmla="*/ 463797 h 463797"/>
                  <a:gd name="connsiteX4" fmla="*/ 0 w 1577106"/>
                  <a:gd name="connsiteY4" fmla="*/ 231898 h 463797"/>
                  <a:gd name="connsiteX5" fmla="*/ 0 w 1577106"/>
                  <a:gd name="connsiteY5" fmla="*/ 231899 h 463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77106" h="463797">
                    <a:moveTo>
                      <a:pt x="0" y="231899"/>
                    </a:moveTo>
                    <a:cubicBezTo>
                      <a:pt x="0" y="103825"/>
                      <a:pt x="103825" y="0"/>
                      <a:pt x="231899" y="0"/>
                    </a:cubicBezTo>
                    <a:lnTo>
                      <a:pt x="1577106" y="231899"/>
                    </a:lnTo>
                    <a:lnTo>
                      <a:pt x="231899" y="463797"/>
                    </a:lnTo>
                    <a:cubicBezTo>
                      <a:pt x="103825" y="463797"/>
                      <a:pt x="0" y="359972"/>
                      <a:pt x="0" y="231898"/>
                    </a:cubicBezTo>
                    <a:lnTo>
                      <a:pt x="0" y="23189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四角形: 角を丸くする 6">
                <a:extLst>
                  <a:ext uri="{FF2B5EF4-FFF2-40B4-BE49-F238E27FC236}">
                    <a16:creationId xmlns:a16="http://schemas.microsoft.com/office/drawing/2014/main" id="{03BF94EE-E97C-4CEB-84B3-0A1B055147C0}"/>
                  </a:ext>
                </a:extLst>
              </p:cNvPr>
              <p:cNvSpPr/>
              <p:nvPr/>
            </p:nvSpPr>
            <p:spPr bwMode="auto">
              <a:xfrm rot="7815849" flipH="1">
                <a:off x="5823010" y="5846200"/>
                <a:ext cx="336365" cy="142267"/>
              </a:xfrm>
              <a:custGeom>
                <a:avLst/>
                <a:gdLst>
                  <a:gd name="connsiteX0" fmla="*/ 0 w 1577105"/>
                  <a:gd name="connsiteY0" fmla="*/ 231899 h 463797"/>
                  <a:gd name="connsiteX1" fmla="*/ 231899 w 1577105"/>
                  <a:gd name="connsiteY1" fmla="*/ 0 h 463797"/>
                  <a:gd name="connsiteX2" fmla="*/ 1345207 w 1577105"/>
                  <a:gd name="connsiteY2" fmla="*/ 0 h 463797"/>
                  <a:gd name="connsiteX3" fmla="*/ 1577106 w 1577105"/>
                  <a:gd name="connsiteY3" fmla="*/ 231899 h 463797"/>
                  <a:gd name="connsiteX4" fmla="*/ 1577105 w 1577105"/>
                  <a:gd name="connsiteY4" fmla="*/ 231899 h 463797"/>
                  <a:gd name="connsiteX5" fmla="*/ 1345206 w 1577105"/>
                  <a:gd name="connsiteY5" fmla="*/ 463798 h 463797"/>
                  <a:gd name="connsiteX6" fmla="*/ 231899 w 1577105"/>
                  <a:gd name="connsiteY6" fmla="*/ 463797 h 463797"/>
                  <a:gd name="connsiteX7" fmla="*/ 0 w 1577105"/>
                  <a:gd name="connsiteY7" fmla="*/ 231898 h 463797"/>
                  <a:gd name="connsiteX8" fmla="*/ 0 w 1577105"/>
                  <a:gd name="connsiteY8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345207 w 1577106"/>
                  <a:gd name="connsiteY2" fmla="*/ 0 h 463797"/>
                  <a:gd name="connsiteX3" fmla="*/ 1577106 w 1577106"/>
                  <a:gd name="connsiteY3" fmla="*/ 231899 h 463797"/>
                  <a:gd name="connsiteX4" fmla="*/ 1577105 w 1577106"/>
                  <a:gd name="connsiteY4" fmla="*/ 231899 h 463797"/>
                  <a:gd name="connsiteX5" fmla="*/ 231899 w 1577106"/>
                  <a:gd name="connsiteY5" fmla="*/ 463797 h 463797"/>
                  <a:gd name="connsiteX6" fmla="*/ 0 w 1577106"/>
                  <a:gd name="connsiteY6" fmla="*/ 231898 h 463797"/>
                  <a:gd name="connsiteX7" fmla="*/ 0 w 1577106"/>
                  <a:gd name="connsiteY7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1577105 w 1577106"/>
                  <a:gd name="connsiteY3" fmla="*/ 231899 h 463797"/>
                  <a:gd name="connsiteX4" fmla="*/ 231899 w 1577106"/>
                  <a:gd name="connsiteY4" fmla="*/ 463797 h 463797"/>
                  <a:gd name="connsiteX5" fmla="*/ 0 w 1577106"/>
                  <a:gd name="connsiteY5" fmla="*/ 231898 h 463797"/>
                  <a:gd name="connsiteX6" fmla="*/ 0 w 1577106"/>
                  <a:gd name="connsiteY6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231899 w 1577106"/>
                  <a:gd name="connsiteY3" fmla="*/ 463797 h 463797"/>
                  <a:gd name="connsiteX4" fmla="*/ 0 w 1577106"/>
                  <a:gd name="connsiteY4" fmla="*/ 231898 h 463797"/>
                  <a:gd name="connsiteX5" fmla="*/ 0 w 1577106"/>
                  <a:gd name="connsiteY5" fmla="*/ 231899 h 463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77106" h="463797">
                    <a:moveTo>
                      <a:pt x="0" y="231899"/>
                    </a:moveTo>
                    <a:cubicBezTo>
                      <a:pt x="0" y="103825"/>
                      <a:pt x="103825" y="0"/>
                      <a:pt x="231899" y="0"/>
                    </a:cubicBezTo>
                    <a:lnTo>
                      <a:pt x="1577106" y="231899"/>
                    </a:lnTo>
                    <a:lnTo>
                      <a:pt x="231899" y="463797"/>
                    </a:lnTo>
                    <a:cubicBezTo>
                      <a:pt x="103825" y="463797"/>
                      <a:pt x="0" y="359972"/>
                      <a:pt x="0" y="231898"/>
                    </a:cubicBezTo>
                    <a:lnTo>
                      <a:pt x="0" y="23189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楕円 161">
                <a:extLst>
                  <a:ext uri="{FF2B5EF4-FFF2-40B4-BE49-F238E27FC236}">
                    <a16:creationId xmlns:a16="http://schemas.microsoft.com/office/drawing/2014/main" id="{012BE38E-F2DE-4DB3-8424-7F2D39057649}"/>
                  </a:ext>
                </a:extLst>
              </p:cNvPr>
              <p:cNvSpPr/>
              <p:nvPr/>
            </p:nvSpPr>
            <p:spPr bwMode="auto">
              <a:xfrm rot="20415849">
                <a:off x="6032889" y="5718846"/>
                <a:ext cx="130888" cy="13575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四角形: 角を丸くする 6">
                <a:extLst>
                  <a:ext uri="{FF2B5EF4-FFF2-40B4-BE49-F238E27FC236}">
                    <a16:creationId xmlns:a16="http://schemas.microsoft.com/office/drawing/2014/main" id="{A2D23DB2-DBF1-466B-A167-02145AE80591}"/>
                  </a:ext>
                </a:extLst>
              </p:cNvPr>
              <p:cNvSpPr/>
              <p:nvPr/>
            </p:nvSpPr>
            <p:spPr bwMode="auto">
              <a:xfrm>
                <a:off x="3800417" y="4909517"/>
                <a:ext cx="749348" cy="194361"/>
              </a:xfrm>
              <a:custGeom>
                <a:avLst/>
                <a:gdLst>
                  <a:gd name="connsiteX0" fmla="*/ 0 w 1577105"/>
                  <a:gd name="connsiteY0" fmla="*/ 231899 h 463797"/>
                  <a:gd name="connsiteX1" fmla="*/ 231899 w 1577105"/>
                  <a:gd name="connsiteY1" fmla="*/ 0 h 463797"/>
                  <a:gd name="connsiteX2" fmla="*/ 1345207 w 1577105"/>
                  <a:gd name="connsiteY2" fmla="*/ 0 h 463797"/>
                  <a:gd name="connsiteX3" fmla="*/ 1577106 w 1577105"/>
                  <a:gd name="connsiteY3" fmla="*/ 231899 h 463797"/>
                  <a:gd name="connsiteX4" fmla="*/ 1577105 w 1577105"/>
                  <a:gd name="connsiteY4" fmla="*/ 231899 h 463797"/>
                  <a:gd name="connsiteX5" fmla="*/ 1345206 w 1577105"/>
                  <a:gd name="connsiteY5" fmla="*/ 463798 h 463797"/>
                  <a:gd name="connsiteX6" fmla="*/ 231899 w 1577105"/>
                  <a:gd name="connsiteY6" fmla="*/ 463797 h 463797"/>
                  <a:gd name="connsiteX7" fmla="*/ 0 w 1577105"/>
                  <a:gd name="connsiteY7" fmla="*/ 231898 h 463797"/>
                  <a:gd name="connsiteX8" fmla="*/ 0 w 1577105"/>
                  <a:gd name="connsiteY8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345207 w 1577106"/>
                  <a:gd name="connsiteY2" fmla="*/ 0 h 463797"/>
                  <a:gd name="connsiteX3" fmla="*/ 1577106 w 1577106"/>
                  <a:gd name="connsiteY3" fmla="*/ 231899 h 463797"/>
                  <a:gd name="connsiteX4" fmla="*/ 1577105 w 1577106"/>
                  <a:gd name="connsiteY4" fmla="*/ 231899 h 463797"/>
                  <a:gd name="connsiteX5" fmla="*/ 231899 w 1577106"/>
                  <a:gd name="connsiteY5" fmla="*/ 463797 h 463797"/>
                  <a:gd name="connsiteX6" fmla="*/ 0 w 1577106"/>
                  <a:gd name="connsiteY6" fmla="*/ 231898 h 463797"/>
                  <a:gd name="connsiteX7" fmla="*/ 0 w 1577106"/>
                  <a:gd name="connsiteY7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1577105 w 1577106"/>
                  <a:gd name="connsiteY3" fmla="*/ 231899 h 463797"/>
                  <a:gd name="connsiteX4" fmla="*/ 231899 w 1577106"/>
                  <a:gd name="connsiteY4" fmla="*/ 463797 h 463797"/>
                  <a:gd name="connsiteX5" fmla="*/ 0 w 1577106"/>
                  <a:gd name="connsiteY5" fmla="*/ 231898 h 463797"/>
                  <a:gd name="connsiteX6" fmla="*/ 0 w 1577106"/>
                  <a:gd name="connsiteY6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231899 w 1577106"/>
                  <a:gd name="connsiteY3" fmla="*/ 463797 h 463797"/>
                  <a:gd name="connsiteX4" fmla="*/ 0 w 1577106"/>
                  <a:gd name="connsiteY4" fmla="*/ 231898 h 463797"/>
                  <a:gd name="connsiteX5" fmla="*/ 0 w 1577106"/>
                  <a:gd name="connsiteY5" fmla="*/ 231899 h 463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77106" h="463797">
                    <a:moveTo>
                      <a:pt x="0" y="231899"/>
                    </a:moveTo>
                    <a:cubicBezTo>
                      <a:pt x="0" y="103825"/>
                      <a:pt x="103825" y="0"/>
                      <a:pt x="231899" y="0"/>
                    </a:cubicBezTo>
                    <a:lnTo>
                      <a:pt x="1577106" y="231899"/>
                    </a:lnTo>
                    <a:lnTo>
                      <a:pt x="231899" y="463797"/>
                    </a:lnTo>
                    <a:cubicBezTo>
                      <a:pt x="103825" y="463797"/>
                      <a:pt x="0" y="359972"/>
                      <a:pt x="0" y="231898"/>
                    </a:cubicBezTo>
                    <a:lnTo>
                      <a:pt x="0" y="23189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四角形: 角を丸くする 6">
                <a:extLst>
                  <a:ext uri="{FF2B5EF4-FFF2-40B4-BE49-F238E27FC236}">
                    <a16:creationId xmlns:a16="http://schemas.microsoft.com/office/drawing/2014/main" id="{A137CABB-108B-4A41-A39D-62022952A55D}"/>
                  </a:ext>
                </a:extLst>
              </p:cNvPr>
              <p:cNvSpPr/>
              <p:nvPr/>
            </p:nvSpPr>
            <p:spPr bwMode="auto">
              <a:xfrm flipH="1">
                <a:off x="4676320" y="4909517"/>
                <a:ext cx="749346" cy="194361"/>
              </a:xfrm>
              <a:custGeom>
                <a:avLst/>
                <a:gdLst>
                  <a:gd name="connsiteX0" fmla="*/ 0 w 1577105"/>
                  <a:gd name="connsiteY0" fmla="*/ 231899 h 463797"/>
                  <a:gd name="connsiteX1" fmla="*/ 231899 w 1577105"/>
                  <a:gd name="connsiteY1" fmla="*/ 0 h 463797"/>
                  <a:gd name="connsiteX2" fmla="*/ 1345207 w 1577105"/>
                  <a:gd name="connsiteY2" fmla="*/ 0 h 463797"/>
                  <a:gd name="connsiteX3" fmla="*/ 1577106 w 1577105"/>
                  <a:gd name="connsiteY3" fmla="*/ 231899 h 463797"/>
                  <a:gd name="connsiteX4" fmla="*/ 1577105 w 1577105"/>
                  <a:gd name="connsiteY4" fmla="*/ 231899 h 463797"/>
                  <a:gd name="connsiteX5" fmla="*/ 1345206 w 1577105"/>
                  <a:gd name="connsiteY5" fmla="*/ 463798 h 463797"/>
                  <a:gd name="connsiteX6" fmla="*/ 231899 w 1577105"/>
                  <a:gd name="connsiteY6" fmla="*/ 463797 h 463797"/>
                  <a:gd name="connsiteX7" fmla="*/ 0 w 1577105"/>
                  <a:gd name="connsiteY7" fmla="*/ 231898 h 463797"/>
                  <a:gd name="connsiteX8" fmla="*/ 0 w 1577105"/>
                  <a:gd name="connsiteY8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345207 w 1577106"/>
                  <a:gd name="connsiteY2" fmla="*/ 0 h 463797"/>
                  <a:gd name="connsiteX3" fmla="*/ 1577106 w 1577106"/>
                  <a:gd name="connsiteY3" fmla="*/ 231899 h 463797"/>
                  <a:gd name="connsiteX4" fmla="*/ 1577105 w 1577106"/>
                  <a:gd name="connsiteY4" fmla="*/ 231899 h 463797"/>
                  <a:gd name="connsiteX5" fmla="*/ 231899 w 1577106"/>
                  <a:gd name="connsiteY5" fmla="*/ 463797 h 463797"/>
                  <a:gd name="connsiteX6" fmla="*/ 0 w 1577106"/>
                  <a:gd name="connsiteY6" fmla="*/ 231898 h 463797"/>
                  <a:gd name="connsiteX7" fmla="*/ 0 w 1577106"/>
                  <a:gd name="connsiteY7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1577105 w 1577106"/>
                  <a:gd name="connsiteY3" fmla="*/ 231899 h 463797"/>
                  <a:gd name="connsiteX4" fmla="*/ 231899 w 1577106"/>
                  <a:gd name="connsiteY4" fmla="*/ 463797 h 463797"/>
                  <a:gd name="connsiteX5" fmla="*/ 0 w 1577106"/>
                  <a:gd name="connsiteY5" fmla="*/ 231898 h 463797"/>
                  <a:gd name="connsiteX6" fmla="*/ 0 w 1577106"/>
                  <a:gd name="connsiteY6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231899 w 1577106"/>
                  <a:gd name="connsiteY3" fmla="*/ 463797 h 463797"/>
                  <a:gd name="connsiteX4" fmla="*/ 0 w 1577106"/>
                  <a:gd name="connsiteY4" fmla="*/ 231898 h 463797"/>
                  <a:gd name="connsiteX5" fmla="*/ 0 w 1577106"/>
                  <a:gd name="connsiteY5" fmla="*/ 231899 h 463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77106" h="463797">
                    <a:moveTo>
                      <a:pt x="0" y="231899"/>
                    </a:moveTo>
                    <a:cubicBezTo>
                      <a:pt x="0" y="103825"/>
                      <a:pt x="103825" y="0"/>
                      <a:pt x="231899" y="0"/>
                    </a:cubicBezTo>
                    <a:lnTo>
                      <a:pt x="1577106" y="231899"/>
                    </a:lnTo>
                    <a:lnTo>
                      <a:pt x="231899" y="463797"/>
                    </a:lnTo>
                    <a:cubicBezTo>
                      <a:pt x="103825" y="463797"/>
                      <a:pt x="0" y="359972"/>
                      <a:pt x="0" y="231898"/>
                    </a:cubicBezTo>
                    <a:lnTo>
                      <a:pt x="0" y="23189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7A1DA685-864B-4E48-B89A-93F21A8A14F2}"/>
                  </a:ext>
                </a:extLst>
              </p:cNvPr>
              <p:cNvSpPr/>
              <p:nvPr/>
            </p:nvSpPr>
            <p:spPr bwMode="auto">
              <a:xfrm>
                <a:off x="3882590" y="5308009"/>
                <a:ext cx="379133" cy="435015"/>
              </a:xfrm>
              <a:custGeom>
                <a:avLst/>
                <a:gdLst>
                  <a:gd name="connsiteX0" fmla="*/ 379133 w 379133"/>
                  <a:gd name="connsiteY0" fmla="*/ 0 h 435015"/>
                  <a:gd name="connsiteX1" fmla="*/ 379133 w 379133"/>
                  <a:gd name="connsiteY1" fmla="*/ 435015 h 435015"/>
                  <a:gd name="connsiteX2" fmla="*/ 0 w 379133"/>
                  <a:gd name="connsiteY2" fmla="*/ 435015 h 435015"/>
                  <a:gd name="connsiteX3" fmla="*/ 3729 w 379133"/>
                  <a:gd name="connsiteY3" fmla="*/ 418545 h 435015"/>
                  <a:gd name="connsiteX4" fmla="*/ 311048 w 379133"/>
                  <a:gd name="connsiteY4" fmla="*/ 36745 h 435015"/>
                  <a:gd name="connsiteX5" fmla="*/ 379133 w 379133"/>
                  <a:gd name="connsiteY5" fmla="*/ 0 h 435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9133" h="435015">
                    <a:moveTo>
                      <a:pt x="379133" y="0"/>
                    </a:moveTo>
                    <a:lnTo>
                      <a:pt x="379133" y="435015"/>
                    </a:lnTo>
                    <a:lnTo>
                      <a:pt x="0" y="435015"/>
                    </a:lnTo>
                    <a:lnTo>
                      <a:pt x="3729" y="418545"/>
                    </a:lnTo>
                    <a:cubicBezTo>
                      <a:pt x="42665" y="285976"/>
                      <a:pt x="155552" y="138664"/>
                      <a:pt x="311048" y="36745"/>
                    </a:cubicBezTo>
                    <a:lnTo>
                      <a:pt x="379133" y="0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CD2EBB6D-075B-4051-A815-3B77556D241A}"/>
                  </a:ext>
                </a:extLst>
              </p:cNvPr>
              <p:cNvSpPr/>
              <p:nvPr/>
            </p:nvSpPr>
            <p:spPr bwMode="auto">
              <a:xfrm>
                <a:off x="4401582" y="5384801"/>
                <a:ext cx="399018" cy="686740"/>
              </a:xfrm>
              <a:custGeom>
                <a:avLst/>
                <a:gdLst>
                  <a:gd name="connsiteX0" fmla="*/ 66504 w 399018"/>
                  <a:gd name="connsiteY0" fmla="*/ 0 h 686740"/>
                  <a:gd name="connsiteX1" fmla="*/ 332514 w 399018"/>
                  <a:gd name="connsiteY1" fmla="*/ 0 h 686740"/>
                  <a:gd name="connsiteX2" fmla="*/ 399018 w 399018"/>
                  <a:gd name="connsiteY2" fmla="*/ 66504 h 686740"/>
                  <a:gd name="connsiteX3" fmla="*/ 399018 w 399018"/>
                  <a:gd name="connsiteY3" fmla="*/ 684313 h 686740"/>
                  <a:gd name="connsiteX4" fmla="*/ 341791 w 399018"/>
                  <a:gd name="connsiteY4" fmla="*/ 685991 h 686740"/>
                  <a:gd name="connsiteX5" fmla="*/ 194254 w 399018"/>
                  <a:gd name="connsiteY5" fmla="*/ 686740 h 686740"/>
                  <a:gd name="connsiteX6" fmla="*/ 47263 w 399018"/>
                  <a:gd name="connsiteY6" fmla="*/ 685991 h 686740"/>
                  <a:gd name="connsiteX7" fmla="*/ 0 w 399018"/>
                  <a:gd name="connsiteY7" fmla="*/ 684590 h 686740"/>
                  <a:gd name="connsiteX8" fmla="*/ 0 w 399018"/>
                  <a:gd name="connsiteY8" fmla="*/ 66504 h 686740"/>
                  <a:gd name="connsiteX9" fmla="*/ 66504 w 399018"/>
                  <a:gd name="connsiteY9" fmla="*/ 0 h 686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99018" h="686740">
                    <a:moveTo>
                      <a:pt x="66504" y="0"/>
                    </a:moveTo>
                    <a:lnTo>
                      <a:pt x="332514" y="0"/>
                    </a:lnTo>
                    <a:cubicBezTo>
                      <a:pt x="369243" y="0"/>
                      <a:pt x="399018" y="29775"/>
                      <a:pt x="399018" y="66504"/>
                    </a:cubicBezTo>
                    <a:lnTo>
                      <a:pt x="399018" y="684313"/>
                    </a:lnTo>
                    <a:lnTo>
                      <a:pt x="341791" y="685991"/>
                    </a:lnTo>
                    <a:cubicBezTo>
                      <a:pt x="294050" y="686640"/>
                      <a:pt x="244699" y="686740"/>
                      <a:pt x="194254" y="686740"/>
                    </a:cubicBezTo>
                    <a:cubicBezTo>
                      <a:pt x="143809" y="686740"/>
                      <a:pt x="94657" y="686640"/>
                      <a:pt x="47263" y="685991"/>
                    </a:cubicBezTo>
                    <a:lnTo>
                      <a:pt x="0" y="684590"/>
                    </a:lnTo>
                    <a:lnTo>
                      <a:pt x="0" y="66504"/>
                    </a:lnTo>
                    <a:cubicBezTo>
                      <a:pt x="0" y="29775"/>
                      <a:pt x="29775" y="0"/>
                      <a:pt x="66504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四角形: 角を丸くする 166">
                <a:extLst>
                  <a:ext uri="{FF2B5EF4-FFF2-40B4-BE49-F238E27FC236}">
                    <a16:creationId xmlns:a16="http://schemas.microsoft.com/office/drawing/2014/main" id="{4C63E8AD-37FC-4B9B-A986-9313A6373B4C}"/>
                  </a:ext>
                </a:extLst>
              </p:cNvPr>
              <p:cNvSpPr/>
              <p:nvPr/>
            </p:nvSpPr>
            <p:spPr bwMode="auto">
              <a:xfrm>
                <a:off x="4487307" y="5450368"/>
                <a:ext cx="227568" cy="169860"/>
              </a:xfrm>
              <a:prstGeom prst="roundRect">
                <a:avLst/>
              </a:pr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F70E070E-C767-41E6-A6DD-F78D23AE8453}"/>
                </a:ext>
              </a:extLst>
            </p:cNvPr>
            <p:cNvSpPr/>
            <p:nvPr/>
          </p:nvSpPr>
          <p:spPr>
            <a:xfrm>
              <a:off x="6965562" y="2711501"/>
              <a:ext cx="1850806" cy="523717"/>
            </a:xfrm>
            <a:custGeom>
              <a:avLst/>
              <a:gdLst>
                <a:gd name="connsiteX0" fmla="*/ 0 w 1850806"/>
                <a:gd name="connsiteY0" fmla="*/ 0 h 852940"/>
                <a:gd name="connsiteX1" fmla="*/ 1850806 w 1850806"/>
                <a:gd name="connsiteY1" fmla="*/ 0 h 852940"/>
                <a:gd name="connsiteX2" fmla="*/ 1850806 w 1850806"/>
                <a:gd name="connsiteY2" fmla="*/ 836769 h 852940"/>
                <a:gd name="connsiteX3" fmla="*/ 1838158 w 1850806"/>
                <a:gd name="connsiteY3" fmla="*/ 830513 h 852940"/>
                <a:gd name="connsiteX4" fmla="*/ 1626335 w 1850806"/>
                <a:gd name="connsiteY4" fmla="*/ 795594 h 852940"/>
                <a:gd name="connsiteX5" fmla="*/ 1287419 w 1850806"/>
                <a:gd name="connsiteY5" fmla="*/ 795594 h 852940"/>
                <a:gd name="connsiteX6" fmla="*/ 1033232 w 1850806"/>
                <a:gd name="connsiteY6" fmla="*/ 739722 h 852940"/>
                <a:gd name="connsiteX7" fmla="*/ 948503 w 1850806"/>
                <a:gd name="connsiteY7" fmla="*/ 795594 h 852940"/>
                <a:gd name="connsiteX8" fmla="*/ 609587 w 1850806"/>
                <a:gd name="connsiteY8" fmla="*/ 795594 h 852940"/>
                <a:gd name="connsiteX9" fmla="*/ 355399 w 1850806"/>
                <a:gd name="connsiteY9" fmla="*/ 739720 h 852940"/>
                <a:gd name="connsiteX10" fmla="*/ 270670 w 1850806"/>
                <a:gd name="connsiteY10" fmla="*/ 795594 h 852940"/>
                <a:gd name="connsiteX11" fmla="*/ 16483 w 1850806"/>
                <a:gd name="connsiteY11" fmla="*/ 739722 h 852940"/>
                <a:gd name="connsiteX12" fmla="*/ 0 w 1850806"/>
                <a:gd name="connsiteY12" fmla="*/ 739042 h 852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50806" h="852940">
                  <a:moveTo>
                    <a:pt x="0" y="0"/>
                  </a:moveTo>
                  <a:lnTo>
                    <a:pt x="1850806" y="0"/>
                  </a:lnTo>
                  <a:lnTo>
                    <a:pt x="1850806" y="836769"/>
                  </a:lnTo>
                  <a:lnTo>
                    <a:pt x="1838158" y="830513"/>
                  </a:lnTo>
                  <a:cubicBezTo>
                    <a:pt x="1767550" y="780073"/>
                    <a:pt x="1696942" y="671432"/>
                    <a:pt x="1626335" y="795594"/>
                  </a:cubicBezTo>
                  <a:cubicBezTo>
                    <a:pt x="1513363" y="994250"/>
                    <a:pt x="1400391" y="596936"/>
                    <a:pt x="1287419" y="795594"/>
                  </a:cubicBezTo>
                  <a:cubicBezTo>
                    <a:pt x="1202690" y="944585"/>
                    <a:pt x="1117960" y="758346"/>
                    <a:pt x="1033232" y="739722"/>
                  </a:cubicBezTo>
                  <a:cubicBezTo>
                    <a:pt x="1004988" y="733511"/>
                    <a:pt x="976746" y="745926"/>
                    <a:pt x="948503" y="795594"/>
                  </a:cubicBezTo>
                  <a:cubicBezTo>
                    <a:pt x="835531" y="994250"/>
                    <a:pt x="722559" y="596936"/>
                    <a:pt x="609587" y="795594"/>
                  </a:cubicBezTo>
                  <a:cubicBezTo>
                    <a:pt x="524857" y="944585"/>
                    <a:pt x="440128" y="758344"/>
                    <a:pt x="355399" y="739720"/>
                  </a:cubicBezTo>
                  <a:cubicBezTo>
                    <a:pt x="327156" y="733511"/>
                    <a:pt x="298913" y="745929"/>
                    <a:pt x="270670" y="795594"/>
                  </a:cubicBezTo>
                  <a:cubicBezTo>
                    <a:pt x="185941" y="944585"/>
                    <a:pt x="101211" y="758346"/>
                    <a:pt x="16483" y="739722"/>
                  </a:cubicBezTo>
                  <a:lnTo>
                    <a:pt x="0" y="739042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1D2A1126-1D0F-4FA6-8F28-1E29D809E3CC}"/>
                </a:ext>
              </a:extLst>
            </p:cNvPr>
            <p:cNvSpPr/>
            <p:nvPr/>
          </p:nvSpPr>
          <p:spPr bwMode="auto">
            <a:xfrm>
              <a:off x="7955292" y="2285154"/>
              <a:ext cx="305033" cy="431057"/>
            </a:xfrm>
            <a:custGeom>
              <a:avLst/>
              <a:gdLst>
                <a:gd name="connsiteX0" fmla="*/ 555738 w 1111476"/>
                <a:gd name="connsiteY0" fmla="*/ 0 h 1570681"/>
                <a:gd name="connsiteX1" fmla="*/ 843509 w 1111476"/>
                <a:gd name="connsiteY1" fmla="*/ 331798 h 1570681"/>
                <a:gd name="connsiteX2" fmla="*/ 667752 w 1111476"/>
                <a:gd name="connsiteY2" fmla="*/ 637522 h 1570681"/>
                <a:gd name="connsiteX3" fmla="*/ 658317 w 1111476"/>
                <a:gd name="connsiteY3" fmla="*/ 639718 h 1570681"/>
                <a:gd name="connsiteX4" fmla="*/ 672423 w 1111476"/>
                <a:gd name="connsiteY4" fmla="*/ 642566 h 1570681"/>
                <a:gd name="connsiteX5" fmla="*/ 692785 w 1111476"/>
                <a:gd name="connsiteY5" fmla="*/ 654920 h 1570681"/>
                <a:gd name="connsiteX6" fmla="*/ 994098 w 1111476"/>
                <a:gd name="connsiteY6" fmla="*/ 353606 h 1570681"/>
                <a:gd name="connsiteX7" fmla="*/ 1091337 w 1111476"/>
                <a:gd name="connsiteY7" fmla="*/ 353606 h 1570681"/>
                <a:gd name="connsiteX8" fmla="*/ 1091337 w 1111476"/>
                <a:gd name="connsiteY8" fmla="*/ 450845 h 1570681"/>
                <a:gd name="connsiteX9" fmla="*/ 757960 w 1111476"/>
                <a:gd name="connsiteY9" fmla="*/ 784222 h 1570681"/>
                <a:gd name="connsiteX10" fmla="*/ 755402 w 1111476"/>
                <a:gd name="connsiteY10" fmla="*/ 785281 h 1570681"/>
                <a:gd name="connsiteX11" fmla="*/ 755402 w 1111476"/>
                <a:gd name="connsiteY11" fmla="*/ 1109306 h 1570681"/>
                <a:gd name="connsiteX12" fmla="*/ 744725 w 1111476"/>
                <a:gd name="connsiteY12" fmla="*/ 1162190 h 1570681"/>
                <a:gd name="connsiteX13" fmla="*/ 739826 w 1111476"/>
                <a:gd name="connsiteY13" fmla="*/ 1169457 h 1570681"/>
                <a:gd name="connsiteX14" fmla="*/ 694430 w 1111476"/>
                <a:gd name="connsiteY14" fmla="*/ 1570681 h 1570681"/>
                <a:gd name="connsiteX15" fmla="*/ 587158 w 1111476"/>
                <a:gd name="connsiteY15" fmla="*/ 1570681 h 1570681"/>
                <a:gd name="connsiteX16" fmla="*/ 556577 w 1111476"/>
                <a:gd name="connsiteY16" fmla="*/ 1300391 h 1570681"/>
                <a:gd name="connsiteX17" fmla="*/ 525995 w 1111476"/>
                <a:gd name="connsiteY17" fmla="*/ 1570681 h 1570681"/>
                <a:gd name="connsiteX18" fmla="*/ 418723 w 1111476"/>
                <a:gd name="connsiteY18" fmla="*/ 1570681 h 1570681"/>
                <a:gd name="connsiteX19" fmla="*/ 373665 w 1111476"/>
                <a:gd name="connsiteY19" fmla="*/ 1172442 h 1570681"/>
                <a:gd name="connsiteX20" fmla="*/ 366753 w 1111476"/>
                <a:gd name="connsiteY20" fmla="*/ 1162190 h 1570681"/>
                <a:gd name="connsiteX21" fmla="*/ 356076 w 1111476"/>
                <a:gd name="connsiteY21" fmla="*/ 1109306 h 1570681"/>
                <a:gd name="connsiteX22" fmla="*/ 356076 w 1111476"/>
                <a:gd name="connsiteY22" fmla="*/ 785284 h 1570681"/>
                <a:gd name="connsiteX23" fmla="*/ 353516 w 1111476"/>
                <a:gd name="connsiteY23" fmla="*/ 784224 h 1570681"/>
                <a:gd name="connsiteX24" fmla="*/ 20139 w 1111476"/>
                <a:gd name="connsiteY24" fmla="*/ 450847 h 1570681"/>
                <a:gd name="connsiteX25" fmla="*/ 20139 w 1111476"/>
                <a:gd name="connsiteY25" fmla="*/ 353608 h 1570681"/>
                <a:gd name="connsiteX26" fmla="*/ 117378 w 1111476"/>
                <a:gd name="connsiteY26" fmla="*/ 353608 h 1570681"/>
                <a:gd name="connsiteX27" fmla="*/ 418691 w 1111476"/>
                <a:gd name="connsiteY27" fmla="*/ 654921 h 1570681"/>
                <a:gd name="connsiteX28" fmla="*/ 439055 w 1111476"/>
                <a:gd name="connsiteY28" fmla="*/ 642566 h 1570681"/>
                <a:gd name="connsiteX29" fmla="*/ 453160 w 1111476"/>
                <a:gd name="connsiteY29" fmla="*/ 639718 h 1570681"/>
                <a:gd name="connsiteX30" fmla="*/ 443725 w 1111476"/>
                <a:gd name="connsiteY30" fmla="*/ 637522 h 1570681"/>
                <a:gd name="connsiteX31" fmla="*/ 267967 w 1111476"/>
                <a:gd name="connsiteY31" fmla="*/ 331798 h 1570681"/>
                <a:gd name="connsiteX32" fmla="*/ 555738 w 1111476"/>
                <a:gd name="connsiteY32" fmla="*/ 0 h 1570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111476" h="1570681">
                  <a:moveTo>
                    <a:pt x="555738" y="0"/>
                  </a:moveTo>
                  <a:cubicBezTo>
                    <a:pt x="714670" y="0"/>
                    <a:pt x="843509" y="148551"/>
                    <a:pt x="843509" y="331798"/>
                  </a:cubicBezTo>
                  <a:cubicBezTo>
                    <a:pt x="843509" y="469233"/>
                    <a:pt x="771037" y="587152"/>
                    <a:pt x="667752" y="637522"/>
                  </a:cubicBezTo>
                  <a:lnTo>
                    <a:pt x="658317" y="639718"/>
                  </a:lnTo>
                  <a:lnTo>
                    <a:pt x="672423" y="642566"/>
                  </a:lnTo>
                  <a:lnTo>
                    <a:pt x="692785" y="654920"/>
                  </a:lnTo>
                  <a:lnTo>
                    <a:pt x="994098" y="353606"/>
                  </a:lnTo>
                  <a:cubicBezTo>
                    <a:pt x="1020950" y="326755"/>
                    <a:pt x="1064485" y="326755"/>
                    <a:pt x="1091337" y="353606"/>
                  </a:cubicBezTo>
                  <a:cubicBezTo>
                    <a:pt x="1118189" y="380458"/>
                    <a:pt x="1118189" y="423993"/>
                    <a:pt x="1091337" y="450845"/>
                  </a:cubicBezTo>
                  <a:lnTo>
                    <a:pt x="757960" y="784222"/>
                  </a:lnTo>
                  <a:lnTo>
                    <a:pt x="755402" y="785281"/>
                  </a:lnTo>
                  <a:lnTo>
                    <a:pt x="755402" y="1109306"/>
                  </a:lnTo>
                  <a:cubicBezTo>
                    <a:pt x="755402" y="1128065"/>
                    <a:pt x="751601" y="1145936"/>
                    <a:pt x="744725" y="1162190"/>
                  </a:cubicBezTo>
                  <a:lnTo>
                    <a:pt x="739826" y="1169457"/>
                  </a:lnTo>
                  <a:lnTo>
                    <a:pt x="694430" y="1570681"/>
                  </a:lnTo>
                  <a:lnTo>
                    <a:pt x="587158" y="1570681"/>
                  </a:lnTo>
                  <a:lnTo>
                    <a:pt x="556577" y="1300391"/>
                  </a:lnTo>
                  <a:lnTo>
                    <a:pt x="525995" y="1570681"/>
                  </a:lnTo>
                  <a:lnTo>
                    <a:pt x="418723" y="1570681"/>
                  </a:lnTo>
                  <a:lnTo>
                    <a:pt x="373665" y="1172442"/>
                  </a:lnTo>
                  <a:lnTo>
                    <a:pt x="366753" y="1162190"/>
                  </a:lnTo>
                  <a:cubicBezTo>
                    <a:pt x="359878" y="1145936"/>
                    <a:pt x="356076" y="1128065"/>
                    <a:pt x="356076" y="1109306"/>
                  </a:cubicBezTo>
                  <a:lnTo>
                    <a:pt x="356076" y="785284"/>
                  </a:lnTo>
                  <a:lnTo>
                    <a:pt x="353516" y="784224"/>
                  </a:lnTo>
                  <a:lnTo>
                    <a:pt x="20139" y="450847"/>
                  </a:lnTo>
                  <a:cubicBezTo>
                    <a:pt x="-6713" y="423995"/>
                    <a:pt x="-6713" y="380460"/>
                    <a:pt x="20139" y="353608"/>
                  </a:cubicBezTo>
                  <a:cubicBezTo>
                    <a:pt x="46991" y="326757"/>
                    <a:pt x="90526" y="326757"/>
                    <a:pt x="117378" y="353608"/>
                  </a:cubicBezTo>
                  <a:lnTo>
                    <a:pt x="418691" y="654921"/>
                  </a:lnTo>
                  <a:lnTo>
                    <a:pt x="439055" y="642566"/>
                  </a:lnTo>
                  <a:lnTo>
                    <a:pt x="453160" y="639718"/>
                  </a:lnTo>
                  <a:lnTo>
                    <a:pt x="443725" y="637522"/>
                  </a:lnTo>
                  <a:cubicBezTo>
                    <a:pt x="340439" y="587152"/>
                    <a:pt x="267967" y="469233"/>
                    <a:pt x="267967" y="331798"/>
                  </a:cubicBezTo>
                  <a:cubicBezTo>
                    <a:pt x="267967" y="148551"/>
                    <a:pt x="396806" y="0"/>
                    <a:pt x="555738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EE80936E-84EB-4DD2-91BD-F0B9085D3113}"/>
                </a:ext>
              </a:extLst>
            </p:cNvPr>
            <p:cNvSpPr/>
            <p:nvPr/>
          </p:nvSpPr>
          <p:spPr>
            <a:xfrm>
              <a:off x="6558399" y="3142172"/>
              <a:ext cx="2711331" cy="145996"/>
            </a:xfrm>
            <a:custGeom>
              <a:avLst/>
              <a:gdLst>
                <a:gd name="connsiteX0" fmla="*/ 762562 w 2711331"/>
                <a:gd name="connsiteY0" fmla="*/ 653 h 145996"/>
                <a:gd name="connsiteX1" fmla="*/ 1016750 w 2711331"/>
                <a:gd name="connsiteY1" fmla="*/ 25374 h 145996"/>
                <a:gd name="connsiteX2" fmla="*/ 1355666 w 2711331"/>
                <a:gd name="connsiteY2" fmla="*/ 25374 h 145996"/>
                <a:gd name="connsiteX3" fmla="*/ 1440395 w 2711331"/>
                <a:gd name="connsiteY3" fmla="*/ 654 h 145996"/>
                <a:gd name="connsiteX4" fmla="*/ 1694582 w 2711331"/>
                <a:gd name="connsiteY4" fmla="*/ 25374 h 145996"/>
                <a:gd name="connsiteX5" fmla="*/ 2033498 w 2711331"/>
                <a:gd name="connsiteY5" fmla="*/ 25374 h 145996"/>
                <a:gd name="connsiteX6" fmla="*/ 2372415 w 2711331"/>
                <a:gd name="connsiteY6" fmla="*/ 25374 h 145996"/>
                <a:gd name="connsiteX7" fmla="*/ 2711331 w 2711331"/>
                <a:gd name="connsiteY7" fmla="*/ 25374 h 145996"/>
                <a:gd name="connsiteX8" fmla="*/ 2711331 w 2711331"/>
                <a:gd name="connsiteY8" fmla="*/ 120624 h 145996"/>
                <a:gd name="connsiteX9" fmla="*/ 2372415 w 2711331"/>
                <a:gd name="connsiteY9" fmla="*/ 120624 h 145996"/>
                <a:gd name="connsiteX10" fmla="*/ 2033498 w 2711331"/>
                <a:gd name="connsiteY10" fmla="*/ 120624 h 145996"/>
                <a:gd name="connsiteX11" fmla="*/ 1694582 w 2711331"/>
                <a:gd name="connsiteY11" fmla="*/ 120624 h 145996"/>
                <a:gd name="connsiteX12" fmla="*/ 1440395 w 2711331"/>
                <a:gd name="connsiteY12" fmla="*/ 95904 h 145996"/>
                <a:gd name="connsiteX13" fmla="*/ 1355666 w 2711331"/>
                <a:gd name="connsiteY13" fmla="*/ 120624 h 145996"/>
                <a:gd name="connsiteX14" fmla="*/ 1016750 w 2711331"/>
                <a:gd name="connsiteY14" fmla="*/ 120624 h 145996"/>
                <a:gd name="connsiteX15" fmla="*/ 762562 w 2711331"/>
                <a:gd name="connsiteY15" fmla="*/ 95903 h 145996"/>
                <a:gd name="connsiteX16" fmla="*/ 677833 w 2711331"/>
                <a:gd name="connsiteY16" fmla="*/ 120624 h 145996"/>
                <a:gd name="connsiteX17" fmla="*/ 423646 w 2711331"/>
                <a:gd name="connsiteY17" fmla="*/ 95904 h 145996"/>
                <a:gd name="connsiteX18" fmla="*/ 338917 w 2711331"/>
                <a:gd name="connsiteY18" fmla="*/ 120624 h 145996"/>
                <a:gd name="connsiteX19" fmla="*/ 84729 w 2711331"/>
                <a:gd name="connsiteY19" fmla="*/ 95904 h 145996"/>
                <a:gd name="connsiteX20" fmla="*/ 0 w 2711331"/>
                <a:gd name="connsiteY20" fmla="*/ 120624 h 145996"/>
                <a:gd name="connsiteX21" fmla="*/ 0 w 2711331"/>
                <a:gd name="connsiteY21" fmla="*/ 25374 h 145996"/>
                <a:gd name="connsiteX22" fmla="*/ 84729 w 2711331"/>
                <a:gd name="connsiteY22" fmla="*/ 654 h 145996"/>
                <a:gd name="connsiteX23" fmla="*/ 338917 w 2711331"/>
                <a:gd name="connsiteY23" fmla="*/ 25374 h 145996"/>
                <a:gd name="connsiteX24" fmla="*/ 423646 w 2711331"/>
                <a:gd name="connsiteY24" fmla="*/ 654 h 145996"/>
                <a:gd name="connsiteX25" fmla="*/ 677833 w 2711331"/>
                <a:gd name="connsiteY25" fmla="*/ 25374 h 145996"/>
                <a:gd name="connsiteX26" fmla="*/ 762562 w 2711331"/>
                <a:gd name="connsiteY26" fmla="*/ 653 h 145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711331" h="145996">
                  <a:moveTo>
                    <a:pt x="762562" y="653"/>
                  </a:moveTo>
                  <a:cubicBezTo>
                    <a:pt x="847291" y="8893"/>
                    <a:pt x="932020" y="91294"/>
                    <a:pt x="1016750" y="25374"/>
                  </a:cubicBezTo>
                  <a:cubicBezTo>
                    <a:pt x="1129722" y="-62521"/>
                    <a:pt x="1242694" y="113268"/>
                    <a:pt x="1355666" y="25374"/>
                  </a:cubicBezTo>
                  <a:cubicBezTo>
                    <a:pt x="1383909" y="3399"/>
                    <a:pt x="1412151" y="-2094"/>
                    <a:pt x="1440395" y="654"/>
                  </a:cubicBezTo>
                  <a:cubicBezTo>
                    <a:pt x="1525123" y="8894"/>
                    <a:pt x="1609853" y="91294"/>
                    <a:pt x="1694582" y="25374"/>
                  </a:cubicBezTo>
                  <a:cubicBezTo>
                    <a:pt x="1807554" y="-62521"/>
                    <a:pt x="1920526" y="113268"/>
                    <a:pt x="2033498" y="25374"/>
                  </a:cubicBezTo>
                  <a:cubicBezTo>
                    <a:pt x="2146470" y="-62521"/>
                    <a:pt x="2259442" y="113268"/>
                    <a:pt x="2372415" y="25374"/>
                  </a:cubicBezTo>
                  <a:cubicBezTo>
                    <a:pt x="2485387" y="-62521"/>
                    <a:pt x="2598359" y="113268"/>
                    <a:pt x="2711331" y="25374"/>
                  </a:cubicBezTo>
                  <a:lnTo>
                    <a:pt x="2711331" y="120624"/>
                  </a:lnTo>
                  <a:cubicBezTo>
                    <a:pt x="2598359" y="208518"/>
                    <a:pt x="2485387" y="32729"/>
                    <a:pt x="2372415" y="120624"/>
                  </a:cubicBezTo>
                  <a:cubicBezTo>
                    <a:pt x="2259442" y="208518"/>
                    <a:pt x="2146470" y="32729"/>
                    <a:pt x="2033498" y="120624"/>
                  </a:cubicBezTo>
                  <a:cubicBezTo>
                    <a:pt x="1920526" y="208518"/>
                    <a:pt x="1807554" y="32729"/>
                    <a:pt x="1694582" y="120624"/>
                  </a:cubicBezTo>
                  <a:cubicBezTo>
                    <a:pt x="1609853" y="186544"/>
                    <a:pt x="1525123" y="104144"/>
                    <a:pt x="1440395" y="95904"/>
                  </a:cubicBezTo>
                  <a:cubicBezTo>
                    <a:pt x="1412151" y="93156"/>
                    <a:pt x="1383909" y="98649"/>
                    <a:pt x="1355666" y="120624"/>
                  </a:cubicBezTo>
                  <a:cubicBezTo>
                    <a:pt x="1242694" y="208518"/>
                    <a:pt x="1129722" y="32729"/>
                    <a:pt x="1016750" y="120624"/>
                  </a:cubicBezTo>
                  <a:cubicBezTo>
                    <a:pt x="932020" y="186544"/>
                    <a:pt x="847291" y="104143"/>
                    <a:pt x="762562" y="95903"/>
                  </a:cubicBezTo>
                  <a:cubicBezTo>
                    <a:pt x="734319" y="93156"/>
                    <a:pt x="706076" y="98650"/>
                    <a:pt x="677833" y="120624"/>
                  </a:cubicBezTo>
                  <a:cubicBezTo>
                    <a:pt x="593104" y="186544"/>
                    <a:pt x="508374" y="104144"/>
                    <a:pt x="423646" y="95904"/>
                  </a:cubicBezTo>
                  <a:cubicBezTo>
                    <a:pt x="395402" y="93156"/>
                    <a:pt x="367160" y="98649"/>
                    <a:pt x="338917" y="120624"/>
                  </a:cubicBezTo>
                  <a:cubicBezTo>
                    <a:pt x="254187" y="186544"/>
                    <a:pt x="169458" y="104144"/>
                    <a:pt x="84729" y="95904"/>
                  </a:cubicBezTo>
                  <a:cubicBezTo>
                    <a:pt x="56486" y="93156"/>
                    <a:pt x="28243" y="98649"/>
                    <a:pt x="0" y="120624"/>
                  </a:cubicBezTo>
                  <a:lnTo>
                    <a:pt x="0" y="25374"/>
                  </a:lnTo>
                  <a:cubicBezTo>
                    <a:pt x="28243" y="3399"/>
                    <a:pt x="56486" y="-2094"/>
                    <a:pt x="84729" y="654"/>
                  </a:cubicBezTo>
                  <a:cubicBezTo>
                    <a:pt x="169458" y="8894"/>
                    <a:pt x="254187" y="91294"/>
                    <a:pt x="338917" y="25374"/>
                  </a:cubicBezTo>
                  <a:cubicBezTo>
                    <a:pt x="367160" y="3399"/>
                    <a:pt x="395402" y="-2094"/>
                    <a:pt x="423646" y="654"/>
                  </a:cubicBezTo>
                  <a:cubicBezTo>
                    <a:pt x="508374" y="8894"/>
                    <a:pt x="593104" y="91294"/>
                    <a:pt x="677833" y="25374"/>
                  </a:cubicBezTo>
                  <a:cubicBezTo>
                    <a:pt x="706076" y="3400"/>
                    <a:pt x="734319" y="-2094"/>
                    <a:pt x="762562" y="65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2668B526-074E-443E-9FE9-5C664906A27A}"/>
              </a:ext>
            </a:extLst>
          </p:cNvPr>
          <p:cNvGrpSpPr/>
          <p:nvPr/>
        </p:nvGrpSpPr>
        <p:grpSpPr>
          <a:xfrm>
            <a:off x="6558399" y="3738975"/>
            <a:ext cx="2714100" cy="2708694"/>
            <a:chOff x="6558399" y="3738975"/>
            <a:chExt cx="2714100" cy="2708694"/>
          </a:xfrm>
        </p:grpSpPr>
        <p:sp>
          <p:nvSpPr>
            <p:cNvPr id="182" name="正方形/長方形 181">
              <a:extLst>
                <a:ext uri="{FF2B5EF4-FFF2-40B4-BE49-F238E27FC236}">
                  <a16:creationId xmlns:a16="http://schemas.microsoft.com/office/drawing/2014/main" id="{32079E53-580B-40E3-A4E5-C64E9036B67D}"/>
                </a:ext>
              </a:extLst>
            </p:cNvPr>
            <p:cNvSpPr/>
            <p:nvPr/>
          </p:nvSpPr>
          <p:spPr>
            <a:xfrm>
              <a:off x="6561168" y="3738975"/>
              <a:ext cx="2711331" cy="233759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AA4EA36A-86C9-41F0-9F9B-1B379F4C4DD8}"/>
                </a:ext>
              </a:extLst>
            </p:cNvPr>
            <p:cNvGrpSpPr/>
            <p:nvPr/>
          </p:nvGrpSpPr>
          <p:grpSpPr>
            <a:xfrm>
              <a:off x="6558399" y="4640827"/>
              <a:ext cx="1721881" cy="933102"/>
              <a:chOff x="766184" y="1560310"/>
              <a:chExt cx="911440" cy="493917"/>
            </a:xfrm>
            <a:solidFill>
              <a:schemeClr val="bg1">
                <a:lumMod val="65000"/>
              </a:schemeClr>
            </a:solidFill>
          </p:grpSpPr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BA064990-2350-4B76-9FB3-69BA675347D2}"/>
                  </a:ext>
                </a:extLst>
              </p:cNvPr>
              <p:cNvSpPr/>
              <p:nvPr/>
            </p:nvSpPr>
            <p:spPr>
              <a:xfrm rot="19800000">
                <a:off x="1260476" y="1618380"/>
                <a:ext cx="281948" cy="431096"/>
              </a:xfrm>
              <a:custGeom>
                <a:avLst/>
                <a:gdLst>
                  <a:gd name="connsiteX0" fmla="*/ 67074 w 281948"/>
                  <a:gd name="connsiteY0" fmla="*/ 0 h 431096"/>
                  <a:gd name="connsiteX1" fmla="*/ 111124 w 281948"/>
                  <a:gd name="connsiteY1" fmla="*/ 5647 h 431096"/>
                  <a:gd name="connsiteX2" fmla="*/ 163512 w 281948"/>
                  <a:gd name="connsiteY2" fmla="*/ 88991 h 431096"/>
                  <a:gd name="connsiteX3" fmla="*/ 246855 w 281948"/>
                  <a:gd name="connsiteY3" fmla="*/ 27078 h 431096"/>
                  <a:gd name="connsiteX4" fmla="*/ 281948 w 281948"/>
                  <a:gd name="connsiteY4" fmla="*/ 62171 h 431096"/>
                  <a:gd name="connsiteX5" fmla="*/ 224547 w 281948"/>
                  <a:gd name="connsiteY5" fmla="*/ 431096 h 431096"/>
                  <a:gd name="connsiteX6" fmla="*/ 0 w 281948"/>
                  <a:gd name="connsiteY6" fmla="*/ 431096 h 431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48" h="431096">
                    <a:moveTo>
                      <a:pt x="67074" y="0"/>
                    </a:moveTo>
                    <a:lnTo>
                      <a:pt x="111124" y="5647"/>
                    </a:lnTo>
                    <a:lnTo>
                      <a:pt x="163512" y="88991"/>
                    </a:lnTo>
                    <a:lnTo>
                      <a:pt x="246855" y="27078"/>
                    </a:lnTo>
                    <a:lnTo>
                      <a:pt x="281948" y="62171"/>
                    </a:lnTo>
                    <a:lnTo>
                      <a:pt x="224547" y="431096"/>
                    </a:lnTo>
                    <a:lnTo>
                      <a:pt x="0" y="431096"/>
                    </a:ln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A26733F5-1851-44F1-8409-5BC920784F23}"/>
                  </a:ext>
                </a:extLst>
              </p:cNvPr>
              <p:cNvSpPr/>
              <p:nvPr/>
            </p:nvSpPr>
            <p:spPr>
              <a:xfrm>
                <a:off x="998993" y="1684314"/>
                <a:ext cx="214353" cy="84136"/>
              </a:xfrm>
              <a:custGeom>
                <a:avLst/>
                <a:gdLst>
                  <a:gd name="connsiteX0" fmla="*/ 4164 w 856285"/>
                  <a:gd name="connsiteY0" fmla="*/ 0 h 336103"/>
                  <a:gd name="connsiteX1" fmla="*/ 74834 w 856285"/>
                  <a:gd name="connsiteY1" fmla="*/ 4047 h 336103"/>
                  <a:gd name="connsiteX2" fmla="*/ 502851 w 856285"/>
                  <a:gd name="connsiteY2" fmla="*/ 261336 h 336103"/>
                  <a:gd name="connsiteX3" fmla="*/ 803605 w 856285"/>
                  <a:gd name="connsiteY3" fmla="*/ 251489 h 336103"/>
                  <a:gd name="connsiteX4" fmla="*/ 856285 w 856285"/>
                  <a:gd name="connsiteY4" fmla="*/ 311424 h 336103"/>
                  <a:gd name="connsiteX5" fmla="*/ 470447 w 856285"/>
                  <a:gd name="connsiteY5" fmla="*/ 327825 h 336103"/>
                  <a:gd name="connsiteX6" fmla="*/ 4164 w 856285"/>
                  <a:gd name="connsiteY6" fmla="*/ 0 h 336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6285" h="336103">
                    <a:moveTo>
                      <a:pt x="4164" y="0"/>
                    </a:moveTo>
                    <a:lnTo>
                      <a:pt x="74834" y="4047"/>
                    </a:lnTo>
                    <a:cubicBezTo>
                      <a:pt x="36835" y="124341"/>
                      <a:pt x="223712" y="236677"/>
                      <a:pt x="502851" y="261336"/>
                    </a:cubicBezTo>
                    <a:cubicBezTo>
                      <a:pt x="603276" y="270208"/>
                      <a:pt x="707548" y="266794"/>
                      <a:pt x="803605" y="251489"/>
                    </a:cubicBezTo>
                    <a:lnTo>
                      <a:pt x="856285" y="311424"/>
                    </a:lnTo>
                    <a:cubicBezTo>
                      <a:pt x="734656" y="337224"/>
                      <a:pt x="599289" y="342978"/>
                      <a:pt x="470447" y="327825"/>
                    </a:cubicBezTo>
                    <a:cubicBezTo>
                      <a:pt x="168481" y="292310"/>
                      <a:pt x="-31784" y="151511"/>
                      <a:pt x="4164" y="0"/>
                    </a:cubicBez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09AE11A7-9258-44E2-8514-812F82BAF4B8}"/>
                  </a:ext>
                </a:extLst>
              </p:cNvPr>
              <p:cNvSpPr/>
              <p:nvPr/>
            </p:nvSpPr>
            <p:spPr>
              <a:xfrm>
                <a:off x="982324" y="1720033"/>
                <a:ext cx="214353" cy="84136"/>
              </a:xfrm>
              <a:custGeom>
                <a:avLst/>
                <a:gdLst>
                  <a:gd name="connsiteX0" fmla="*/ 4164 w 856285"/>
                  <a:gd name="connsiteY0" fmla="*/ 0 h 336103"/>
                  <a:gd name="connsiteX1" fmla="*/ 74834 w 856285"/>
                  <a:gd name="connsiteY1" fmla="*/ 4047 h 336103"/>
                  <a:gd name="connsiteX2" fmla="*/ 502851 w 856285"/>
                  <a:gd name="connsiteY2" fmla="*/ 261336 h 336103"/>
                  <a:gd name="connsiteX3" fmla="*/ 803605 w 856285"/>
                  <a:gd name="connsiteY3" fmla="*/ 251489 h 336103"/>
                  <a:gd name="connsiteX4" fmla="*/ 856285 w 856285"/>
                  <a:gd name="connsiteY4" fmla="*/ 311424 h 336103"/>
                  <a:gd name="connsiteX5" fmla="*/ 470447 w 856285"/>
                  <a:gd name="connsiteY5" fmla="*/ 327825 h 336103"/>
                  <a:gd name="connsiteX6" fmla="*/ 4164 w 856285"/>
                  <a:gd name="connsiteY6" fmla="*/ 0 h 336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6285" h="336103">
                    <a:moveTo>
                      <a:pt x="4164" y="0"/>
                    </a:moveTo>
                    <a:lnTo>
                      <a:pt x="74834" y="4047"/>
                    </a:lnTo>
                    <a:cubicBezTo>
                      <a:pt x="36835" y="124341"/>
                      <a:pt x="223712" y="236677"/>
                      <a:pt x="502851" y="261336"/>
                    </a:cubicBezTo>
                    <a:cubicBezTo>
                      <a:pt x="603276" y="270208"/>
                      <a:pt x="707548" y="266794"/>
                      <a:pt x="803605" y="251489"/>
                    </a:cubicBezTo>
                    <a:lnTo>
                      <a:pt x="856285" y="311424"/>
                    </a:lnTo>
                    <a:cubicBezTo>
                      <a:pt x="734656" y="337224"/>
                      <a:pt x="599289" y="342978"/>
                      <a:pt x="470447" y="327825"/>
                    </a:cubicBezTo>
                    <a:cubicBezTo>
                      <a:pt x="168481" y="292310"/>
                      <a:pt x="-31784" y="151511"/>
                      <a:pt x="4164" y="0"/>
                    </a:cubicBez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105733D6-1E2B-4D8A-B855-73ADF61783E3}"/>
                  </a:ext>
                </a:extLst>
              </p:cNvPr>
              <p:cNvSpPr/>
              <p:nvPr/>
            </p:nvSpPr>
            <p:spPr>
              <a:xfrm>
                <a:off x="1251595" y="1851917"/>
                <a:ext cx="426029" cy="202308"/>
              </a:xfrm>
              <a:custGeom>
                <a:avLst/>
                <a:gdLst>
                  <a:gd name="connsiteX0" fmla="*/ 126633 w 426029"/>
                  <a:gd name="connsiteY0" fmla="*/ 119762 h 202308"/>
                  <a:gd name="connsiteX1" fmla="*/ 126633 w 426029"/>
                  <a:gd name="connsiteY1" fmla="*/ 165481 h 202308"/>
                  <a:gd name="connsiteX2" fmla="*/ 262245 w 426029"/>
                  <a:gd name="connsiteY2" fmla="*/ 165481 h 202308"/>
                  <a:gd name="connsiteX3" fmla="*/ 262245 w 426029"/>
                  <a:gd name="connsiteY3" fmla="*/ 119762 h 202308"/>
                  <a:gd name="connsiteX4" fmla="*/ 213015 w 426029"/>
                  <a:gd name="connsiteY4" fmla="*/ 0 h 202308"/>
                  <a:gd name="connsiteX5" fmla="*/ 426029 w 426029"/>
                  <a:gd name="connsiteY5" fmla="*/ 100699 h 202308"/>
                  <a:gd name="connsiteX6" fmla="*/ 379093 w 426029"/>
                  <a:gd name="connsiteY6" fmla="*/ 100699 h 202308"/>
                  <a:gd name="connsiteX7" fmla="*/ 379093 w 426029"/>
                  <a:gd name="connsiteY7" fmla="*/ 202308 h 202308"/>
                  <a:gd name="connsiteX8" fmla="*/ 46936 w 426029"/>
                  <a:gd name="connsiteY8" fmla="*/ 202308 h 202308"/>
                  <a:gd name="connsiteX9" fmla="*/ 46936 w 426029"/>
                  <a:gd name="connsiteY9" fmla="*/ 100699 h 202308"/>
                  <a:gd name="connsiteX10" fmla="*/ 0 w 426029"/>
                  <a:gd name="connsiteY10" fmla="*/ 100699 h 202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6029" h="202308">
                    <a:moveTo>
                      <a:pt x="126633" y="119762"/>
                    </a:moveTo>
                    <a:lnTo>
                      <a:pt x="126633" y="165481"/>
                    </a:lnTo>
                    <a:lnTo>
                      <a:pt x="262245" y="165481"/>
                    </a:lnTo>
                    <a:lnTo>
                      <a:pt x="262245" y="119762"/>
                    </a:lnTo>
                    <a:close/>
                    <a:moveTo>
                      <a:pt x="213015" y="0"/>
                    </a:moveTo>
                    <a:lnTo>
                      <a:pt x="426029" y="100699"/>
                    </a:lnTo>
                    <a:lnTo>
                      <a:pt x="379093" y="100699"/>
                    </a:lnTo>
                    <a:lnTo>
                      <a:pt x="379093" y="202308"/>
                    </a:lnTo>
                    <a:lnTo>
                      <a:pt x="46936" y="202308"/>
                    </a:lnTo>
                    <a:lnTo>
                      <a:pt x="46936" y="100699"/>
                    </a:lnTo>
                    <a:lnTo>
                      <a:pt x="0" y="100699"/>
                    </a:ln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3E0043E4-6CBE-42C1-B9F4-EBDCB8612318}"/>
                  </a:ext>
                </a:extLst>
              </p:cNvPr>
              <p:cNvSpPr/>
              <p:nvPr/>
            </p:nvSpPr>
            <p:spPr>
              <a:xfrm>
                <a:off x="1072206" y="1560310"/>
                <a:ext cx="299396" cy="493917"/>
              </a:xfrm>
              <a:custGeom>
                <a:avLst/>
                <a:gdLst>
                  <a:gd name="connsiteX0" fmla="*/ 118419 w 299396"/>
                  <a:gd name="connsiteY0" fmla="*/ 255790 h 493917"/>
                  <a:gd name="connsiteX1" fmla="*/ 118419 w 299396"/>
                  <a:gd name="connsiteY1" fmla="*/ 351038 h 493917"/>
                  <a:gd name="connsiteX2" fmla="*/ 164138 w 299396"/>
                  <a:gd name="connsiteY2" fmla="*/ 351038 h 493917"/>
                  <a:gd name="connsiteX3" fmla="*/ 164138 w 299396"/>
                  <a:gd name="connsiteY3" fmla="*/ 255790 h 493917"/>
                  <a:gd name="connsiteX4" fmla="*/ 35869 w 299396"/>
                  <a:gd name="connsiteY4" fmla="*/ 255790 h 493917"/>
                  <a:gd name="connsiteX5" fmla="*/ 35869 w 299396"/>
                  <a:gd name="connsiteY5" fmla="*/ 351038 h 493917"/>
                  <a:gd name="connsiteX6" fmla="*/ 81588 w 299396"/>
                  <a:gd name="connsiteY6" fmla="*/ 351038 h 493917"/>
                  <a:gd name="connsiteX7" fmla="*/ 81588 w 299396"/>
                  <a:gd name="connsiteY7" fmla="*/ 255790 h 493917"/>
                  <a:gd name="connsiteX8" fmla="*/ 0 w 299396"/>
                  <a:gd name="connsiteY8" fmla="*/ 0 h 493917"/>
                  <a:gd name="connsiteX9" fmla="*/ 18068 w 299396"/>
                  <a:gd name="connsiteY9" fmla="*/ 1291 h 493917"/>
                  <a:gd name="connsiteX10" fmla="*/ 8565 w 299396"/>
                  <a:gd name="connsiteY10" fmla="*/ 87648 h 493917"/>
                  <a:gd name="connsiteX11" fmla="*/ 104687 w 299396"/>
                  <a:gd name="connsiteY11" fmla="*/ 63357 h 493917"/>
                  <a:gd name="connsiteX12" fmla="*/ 116010 w 299396"/>
                  <a:gd name="connsiteY12" fmla="*/ 186468 h 493917"/>
                  <a:gd name="connsiteX13" fmla="*/ 198636 w 299396"/>
                  <a:gd name="connsiteY13" fmla="*/ 128651 h 493917"/>
                  <a:gd name="connsiteX14" fmla="*/ 242935 w 299396"/>
                  <a:gd name="connsiteY14" fmla="*/ 303264 h 493917"/>
                  <a:gd name="connsiteX15" fmla="*/ 292003 w 299396"/>
                  <a:gd name="connsiteY15" fmla="*/ 160598 h 493917"/>
                  <a:gd name="connsiteX16" fmla="*/ 299396 w 299396"/>
                  <a:gd name="connsiteY16" fmla="*/ 166525 h 493917"/>
                  <a:gd name="connsiteX17" fmla="*/ 299396 w 299396"/>
                  <a:gd name="connsiteY17" fmla="*/ 493917 h 493917"/>
                  <a:gd name="connsiteX18" fmla="*/ 0 w 299396"/>
                  <a:gd name="connsiteY18" fmla="*/ 493917 h 493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99396" h="493917">
                    <a:moveTo>
                      <a:pt x="118419" y="255790"/>
                    </a:moveTo>
                    <a:lnTo>
                      <a:pt x="118419" y="351038"/>
                    </a:lnTo>
                    <a:lnTo>
                      <a:pt x="164138" y="351038"/>
                    </a:lnTo>
                    <a:lnTo>
                      <a:pt x="164138" y="255790"/>
                    </a:lnTo>
                    <a:close/>
                    <a:moveTo>
                      <a:pt x="35869" y="255790"/>
                    </a:moveTo>
                    <a:lnTo>
                      <a:pt x="35869" y="351038"/>
                    </a:lnTo>
                    <a:lnTo>
                      <a:pt x="81588" y="351038"/>
                    </a:lnTo>
                    <a:lnTo>
                      <a:pt x="81588" y="255790"/>
                    </a:lnTo>
                    <a:close/>
                    <a:moveTo>
                      <a:pt x="0" y="0"/>
                    </a:moveTo>
                    <a:lnTo>
                      <a:pt x="18068" y="1291"/>
                    </a:lnTo>
                    <a:lnTo>
                      <a:pt x="8565" y="87648"/>
                    </a:lnTo>
                    <a:lnTo>
                      <a:pt x="104687" y="63357"/>
                    </a:lnTo>
                    <a:lnTo>
                      <a:pt x="116010" y="186468"/>
                    </a:lnTo>
                    <a:cubicBezTo>
                      <a:pt x="143555" y="167178"/>
                      <a:pt x="171091" y="147941"/>
                      <a:pt x="198636" y="128651"/>
                    </a:cubicBezTo>
                    <a:lnTo>
                      <a:pt x="242935" y="303264"/>
                    </a:lnTo>
                    <a:lnTo>
                      <a:pt x="292003" y="160598"/>
                    </a:lnTo>
                    <a:lnTo>
                      <a:pt x="299396" y="166525"/>
                    </a:lnTo>
                    <a:lnTo>
                      <a:pt x="299396" y="493917"/>
                    </a:lnTo>
                    <a:lnTo>
                      <a:pt x="0" y="493917"/>
                    </a:ln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矢印: 上 228">
                <a:extLst>
                  <a:ext uri="{FF2B5EF4-FFF2-40B4-BE49-F238E27FC236}">
                    <a16:creationId xmlns:a16="http://schemas.microsoft.com/office/drawing/2014/main" id="{9258F970-FB45-4A67-AE7B-01BDD2CEC168}"/>
                  </a:ext>
                </a:extLst>
              </p:cNvPr>
              <p:cNvSpPr/>
              <p:nvPr/>
            </p:nvSpPr>
            <p:spPr>
              <a:xfrm>
                <a:off x="766184" y="1851917"/>
                <a:ext cx="426029" cy="202308"/>
              </a:xfrm>
              <a:prstGeom prst="upArrow">
                <a:avLst>
                  <a:gd name="adj1" fmla="val 77966"/>
                  <a:gd name="adj2" fmla="val 64125"/>
                </a:avLst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416468BE-055F-486B-B805-97CA2A9F1631}"/>
                  </a:ext>
                </a:extLst>
              </p:cNvPr>
              <p:cNvSpPr/>
              <p:nvPr/>
            </p:nvSpPr>
            <p:spPr>
              <a:xfrm>
                <a:off x="1073639" y="1911350"/>
                <a:ext cx="440201" cy="142876"/>
              </a:xfrm>
              <a:custGeom>
                <a:avLst/>
                <a:gdLst>
                  <a:gd name="connsiteX0" fmla="*/ 227048 w 590219"/>
                  <a:gd name="connsiteY0" fmla="*/ 0 h 175090"/>
                  <a:gd name="connsiteX1" fmla="*/ 279202 w 590219"/>
                  <a:gd name="connsiteY1" fmla="*/ 93668 h 175090"/>
                  <a:gd name="connsiteX2" fmla="*/ 348915 w 590219"/>
                  <a:gd name="connsiteY2" fmla="*/ 32448 h 175090"/>
                  <a:gd name="connsiteX3" fmla="*/ 371308 w 590219"/>
                  <a:gd name="connsiteY3" fmla="*/ 105732 h 175090"/>
                  <a:gd name="connsiteX4" fmla="*/ 447799 w 590219"/>
                  <a:gd name="connsiteY4" fmla="*/ 71309 h 175090"/>
                  <a:gd name="connsiteX5" fmla="*/ 451941 w 590219"/>
                  <a:gd name="connsiteY5" fmla="*/ 135659 h 175090"/>
                  <a:gd name="connsiteX6" fmla="*/ 590219 w 590219"/>
                  <a:gd name="connsiteY6" fmla="*/ 102747 h 175090"/>
                  <a:gd name="connsiteX7" fmla="*/ 541281 w 590219"/>
                  <a:gd name="connsiteY7" fmla="*/ 175090 h 175090"/>
                  <a:gd name="connsiteX8" fmla="*/ 0 w 590219"/>
                  <a:gd name="connsiteY8" fmla="*/ 175090 h 175090"/>
                  <a:gd name="connsiteX9" fmla="*/ 22135 w 590219"/>
                  <a:gd name="connsiteY9" fmla="*/ 157664 h 175090"/>
                  <a:gd name="connsiteX10" fmla="*/ 20352 w 590219"/>
                  <a:gd name="connsiteY10" fmla="*/ 83413 h 175090"/>
                  <a:gd name="connsiteX11" fmla="*/ 92919 w 590219"/>
                  <a:gd name="connsiteY11" fmla="*/ 97191 h 175090"/>
                  <a:gd name="connsiteX12" fmla="*/ 152908 w 590219"/>
                  <a:gd name="connsiteY12" fmla="*/ 120372 h 175090"/>
                  <a:gd name="connsiteX13" fmla="*/ 180008 w 590219"/>
                  <a:gd name="connsiteY13" fmla="*/ 82204 h 175090"/>
                  <a:gd name="connsiteX14" fmla="*/ 227048 w 590219"/>
                  <a:gd name="connsiteY14" fmla="*/ 0 h 175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0219" h="175090">
                    <a:moveTo>
                      <a:pt x="227048" y="0"/>
                    </a:moveTo>
                    <a:lnTo>
                      <a:pt x="279202" y="93668"/>
                    </a:lnTo>
                    <a:lnTo>
                      <a:pt x="348915" y="32448"/>
                    </a:lnTo>
                    <a:lnTo>
                      <a:pt x="371308" y="105732"/>
                    </a:lnTo>
                    <a:lnTo>
                      <a:pt x="447799" y="71309"/>
                    </a:lnTo>
                    <a:lnTo>
                      <a:pt x="451941" y="135659"/>
                    </a:lnTo>
                    <a:lnTo>
                      <a:pt x="590219" y="102747"/>
                    </a:lnTo>
                    <a:lnTo>
                      <a:pt x="541281" y="175090"/>
                    </a:lnTo>
                    <a:lnTo>
                      <a:pt x="0" y="175090"/>
                    </a:lnTo>
                    <a:lnTo>
                      <a:pt x="22135" y="157664"/>
                    </a:lnTo>
                    <a:lnTo>
                      <a:pt x="20352" y="83413"/>
                    </a:lnTo>
                    <a:lnTo>
                      <a:pt x="92919" y="97191"/>
                    </a:lnTo>
                    <a:lnTo>
                      <a:pt x="152908" y="120372"/>
                    </a:lnTo>
                    <a:cubicBezTo>
                      <a:pt x="185219" y="160551"/>
                      <a:pt x="147697" y="42025"/>
                      <a:pt x="180008" y="82204"/>
                    </a:cubicBezTo>
                    <a:cubicBezTo>
                      <a:pt x="195685" y="54787"/>
                      <a:pt x="211371" y="27417"/>
                      <a:pt x="227048" y="0"/>
                    </a:cubicBez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平行四辺形 230">
                <a:extLst>
                  <a:ext uri="{FF2B5EF4-FFF2-40B4-BE49-F238E27FC236}">
                    <a16:creationId xmlns:a16="http://schemas.microsoft.com/office/drawing/2014/main" id="{46D33AA7-B1FB-48AF-BDE5-C1A9C46F128E}"/>
                  </a:ext>
                </a:extLst>
              </p:cNvPr>
              <p:cNvSpPr/>
              <p:nvPr/>
            </p:nvSpPr>
            <p:spPr>
              <a:xfrm>
                <a:off x="854723" y="1657349"/>
                <a:ext cx="180327" cy="396875"/>
              </a:xfrm>
              <a:prstGeom prst="parallelogram">
                <a:avLst>
                  <a:gd name="adj" fmla="val 79098"/>
                </a:avLst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D14E0518-C7A8-4E1C-AF3E-D12A10AC1E02}"/>
                </a:ext>
              </a:extLst>
            </p:cNvPr>
            <p:cNvGrpSpPr/>
            <p:nvPr/>
          </p:nvGrpSpPr>
          <p:grpSpPr>
            <a:xfrm>
              <a:off x="7624826" y="4759502"/>
              <a:ext cx="1554614" cy="814425"/>
              <a:chOff x="854723" y="1623128"/>
              <a:chExt cx="822901" cy="431098"/>
            </a:xfrm>
            <a:solidFill>
              <a:schemeClr val="bg1">
                <a:lumMod val="65000"/>
              </a:schemeClr>
            </a:solidFill>
          </p:grpSpPr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74FD2711-BAAD-4ECF-BF17-B3A35EEB5AEF}"/>
                  </a:ext>
                </a:extLst>
              </p:cNvPr>
              <p:cNvSpPr/>
              <p:nvPr/>
            </p:nvSpPr>
            <p:spPr>
              <a:xfrm>
                <a:off x="1260476" y="1623128"/>
                <a:ext cx="281948" cy="431096"/>
              </a:xfrm>
              <a:custGeom>
                <a:avLst/>
                <a:gdLst>
                  <a:gd name="connsiteX0" fmla="*/ 67074 w 281948"/>
                  <a:gd name="connsiteY0" fmla="*/ 0 h 431096"/>
                  <a:gd name="connsiteX1" fmla="*/ 111124 w 281948"/>
                  <a:gd name="connsiteY1" fmla="*/ 5647 h 431096"/>
                  <a:gd name="connsiteX2" fmla="*/ 163512 w 281948"/>
                  <a:gd name="connsiteY2" fmla="*/ 88991 h 431096"/>
                  <a:gd name="connsiteX3" fmla="*/ 246855 w 281948"/>
                  <a:gd name="connsiteY3" fmla="*/ 27078 h 431096"/>
                  <a:gd name="connsiteX4" fmla="*/ 281948 w 281948"/>
                  <a:gd name="connsiteY4" fmla="*/ 62171 h 431096"/>
                  <a:gd name="connsiteX5" fmla="*/ 224547 w 281948"/>
                  <a:gd name="connsiteY5" fmla="*/ 431096 h 431096"/>
                  <a:gd name="connsiteX6" fmla="*/ 0 w 281948"/>
                  <a:gd name="connsiteY6" fmla="*/ 431096 h 431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48" h="431096">
                    <a:moveTo>
                      <a:pt x="67074" y="0"/>
                    </a:moveTo>
                    <a:lnTo>
                      <a:pt x="111124" y="5647"/>
                    </a:lnTo>
                    <a:lnTo>
                      <a:pt x="163512" y="88991"/>
                    </a:lnTo>
                    <a:lnTo>
                      <a:pt x="246855" y="27078"/>
                    </a:lnTo>
                    <a:lnTo>
                      <a:pt x="281948" y="62171"/>
                    </a:lnTo>
                    <a:lnTo>
                      <a:pt x="224547" y="431096"/>
                    </a:lnTo>
                    <a:lnTo>
                      <a:pt x="0" y="431096"/>
                    </a:ln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E389090B-13C0-4CB7-A806-033401C16175}"/>
                  </a:ext>
                </a:extLst>
              </p:cNvPr>
              <p:cNvSpPr/>
              <p:nvPr/>
            </p:nvSpPr>
            <p:spPr>
              <a:xfrm>
                <a:off x="1251595" y="1851917"/>
                <a:ext cx="426029" cy="202308"/>
              </a:xfrm>
              <a:custGeom>
                <a:avLst/>
                <a:gdLst>
                  <a:gd name="connsiteX0" fmla="*/ 126633 w 426029"/>
                  <a:gd name="connsiteY0" fmla="*/ 119762 h 202308"/>
                  <a:gd name="connsiteX1" fmla="*/ 126633 w 426029"/>
                  <a:gd name="connsiteY1" fmla="*/ 165481 h 202308"/>
                  <a:gd name="connsiteX2" fmla="*/ 262245 w 426029"/>
                  <a:gd name="connsiteY2" fmla="*/ 165481 h 202308"/>
                  <a:gd name="connsiteX3" fmla="*/ 262245 w 426029"/>
                  <a:gd name="connsiteY3" fmla="*/ 119762 h 202308"/>
                  <a:gd name="connsiteX4" fmla="*/ 213015 w 426029"/>
                  <a:gd name="connsiteY4" fmla="*/ 0 h 202308"/>
                  <a:gd name="connsiteX5" fmla="*/ 426029 w 426029"/>
                  <a:gd name="connsiteY5" fmla="*/ 100699 h 202308"/>
                  <a:gd name="connsiteX6" fmla="*/ 379093 w 426029"/>
                  <a:gd name="connsiteY6" fmla="*/ 100699 h 202308"/>
                  <a:gd name="connsiteX7" fmla="*/ 379093 w 426029"/>
                  <a:gd name="connsiteY7" fmla="*/ 202308 h 202308"/>
                  <a:gd name="connsiteX8" fmla="*/ 46936 w 426029"/>
                  <a:gd name="connsiteY8" fmla="*/ 202308 h 202308"/>
                  <a:gd name="connsiteX9" fmla="*/ 46936 w 426029"/>
                  <a:gd name="connsiteY9" fmla="*/ 100699 h 202308"/>
                  <a:gd name="connsiteX10" fmla="*/ 0 w 426029"/>
                  <a:gd name="connsiteY10" fmla="*/ 100699 h 202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6029" h="202308">
                    <a:moveTo>
                      <a:pt x="126633" y="119762"/>
                    </a:moveTo>
                    <a:lnTo>
                      <a:pt x="126633" y="165481"/>
                    </a:lnTo>
                    <a:lnTo>
                      <a:pt x="262245" y="165481"/>
                    </a:lnTo>
                    <a:lnTo>
                      <a:pt x="262245" y="119762"/>
                    </a:lnTo>
                    <a:close/>
                    <a:moveTo>
                      <a:pt x="213015" y="0"/>
                    </a:moveTo>
                    <a:lnTo>
                      <a:pt x="426029" y="100699"/>
                    </a:lnTo>
                    <a:lnTo>
                      <a:pt x="379093" y="100699"/>
                    </a:lnTo>
                    <a:lnTo>
                      <a:pt x="379093" y="202308"/>
                    </a:lnTo>
                    <a:lnTo>
                      <a:pt x="46936" y="202308"/>
                    </a:lnTo>
                    <a:lnTo>
                      <a:pt x="46936" y="100699"/>
                    </a:lnTo>
                    <a:lnTo>
                      <a:pt x="0" y="100699"/>
                    </a:ln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矢印: 上 220">
                <a:extLst>
                  <a:ext uri="{FF2B5EF4-FFF2-40B4-BE49-F238E27FC236}">
                    <a16:creationId xmlns:a16="http://schemas.microsoft.com/office/drawing/2014/main" id="{13FDCA8C-D343-4C25-B701-964B027DDEC3}"/>
                  </a:ext>
                </a:extLst>
              </p:cNvPr>
              <p:cNvSpPr/>
              <p:nvPr/>
            </p:nvSpPr>
            <p:spPr>
              <a:xfrm>
                <a:off x="963914" y="1851917"/>
                <a:ext cx="426029" cy="202308"/>
              </a:xfrm>
              <a:prstGeom prst="upArrow">
                <a:avLst>
                  <a:gd name="adj1" fmla="val 77966"/>
                  <a:gd name="adj2" fmla="val 64125"/>
                </a:avLst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B2A14E0F-6610-4382-96DC-1E50FBD71D5D}"/>
                  </a:ext>
                </a:extLst>
              </p:cNvPr>
              <p:cNvSpPr/>
              <p:nvPr/>
            </p:nvSpPr>
            <p:spPr>
              <a:xfrm>
                <a:off x="1073639" y="1911350"/>
                <a:ext cx="440201" cy="142876"/>
              </a:xfrm>
              <a:custGeom>
                <a:avLst/>
                <a:gdLst>
                  <a:gd name="connsiteX0" fmla="*/ 227048 w 590219"/>
                  <a:gd name="connsiteY0" fmla="*/ 0 h 175090"/>
                  <a:gd name="connsiteX1" fmla="*/ 279202 w 590219"/>
                  <a:gd name="connsiteY1" fmla="*/ 93668 h 175090"/>
                  <a:gd name="connsiteX2" fmla="*/ 348915 w 590219"/>
                  <a:gd name="connsiteY2" fmla="*/ 32448 h 175090"/>
                  <a:gd name="connsiteX3" fmla="*/ 371308 w 590219"/>
                  <a:gd name="connsiteY3" fmla="*/ 105732 h 175090"/>
                  <a:gd name="connsiteX4" fmla="*/ 447799 w 590219"/>
                  <a:gd name="connsiteY4" fmla="*/ 71309 h 175090"/>
                  <a:gd name="connsiteX5" fmla="*/ 451941 w 590219"/>
                  <a:gd name="connsiteY5" fmla="*/ 135659 h 175090"/>
                  <a:gd name="connsiteX6" fmla="*/ 590219 w 590219"/>
                  <a:gd name="connsiteY6" fmla="*/ 102747 h 175090"/>
                  <a:gd name="connsiteX7" fmla="*/ 541281 w 590219"/>
                  <a:gd name="connsiteY7" fmla="*/ 175090 h 175090"/>
                  <a:gd name="connsiteX8" fmla="*/ 0 w 590219"/>
                  <a:gd name="connsiteY8" fmla="*/ 175090 h 175090"/>
                  <a:gd name="connsiteX9" fmla="*/ 22135 w 590219"/>
                  <a:gd name="connsiteY9" fmla="*/ 157664 h 175090"/>
                  <a:gd name="connsiteX10" fmla="*/ 20352 w 590219"/>
                  <a:gd name="connsiteY10" fmla="*/ 83413 h 175090"/>
                  <a:gd name="connsiteX11" fmla="*/ 92919 w 590219"/>
                  <a:gd name="connsiteY11" fmla="*/ 97191 h 175090"/>
                  <a:gd name="connsiteX12" fmla="*/ 152908 w 590219"/>
                  <a:gd name="connsiteY12" fmla="*/ 120372 h 175090"/>
                  <a:gd name="connsiteX13" fmla="*/ 180008 w 590219"/>
                  <a:gd name="connsiteY13" fmla="*/ 82204 h 175090"/>
                  <a:gd name="connsiteX14" fmla="*/ 227048 w 590219"/>
                  <a:gd name="connsiteY14" fmla="*/ 0 h 175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0219" h="175090">
                    <a:moveTo>
                      <a:pt x="227048" y="0"/>
                    </a:moveTo>
                    <a:lnTo>
                      <a:pt x="279202" y="93668"/>
                    </a:lnTo>
                    <a:lnTo>
                      <a:pt x="348915" y="32448"/>
                    </a:lnTo>
                    <a:lnTo>
                      <a:pt x="371308" y="105732"/>
                    </a:lnTo>
                    <a:lnTo>
                      <a:pt x="447799" y="71309"/>
                    </a:lnTo>
                    <a:lnTo>
                      <a:pt x="451941" y="135659"/>
                    </a:lnTo>
                    <a:lnTo>
                      <a:pt x="590219" y="102747"/>
                    </a:lnTo>
                    <a:lnTo>
                      <a:pt x="541281" y="175090"/>
                    </a:lnTo>
                    <a:lnTo>
                      <a:pt x="0" y="175090"/>
                    </a:lnTo>
                    <a:lnTo>
                      <a:pt x="22135" y="157664"/>
                    </a:lnTo>
                    <a:lnTo>
                      <a:pt x="20352" y="83413"/>
                    </a:lnTo>
                    <a:lnTo>
                      <a:pt x="92919" y="97191"/>
                    </a:lnTo>
                    <a:lnTo>
                      <a:pt x="152908" y="120372"/>
                    </a:lnTo>
                    <a:cubicBezTo>
                      <a:pt x="185219" y="160551"/>
                      <a:pt x="147697" y="42025"/>
                      <a:pt x="180008" y="82204"/>
                    </a:cubicBezTo>
                    <a:cubicBezTo>
                      <a:pt x="195685" y="54787"/>
                      <a:pt x="211371" y="27417"/>
                      <a:pt x="227048" y="0"/>
                    </a:cubicBez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平行四辺形 222">
                <a:extLst>
                  <a:ext uri="{FF2B5EF4-FFF2-40B4-BE49-F238E27FC236}">
                    <a16:creationId xmlns:a16="http://schemas.microsoft.com/office/drawing/2014/main" id="{D14F8F0E-8716-4312-8F0E-29A58F2DEB8B}"/>
                  </a:ext>
                </a:extLst>
              </p:cNvPr>
              <p:cNvSpPr/>
              <p:nvPr/>
            </p:nvSpPr>
            <p:spPr>
              <a:xfrm>
                <a:off x="854723" y="1657349"/>
                <a:ext cx="180327" cy="396875"/>
              </a:xfrm>
              <a:prstGeom prst="parallelogram">
                <a:avLst>
                  <a:gd name="adj" fmla="val 79098"/>
                </a:avLst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468C64DC-E86C-47F2-B429-366C8E888481}"/>
                </a:ext>
              </a:extLst>
            </p:cNvPr>
            <p:cNvSpPr/>
            <p:nvPr/>
          </p:nvSpPr>
          <p:spPr>
            <a:xfrm>
              <a:off x="6558399" y="5475641"/>
              <a:ext cx="2711331" cy="972028"/>
            </a:xfrm>
            <a:custGeom>
              <a:avLst/>
              <a:gdLst>
                <a:gd name="connsiteX0" fmla="*/ 762562 w 2711331"/>
                <a:gd name="connsiteY0" fmla="*/ 653 h 972028"/>
                <a:gd name="connsiteX1" fmla="*/ 1016750 w 2711331"/>
                <a:gd name="connsiteY1" fmla="*/ 25374 h 972028"/>
                <a:gd name="connsiteX2" fmla="*/ 1355666 w 2711331"/>
                <a:gd name="connsiteY2" fmla="*/ 25374 h 972028"/>
                <a:gd name="connsiteX3" fmla="*/ 1440395 w 2711331"/>
                <a:gd name="connsiteY3" fmla="*/ 654 h 972028"/>
                <a:gd name="connsiteX4" fmla="*/ 1694582 w 2711331"/>
                <a:gd name="connsiteY4" fmla="*/ 25374 h 972028"/>
                <a:gd name="connsiteX5" fmla="*/ 2033498 w 2711331"/>
                <a:gd name="connsiteY5" fmla="*/ 25374 h 972028"/>
                <a:gd name="connsiteX6" fmla="*/ 2372415 w 2711331"/>
                <a:gd name="connsiteY6" fmla="*/ 25374 h 972028"/>
                <a:gd name="connsiteX7" fmla="*/ 2711331 w 2711331"/>
                <a:gd name="connsiteY7" fmla="*/ 25374 h 972028"/>
                <a:gd name="connsiteX8" fmla="*/ 2711331 w 2711331"/>
                <a:gd name="connsiteY8" fmla="*/ 285750 h 972028"/>
                <a:gd name="connsiteX9" fmla="*/ 2711331 w 2711331"/>
                <a:gd name="connsiteY9" fmla="*/ 972028 h 972028"/>
                <a:gd name="connsiteX10" fmla="*/ 0 w 2711331"/>
                <a:gd name="connsiteY10" fmla="*/ 972028 h 972028"/>
                <a:gd name="connsiteX11" fmla="*/ 0 w 2711331"/>
                <a:gd name="connsiteY11" fmla="*/ 285750 h 972028"/>
                <a:gd name="connsiteX12" fmla="*/ 0 w 2711331"/>
                <a:gd name="connsiteY12" fmla="*/ 25374 h 972028"/>
                <a:gd name="connsiteX13" fmla="*/ 84729 w 2711331"/>
                <a:gd name="connsiteY13" fmla="*/ 654 h 972028"/>
                <a:gd name="connsiteX14" fmla="*/ 338917 w 2711331"/>
                <a:gd name="connsiteY14" fmla="*/ 25374 h 972028"/>
                <a:gd name="connsiteX15" fmla="*/ 423646 w 2711331"/>
                <a:gd name="connsiteY15" fmla="*/ 654 h 972028"/>
                <a:gd name="connsiteX16" fmla="*/ 677833 w 2711331"/>
                <a:gd name="connsiteY16" fmla="*/ 25374 h 972028"/>
                <a:gd name="connsiteX17" fmla="*/ 762562 w 2711331"/>
                <a:gd name="connsiteY17" fmla="*/ 653 h 972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711331" h="972028">
                  <a:moveTo>
                    <a:pt x="762562" y="653"/>
                  </a:moveTo>
                  <a:cubicBezTo>
                    <a:pt x="847291" y="8893"/>
                    <a:pt x="932020" y="91295"/>
                    <a:pt x="1016750" y="25374"/>
                  </a:cubicBezTo>
                  <a:cubicBezTo>
                    <a:pt x="1129722" y="-62521"/>
                    <a:pt x="1242694" y="113268"/>
                    <a:pt x="1355666" y="25374"/>
                  </a:cubicBezTo>
                  <a:cubicBezTo>
                    <a:pt x="1383909" y="3400"/>
                    <a:pt x="1412151" y="-2094"/>
                    <a:pt x="1440395" y="654"/>
                  </a:cubicBezTo>
                  <a:cubicBezTo>
                    <a:pt x="1525123" y="8894"/>
                    <a:pt x="1609853" y="91295"/>
                    <a:pt x="1694582" y="25374"/>
                  </a:cubicBezTo>
                  <a:cubicBezTo>
                    <a:pt x="1807554" y="-62521"/>
                    <a:pt x="1920526" y="113268"/>
                    <a:pt x="2033498" y="25374"/>
                  </a:cubicBezTo>
                  <a:cubicBezTo>
                    <a:pt x="2146470" y="-62521"/>
                    <a:pt x="2259442" y="113268"/>
                    <a:pt x="2372415" y="25374"/>
                  </a:cubicBezTo>
                  <a:cubicBezTo>
                    <a:pt x="2485387" y="-62521"/>
                    <a:pt x="2598359" y="113268"/>
                    <a:pt x="2711331" y="25374"/>
                  </a:cubicBezTo>
                  <a:lnTo>
                    <a:pt x="2711331" y="285750"/>
                  </a:lnTo>
                  <a:lnTo>
                    <a:pt x="2711331" y="972028"/>
                  </a:lnTo>
                  <a:lnTo>
                    <a:pt x="0" y="972028"/>
                  </a:lnTo>
                  <a:lnTo>
                    <a:pt x="0" y="285750"/>
                  </a:lnTo>
                  <a:lnTo>
                    <a:pt x="0" y="25374"/>
                  </a:lnTo>
                  <a:cubicBezTo>
                    <a:pt x="28243" y="3400"/>
                    <a:pt x="56486" y="-2094"/>
                    <a:pt x="84729" y="654"/>
                  </a:cubicBezTo>
                  <a:cubicBezTo>
                    <a:pt x="169458" y="8894"/>
                    <a:pt x="254187" y="91295"/>
                    <a:pt x="338917" y="25374"/>
                  </a:cubicBezTo>
                  <a:cubicBezTo>
                    <a:pt x="367160" y="3400"/>
                    <a:pt x="395402" y="-2094"/>
                    <a:pt x="423646" y="654"/>
                  </a:cubicBezTo>
                  <a:cubicBezTo>
                    <a:pt x="508374" y="8894"/>
                    <a:pt x="593104" y="91295"/>
                    <a:pt x="677833" y="25374"/>
                  </a:cubicBezTo>
                  <a:cubicBezTo>
                    <a:pt x="706076" y="3401"/>
                    <a:pt x="734319" y="-2094"/>
                    <a:pt x="762562" y="653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6C530834-FA7F-487E-A9B7-00932FD9F12A}"/>
                </a:ext>
              </a:extLst>
            </p:cNvPr>
            <p:cNvSpPr/>
            <p:nvPr/>
          </p:nvSpPr>
          <p:spPr>
            <a:xfrm>
              <a:off x="6558399" y="5608512"/>
              <a:ext cx="2711331" cy="145996"/>
            </a:xfrm>
            <a:custGeom>
              <a:avLst/>
              <a:gdLst>
                <a:gd name="connsiteX0" fmla="*/ 762562 w 2711331"/>
                <a:gd name="connsiteY0" fmla="*/ 653 h 145996"/>
                <a:gd name="connsiteX1" fmla="*/ 1016750 w 2711331"/>
                <a:gd name="connsiteY1" fmla="*/ 25374 h 145996"/>
                <a:gd name="connsiteX2" fmla="*/ 1355666 w 2711331"/>
                <a:gd name="connsiteY2" fmla="*/ 25374 h 145996"/>
                <a:gd name="connsiteX3" fmla="*/ 1440395 w 2711331"/>
                <a:gd name="connsiteY3" fmla="*/ 654 h 145996"/>
                <a:gd name="connsiteX4" fmla="*/ 1694582 w 2711331"/>
                <a:gd name="connsiteY4" fmla="*/ 25374 h 145996"/>
                <a:gd name="connsiteX5" fmla="*/ 2033498 w 2711331"/>
                <a:gd name="connsiteY5" fmla="*/ 25374 h 145996"/>
                <a:gd name="connsiteX6" fmla="*/ 2372415 w 2711331"/>
                <a:gd name="connsiteY6" fmla="*/ 25374 h 145996"/>
                <a:gd name="connsiteX7" fmla="*/ 2711331 w 2711331"/>
                <a:gd name="connsiteY7" fmla="*/ 25374 h 145996"/>
                <a:gd name="connsiteX8" fmla="*/ 2711331 w 2711331"/>
                <a:gd name="connsiteY8" fmla="*/ 120624 h 145996"/>
                <a:gd name="connsiteX9" fmla="*/ 2372415 w 2711331"/>
                <a:gd name="connsiteY9" fmla="*/ 120624 h 145996"/>
                <a:gd name="connsiteX10" fmla="*/ 2033498 w 2711331"/>
                <a:gd name="connsiteY10" fmla="*/ 120624 h 145996"/>
                <a:gd name="connsiteX11" fmla="*/ 1694582 w 2711331"/>
                <a:gd name="connsiteY11" fmla="*/ 120624 h 145996"/>
                <a:gd name="connsiteX12" fmla="*/ 1440395 w 2711331"/>
                <a:gd name="connsiteY12" fmla="*/ 95904 h 145996"/>
                <a:gd name="connsiteX13" fmla="*/ 1355666 w 2711331"/>
                <a:gd name="connsiteY13" fmla="*/ 120624 h 145996"/>
                <a:gd name="connsiteX14" fmla="*/ 1016750 w 2711331"/>
                <a:gd name="connsiteY14" fmla="*/ 120624 h 145996"/>
                <a:gd name="connsiteX15" fmla="*/ 762562 w 2711331"/>
                <a:gd name="connsiteY15" fmla="*/ 95903 h 145996"/>
                <a:gd name="connsiteX16" fmla="*/ 677833 w 2711331"/>
                <a:gd name="connsiteY16" fmla="*/ 120624 h 145996"/>
                <a:gd name="connsiteX17" fmla="*/ 423646 w 2711331"/>
                <a:gd name="connsiteY17" fmla="*/ 95904 h 145996"/>
                <a:gd name="connsiteX18" fmla="*/ 338917 w 2711331"/>
                <a:gd name="connsiteY18" fmla="*/ 120624 h 145996"/>
                <a:gd name="connsiteX19" fmla="*/ 84729 w 2711331"/>
                <a:gd name="connsiteY19" fmla="*/ 95904 h 145996"/>
                <a:gd name="connsiteX20" fmla="*/ 0 w 2711331"/>
                <a:gd name="connsiteY20" fmla="*/ 120624 h 145996"/>
                <a:gd name="connsiteX21" fmla="*/ 0 w 2711331"/>
                <a:gd name="connsiteY21" fmla="*/ 25374 h 145996"/>
                <a:gd name="connsiteX22" fmla="*/ 84729 w 2711331"/>
                <a:gd name="connsiteY22" fmla="*/ 654 h 145996"/>
                <a:gd name="connsiteX23" fmla="*/ 338917 w 2711331"/>
                <a:gd name="connsiteY23" fmla="*/ 25374 h 145996"/>
                <a:gd name="connsiteX24" fmla="*/ 423646 w 2711331"/>
                <a:gd name="connsiteY24" fmla="*/ 654 h 145996"/>
                <a:gd name="connsiteX25" fmla="*/ 677833 w 2711331"/>
                <a:gd name="connsiteY25" fmla="*/ 25374 h 145996"/>
                <a:gd name="connsiteX26" fmla="*/ 762562 w 2711331"/>
                <a:gd name="connsiteY26" fmla="*/ 653 h 145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711331" h="145996">
                  <a:moveTo>
                    <a:pt x="762562" y="653"/>
                  </a:moveTo>
                  <a:cubicBezTo>
                    <a:pt x="847291" y="8893"/>
                    <a:pt x="932020" y="91294"/>
                    <a:pt x="1016750" y="25374"/>
                  </a:cubicBezTo>
                  <a:cubicBezTo>
                    <a:pt x="1129722" y="-62521"/>
                    <a:pt x="1242694" y="113268"/>
                    <a:pt x="1355666" y="25374"/>
                  </a:cubicBezTo>
                  <a:cubicBezTo>
                    <a:pt x="1383909" y="3399"/>
                    <a:pt x="1412151" y="-2094"/>
                    <a:pt x="1440395" y="654"/>
                  </a:cubicBezTo>
                  <a:cubicBezTo>
                    <a:pt x="1525123" y="8894"/>
                    <a:pt x="1609853" y="91294"/>
                    <a:pt x="1694582" y="25374"/>
                  </a:cubicBezTo>
                  <a:cubicBezTo>
                    <a:pt x="1807554" y="-62521"/>
                    <a:pt x="1920526" y="113268"/>
                    <a:pt x="2033498" y="25374"/>
                  </a:cubicBezTo>
                  <a:cubicBezTo>
                    <a:pt x="2146470" y="-62521"/>
                    <a:pt x="2259442" y="113268"/>
                    <a:pt x="2372415" y="25374"/>
                  </a:cubicBezTo>
                  <a:cubicBezTo>
                    <a:pt x="2485387" y="-62521"/>
                    <a:pt x="2598359" y="113268"/>
                    <a:pt x="2711331" y="25374"/>
                  </a:cubicBezTo>
                  <a:lnTo>
                    <a:pt x="2711331" y="120624"/>
                  </a:lnTo>
                  <a:cubicBezTo>
                    <a:pt x="2598359" y="208518"/>
                    <a:pt x="2485387" y="32729"/>
                    <a:pt x="2372415" y="120624"/>
                  </a:cubicBezTo>
                  <a:cubicBezTo>
                    <a:pt x="2259442" y="208518"/>
                    <a:pt x="2146470" y="32729"/>
                    <a:pt x="2033498" y="120624"/>
                  </a:cubicBezTo>
                  <a:cubicBezTo>
                    <a:pt x="1920526" y="208518"/>
                    <a:pt x="1807554" y="32729"/>
                    <a:pt x="1694582" y="120624"/>
                  </a:cubicBezTo>
                  <a:cubicBezTo>
                    <a:pt x="1609853" y="186544"/>
                    <a:pt x="1525123" y="104144"/>
                    <a:pt x="1440395" y="95904"/>
                  </a:cubicBezTo>
                  <a:cubicBezTo>
                    <a:pt x="1412151" y="93156"/>
                    <a:pt x="1383909" y="98649"/>
                    <a:pt x="1355666" y="120624"/>
                  </a:cubicBezTo>
                  <a:cubicBezTo>
                    <a:pt x="1242694" y="208518"/>
                    <a:pt x="1129722" y="32729"/>
                    <a:pt x="1016750" y="120624"/>
                  </a:cubicBezTo>
                  <a:cubicBezTo>
                    <a:pt x="932020" y="186544"/>
                    <a:pt x="847291" y="104143"/>
                    <a:pt x="762562" y="95903"/>
                  </a:cubicBezTo>
                  <a:cubicBezTo>
                    <a:pt x="734319" y="93156"/>
                    <a:pt x="706076" y="98650"/>
                    <a:pt x="677833" y="120624"/>
                  </a:cubicBezTo>
                  <a:cubicBezTo>
                    <a:pt x="593104" y="186544"/>
                    <a:pt x="508374" y="104144"/>
                    <a:pt x="423646" y="95904"/>
                  </a:cubicBezTo>
                  <a:cubicBezTo>
                    <a:pt x="395402" y="93156"/>
                    <a:pt x="367160" y="98649"/>
                    <a:pt x="338917" y="120624"/>
                  </a:cubicBezTo>
                  <a:cubicBezTo>
                    <a:pt x="254187" y="186544"/>
                    <a:pt x="169458" y="104144"/>
                    <a:pt x="84729" y="95904"/>
                  </a:cubicBezTo>
                  <a:cubicBezTo>
                    <a:pt x="56486" y="93156"/>
                    <a:pt x="28243" y="98649"/>
                    <a:pt x="0" y="120624"/>
                  </a:cubicBezTo>
                  <a:lnTo>
                    <a:pt x="0" y="25374"/>
                  </a:lnTo>
                  <a:cubicBezTo>
                    <a:pt x="28243" y="3399"/>
                    <a:pt x="56486" y="-2094"/>
                    <a:pt x="84729" y="654"/>
                  </a:cubicBezTo>
                  <a:cubicBezTo>
                    <a:pt x="169458" y="8894"/>
                    <a:pt x="254187" y="91294"/>
                    <a:pt x="338917" y="25374"/>
                  </a:cubicBezTo>
                  <a:cubicBezTo>
                    <a:pt x="367160" y="3399"/>
                    <a:pt x="395402" y="-2094"/>
                    <a:pt x="423646" y="654"/>
                  </a:cubicBezTo>
                  <a:cubicBezTo>
                    <a:pt x="508374" y="8894"/>
                    <a:pt x="593104" y="91294"/>
                    <a:pt x="677833" y="25374"/>
                  </a:cubicBezTo>
                  <a:cubicBezTo>
                    <a:pt x="706076" y="3400"/>
                    <a:pt x="734319" y="-2094"/>
                    <a:pt x="762562" y="65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0A614B0B-329E-4FE5-A92A-C6DB8DC5FDC3}"/>
                </a:ext>
              </a:extLst>
            </p:cNvPr>
            <p:cNvSpPr/>
            <p:nvPr/>
          </p:nvSpPr>
          <p:spPr>
            <a:xfrm>
              <a:off x="6558399" y="6268912"/>
              <a:ext cx="2711331" cy="145996"/>
            </a:xfrm>
            <a:custGeom>
              <a:avLst/>
              <a:gdLst>
                <a:gd name="connsiteX0" fmla="*/ 762562 w 2711331"/>
                <a:gd name="connsiteY0" fmla="*/ 653 h 145996"/>
                <a:gd name="connsiteX1" fmla="*/ 1016750 w 2711331"/>
                <a:gd name="connsiteY1" fmla="*/ 25374 h 145996"/>
                <a:gd name="connsiteX2" fmla="*/ 1355666 w 2711331"/>
                <a:gd name="connsiteY2" fmla="*/ 25374 h 145996"/>
                <a:gd name="connsiteX3" fmla="*/ 1440395 w 2711331"/>
                <a:gd name="connsiteY3" fmla="*/ 654 h 145996"/>
                <a:gd name="connsiteX4" fmla="*/ 1694582 w 2711331"/>
                <a:gd name="connsiteY4" fmla="*/ 25374 h 145996"/>
                <a:gd name="connsiteX5" fmla="*/ 2033498 w 2711331"/>
                <a:gd name="connsiteY5" fmla="*/ 25374 h 145996"/>
                <a:gd name="connsiteX6" fmla="*/ 2372415 w 2711331"/>
                <a:gd name="connsiteY6" fmla="*/ 25374 h 145996"/>
                <a:gd name="connsiteX7" fmla="*/ 2711331 w 2711331"/>
                <a:gd name="connsiteY7" fmla="*/ 25374 h 145996"/>
                <a:gd name="connsiteX8" fmla="*/ 2711331 w 2711331"/>
                <a:gd name="connsiteY8" fmla="*/ 120624 h 145996"/>
                <a:gd name="connsiteX9" fmla="*/ 2372415 w 2711331"/>
                <a:gd name="connsiteY9" fmla="*/ 120624 h 145996"/>
                <a:gd name="connsiteX10" fmla="*/ 2033498 w 2711331"/>
                <a:gd name="connsiteY10" fmla="*/ 120624 h 145996"/>
                <a:gd name="connsiteX11" fmla="*/ 1694582 w 2711331"/>
                <a:gd name="connsiteY11" fmla="*/ 120624 h 145996"/>
                <a:gd name="connsiteX12" fmla="*/ 1440395 w 2711331"/>
                <a:gd name="connsiteY12" fmla="*/ 95904 h 145996"/>
                <a:gd name="connsiteX13" fmla="*/ 1355666 w 2711331"/>
                <a:gd name="connsiteY13" fmla="*/ 120624 h 145996"/>
                <a:gd name="connsiteX14" fmla="*/ 1016750 w 2711331"/>
                <a:gd name="connsiteY14" fmla="*/ 120624 h 145996"/>
                <a:gd name="connsiteX15" fmla="*/ 762562 w 2711331"/>
                <a:gd name="connsiteY15" fmla="*/ 95903 h 145996"/>
                <a:gd name="connsiteX16" fmla="*/ 677833 w 2711331"/>
                <a:gd name="connsiteY16" fmla="*/ 120624 h 145996"/>
                <a:gd name="connsiteX17" fmla="*/ 423646 w 2711331"/>
                <a:gd name="connsiteY17" fmla="*/ 95904 h 145996"/>
                <a:gd name="connsiteX18" fmla="*/ 338917 w 2711331"/>
                <a:gd name="connsiteY18" fmla="*/ 120624 h 145996"/>
                <a:gd name="connsiteX19" fmla="*/ 84729 w 2711331"/>
                <a:gd name="connsiteY19" fmla="*/ 95904 h 145996"/>
                <a:gd name="connsiteX20" fmla="*/ 0 w 2711331"/>
                <a:gd name="connsiteY20" fmla="*/ 120624 h 145996"/>
                <a:gd name="connsiteX21" fmla="*/ 0 w 2711331"/>
                <a:gd name="connsiteY21" fmla="*/ 25374 h 145996"/>
                <a:gd name="connsiteX22" fmla="*/ 84729 w 2711331"/>
                <a:gd name="connsiteY22" fmla="*/ 654 h 145996"/>
                <a:gd name="connsiteX23" fmla="*/ 338917 w 2711331"/>
                <a:gd name="connsiteY23" fmla="*/ 25374 h 145996"/>
                <a:gd name="connsiteX24" fmla="*/ 423646 w 2711331"/>
                <a:gd name="connsiteY24" fmla="*/ 654 h 145996"/>
                <a:gd name="connsiteX25" fmla="*/ 677833 w 2711331"/>
                <a:gd name="connsiteY25" fmla="*/ 25374 h 145996"/>
                <a:gd name="connsiteX26" fmla="*/ 762562 w 2711331"/>
                <a:gd name="connsiteY26" fmla="*/ 653 h 145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711331" h="145996">
                  <a:moveTo>
                    <a:pt x="762562" y="653"/>
                  </a:moveTo>
                  <a:cubicBezTo>
                    <a:pt x="847291" y="8893"/>
                    <a:pt x="932020" y="91294"/>
                    <a:pt x="1016750" y="25374"/>
                  </a:cubicBezTo>
                  <a:cubicBezTo>
                    <a:pt x="1129722" y="-62521"/>
                    <a:pt x="1242694" y="113268"/>
                    <a:pt x="1355666" y="25374"/>
                  </a:cubicBezTo>
                  <a:cubicBezTo>
                    <a:pt x="1383909" y="3399"/>
                    <a:pt x="1412151" y="-2094"/>
                    <a:pt x="1440395" y="654"/>
                  </a:cubicBezTo>
                  <a:cubicBezTo>
                    <a:pt x="1525123" y="8894"/>
                    <a:pt x="1609853" y="91294"/>
                    <a:pt x="1694582" y="25374"/>
                  </a:cubicBezTo>
                  <a:cubicBezTo>
                    <a:pt x="1807554" y="-62521"/>
                    <a:pt x="1920526" y="113268"/>
                    <a:pt x="2033498" y="25374"/>
                  </a:cubicBezTo>
                  <a:cubicBezTo>
                    <a:pt x="2146470" y="-62521"/>
                    <a:pt x="2259442" y="113268"/>
                    <a:pt x="2372415" y="25374"/>
                  </a:cubicBezTo>
                  <a:cubicBezTo>
                    <a:pt x="2485387" y="-62521"/>
                    <a:pt x="2598359" y="113268"/>
                    <a:pt x="2711331" y="25374"/>
                  </a:cubicBezTo>
                  <a:lnTo>
                    <a:pt x="2711331" y="120624"/>
                  </a:lnTo>
                  <a:cubicBezTo>
                    <a:pt x="2598359" y="208518"/>
                    <a:pt x="2485387" y="32729"/>
                    <a:pt x="2372415" y="120624"/>
                  </a:cubicBezTo>
                  <a:cubicBezTo>
                    <a:pt x="2259442" y="208518"/>
                    <a:pt x="2146470" y="32729"/>
                    <a:pt x="2033498" y="120624"/>
                  </a:cubicBezTo>
                  <a:cubicBezTo>
                    <a:pt x="1920526" y="208518"/>
                    <a:pt x="1807554" y="32729"/>
                    <a:pt x="1694582" y="120624"/>
                  </a:cubicBezTo>
                  <a:cubicBezTo>
                    <a:pt x="1609853" y="186544"/>
                    <a:pt x="1525123" y="104144"/>
                    <a:pt x="1440395" y="95904"/>
                  </a:cubicBezTo>
                  <a:cubicBezTo>
                    <a:pt x="1412151" y="93156"/>
                    <a:pt x="1383909" y="98649"/>
                    <a:pt x="1355666" y="120624"/>
                  </a:cubicBezTo>
                  <a:cubicBezTo>
                    <a:pt x="1242694" y="208518"/>
                    <a:pt x="1129722" y="32729"/>
                    <a:pt x="1016750" y="120624"/>
                  </a:cubicBezTo>
                  <a:cubicBezTo>
                    <a:pt x="932020" y="186544"/>
                    <a:pt x="847291" y="104143"/>
                    <a:pt x="762562" y="95903"/>
                  </a:cubicBezTo>
                  <a:cubicBezTo>
                    <a:pt x="734319" y="93156"/>
                    <a:pt x="706076" y="98650"/>
                    <a:pt x="677833" y="120624"/>
                  </a:cubicBezTo>
                  <a:cubicBezTo>
                    <a:pt x="593104" y="186544"/>
                    <a:pt x="508374" y="104144"/>
                    <a:pt x="423646" y="95904"/>
                  </a:cubicBezTo>
                  <a:cubicBezTo>
                    <a:pt x="395402" y="93156"/>
                    <a:pt x="367160" y="98649"/>
                    <a:pt x="338917" y="120624"/>
                  </a:cubicBezTo>
                  <a:cubicBezTo>
                    <a:pt x="254187" y="186544"/>
                    <a:pt x="169458" y="104144"/>
                    <a:pt x="84729" y="95904"/>
                  </a:cubicBezTo>
                  <a:cubicBezTo>
                    <a:pt x="56486" y="93156"/>
                    <a:pt x="28243" y="98649"/>
                    <a:pt x="0" y="120624"/>
                  </a:cubicBezTo>
                  <a:lnTo>
                    <a:pt x="0" y="25374"/>
                  </a:lnTo>
                  <a:cubicBezTo>
                    <a:pt x="28243" y="3399"/>
                    <a:pt x="56486" y="-2094"/>
                    <a:pt x="84729" y="654"/>
                  </a:cubicBezTo>
                  <a:cubicBezTo>
                    <a:pt x="169458" y="8894"/>
                    <a:pt x="254187" y="91294"/>
                    <a:pt x="338917" y="25374"/>
                  </a:cubicBezTo>
                  <a:cubicBezTo>
                    <a:pt x="367160" y="3399"/>
                    <a:pt x="395402" y="-2094"/>
                    <a:pt x="423646" y="654"/>
                  </a:cubicBezTo>
                  <a:cubicBezTo>
                    <a:pt x="508374" y="8894"/>
                    <a:pt x="593104" y="91294"/>
                    <a:pt x="677833" y="25374"/>
                  </a:cubicBezTo>
                  <a:cubicBezTo>
                    <a:pt x="706076" y="3400"/>
                    <a:pt x="734319" y="-2094"/>
                    <a:pt x="762562" y="65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8732C73C-B553-42D0-9745-9409495ACDE2}"/>
                </a:ext>
              </a:extLst>
            </p:cNvPr>
            <p:cNvSpPr/>
            <p:nvPr/>
          </p:nvSpPr>
          <p:spPr>
            <a:xfrm>
              <a:off x="6558399" y="5824412"/>
              <a:ext cx="2711331" cy="145996"/>
            </a:xfrm>
            <a:custGeom>
              <a:avLst/>
              <a:gdLst>
                <a:gd name="connsiteX0" fmla="*/ 762562 w 2711331"/>
                <a:gd name="connsiteY0" fmla="*/ 653 h 145996"/>
                <a:gd name="connsiteX1" fmla="*/ 1016750 w 2711331"/>
                <a:gd name="connsiteY1" fmla="*/ 25374 h 145996"/>
                <a:gd name="connsiteX2" fmla="*/ 1355666 w 2711331"/>
                <a:gd name="connsiteY2" fmla="*/ 25374 h 145996"/>
                <a:gd name="connsiteX3" fmla="*/ 1440395 w 2711331"/>
                <a:gd name="connsiteY3" fmla="*/ 654 h 145996"/>
                <a:gd name="connsiteX4" fmla="*/ 1694582 w 2711331"/>
                <a:gd name="connsiteY4" fmla="*/ 25374 h 145996"/>
                <a:gd name="connsiteX5" fmla="*/ 2033498 w 2711331"/>
                <a:gd name="connsiteY5" fmla="*/ 25374 h 145996"/>
                <a:gd name="connsiteX6" fmla="*/ 2372415 w 2711331"/>
                <a:gd name="connsiteY6" fmla="*/ 25374 h 145996"/>
                <a:gd name="connsiteX7" fmla="*/ 2711331 w 2711331"/>
                <a:gd name="connsiteY7" fmla="*/ 25374 h 145996"/>
                <a:gd name="connsiteX8" fmla="*/ 2711331 w 2711331"/>
                <a:gd name="connsiteY8" fmla="*/ 120624 h 145996"/>
                <a:gd name="connsiteX9" fmla="*/ 2372415 w 2711331"/>
                <a:gd name="connsiteY9" fmla="*/ 120624 h 145996"/>
                <a:gd name="connsiteX10" fmla="*/ 2033498 w 2711331"/>
                <a:gd name="connsiteY10" fmla="*/ 120624 h 145996"/>
                <a:gd name="connsiteX11" fmla="*/ 1694582 w 2711331"/>
                <a:gd name="connsiteY11" fmla="*/ 120624 h 145996"/>
                <a:gd name="connsiteX12" fmla="*/ 1440395 w 2711331"/>
                <a:gd name="connsiteY12" fmla="*/ 95904 h 145996"/>
                <a:gd name="connsiteX13" fmla="*/ 1355666 w 2711331"/>
                <a:gd name="connsiteY13" fmla="*/ 120624 h 145996"/>
                <a:gd name="connsiteX14" fmla="*/ 1016750 w 2711331"/>
                <a:gd name="connsiteY14" fmla="*/ 120624 h 145996"/>
                <a:gd name="connsiteX15" fmla="*/ 762562 w 2711331"/>
                <a:gd name="connsiteY15" fmla="*/ 95903 h 145996"/>
                <a:gd name="connsiteX16" fmla="*/ 677833 w 2711331"/>
                <a:gd name="connsiteY16" fmla="*/ 120624 h 145996"/>
                <a:gd name="connsiteX17" fmla="*/ 423646 w 2711331"/>
                <a:gd name="connsiteY17" fmla="*/ 95904 h 145996"/>
                <a:gd name="connsiteX18" fmla="*/ 338917 w 2711331"/>
                <a:gd name="connsiteY18" fmla="*/ 120624 h 145996"/>
                <a:gd name="connsiteX19" fmla="*/ 84729 w 2711331"/>
                <a:gd name="connsiteY19" fmla="*/ 95904 h 145996"/>
                <a:gd name="connsiteX20" fmla="*/ 0 w 2711331"/>
                <a:gd name="connsiteY20" fmla="*/ 120624 h 145996"/>
                <a:gd name="connsiteX21" fmla="*/ 0 w 2711331"/>
                <a:gd name="connsiteY21" fmla="*/ 25374 h 145996"/>
                <a:gd name="connsiteX22" fmla="*/ 84729 w 2711331"/>
                <a:gd name="connsiteY22" fmla="*/ 654 h 145996"/>
                <a:gd name="connsiteX23" fmla="*/ 338917 w 2711331"/>
                <a:gd name="connsiteY23" fmla="*/ 25374 h 145996"/>
                <a:gd name="connsiteX24" fmla="*/ 423646 w 2711331"/>
                <a:gd name="connsiteY24" fmla="*/ 654 h 145996"/>
                <a:gd name="connsiteX25" fmla="*/ 677833 w 2711331"/>
                <a:gd name="connsiteY25" fmla="*/ 25374 h 145996"/>
                <a:gd name="connsiteX26" fmla="*/ 762562 w 2711331"/>
                <a:gd name="connsiteY26" fmla="*/ 653 h 145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711331" h="145996">
                  <a:moveTo>
                    <a:pt x="762562" y="653"/>
                  </a:moveTo>
                  <a:cubicBezTo>
                    <a:pt x="847291" y="8893"/>
                    <a:pt x="932020" y="91294"/>
                    <a:pt x="1016750" y="25374"/>
                  </a:cubicBezTo>
                  <a:cubicBezTo>
                    <a:pt x="1129722" y="-62521"/>
                    <a:pt x="1242694" y="113268"/>
                    <a:pt x="1355666" y="25374"/>
                  </a:cubicBezTo>
                  <a:cubicBezTo>
                    <a:pt x="1383909" y="3399"/>
                    <a:pt x="1412151" y="-2094"/>
                    <a:pt x="1440395" y="654"/>
                  </a:cubicBezTo>
                  <a:cubicBezTo>
                    <a:pt x="1525123" y="8894"/>
                    <a:pt x="1609853" y="91294"/>
                    <a:pt x="1694582" y="25374"/>
                  </a:cubicBezTo>
                  <a:cubicBezTo>
                    <a:pt x="1807554" y="-62521"/>
                    <a:pt x="1920526" y="113268"/>
                    <a:pt x="2033498" y="25374"/>
                  </a:cubicBezTo>
                  <a:cubicBezTo>
                    <a:pt x="2146470" y="-62521"/>
                    <a:pt x="2259442" y="113268"/>
                    <a:pt x="2372415" y="25374"/>
                  </a:cubicBezTo>
                  <a:cubicBezTo>
                    <a:pt x="2485387" y="-62521"/>
                    <a:pt x="2598359" y="113268"/>
                    <a:pt x="2711331" y="25374"/>
                  </a:cubicBezTo>
                  <a:lnTo>
                    <a:pt x="2711331" y="120624"/>
                  </a:lnTo>
                  <a:cubicBezTo>
                    <a:pt x="2598359" y="208518"/>
                    <a:pt x="2485387" y="32729"/>
                    <a:pt x="2372415" y="120624"/>
                  </a:cubicBezTo>
                  <a:cubicBezTo>
                    <a:pt x="2259442" y="208518"/>
                    <a:pt x="2146470" y="32729"/>
                    <a:pt x="2033498" y="120624"/>
                  </a:cubicBezTo>
                  <a:cubicBezTo>
                    <a:pt x="1920526" y="208518"/>
                    <a:pt x="1807554" y="32729"/>
                    <a:pt x="1694582" y="120624"/>
                  </a:cubicBezTo>
                  <a:cubicBezTo>
                    <a:pt x="1609853" y="186544"/>
                    <a:pt x="1525123" y="104144"/>
                    <a:pt x="1440395" y="95904"/>
                  </a:cubicBezTo>
                  <a:cubicBezTo>
                    <a:pt x="1412151" y="93156"/>
                    <a:pt x="1383909" y="98649"/>
                    <a:pt x="1355666" y="120624"/>
                  </a:cubicBezTo>
                  <a:cubicBezTo>
                    <a:pt x="1242694" y="208518"/>
                    <a:pt x="1129722" y="32729"/>
                    <a:pt x="1016750" y="120624"/>
                  </a:cubicBezTo>
                  <a:cubicBezTo>
                    <a:pt x="932020" y="186544"/>
                    <a:pt x="847291" y="104143"/>
                    <a:pt x="762562" y="95903"/>
                  </a:cubicBezTo>
                  <a:cubicBezTo>
                    <a:pt x="734319" y="93156"/>
                    <a:pt x="706076" y="98650"/>
                    <a:pt x="677833" y="120624"/>
                  </a:cubicBezTo>
                  <a:cubicBezTo>
                    <a:pt x="593104" y="186544"/>
                    <a:pt x="508374" y="104144"/>
                    <a:pt x="423646" y="95904"/>
                  </a:cubicBezTo>
                  <a:cubicBezTo>
                    <a:pt x="395402" y="93156"/>
                    <a:pt x="367160" y="98649"/>
                    <a:pt x="338917" y="120624"/>
                  </a:cubicBezTo>
                  <a:cubicBezTo>
                    <a:pt x="254187" y="186544"/>
                    <a:pt x="169458" y="104144"/>
                    <a:pt x="84729" y="95904"/>
                  </a:cubicBezTo>
                  <a:cubicBezTo>
                    <a:pt x="56486" y="93156"/>
                    <a:pt x="28243" y="98649"/>
                    <a:pt x="0" y="120624"/>
                  </a:cubicBezTo>
                  <a:lnTo>
                    <a:pt x="0" y="25374"/>
                  </a:lnTo>
                  <a:cubicBezTo>
                    <a:pt x="28243" y="3399"/>
                    <a:pt x="56486" y="-2094"/>
                    <a:pt x="84729" y="654"/>
                  </a:cubicBezTo>
                  <a:cubicBezTo>
                    <a:pt x="169458" y="8894"/>
                    <a:pt x="254187" y="91294"/>
                    <a:pt x="338917" y="25374"/>
                  </a:cubicBezTo>
                  <a:cubicBezTo>
                    <a:pt x="367160" y="3399"/>
                    <a:pt x="395402" y="-2094"/>
                    <a:pt x="423646" y="654"/>
                  </a:cubicBezTo>
                  <a:cubicBezTo>
                    <a:pt x="508374" y="8894"/>
                    <a:pt x="593104" y="91294"/>
                    <a:pt x="677833" y="25374"/>
                  </a:cubicBezTo>
                  <a:cubicBezTo>
                    <a:pt x="706076" y="3400"/>
                    <a:pt x="734319" y="-2094"/>
                    <a:pt x="762562" y="65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4DB846EF-1A5F-4075-BF4B-02E021745FE0}"/>
                </a:ext>
              </a:extLst>
            </p:cNvPr>
            <p:cNvSpPr/>
            <p:nvPr/>
          </p:nvSpPr>
          <p:spPr>
            <a:xfrm>
              <a:off x="6965562" y="5622341"/>
              <a:ext cx="1850806" cy="523717"/>
            </a:xfrm>
            <a:custGeom>
              <a:avLst/>
              <a:gdLst>
                <a:gd name="connsiteX0" fmla="*/ 0 w 1850806"/>
                <a:gd name="connsiteY0" fmla="*/ 0 h 852940"/>
                <a:gd name="connsiteX1" fmla="*/ 1850806 w 1850806"/>
                <a:gd name="connsiteY1" fmla="*/ 0 h 852940"/>
                <a:gd name="connsiteX2" fmla="*/ 1850806 w 1850806"/>
                <a:gd name="connsiteY2" fmla="*/ 836769 h 852940"/>
                <a:gd name="connsiteX3" fmla="*/ 1838158 w 1850806"/>
                <a:gd name="connsiteY3" fmla="*/ 830513 h 852940"/>
                <a:gd name="connsiteX4" fmla="*/ 1626335 w 1850806"/>
                <a:gd name="connsiteY4" fmla="*/ 795594 h 852940"/>
                <a:gd name="connsiteX5" fmla="*/ 1287419 w 1850806"/>
                <a:gd name="connsiteY5" fmla="*/ 795594 h 852940"/>
                <a:gd name="connsiteX6" fmla="*/ 1033232 w 1850806"/>
                <a:gd name="connsiteY6" fmla="*/ 739722 h 852940"/>
                <a:gd name="connsiteX7" fmla="*/ 948503 w 1850806"/>
                <a:gd name="connsiteY7" fmla="*/ 795594 h 852940"/>
                <a:gd name="connsiteX8" fmla="*/ 609587 w 1850806"/>
                <a:gd name="connsiteY8" fmla="*/ 795594 h 852940"/>
                <a:gd name="connsiteX9" fmla="*/ 355399 w 1850806"/>
                <a:gd name="connsiteY9" fmla="*/ 739720 h 852940"/>
                <a:gd name="connsiteX10" fmla="*/ 270670 w 1850806"/>
                <a:gd name="connsiteY10" fmla="*/ 795594 h 852940"/>
                <a:gd name="connsiteX11" fmla="*/ 16483 w 1850806"/>
                <a:gd name="connsiteY11" fmla="*/ 739722 h 852940"/>
                <a:gd name="connsiteX12" fmla="*/ 0 w 1850806"/>
                <a:gd name="connsiteY12" fmla="*/ 739042 h 852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50806" h="852940">
                  <a:moveTo>
                    <a:pt x="0" y="0"/>
                  </a:moveTo>
                  <a:lnTo>
                    <a:pt x="1850806" y="0"/>
                  </a:lnTo>
                  <a:lnTo>
                    <a:pt x="1850806" y="836769"/>
                  </a:lnTo>
                  <a:lnTo>
                    <a:pt x="1838158" y="830513"/>
                  </a:lnTo>
                  <a:cubicBezTo>
                    <a:pt x="1767550" y="780073"/>
                    <a:pt x="1696942" y="671432"/>
                    <a:pt x="1626335" y="795594"/>
                  </a:cubicBezTo>
                  <a:cubicBezTo>
                    <a:pt x="1513363" y="994250"/>
                    <a:pt x="1400391" y="596936"/>
                    <a:pt x="1287419" y="795594"/>
                  </a:cubicBezTo>
                  <a:cubicBezTo>
                    <a:pt x="1202690" y="944585"/>
                    <a:pt x="1117960" y="758346"/>
                    <a:pt x="1033232" y="739722"/>
                  </a:cubicBezTo>
                  <a:cubicBezTo>
                    <a:pt x="1004988" y="733511"/>
                    <a:pt x="976746" y="745926"/>
                    <a:pt x="948503" y="795594"/>
                  </a:cubicBezTo>
                  <a:cubicBezTo>
                    <a:pt x="835531" y="994250"/>
                    <a:pt x="722559" y="596936"/>
                    <a:pt x="609587" y="795594"/>
                  </a:cubicBezTo>
                  <a:cubicBezTo>
                    <a:pt x="524857" y="944585"/>
                    <a:pt x="440128" y="758344"/>
                    <a:pt x="355399" y="739720"/>
                  </a:cubicBezTo>
                  <a:cubicBezTo>
                    <a:pt x="327156" y="733511"/>
                    <a:pt x="298913" y="745929"/>
                    <a:pt x="270670" y="795594"/>
                  </a:cubicBezTo>
                  <a:cubicBezTo>
                    <a:pt x="185941" y="944585"/>
                    <a:pt x="101211" y="758346"/>
                    <a:pt x="16483" y="739722"/>
                  </a:cubicBezTo>
                  <a:lnTo>
                    <a:pt x="0" y="739042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A343B328-D898-4C34-9E0C-E174702F7960}"/>
                </a:ext>
              </a:extLst>
            </p:cNvPr>
            <p:cNvSpPr/>
            <p:nvPr/>
          </p:nvSpPr>
          <p:spPr>
            <a:xfrm>
              <a:off x="6558399" y="6053012"/>
              <a:ext cx="2711331" cy="145996"/>
            </a:xfrm>
            <a:custGeom>
              <a:avLst/>
              <a:gdLst>
                <a:gd name="connsiteX0" fmla="*/ 762562 w 2711331"/>
                <a:gd name="connsiteY0" fmla="*/ 653 h 145996"/>
                <a:gd name="connsiteX1" fmla="*/ 1016750 w 2711331"/>
                <a:gd name="connsiteY1" fmla="*/ 25374 h 145996"/>
                <a:gd name="connsiteX2" fmla="*/ 1355666 w 2711331"/>
                <a:gd name="connsiteY2" fmla="*/ 25374 h 145996"/>
                <a:gd name="connsiteX3" fmla="*/ 1440395 w 2711331"/>
                <a:gd name="connsiteY3" fmla="*/ 654 h 145996"/>
                <a:gd name="connsiteX4" fmla="*/ 1694582 w 2711331"/>
                <a:gd name="connsiteY4" fmla="*/ 25374 h 145996"/>
                <a:gd name="connsiteX5" fmla="*/ 2033498 w 2711331"/>
                <a:gd name="connsiteY5" fmla="*/ 25374 h 145996"/>
                <a:gd name="connsiteX6" fmla="*/ 2372415 w 2711331"/>
                <a:gd name="connsiteY6" fmla="*/ 25374 h 145996"/>
                <a:gd name="connsiteX7" fmla="*/ 2711331 w 2711331"/>
                <a:gd name="connsiteY7" fmla="*/ 25374 h 145996"/>
                <a:gd name="connsiteX8" fmla="*/ 2711331 w 2711331"/>
                <a:gd name="connsiteY8" fmla="*/ 120624 h 145996"/>
                <a:gd name="connsiteX9" fmla="*/ 2372415 w 2711331"/>
                <a:gd name="connsiteY9" fmla="*/ 120624 h 145996"/>
                <a:gd name="connsiteX10" fmla="*/ 2033498 w 2711331"/>
                <a:gd name="connsiteY10" fmla="*/ 120624 h 145996"/>
                <a:gd name="connsiteX11" fmla="*/ 1694582 w 2711331"/>
                <a:gd name="connsiteY11" fmla="*/ 120624 h 145996"/>
                <a:gd name="connsiteX12" fmla="*/ 1440395 w 2711331"/>
                <a:gd name="connsiteY12" fmla="*/ 95904 h 145996"/>
                <a:gd name="connsiteX13" fmla="*/ 1355666 w 2711331"/>
                <a:gd name="connsiteY13" fmla="*/ 120624 h 145996"/>
                <a:gd name="connsiteX14" fmla="*/ 1016750 w 2711331"/>
                <a:gd name="connsiteY14" fmla="*/ 120624 h 145996"/>
                <a:gd name="connsiteX15" fmla="*/ 762562 w 2711331"/>
                <a:gd name="connsiteY15" fmla="*/ 95903 h 145996"/>
                <a:gd name="connsiteX16" fmla="*/ 677833 w 2711331"/>
                <a:gd name="connsiteY16" fmla="*/ 120624 h 145996"/>
                <a:gd name="connsiteX17" fmla="*/ 423646 w 2711331"/>
                <a:gd name="connsiteY17" fmla="*/ 95904 h 145996"/>
                <a:gd name="connsiteX18" fmla="*/ 338917 w 2711331"/>
                <a:gd name="connsiteY18" fmla="*/ 120624 h 145996"/>
                <a:gd name="connsiteX19" fmla="*/ 84729 w 2711331"/>
                <a:gd name="connsiteY19" fmla="*/ 95904 h 145996"/>
                <a:gd name="connsiteX20" fmla="*/ 0 w 2711331"/>
                <a:gd name="connsiteY20" fmla="*/ 120624 h 145996"/>
                <a:gd name="connsiteX21" fmla="*/ 0 w 2711331"/>
                <a:gd name="connsiteY21" fmla="*/ 25374 h 145996"/>
                <a:gd name="connsiteX22" fmla="*/ 84729 w 2711331"/>
                <a:gd name="connsiteY22" fmla="*/ 654 h 145996"/>
                <a:gd name="connsiteX23" fmla="*/ 338917 w 2711331"/>
                <a:gd name="connsiteY23" fmla="*/ 25374 h 145996"/>
                <a:gd name="connsiteX24" fmla="*/ 423646 w 2711331"/>
                <a:gd name="connsiteY24" fmla="*/ 654 h 145996"/>
                <a:gd name="connsiteX25" fmla="*/ 677833 w 2711331"/>
                <a:gd name="connsiteY25" fmla="*/ 25374 h 145996"/>
                <a:gd name="connsiteX26" fmla="*/ 762562 w 2711331"/>
                <a:gd name="connsiteY26" fmla="*/ 653 h 145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711331" h="145996">
                  <a:moveTo>
                    <a:pt x="762562" y="653"/>
                  </a:moveTo>
                  <a:cubicBezTo>
                    <a:pt x="847291" y="8893"/>
                    <a:pt x="932020" y="91294"/>
                    <a:pt x="1016750" y="25374"/>
                  </a:cubicBezTo>
                  <a:cubicBezTo>
                    <a:pt x="1129722" y="-62521"/>
                    <a:pt x="1242694" y="113268"/>
                    <a:pt x="1355666" y="25374"/>
                  </a:cubicBezTo>
                  <a:cubicBezTo>
                    <a:pt x="1383909" y="3399"/>
                    <a:pt x="1412151" y="-2094"/>
                    <a:pt x="1440395" y="654"/>
                  </a:cubicBezTo>
                  <a:cubicBezTo>
                    <a:pt x="1525123" y="8894"/>
                    <a:pt x="1609853" y="91294"/>
                    <a:pt x="1694582" y="25374"/>
                  </a:cubicBezTo>
                  <a:cubicBezTo>
                    <a:pt x="1807554" y="-62521"/>
                    <a:pt x="1920526" y="113268"/>
                    <a:pt x="2033498" y="25374"/>
                  </a:cubicBezTo>
                  <a:cubicBezTo>
                    <a:pt x="2146470" y="-62521"/>
                    <a:pt x="2259442" y="113268"/>
                    <a:pt x="2372415" y="25374"/>
                  </a:cubicBezTo>
                  <a:cubicBezTo>
                    <a:pt x="2485387" y="-62521"/>
                    <a:pt x="2598359" y="113268"/>
                    <a:pt x="2711331" y="25374"/>
                  </a:cubicBezTo>
                  <a:lnTo>
                    <a:pt x="2711331" y="120624"/>
                  </a:lnTo>
                  <a:cubicBezTo>
                    <a:pt x="2598359" y="208518"/>
                    <a:pt x="2485387" y="32729"/>
                    <a:pt x="2372415" y="120624"/>
                  </a:cubicBezTo>
                  <a:cubicBezTo>
                    <a:pt x="2259442" y="208518"/>
                    <a:pt x="2146470" y="32729"/>
                    <a:pt x="2033498" y="120624"/>
                  </a:cubicBezTo>
                  <a:cubicBezTo>
                    <a:pt x="1920526" y="208518"/>
                    <a:pt x="1807554" y="32729"/>
                    <a:pt x="1694582" y="120624"/>
                  </a:cubicBezTo>
                  <a:cubicBezTo>
                    <a:pt x="1609853" y="186544"/>
                    <a:pt x="1525123" y="104144"/>
                    <a:pt x="1440395" y="95904"/>
                  </a:cubicBezTo>
                  <a:cubicBezTo>
                    <a:pt x="1412151" y="93156"/>
                    <a:pt x="1383909" y="98649"/>
                    <a:pt x="1355666" y="120624"/>
                  </a:cubicBezTo>
                  <a:cubicBezTo>
                    <a:pt x="1242694" y="208518"/>
                    <a:pt x="1129722" y="32729"/>
                    <a:pt x="1016750" y="120624"/>
                  </a:cubicBezTo>
                  <a:cubicBezTo>
                    <a:pt x="932020" y="186544"/>
                    <a:pt x="847291" y="104143"/>
                    <a:pt x="762562" y="95903"/>
                  </a:cubicBezTo>
                  <a:cubicBezTo>
                    <a:pt x="734319" y="93156"/>
                    <a:pt x="706076" y="98650"/>
                    <a:pt x="677833" y="120624"/>
                  </a:cubicBezTo>
                  <a:cubicBezTo>
                    <a:pt x="593104" y="186544"/>
                    <a:pt x="508374" y="104144"/>
                    <a:pt x="423646" y="95904"/>
                  </a:cubicBezTo>
                  <a:cubicBezTo>
                    <a:pt x="395402" y="93156"/>
                    <a:pt x="367160" y="98649"/>
                    <a:pt x="338917" y="120624"/>
                  </a:cubicBezTo>
                  <a:cubicBezTo>
                    <a:pt x="254187" y="186544"/>
                    <a:pt x="169458" y="104144"/>
                    <a:pt x="84729" y="95904"/>
                  </a:cubicBezTo>
                  <a:cubicBezTo>
                    <a:pt x="56486" y="93156"/>
                    <a:pt x="28243" y="98649"/>
                    <a:pt x="0" y="120624"/>
                  </a:cubicBezTo>
                  <a:lnTo>
                    <a:pt x="0" y="25374"/>
                  </a:lnTo>
                  <a:cubicBezTo>
                    <a:pt x="28243" y="3399"/>
                    <a:pt x="56486" y="-2094"/>
                    <a:pt x="84729" y="654"/>
                  </a:cubicBezTo>
                  <a:cubicBezTo>
                    <a:pt x="169458" y="8894"/>
                    <a:pt x="254187" y="91294"/>
                    <a:pt x="338917" y="25374"/>
                  </a:cubicBezTo>
                  <a:cubicBezTo>
                    <a:pt x="367160" y="3399"/>
                    <a:pt x="395402" y="-2094"/>
                    <a:pt x="423646" y="654"/>
                  </a:cubicBezTo>
                  <a:cubicBezTo>
                    <a:pt x="508374" y="8894"/>
                    <a:pt x="593104" y="91294"/>
                    <a:pt x="677833" y="25374"/>
                  </a:cubicBezTo>
                  <a:cubicBezTo>
                    <a:pt x="706076" y="3400"/>
                    <a:pt x="734319" y="-2094"/>
                    <a:pt x="762562" y="65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1" name="グループ化 190">
              <a:extLst>
                <a:ext uri="{FF2B5EF4-FFF2-40B4-BE49-F238E27FC236}">
                  <a16:creationId xmlns:a16="http://schemas.microsoft.com/office/drawing/2014/main" id="{7F26277D-FACC-450F-B20F-DF61B1AC6140}"/>
                </a:ext>
              </a:extLst>
            </p:cNvPr>
            <p:cNvGrpSpPr/>
            <p:nvPr/>
          </p:nvGrpSpPr>
          <p:grpSpPr>
            <a:xfrm>
              <a:off x="7732114" y="3867484"/>
              <a:ext cx="1225444" cy="1525553"/>
              <a:chOff x="8224529" y="1971943"/>
              <a:chExt cx="598579" cy="745173"/>
            </a:xfrm>
          </p:grpSpPr>
          <p:grpSp>
            <p:nvGrpSpPr>
              <p:cNvPr id="192" name="グループ化 191">
                <a:extLst>
                  <a:ext uri="{FF2B5EF4-FFF2-40B4-BE49-F238E27FC236}">
                    <a16:creationId xmlns:a16="http://schemas.microsoft.com/office/drawing/2014/main" id="{62ABB979-2FA9-4492-B641-75B19D0C8C95}"/>
                  </a:ext>
                </a:extLst>
              </p:cNvPr>
              <p:cNvGrpSpPr/>
              <p:nvPr/>
            </p:nvGrpSpPr>
            <p:grpSpPr>
              <a:xfrm>
                <a:off x="8224529" y="1971943"/>
                <a:ext cx="598579" cy="745173"/>
                <a:chOff x="7379141" y="1528921"/>
                <a:chExt cx="598579" cy="745173"/>
              </a:xfrm>
            </p:grpSpPr>
            <p:grpSp>
              <p:nvGrpSpPr>
                <p:cNvPr id="205" name="グループ化 204">
                  <a:extLst>
                    <a:ext uri="{FF2B5EF4-FFF2-40B4-BE49-F238E27FC236}">
                      <a16:creationId xmlns:a16="http://schemas.microsoft.com/office/drawing/2014/main" id="{6697D7C8-C74B-4CA3-88AA-A62D1357303C}"/>
                    </a:ext>
                  </a:extLst>
                </p:cNvPr>
                <p:cNvGrpSpPr/>
                <p:nvPr/>
              </p:nvGrpSpPr>
              <p:grpSpPr>
                <a:xfrm>
                  <a:off x="7379141" y="1528921"/>
                  <a:ext cx="598579" cy="317977"/>
                  <a:chOff x="3800417" y="4909517"/>
                  <a:chExt cx="2642658" cy="1403832"/>
                </a:xfrm>
              </p:grpSpPr>
              <p:sp>
                <p:nvSpPr>
                  <p:cNvPr id="207" name="フリーフォーム: 図形 206">
                    <a:extLst>
                      <a:ext uri="{FF2B5EF4-FFF2-40B4-BE49-F238E27FC236}">
                        <a16:creationId xmlns:a16="http://schemas.microsoft.com/office/drawing/2014/main" id="{73A4F901-2DEE-4EEE-A17A-8664C62CB97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83942" y="6041407"/>
                    <a:ext cx="1326514" cy="271942"/>
                  </a:xfrm>
                  <a:custGeom>
                    <a:avLst/>
                    <a:gdLst>
                      <a:gd name="connsiteX0" fmla="*/ 438273 w 1326514"/>
                      <a:gd name="connsiteY0" fmla="*/ 0 h 271942"/>
                      <a:gd name="connsiteX1" fmla="*/ 483992 w 1326514"/>
                      <a:gd name="connsiteY1" fmla="*/ 0 h 271942"/>
                      <a:gd name="connsiteX2" fmla="*/ 483992 w 1326514"/>
                      <a:gd name="connsiteY2" fmla="*/ 205196 h 271942"/>
                      <a:gd name="connsiteX3" fmla="*/ 1021679 w 1326514"/>
                      <a:gd name="connsiteY3" fmla="*/ 205196 h 271942"/>
                      <a:gd name="connsiteX4" fmla="*/ 1021679 w 1326514"/>
                      <a:gd name="connsiteY4" fmla="*/ 0 h 271942"/>
                      <a:gd name="connsiteX5" fmla="*/ 1067398 w 1326514"/>
                      <a:gd name="connsiteY5" fmla="*/ 0 h 271942"/>
                      <a:gd name="connsiteX6" fmla="*/ 1067398 w 1326514"/>
                      <a:gd name="connsiteY6" fmla="*/ 205196 h 271942"/>
                      <a:gd name="connsiteX7" fmla="*/ 1326514 w 1326514"/>
                      <a:gd name="connsiteY7" fmla="*/ 205196 h 271942"/>
                      <a:gd name="connsiteX8" fmla="*/ 1326514 w 1326514"/>
                      <a:gd name="connsiteY8" fmla="*/ 271942 h 271942"/>
                      <a:gd name="connsiteX9" fmla="*/ 256417 w 1326514"/>
                      <a:gd name="connsiteY9" fmla="*/ 271942 h 271942"/>
                      <a:gd name="connsiteX10" fmla="*/ 0 w 1326514"/>
                      <a:gd name="connsiteY10" fmla="*/ 15525 h 271942"/>
                      <a:gd name="connsiteX11" fmla="*/ 66746 w 1326514"/>
                      <a:gd name="connsiteY11" fmla="*/ 15525 h 271942"/>
                      <a:gd name="connsiteX12" fmla="*/ 256417 w 1326514"/>
                      <a:gd name="connsiteY12" fmla="*/ 205196 h 271942"/>
                      <a:gd name="connsiteX13" fmla="*/ 438273 w 1326514"/>
                      <a:gd name="connsiteY13" fmla="*/ 205196 h 271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326514" h="271942">
                        <a:moveTo>
                          <a:pt x="438273" y="0"/>
                        </a:moveTo>
                        <a:lnTo>
                          <a:pt x="483992" y="0"/>
                        </a:lnTo>
                        <a:lnTo>
                          <a:pt x="483992" y="205196"/>
                        </a:lnTo>
                        <a:lnTo>
                          <a:pt x="1021679" y="205196"/>
                        </a:lnTo>
                        <a:lnTo>
                          <a:pt x="1021679" y="0"/>
                        </a:lnTo>
                        <a:lnTo>
                          <a:pt x="1067398" y="0"/>
                        </a:lnTo>
                        <a:lnTo>
                          <a:pt x="1067398" y="205196"/>
                        </a:lnTo>
                        <a:lnTo>
                          <a:pt x="1326514" y="205196"/>
                        </a:lnTo>
                        <a:lnTo>
                          <a:pt x="1326514" y="271942"/>
                        </a:lnTo>
                        <a:lnTo>
                          <a:pt x="256417" y="271942"/>
                        </a:lnTo>
                        <a:cubicBezTo>
                          <a:pt x="114802" y="271942"/>
                          <a:pt x="0" y="157140"/>
                          <a:pt x="0" y="15525"/>
                        </a:cubicBezTo>
                        <a:lnTo>
                          <a:pt x="66746" y="15525"/>
                        </a:lnTo>
                        <a:cubicBezTo>
                          <a:pt x="66746" y="120277"/>
                          <a:pt x="151665" y="205196"/>
                          <a:pt x="256417" y="205196"/>
                        </a:cubicBezTo>
                        <a:lnTo>
                          <a:pt x="438273" y="205196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" name="台形 207">
                    <a:extLst>
                      <a:ext uri="{FF2B5EF4-FFF2-40B4-BE49-F238E27FC236}">
                        <a16:creationId xmlns:a16="http://schemas.microsoft.com/office/drawing/2014/main" id="{340A143E-B09A-49A4-870D-6AC1F154AE3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56937" y="4968388"/>
                    <a:ext cx="109035" cy="298050"/>
                  </a:xfrm>
                  <a:prstGeom prst="trapezoid">
                    <a:avLst>
                      <a:gd name="adj" fmla="val 37827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9" name="フリーフォーム: 図形 208">
                    <a:extLst>
                      <a:ext uri="{FF2B5EF4-FFF2-40B4-BE49-F238E27FC236}">
                        <a16:creationId xmlns:a16="http://schemas.microsoft.com/office/drawing/2014/main" id="{2BE3C2BD-C383-43A8-825B-FFDA9C78700A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4545330" y="4543551"/>
                    <a:ext cx="851983" cy="2199697"/>
                  </a:xfrm>
                  <a:custGeom>
                    <a:avLst/>
                    <a:gdLst>
                      <a:gd name="connsiteX0" fmla="*/ 0 w 851983"/>
                      <a:gd name="connsiteY0" fmla="*/ 1468984 h 2199697"/>
                      <a:gd name="connsiteX1" fmla="*/ 306750 w 851983"/>
                      <a:gd name="connsiteY1" fmla="*/ 863065 h 2199697"/>
                      <a:gd name="connsiteX2" fmla="*/ 377671 w 851983"/>
                      <a:gd name="connsiteY2" fmla="*/ 815825 h 2199697"/>
                      <a:gd name="connsiteX3" fmla="*/ 526622 w 851983"/>
                      <a:gd name="connsiteY3" fmla="*/ 0 h 2199697"/>
                      <a:gd name="connsiteX4" fmla="*/ 586860 w 851983"/>
                      <a:gd name="connsiteY4" fmla="*/ 0 h 2199697"/>
                      <a:gd name="connsiteX5" fmla="*/ 729865 w 851983"/>
                      <a:gd name="connsiteY5" fmla="*/ 783255 h 2199697"/>
                      <a:gd name="connsiteX6" fmla="*/ 758793 w 851983"/>
                      <a:gd name="connsiteY6" fmla="*/ 811551 h 2199697"/>
                      <a:gd name="connsiteX7" fmla="*/ 849340 w 851983"/>
                      <a:gd name="connsiteY7" fmla="*/ 1189915 h 2199697"/>
                      <a:gd name="connsiteX8" fmla="*/ 851706 w 851983"/>
                      <a:gd name="connsiteY8" fmla="*/ 1270570 h 2199697"/>
                      <a:gd name="connsiteX9" fmla="*/ 233896 w 851983"/>
                      <a:gd name="connsiteY9" fmla="*/ 1270570 h 2199697"/>
                      <a:gd name="connsiteX10" fmla="*/ 167392 w 851983"/>
                      <a:gd name="connsiteY10" fmla="*/ 1337074 h 2199697"/>
                      <a:gd name="connsiteX11" fmla="*/ 167392 w 851983"/>
                      <a:gd name="connsiteY11" fmla="*/ 1603084 h 2199697"/>
                      <a:gd name="connsiteX12" fmla="*/ 233896 w 851983"/>
                      <a:gd name="connsiteY12" fmla="*/ 1669588 h 2199697"/>
                      <a:gd name="connsiteX13" fmla="*/ 851983 w 851983"/>
                      <a:gd name="connsiteY13" fmla="*/ 1669588 h 2199697"/>
                      <a:gd name="connsiteX14" fmla="*/ 849340 w 851983"/>
                      <a:gd name="connsiteY14" fmla="*/ 1758768 h 2199697"/>
                      <a:gd name="connsiteX15" fmla="*/ 604867 w 851983"/>
                      <a:gd name="connsiteY15" fmla="*/ 2199697 h 2199697"/>
                      <a:gd name="connsiteX16" fmla="*/ 558049 w 851983"/>
                      <a:gd name="connsiteY16" fmla="*/ 2195924 h 2199697"/>
                      <a:gd name="connsiteX17" fmla="*/ 525615 w 851983"/>
                      <a:gd name="connsiteY17" fmla="*/ 2188581 h 2199697"/>
                      <a:gd name="connsiteX18" fmla="*/ 525615 w 851983"/>
                      <a:gd name="connsiteY18" fmla="*/ 1809448 h 2199697"/>
                      <a:gd name="connsiteX19" fmla="*/ 90599 w 851983"/>
                      <a:gd name="connsiteY19" fmla="*/ 1809448 h 2199697"/>
                      <a:gd name="connsiteX20" fmla="*/ 60356 w 851983"/>
                      <a:gd name="connsiteY20" fmla="*/ 1753411 h 2199697"/>
                      <a:gd name="connsiteX21" fmla="*/ 0 w 851983"/>
                      <a:gd name="connsiteY21" fmla="*/ 1468984 h 2199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51983" h="2199697">
                        <a:moveTo>
                          <a:pt x="0" y="1468984"/>
                        </a:moveTo>
                        <a:cubicBezTo>
                          <a:pt x="0" y="1216757"/>
                          <a:pt x="141403" y="994379"/>
                          <a:pt x="306750" y="863065"/>
                        </a:cubicBezTo>
                        <a:lnTo>
                          <a:pt x="377671" y="815825"/>
                        </a:lnTo>
                        <a:lnTo>
                          <a:pt x="526622" y="0"/>
                        </a:lnTo>
                        <a:lnTo>
                          <a:pt x="586860" y="0"/>
                        </a:lnTo>
                        <a:lnTo>
                          <a:pt x="729865" y="783255"/>
                        </a:lnTo>
                        <a:lnTo>
                          <a:pt x="758793" y="811551"/>
                        </a:lnTo>
                        <a:cubicBezTo>
                          <a:pt x="818819" y="889718"/>
                          <a:pt x="841101" y="1024883"/>
                          <a:pt x="849340" y="1189915"/>
                        </a:cubicBezTo>
                        <a:lnTo>
                          <a:pt x="851706" y="1270570"/>
                        </a:lnTo>
                        <a:lnTo>
                          <a:pt x="233896" y="1270570"/>
                        </a:lnTo>
                        <a:cubicBezTo>
                          <a:pt x="197167" y="1270570"/>
                          <a:pt x="167392" y="1300345"/>
                          <a:pt x="167392" y="1337074"/>
                        </a:cubicBezTo>
                        <a:lnTo>
                          <a:pt x="167392" y="1603084"/>
                        </a:lnTo>
                        <a:cubicBezTo>
                          <a:pt x="167392" y="1639813"/>
                          <a:pt x="197167" y="1669588"/>
                          <a:pt x="233896" y="1669588"/>
                        </a:cubicBezTo>
                        <a:lnTo>
                          <a:pt x="851983" y="1669588"/>
                        </a:lnTo>
                        <a:lnTo>
                          <a:pt x="849340" y="1758768"/>
                        </a:lnTo>
                        <a:cubicBezTo>
                          <a:pt x="836158" y="2019246"/>
                          <a:pt x="787024" y="2199697"/>
                          <a:pt x="604867" y="2199697"/>
                        </a:cubicBezTo>
                        <a:cubicBezTo>
                          <a:pt x="589687" y="2199697"/>
                          <a:pt x="574042" y="2198419"/>
                          <a:pt x="558049" y="2195924"/>
                        </a:cubicBezTo>
                        <a:lnTo>
                          <a:pt x="525615" y="2188581"/>
                        </a:lnTo>
                        <a:lnTo>
                          <a:pt x="525615" y="1809448"/>
                        </a:lnTo>
                        <a:lnTo>
                          <a:pt x="90599" y="1809448"/>
                        </a:lnTo>
                        <a:lnTo>
                          <a:pt x="60356" y="1753411"/>
                        </a:lnTo>
                        <a:cubicBezTo>
                          <a:pt x="22625" y="1665989"/>
                          <a:pt x="0" y="1569874"/>
                          <a:pt x="0" y="146898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0" name="四角形: 角を丸くする 6">
                    <a:extLst>
                      <a:ext uri="{FF2B5EF4-FFF2-40B4-BE49-F238E27FC236}">
                        <a16:creationId xmlns:a16="http://schemas.microsoft.com/office/drawing/2014/main" id="{C9F9ED73-83A3-4D6A-8107-60E7E687E19E}"/>
                      </a:ext>
                    </a:extLst>
                  </p:cNvPr>
                  <p:cNvSpPr/>
                  <p:nvPr/>
                </p:nvSpPr>
                <p:spPr bwMode="auto">
                  <a:xfrm rot="11415849">
                    <a:off x="6106710" y="5744789"/>
                    <a:ext cx="336365" cy="142267"/>
                  </a:xfrm>
                  <a:custGeom>
                    <a:avLst/>
                    <a:gdLst>
                      <a:gd name="connsiteX0" fmla="*/ 0 w 1577105"/>
                      <a:gd name="connsiteY0" fmla="*/ 231899 h 463797"/>
                      <a:gd name="connsiteX1" fmla="*/ 231899 w 1577105"/>
                      <a:gd name="connsiteY1" fmla="*/ 0 h 463797"/>
                      <a:gd name="connsiteX2" fmla="*/ 1345207 w 1577105"/>
                      <a:gd name="connsiteY2" fmla="*/ 0 h 463797"/>
                      <a:gd name="connsiteX3" fmla="*/ 1577106 w 1577105"/>
                      <a:gd name="connsiteY3" fmla="*/ 231899 h 463797"/>
                      <a:gd name="connsiteX4" fmla="*/ 1577105 w 1577105"/>
                      <a:gd name="connsiteY4" fmla="*/ 231899 h 463797"/>
                      <a:gd name="connsiteX5" fmla="*/ 1345206 w 1577105"/>
                      <a:gd name="connsiteY5" fmla="*/ 463798 h 463797"/>
                      <a:gd name="connsiteX6" fmla="*/ 231899 w 1577105"/>
                      <a:gd name="connsiteY6" fmla="*/ 463797 h 463797"/>
                      <a:gd name="connsiteX7" fmla="*/ 0 w 1577105"/>
                      <a:gd name="connsiteY7" fmla="*/ 231898 h 463797"/>
                      <a:gd name="connsiteX8" fmla="*/ 0 w 1577105"/>
                      <a:gd name="connsiteY8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345207 w 1577106"/>
                      <a:gd name="connsiteY2" fmla="*/ 0 h 463797"/>
                      <a:gd name="connsiteX3" fmla="*/ 1577106 w 1577106"/>
                      <a:gd name="connsiteY3" fmla="*/ 231899 h 463797"/>
                      <a:gd name="connsiteX4" fmla="*/ 1577105 w 1577106"/>
                      <a:gd name="connsiteY4" fmla="*/ 231899 h 463797"/>
                      <a:gd name="connsiteX5" fmla="*/ 231899 w 1577106"/>
                      <a:gd name="connsiteY5" fmla="*/ 463797 h 463797"/>
                      <a:gd name="connsiteX6" fmla="*/ 0 w 1577106"/>
                      <a:gd name="connsiteY6" fmla="*/ 231898 h 463797"/>
                      <a:gd name="connsiteX7" fmla="*/ 0 w 1577106"/>
                      <a:gd name="connsiteY7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1577105 w 1577106"/>
                      <a:gd name="connsiteY3" fmla="*/ 231899 h 463797"/>
                      <a:gd name="connsiteX4" fmla="*/ 231899 w 1577106"/>
                      <a:gd name="connsiteY4" fmla="*/ 463797 h 463797"/>
                      <a:gd name="connsiteX5" fmla="*/ 0 w 1577106"/>
                      <a:gd name="connsiteY5" fmla="*/ 231898 h 463797"/>
                      <a:gd name="connsiteX6" fmla="*/ 0 w 1577106"/>
                      <a:gd name="connsiteY6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231899 w 1577106"/>
                      <a:gd name="connsiteY3" fmla="*/ 463797 h 463797"/>
                      <a:gd name="connsiteX4" fmla="*/ 0 w 1577106"/>
                      <a:gd name="connsiteY4" fmla="*/ 231898 h 463797"/>
                      <a:gd name="connsiteX5" fmla="*/ 0 w 1577106"/>
                      <a:gd name="connsiteY5" fmla="*/ 231899 h 4637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577106" h="463797">
                        <a:moveTo>
                          <a:pt x="0" y="231899"/>
                        </a:moveTo>
                        <a:cubicBezTo>
                          <a:pt x="0" y="103825"/>
                          <a:pt x="103825" y="0"/>
                          <a:pt x="231899" y="0"/>
                        </a:cubicBezTo>
                        <a:lnTo>
                          <a:pt x="1577106" y="231899"/>
                        </a:lnTo>
                        <a:lnTo>
                          <a:pt x="231899" y="463797"/>
                        </a:lnTo>
                        <a:cubicBezTo>
                          <a:pt x="103825" y="463797"/>
                          <a:pt x="0" y="359972"/>
                          <a:pt x="0" y="231898"/>
                        </a:cubicBezTo>
                        <a:lnTo>
                          <a:pt x="0" y="231899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" name="四角形: 角を丸くする 6">
                    <a:extLst>
                      <a:ext uri="{FF2B5EF4-FFF2-40B4-BE49-F238E27FC236}">
                        <a16:creationId xmlns:a16="http://schemas.microsoft.com/office/drawing/2014/main" id="{2C6DAF29-4265-4347-8C84-44034B12DC5B}"/>
                      </a:ext>
                    </a:extLst>
                  </p:cNvPr>
                  <p:cNvSpPr/>
                  <p:nvPr/>
                </p:nvSpPr>
                <p:spPr bwMode="auto">
                  <a:xfrm rot="15015849" flipH="1">
                    <a:off x="5878895" y="5555874"/>
                    <a:ext cx="336365" cy="142267"/>
                  </a:xfrm>
                  <a:custGeom>
                    <a:avLst/>
                    <a:gdLst>
                      <a:gd name="connsiteX0" fmla="*/ 0 w 1577105"/>
                      <a:gd name="connsiteY0" fmla="*/ 231899 h 463797"/>
                      <a:gd name="connsiteX1" fmla="*/ 231899 w 1577105"/>
                      <a:gd name="connsiteY1" fmla="*/ 0 h 463797"/>
                      <a:gd name="connsiteX2" fmla="*/ 1345207 w 1577105"/>
                      <a:gd name="connsiteY2" fmla="*/ 0 h 463797"/>
                      <a:gd name="connsiteX3" fmla="*/ 1577106 w 1577105"/>
                      <a:gd name="connsiteY3" fmla="*/ 231899 h 463797"/>
                      <a:gd name="connsiteX4" fmla="*/ 1577105 w 1577105"/>
                      <a:gd name="connsiteY4" fmla="*/ 231899 h 463797"/>
                      <a:gd name="connsiteX5" fmla="*/ 1345206 w 1577105"/>
                      <a:gd name="connsiteY5" fmla="*/ 463798 h 463797"/>
                      <a:gd name="connsiteX6" fmla="*/ 231899 w 1577105"/>
                      <a:gd name="connsiteY6" fmla="*/ 463797 h 463797"/>
                      <a:gd name="connsiteX7" fmla="*/ 0 w 1577105"/>
                      <a:gd name="connsiteY7" fmla="*/ 231898 h 463797"/>
                      <a:gd name="connsiteX8" fmla="*/ 0 w 1577105"/>
                      <a:gd name="connsiteY8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345207 w 1577106"/>
                      <a:gd name="connsiteY2" fmla="*/ 0 h 463797"/>
                      <a:gd name="connsiteX3" fmla="*/ 1577106 w 1577106"/>
                      <a:gd name="connsiteY3" fmla="*/ 231899 h 463797"/>
                      <a:gd name="connsiteX4" fmla="*/ 1577105 w 1577106"/>
                      <a:gd name="connsiteY4" fmla="*/ 231899 h 463797"/>
                      <a:gd name="connsiteX5" fmla="*/ 231899 w 1577106"/>
                      <a:gd name="connsiteY5" fmla="*/ 463797 h 463797"/>
                      <a:gd name="connsiteX6" fmla="*/ 0 w 1577106"/>
                      <a:gd name="connsiteY6" fmla="*/ 231898 h 463797"/>
                      <a:gd name="connsiteX7" fmla="*/ 0 w 1577106"/>
                      <a:gd name="connsiteY7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1577105 w 1577106"/>
                      <a:gd name="connsiteY3" fmla="*/ 231899 h 463797"/>
                      <a:gd name="connsiteX4" fmla="*/ 231899 w 1577106"/>
                      <a:gd name="connsiteY4" fmla="*/ 463797 h 463797"/>
                      <a:gd name="connsiteX5" fmla="*/ 0 w 1577106"/>
                      <a:gd name="connsiteY5" fmla="*/ 231898 h 463797"/>
                      <a:gd name="connsiteX6" fmla="*/ 0 w 1577106"/>
                      <a:gd name="connsiteY6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231899 w 1577106"/>
                      <a:gd name="connsiteY3" fmla="*/ 463797 h 463797"/>
                      <a:gd name="connsiteX4" fmla="*/ 0 w 1577106"/>
                      <a:gd name="connsiteY4" fmla="*/ 231898 h 463797"/>
                      <a:gd name="connsiteX5" fmla="*/ 0 w 1577106"/>
                      <a:gd name="connsiteY5" fmla="*/ 231899 h 4637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577106" h="463797">
                        <a:moveTo>
                          <a:pt x="0" y="231899"/>
                        </a:moveTo>
                        <a:cubicBezTo>
                          <a:pt x="0" y="103825"/>
                          <a:pt x="103825" y="0"/>
                          <a:pt x="231899" y="0"/>
                        </a:cubicBezTo>
                        <a:lnTo>
                          <a:pt x="1577106" y="231899"/>
                        </a:lnTo>
                        <a:lnTo>
                          <a:pt x="231899" y="463797"/>
                        </a:lnTo>
                        <a:cubicBezTo>
                          <a:pt x="103825" y="463797"/>
                          <a:pt x="0" y="359972"/>
                          <a:pt x="0" y="231898"/>
                        </a:cubicBezTo>
                        <a:lnTo>
                          <a:pt x="0" y="231899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2" name="四角形: 角を丸くする 6">
                    <a:extLst>
                      <a:ext uri="{FF2B5EF4-FFF2-40B4-BE49-F238E27FC236}">
                        <a16:creationId xmlns:a16="http://schemas.microsoft.com/office/drawing/2014/main" id="{252FF37A-B3AE-48EE-AB46-5B728EC1F211}"/>
                      </a:ext>
                    </a:extLst>
                  </p:cNvPr>
                  <p:cNvSpPr/>
                  <p:nvPr/>
                </p:nvSpPr>
                <p:spPr bwMode="auto">
                  <a:xfrm rot="7815849" flipH="1">
                    <a:off x="5823010" y="5846200"/>
                    <a:ext cx="336365" cy="142267"/>
                  </a:xfrm>
                  <a:custGeom>
                    <a:avLst/>
                    <a:gdLst>
                      <a:gd name="connsiteX0" fmla="*/ 0 w 1577105"/>
                      <a:gd name="connsiteY0" fmla="*/ 231899 h 463797"/>
                      <a:gd name="connsiteX1" fmla="*/ 231899 w 1577105"/>
                      <a:gd name="connsiteY1" fmla="*/ 0 h 463797"/>
                      <a:gd name="connsiteX2" fmla="*/ 1345207 w 1577105"/>
                      <a:gd name="connsiteY2" fmla="*/ 0 h 463797"/>
                      <a:gd name="connsiteX3" fmla="*/ 1577106 w 1577105"/>
                      <a:gd name="connsiteY3" fmla="*/ 231899 h 463797"/>
                      <a:gd name="connsiteX4" fmla="*/ 1577105 w 1577105"/>
                      <a:gd name="connsiteY4" fmla="*/ 231899 h 463797"/>
                      <a:gd name="connsiteX5" fmla="*/ 1345206 w 1577105"/>
                      <a:gd name="connsiteY5" fmla="*/ 463798 h 463797"/>
                      <a:gd name="connsiteX6" fmla="*/ 231899 w 1577105"/>
                      <a:gd name="connsiteY6" fmla="*/ 463797 h 463797"/>
                      <a:gd name="connsiteX7" fmla="*/ 0 w 1577105"/>
                      <a:gd name="connsiteY7" fmla="*/ 231898 h 463797"/>
                      <a:gd name="connsiteX8" fmla="*/ 0 w 1577105"/>
                      <a:gd name="connsiteY8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345207 w 1577106"/>
                      <a:gd name="connsiteY2" fmla="*/ 0 h 463797"/>
                      <a:gd name="connsiteX3" fmla="*/ 1577106 w 1577106"/>
                      <a:gd name="connsiteY3" fmla="*/ 231899 h 463797"/>
                      <a:gd name="connsiteX4" fmla="*/ 1577105 w 1577106"/>
                      <a:gd name="connsiteY4" fmla="*/ 231899 h 463797"/>
                      <a:gd name="connsiteX5" fmla="*/ 231899 w 1577106"/>
                      <a:gd name="connsiteY5" fmla="*/ 463797 h 463797"/>
                      <a:gd name="connsiteX6" fmla="*/ 0 w 1577106"/>
                      <a:gd name="connsiteY6" fmla="*/ 231898 h 463797"/>
                      <a:gd name="connsiteX7" fmla="*/ 0 w 1577106"/>
                      <a:gd name="connsiteY7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1577105 w 1577106"/>
                      <a:gd name="connsiteY3" fmla="*/ 231899 h 463797"/>
                      <a:gd name="connsiteX4" fmla="*/ 231899 w 1577106"/>
                      <a:gd name="connsiteY4" fmla="*/ 463797 h 463797"/>
                      <a:gd name="connsiteX5" fmla="*/ 0 w 1577106"/>
                      <a:gd name="connsiteY5" fmla="*/ 231898 h 463797"/>
                      <a:gd name="connsiteX6" fmla="*/ 0 w 1577106"/>
                      <a:gd name="connsiteY6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231899 w 1577106"/>
                      <a:gd name="connsiteY3" fmla="*/ 463797 h 463797"/>
                      <a:gd name="connsiteX4" fmla="*/ 0 w 1577106"/>
                      <a:gd name="connsiteY4" fmla="*/ 231898 h 463797"/>
                      <a:gd name="connsiteX5" fmla="*/ 0 w 1577106"/>
                      <a:gd name="connsiteY5" fmla="*/ 231899 h 4637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577106" h="463797">
                        <a:moveTo>
                          <a:pt x="0" y="231899"/>
                        </a:moveTo>
                        <a:cubicBezTo>
                          <a:pt x="0" y="103825"/>
                          <a:pt x="103825" y="0"/>
                          <a:pt x="231899" y="0"/>
                        </a:cubicBezTo>
                        <a:lnTo>
                          <a:pt x="1577106" y="231899"/>
                        </a:lnTo>
                        <a:lnTo>
                          <a:pt x="231899" y="463797"/>
                        </a:lnTo>
                        <a:cubicBezTo>
                          <a:pt x="103825" y="463797"/>
                          <a:pt x="0" y="359972"/>
                          <a:pt x="0" y="231898"/>
                        </a:cubicBezTo>
                        <a:lnTo>
                          <a:pt x="0" y="231899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3" name="楕円 212">
                    <a:extLst>
                      <a:ext uri="{FF2B5EF4-FFF2-40B4-BE49-F238E27FC236}">
                        <a16:creationId xmlns:a16="http://schemas.microsoft.com/office/drawing/2014/main" id="{0D85242E-DFAD-45D5-87EA-C0E3E3091A5C}"/>
                      </a:ext>
                    </a:extLst>
                  </p:cNvPr>
                  <p:cNvSpPr/>
                  <p:nvPr/>
                </p:nvSpPr>
                <p:spPr bwMode="auto">
                  <a:xfrm rot="20415849">
                    <a:off x="6032889" y="5718846"/>
                    <a:ext cx="130888" cy="135758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4" name="四角形: 角を丸くする 6">
                    <a:extLst>
                      <a:ext uri="{FF2B5EF4-FFF2-40B4-BE49-F238E27FC236}">
                        <a16:creationId xmlns:a16="http://schemas.microsoft.com/office/drawing/2014/main" id="{B0E8746E-AEF5-4E59-A30E-947FC66316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00417" y="4909517"/>
                    <a:ext cx="749348" cy="194361"/>
                  </a:xfrm>
                  <a:custGeom>
                    <a:avLst/>
                    <a:gdLst>
                      <a:gd name="connsiteX0" fmla="*/ 0 w 1577105"/>
                      <a:gd name="connsiteY0" fmla="*/ 231899 h 463797"/>
                      <a:gd name="connsiteX1" fmla="*/ 231899 w 1577105"/>
                      <a:gd name="connsiteY1" fmla="*/ 0 h 463797"/>
                      <a:gd name="connsiteX2" fmla="*/ 1345207 w 1577105"/>
                      <a:gd name="connsiteY2" fmla="*/ 0 h 463797"/>
                      <a:gd name="connsiteX3" fmla="*/ 1577106 w 1577105"/>
                      <a:gd name="connsiteY3" fmla="*/ 231899 h 463797"/>
                      <a:gd name="connsiteX4" fmla="*/ 1577105 w 1577105"/>
                      <a:gd name="connsiteY4" fmla="*/ 231899 h 463797"/>
                      <a:gd name="connsiteX5" fmla="*/ 1345206 w 1577105"/>
                      <a:gd name="connsiteY5" fmla="*/ 463798 h 463797"/>
                      <a:gd name="connsiteX6" fmla="*/ 231899 w 1577105"/>
                      <a:gd name="connsiteY6" fmla="*/ 463797 h 463797"/>
                      <a:gd name="connsiteX7" fmla="*/ 0 w 1577105"/>
                      <a:gd name="connsiteY7" fmla="*/ 231898 h 463797"/>
                      <a:gd name="connsiteX8" fmla="*/ 0 w 1577105"/>
                      <a:gd name="connsiteY8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345207 w 1577106"/>
                      <a:gd name="connsiteY2" fmla="*/ 0 h 463797"/>
                      <a:gd name="connsiteX3" fmla="*/ 1577106 w 1577106"/>
                      <a:gd name="connsiteY3" fmla="*/ 231899 h 463797"/>
                      <a:gd name="connsiteX4" fmla="*/ 1577105 w 1577106"/>
                      <a:gd name="connsiteY4" fmla="*/ 231899 h 463797"/>
                      <a:gd name="connsiteX5" fmla="*/ 231899 w 1577106"/>
                      <a:gd name="connsiteY5" fmla="*/ 463797 h 463797"/>
                      <a:gd name="connsiteX6" fmla="*/ 0 w 1577106"/>
                      <a:gd name="connsiteY6" fmla="*/ 231898 h 463797"/>
                      <a:gd name="connsiteX7" fmla="*/ 0 w 1577106"/>
                      <a:gd name="connsiteY7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1577105 w 1577106"/>
                      <a:gd name="connsiteY3" fmla="*/ 231899 h 463797"/>
                      <a:gd name="connsiteX4" fmla="*/ 231899 w 1577106"/>
                      <a:gd name="connsiteY4" fmla="*/ 463797 h 463797"/>
                      <a:gd name="connsiteX5" fmla="*/ 0 w 1577106"/>
                      <a:gd name="connsiteY5" fmla="*/ 231898 h 463797"/>
                      <a:gd name="connsiteX6" fmla="*/ 0 w 1577106"/>
                      <a:gd name="connsiteY6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231899 w 1577106"/>
                      <a:gd name="connsiteY3" fmla="*/ 463797 h 463797"/>
                      <a:gd name="connsiteX4" fmla="*/ 0 w 1577106"/>
                      <a:gd name="connsiteY4" fmla="*/ 231898 h 463797"/>
                      <a:gd name="connsiteX5" fmla="*/ 0 w 1577106"/>
                      <a:gd name="connsiteY5" fmla="*/ 231899 h 4637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577106" h="463797">
                        <a:moveTo>
                          <a:pt x="0" y="231899"/>
                        </a:moveTo>
                        <a:cubicBezTo>
                          <a:pt x="0" y="103825"/>
                          <a:pt x="103825" y="0"/>
                          <a:pt x="231899" y="0"/>
                        </a:cubicBezTo>
                        <a:lnTo>
                          <a:pt x="1577106" y="231899"/>
                        </a:lnTo>
                        <a:lnTo>
                          <a:pt x="231899" y="463797"/>
                        </a:lnTo>
                        <a:cubicBezTo>
                          <a:pt x="103825" y="463797"/>
                          <a:pt x="0" y="359972"/>
                          <a:pt x="0" y="231898"/>
                        </a:cubicBezTo>
                        <a:lnTo>
                          <a:pt x="0" y="231899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5" name="四角形: 角を丸くする 6">
                    <a:extLst>
                      <a:ext uri="{FF2B5EF4-FFF2-40B4-BE49-F238E27FC236}">
                        <a16:creationId xmlns:a16="http://schemas.microsoft.com/office/drawing/2014/main" id="{FE6CF952-822D-4620-9BA8-340EE2CCBEF1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4676320" y="4909517"/>
                    <a:ext cx="749346" cy="194361"/>
                  </a:xfrm>
                  <a:custGeom>
                    <a:avLst/>
                    <a:gdLst>
                      <a:gd name="connsiteX0" fmla="*/ 0 w 1577105"/>
                      <a:gd name="connsiteY0" fmla="*/ 231899 h 463797"/>
                      <a:gd name="connsiteX1" fmla="*/ 231899 w 1577105"/>
                      <a:gd name="connsiteY1" fmla="*/ 0 h 463797"/>
                      <a:gd name="connsiteX2" fmla="*/ 1345207 w 1577105"/>
                      <a:gd name="connsiteY2" fmla="*/ 0 h 463797"/>
                      <a:gd name="connsiteX3" fmla="*/ 1577106 w 1577105"/>
                      <a:gd name="connsiteY3" fmla="*/ 231899 h 463797"/>
                      <a:gd name="connsiteX4" fmla="*/ 1577105 w 1577105"/>
                      <a:gd name="connsiteY4" fmla="*/ 231899 h 463797"/>
                      <a:gd name="connsiteX5" fmla="*/ 1345206 w 1577105"/>
                      <a:gd name="connsiteY5" fmla="*/ 463798 h 463797"/>
                      <a:gd name="connsiteX6" fmla="*/ 231899 w 1577105"/>
                      <a:gd name="connsiteY6" fmla="*/ 463797 h 463797"/>
                      <a:gd name="connsiteX7" fmla="*/ 0 w 1577105"/>
                      <a:gd name="connsiteY7" fmla="*/ 231898 h 463797"/>
                      <a:gd name="connsiteX8" fmla="*/ 0 w 1577105"/>
                      <a:gd name="connsiteY8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345207 w 1577106"/>
                      <a:gd name="connsiteY2" fmla="*/ 0 h 463797"/>
                      <a:gd name="connsiteX3" fmla="*/ 1577106 w 1577106"/>
                      <a:gd name="connsiteY3" fmla="*/ 231899 h 463797"/>
                      <a:gd name="connsiteX4" fmla="*/ 1577105 w 1577106"/>
                      <a:gd name="connsiteY4" fmla="*/ 231899 h 463797"/>
                      <a:gd name="connsiteX5" fmla="*/ 231899 w 1577106"/>
                      <a:gd name="connsiteY5" fmla="*/ 463797 h 463797"/>
                      <a:gd name="connsiteX6" fmla="*/ 0 w 1577106"/>
                      <a:gd name="connsiteY6" fmla="*/ 231898 h 463797"/>
                      <a:gd name="connsiteX7" fmla="*/ 0 w 1577106"/>
                      <a:gd name="connsiteY7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1577105 w 1577106"/>
                      <a:gd name="connsiteY3" fmla="*/ 231899 h 463797"/>
                      <a:gd name="connsiteX4" fmla="*/ 231899 w 1577106"/>
                      <a:gd name="connsiteY4" fmla="*/ 463797 h 463797"/>
                      <a:gd name="connsiteX5" fmla="*/ 0 w 1577106"/>
                      <a:gd name="connsiteY5" fmla="*/ 231898 h 463797"/>
                      <a:gd name="connsiteX6" fmla="*/ 0 w 1577106"/>
                      <a:gd name="connsiteY6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231899 w 1577106"/>
                      <a:gd name="connsiteY3" fmla="*/ 463797 h 463797"/>
                      <a:gd name="connsiteX4" fmla="*/ 0 w 1577106"/>
                      <a:gd name="connsiteY4" fmla="*/ 231898 h 463797"/>
                      <a:gd name="connsiteX5" fmla="*/ 0 w 1577106"/>
                      <a:gd name="connsiteY5" fmla="*/ 231899 h 4637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577106" h="463797">
                        <a:moveTo>
                          <a:pt x="0" y="231899"/>
                        </a:moveTo>
                        <a:cubicBezTo>
                          <a:pt x="0" y="103825"/>
                          <a:pt x="103825" y="0"/>
                          <a:pt x="231899" y="0"/>
                        </a:cubicBezTo>
                        <a:lnTo>
                          <a:pt x="1577106" y="231899"/>
                        </a:lnTo>
                        <a:lnTo>
                          <a:pt x="231899" y="463797"/>
                        </a:lnTo>
                        <a:cubicBezTo>
                          <a:pt x="103825" y="463797"/>
                          <a:pt x="0" y="359972"/>
                          <a:pt x="0" y="231898"/>
                        </a:cubicBezTo>
                        <a:lnTo>
                          <a:pt x="0" y="231899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6" name="フリーフォーム: 図形 215">
                    <a:extLst>
                      <a:ext uri="{FF2B5EF4-FFF2-40B4-BE49-F238E27FC236}">
                        <a16:creationId xmlns:a16="http://schemas.microsoft.com/office/drawing/2014/main" id="{833B5BE4-7A0D-4354-8DFA-29BC5DC6CE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82590" y="5308009"/>
                    <a:ext cx="379133" cy="435015"/>
                  </a:xfrm>
                  <a:custGeom>
                    <a:avLst/>
                    <a:gdLst>
                      <a:gd name="connsiteX0" fmla="*/ 379133 w 379133"/>
                      <a:gd name="connsiteY0" fmla="*/ 0 h 435015"/>
                      <a:gd name="connsiteX1" fmla="*/ 379133 w 379133"/>
                      <a:gd name="connsiteY1" fmla="*/ 435015 h 435015"/>
                      <a:gd name="connsiteX2" fmla="*/ 0 w 379133"/>
                      <a:gd name="connsiteY2" fmla="*/ 435015 h 435015"/>
                      <a:gd name="connsiteX3" fmla="*/ 3729 w 379133"/>
                      <a:gd name="connsiteY3" fmla="*/ 418545 h 435015"/>
                      <a:gd name="connsiteX4" fmla="*/ 311048 w 379133"/>
                      <a:gd name="connsiteY4" fmla="*/ 36745 h 435015"/>
                      <a:gd name="connsiteX5" fmla="*/ 379133 w 379133"/>
                      <a:gd name="connsiteY5" fmla="*/ 0 h 4350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79133" h="435015">
                        <a:moveTo>
                          <a:pt x="379133" y="0"/>
                        </a:moveTo>
                        <a:lnTo>
                          <a:pt x="379133" y="435015"/>
                        </a:lnTo>
                        <a:lnTo>
                          <a:pt x="0" y="435015"/>
                        </a:lnTo>
                        <a:lnTo>
                          <a:pt x="3729" y="418545"/>
                        </a:lnTo>
                        <a:cubicBezTo>
                          <a:pt x="42665" y="285976"/>
                          <a:pt x="155552" y="138664"/>
                          <a:pt x="311048" y="36745"/>
                        </a:cubicBezTo>
                        <a:lnTo>
                          <a:pt x="379133" y="0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7" name="フリーフォーム: 図形 216">
                    <a:extLst>
                      <a:ext uri="{FF2B5EF4-FFF2-40B4-BE49-F238E27FC236}">
                        <a16:creationId xmlns:a16="http://schemas.microsoft.com/office/drawing/2014/main" id="{3F1882DC-8C0A-4271-AED5-F8B4293C886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1582" y="5384801"/>
                    <a:ext cx="399018" cy="686740"/>
                  </a:xfrm>
                  <a:custGeom>
                    <a:avLst/>
                    <a:gdLst>
                      <a:gd name="connsiteX0" fmla="*/ 66504 w 399018"/>
                      <a:gd name="connsiteY0" fmla="*/ 0 h 686740"/>
                      <a:gd name="connsiteX1" fmla="*/ 332514 w 399018"/>
                      <a:gd name="connsiteY1" fmla="*/ 0 h 686740"/>
                      <a:gd name="connsiteX2" fmla="*/ 399018 w 399018"/>
                      <a:gd name="connsiteY2" fmla="*/ 66504 h 686740"/>
                      <a:gd name="connsiteX3" fmla="*/ 399018 w 399018"/>
                      <a:gd name="connsiteY3" fmla="*/ 684313 h 686740"/>
                      <a:gd name="connsiteX4" fmla="*/ 341791 w 399018"/>
                      <a:gd name="connsiteY4" fmla="*/ 685991 h 686740"/>
                      <a:gd name="connsiteX5" fmla="*/ 194254 w 399018"/>
                      <a:gd name="connsiteY5" fmla="*/ 686740 h 686740"/>
                      <a:gd name="connsiteX6" fmla="*/ 47263 w 399018"/>
                      <a:gd name="connsiteY6" fmla="*/ 685991 h 686740"/>
                      <a:gd name="connsiteX7" fmla="*/ 0 w 399018"/>
                      <a:gd name="connsiteY7" fmla="*/ 684590 h 686740"/>
                      <a:gd name="connsiteX8" fmla="*/ 0 w 399018"/>
                      <a:gd name="connsiteY8" fmla="*/ 66504 h 686740"/>
                      <a:gd name="connsiteX9" fmla="*/ 66504 w 399018"/>
                      <a:gd name="connsiteY9" fmla="*/ 0 h 686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99018" h="686740">
                        <a:moveTo>
                          <a:pt x="66504" y="0"/>
                        </a:moveTo>
                        <a:lnTo>
                          <a:pt x="332514" y="0"/>
                        </a:lnTo>
                        <a:cubicBezTo>
                          <a:pt x="369243" y="0"/>
                          <a:pt x="399018" y="29775"/>
                          <a:pt x="399018" y="66504"/>
                        </a:cubicBezTo>
                        <a:lnTo>
                          <a:pt x="399018" y="684313"/>
                        </a:lnTo>
                        <a:lnTo>
                          <a:pt x="341791" y="685991"/>
                        </a:lnTo>
                        <a:cubicBezTo>
                          <a:pt x="294050" y="686640"/>
                          <a:pt x="244699" y="686740"/>
                          <a:pt x="194254" y="686740"/>
                        </a:cubicBezTo>
                        <a:cubicBezTo>
                          <a:pt x="143809" y="686740"/>
                          <a:pt x="94657" y="686640"/>
                          <a:pt x="47263" y="685991"/>
                        </a:cubicBezTo>
                        <a:lnTo>
                          <a:pt x="0" y="684590"/>
                        </a:lnTo>
                        <a:lnTo>
                          <a:pt x="0" y="66504"/>
                        </a:lnTo>
                        <a:cubicBezTo>
                          <a:pt x="0" y="29775"/>
                          <a:pt x="29775" y="0"/>
                          <a:pt x="66504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8" name="四角形: 角を丸くする 217">
                    <a:extLst>
                      <a:ext uri="{FF2B5EF4-FFF2-40B4-BE49-F238E27FC236}">
                        <a16:creationId xmlns:a16="http://schemas.microsoft.com/office/drawing/2014/main" id="{F84C0781-BBED-4F0C-99C0-740D6BCD39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87307" y="5450368"/>
                    <a:ext cx="227568" cy="169860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cxnSp>
              <p:nvCxnSpPr>
                <p:cNvPr id="206" name="直線コネクタ 205">
                  <a:extLst>
                    <a:ext uri="{FF2B5EF4-FFF2-40B4-BE49-F238E27FC236}">
                      <a16:creationId xmlns:a16="http://schemas.microsoft.com/office/drawing/2014/main" id="{51228C89-CDD4-4B90-8766-E2B6BE2C0D28}"/>
                    </a:ext>
                  </a:extLst>
                </p:cNvPr>
                <p:cNvCxnSpPr/>
                <p:nvPr/>
              </p:nvCxnSpPr>
              <p:spPr>
                <a:xfrm flipV="1">
                  <a:off x="7562459" y="1828800"/>
                  <a:ext cx="0" cy="445294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3" name="グループ化 192">
                <a:extLst>
                  <a:ext uri="{FF2B5EF4-FFF2-40B4-BE49-F238E27FC236}">
                    <a16:creationId xmlns:a16="http://schemas.microsoft.com/office/drawing/2014/main" id="{6C350330-F7EB-4D39-8539-76E8BA22B242}"/>
                  </a:ext>
                </a:extLst>
              </p:cNvPr>
              <p:cNvGrpSpPr/>
              <p:nvPr/>
            </p:nvGrpSpPr>
            <p:grpSpPr>
              <a:xfrm rot="900000">
                <a:off x="8373858" y="2497488"/>
                <a:ext cx="93451" cy="215598"/>
                <a:chOff x="5769257" y="1636903"/>
                <a:chExt cx="708486" cy="1634528"/>
              </a:xfrm>
            </p:grpSpPr>
            <p:grpSp>
              <p:nvGrpSpPr>
                <p:cNvPr id="194" name="グループ化 193">
                  <a:extLst>
                    <a:ext uri="{FF2B5EF4-FFF2-40B4-BE49-F238E27FC236}">
                      <a16:creationId xmlns:a16="http://schemas.microsoft.com/office/drawing/2014/main" id="{1EC48814-CA68-4F19-A231-A413D843F740}"/>
                    </a:ext>
                  </a:extLst>
                </p:cNvPr>
                <p:cNvGrpSpPr/>
                <p:nvPr/>
              </p:nvGrpSpPr>
              <p:grpSpPr>
                <a:xfrm>
                  <a:off x="5769257" y="1636903"/>
                  <a:ext cx="708486" cy="1329780"/>
                  <a:chOff x="-473361" y="2464642"/>
                  <a:chExt cx="708486" cy="1329780"/>
                </a:xfrm>
              </p:grpSpPr>
              <p:sp>
                <p:nvSpPr>
                  <p:cNvPr id="198" name="楕円 197">
                    <a:extLst>
                      <a:ext uri="{FF2B5EF4-FFF2-40B4-BE49-F238E27FC236}">
                        <a16:creationId xmlns:a16="http://schemas.microsoft.com/office/drawing/2014/main" id="{418AD1C2-1E06-4654-B04D-D59168BD91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14501" y="2464642"/>
                    <a:ext cx="549626" cy="63492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9" name="四角形: 角を丸くする 198">
                    <a:extLst>
                      <a:ext uri="{FF2B5EF4-FFF2-40B4-BE49-F238E27FC236}">
                        <a16:creationId xmlns:a16="http://schemas.microsoft.com/office/drawing/2014/main" id="{82522DCF-414A-4009-9AA9-C84231FB96E7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-69859" y="3117770"/>
                    <a:ext cx="300647" cy="6766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0" name="台形 199">
                    <a:extLst>
                      <a:ext uri="{FF2B5EF4-FFF2-40B4-BE49-F238E27FC236}">
                        <a16:creationId xmlns:a16="http://schemas.microsoft.com/office/drawing/2014/main" id="{D6CE1845-9C70-4AC3-91B7-A2939E9C2CA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2508" y="3000381"/>
                    <a:ext cx="108681" cy="180020"/>
                  </a:xfrm>
                  <a:prstGeom prst="trapezoid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" name="四角形: 角を丸くする 200">
                    <a:extLst>
                      <a:ext uri="{FF2B5EF4-FFF2-40B4-BE49-F238E27FC236}">
                        <a16:creationId xmlns:a16="http://schemas.microsoft.com/office/drawing/2014/main" id="{5DA91CBD-9C9C-469E-A046-61326E2A4CF5}"/>
                      </a:ext>
                    </a:extLst>
                  </p:cNvPr>
                  <p:cNvSpPr/>
                  <p:nvPr/>
                </p:nvSpPr>
                <p:spPr bwMode="auto">
                  <a:xfrm rot="4500000">
                    <a:off x="-292159" y="3057646"/>
                    <a:ext cx="116415" cy="478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02" name="グループ化 201">
                    <a:extLst>
                      <a:ext uri="{FF2B5EF4-FFF2-40B4-BE49-F238E27FC236}">
                        <a16:creationId xmlns:a16="http://schemas.microsoft.com/office/drawing/2014/main" id="{017B7F9C-B4B2-4A0B-BAD2-10FA581834A8}"/>
                      </a:ext>
                    </a:extLst>
                  </p:cNvPr>
                  <p:cNvGrpSpPr/>
                  <p:nvPr/>
                </p:nvGrpSpPr>
                <p:grpSpPr>
                  <a:xfrm rot="18000000">
                    <a:off x="-440824" y="3144548"/>
                    <a:ext cx="440288" cy="401770"/>
                    <a:chOff x="2840099" y="3281802"/>
                    <a:chExt cx="440288" cy="401770"/>
                  </a:xfrm>
                  <a:solidFill>
                    <a:srgbClr val="000000"/>
                  </a:solidFill>
                </p:grpSpPr>
                <p:sp>
                  <p:nvSpPr>
                    <p:cNvPr id="203" name="四角形: 角を丸くする 202">
                      <a:extLst>
                        <a:ext uri="{FF2B5EF4-FFF2-40B4-BE49-F238E27FC236}">
                          <a16:creationId xmlns:a16="http://schemas.microsoft.com/office/drawing/2014/main" id="{8EF02297-4AD4-45E5-B212-776D5DF49CAB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840099" y="3281802"/>
                      <a:ext cx="127929" cy="4013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4" name="四角形: 角を丸くする 203">
                      <a:extLst>
                        <a:ext uri="{FF2B5EF4-FFF2-40B4-BE49-F238E27FC236}">
                          <a16:creationId xmlns:a16="http://schemas.microsoft.com/office/drawing/2014/main" id="{74A48EA2-3E2E-4E93-831E-6F64C843020B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3015753" y="3418939"/>
                      <a:ext cx="127929" cy="4013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95" name="台形 194">
                  <a:extLst>
                    <a:ext uri="{FF2B5EF4-FFF2-40B4-BE49-F238E27FC236}">
                      <a16:creationId xmlns:a16="http://schemas.microsoft.com/office/drawing/2014/main" id="{CD468D9A-617F-4B59-BEE2-D1E96BEF181A}"/>
                    </a:ext>
                  </a:extLst>
                </p:cNvPr>
                <p:cNvSpPr/>
                <p:nvPr/>
              </p:nvSpPr>
              <p:spPr bwMode="auto">
                <a:xfrm rot="8743246">
                  <a:off x="6132746" y="2933982"/>
                  <a:ext cx="139482" cy="337449"/>
                </a:xfrm>
                <a:prstGeom prst="trapezoid">
                  <a:avLst>
                    <a:gd name="adj" fmla="val 21013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6" name="台形 195">
                  <a:extLst>
                    <a:ext uri="{FF2B5EF4-FFF2-40B4-BE49-F238E27FC236}">
                      <a16:creationId xmlns:a16="http://schemas.microsoft.com/office/drawing/2014/main" id="{9EA720EB-F728-4F48-9E1A-79DA964349F5}"/>
                    </a:ext>
                  </a:extLst>
                </p:cNvPr>
                <p:cNvSpPr/>
                <p:nvPr/>
              </p:nvSpPr>
              <p:spPr bwMode="auto">
                <a:xfrm rot="14400000">
                  <a:off x="6168203" y="2790008"/>
                  <a:ext cx="182403" cy="299564"/>
                </a:xfrm>
                <a:prstGeom prst="trapezoid">
                  <a:avLst>
                    <a:gd name="adj" fmla="val 21013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7" name="台形 196">
                  <a:extLst>
                    <a:ext uri="{FF2B5EF4-FFF2-40B4-BE49-F238E27FC236}">
                      <a16:creationId xmlns:a16="http://schemas.microsoft.com/office/drawing/2014/main" id="{51D3DBD5-D0C7-413B-A911-6A7BF25B9F9A}"/>
                    </a:ext>
                  </a:extLst>
                </p:cNvPr>
                <p:cNvSpPr/>
                <p:nvPr/>
              </p:nvSpPr>
              <p:spPr bwMode="auto">
                <a:xfrm rot="8743246">
                  <a:off x="6258953" y="2879214"/>
                  <a:ext cx="139482" cy="337449"/>
                </a:xfrm>
                <a:prstGeom prst="trapezoid">
                  <a:avLst>
                    <a:gd name="adj" fmla="val 21013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3533705-DBF7-4208-AA5E-44517998BAF5}"/>
              </a:ext>
            </a:extLst>
          </p:cNvPr>
          <p:cNvGrpSpPr/>
          <p:nvPr/>
        </p:nvGrpSpPr>
        <p:grpSpPr>
          <a:xfrm>
            <a:off x="660516" y="828135"/>
            <a:ext cx="2723794" cy="2708694"/>
            <a:chOff x="660516" y="828135"/>
            <a:chExt cx="2723794" cy="2708694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B3465735-F5E5-4DBE-93D7-26EC52BB6281}"/>
                </a:ext>
              </a:extLst>
            </p:cNvPr>
            <p:cNvSpPr/>
            <p:nvPr/>
          </p:nvSpPr>
          <p:spPr>
            <a:xfrm>
              <a:off x="672979" y="828135"/>
              <a:ext cx="2711331" cy="233759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E96144DA-C4D2-4B6D-B2A0-A03D78F23AB9}"/>
                </a:ext>
              </a:extLst>
            </p:cNvPr>
            <p:cNvGrpSpPr/>
            <p:nvPr/>
          </p:nvGrpSpPr>
          <p:grpSpPr>
            <a:xfrm flipH="1">
              <a:off x="824070" y="1072396"/>
              <a:ext cx="598579" cy="317977"/>
              <a:chOff x="3800417" y="4909517"/>
              <a:chExt cx="2642658" cy="1403832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F7960336-EC89-46F4-90C3-83A233773329}"/>
                  </a:ext>
                </a:extLst>
              </p:cNvPr>
              <p:cNvSpPr/>
              <p:nvPr/>
            </p:nvSpPr>
            <p:spPr bwMode="auto">
              <a:xfrm>
                <a:off x="3883942" y="6041407"/>
                <a:ext cx="1326514" cy="271942"/>
              </a:xfrm>
              <a:custGeom>
                <a:avLst/>
                <a:gdLst>
                  <a:gd name="connsiteX0" fmla="*/ 438273 w 1326514"/>
                  <a:gd name="connsiteY0" fmla="*/ 0 h 271942"/>
                  <a:gd name="connsiteX1" fmla="*/ 483992 w 1326514"/>
                  <a:gd name="connsiteY1" fmla="*/ 0 h 271942"/>
                  <a:gd name="connsiteX2" fmla="*/ 483992 w 1326514"/>
                  <a:gd name="connsiteY2" fmla="*/ 205196 h 271942"/>
                  <a:gd name="connsiteX3" fmla="*/ 1021679 w 1326514"/>
                  <a:gd name="connsiteY3" fmla="*/ 205196 h 271942"/>
                  <a:gd name="connsiteX4" fmla="*/ 1021679 w 1326514"/>
                  <a:gd name="connsiteY4" fmla="*/ 0 h 271942"/>
                  <a:gd name="connsiteX5" fmla="*/ 1067398 w 1326514"/>
                  <a:gd name="connsiteY5" fmla="*/ 0 h 271942"/>
                  <a:gd name="connsiteX6" fmla="*/ 1067398 w 1326514"/>
                  <a:gd name="connsiteY6" fmla="*/ 205196 h 271942"/>
                  <a:gd name="connsiteX7" fmla="*/ 1326514 w 1326514"/>
                  <a:gd name="connsiteY7" fmla="*/ 205196 h 271942"/>
                  <a:gd name="connsiteX8" fmla="*/ 1326514 w 1326514"/>
                  <a:gd name="connsiteY8" fmla="*/ 271942 h 271942"/>
                  <a:gd name="connsiteX9" fmla="*/ 256417 w 1326514"/>
                  <a:gd name="connsiteY9" fmla="*/ 271942 h 271942"/>
                  <a:gd name="connsiteX10" fmla="*/ 0 w 1326514"/>
                  <a:gd name="connsiteY10" fmla="*/ 15525 h 271942"/>
                  <a:gd name="connsiteX11" fmla="*/ 66746 w 1326514"/>
                  <a:gd name="connsiteY11" fmla="*/ 15525 h 271942"/>
                  <a:gd name="connsiteX12" fmla="*/ 256417 w 1326514"/>
                  <a:gd name="connsiteY12" fmla="*/ 205196 h 271942"/>
                  <a:gd name="connsiteX13" fmla="*/ 438273 w 1326514"/>
                  <a:gd name="connsiteY13" fmla="*/ 205196 h 271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26514" h="271942">
                    <a:moveTo>
                      <a:pt x="438273" y="0"/>
                    </a:moveTo>
                    <a:lnTo>
                      <a:pt x="483992" y="0"/>
                    </a:lnTo>
                    <a:lnTo>
                      <a:pt x="483992" y="205196"/>
                    </a:lnTo>
                    <a:lnTo>
                      <a:pt x="1021679" y="205196"/>
                    </a:lnTo>
                    <a:lnTo>
                      <a:pt x="1021679" y="0"/>
                    </a:lnTo>
                    <a:lnTo>
                      <a:pt x="1067398" y="0"/>
                    </a:lnTo>
                    <a:lnTo>
                      <a:pt x="1067398" y="205196"/>
                    </a:lnTo>
                    <a:lnTo>
                      <a:pt x="1326514" y="205196"/>
                    </a:lnTo>
                    <a:lnTo>
                      <a:pt x="1326514" y="271942"/>
                    </a:lnTo>
                    <a:lnTo>
                      <a:pt x="256417" y="271942"/>
                    </a:lnTo>
                    <a:cubicBezTo>
                      <a:pt x="114802" y="271942"/>
                      <a:pt x="0" y="157140"/>
                      <a:pt x="0" y="15525"/>
                    </a:cubicBezTo>
                    <a:lnTo>
                      <a:pt x="66746" y="15525"/>
                    </a:lnTo>
                    <a:cubicBezTo>
                      <a:pt x="66746" y="120277"/>
                      <a:pt x="151665" y="205196"/>
                      <a:pt x="256417" y="205196"/>
                    </a:cubicBezTo>
                    <a:lnTo>
                      <a:pt x="438273" y="205196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台形 23">
                <a:extLst>
                  <a:ext uri="{FF2B5EF4-FFF2-40B4-BE49-F238E27FC236}">
                    <a16:creationId xmlns:a16="http://schemas.microsoft.com/office/drawing/2014/main" id="{A5326999-92E3-4F80-82BB-1F1354992699}"/>
                  </a:ext>
                </a:extLst>
              </p:cNvPr>
              <p:cNvSpPr/>
              <p:nvPr/>
            </p:nvSpPr>
            <p:spPr bwMode="auto">
              <a:xfrm>
                <a:off x="4556937" y="4968388"/>
                <a:ext cx="109035" cy="298050"/>
              </a:xfrm>
              <a:prstGeom prst="trapezoid">
                <a:avLst>
                  <a:gd name="adj" fmla="val 37827"/>
                </a:avLst>
              </a:prstGeom>
              <a:solidFill>
                <a:schemeClr val="bg1">
                  <a:lumMod val="50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2950FC3F-22E9-45A2-838E-37F79745BA71}"/>
                  </a:ext>
                </a:extLst>
              </p:cNvPr>
              <p:cNvSpPr/>
              <p:nvPr/>
            </p:nvSpPr>
            <p:spPr bwMode="auto">
              <a:xfrm rot="5400000">
                <a:off x="4545330" y="4543551"/>
                <a:ext cx="851983" cy="2199697"/>
              </a:xfrm>
              <a:custGeom>
                <a:avLst/>
                <a:gdLst>
                  <a:gd name="connsiteX0" fmla="*/ 0 w 851983"/>
                  <a:gd name="connsiteY0" fmla="*/ 1468984 h 2199697"/>
                  <a:gd name="connsiteX1" fmla="*/ 306750 w 851983"/>
                  <a:gd name="connsiteY1" fmla="*/ 863065 h 2199697"/>
                  <a:gd name="connsiteX2" fmla="*/ 377671 w 851983"/>
                  <a:gd name="connsiteY2" fmla="*/ 815825 h 2199697"/>
                  <a:gd name="connsiteX3" fmla="*/ 526622 w 851983"/>
                  <a:gd name="connsiteY3" fmla="*/ 0 h 2199697"/>
                  <a:gd name="connsiteX4" fmla="*/ 586860 w 851983"/>
                  <a:gd name="connsiteY4" fmla="*/ 0 h 2199697"/>
                  <a:gd name="connsiteX5" fmla="*/ 729865 w 851983"/>
                  <a:gd name="connsiteY5" fmla="*/ 783255 h 2199697"/>
                  <a:gd name="connsiteX6" fmla="*/ 758793 w 851983"/>
                  <a:gd name="connsiteY6" fmla="*/ 811551 h 2199697"/>
                  <a:gd name="connsiteX7" fmla="*/ 849340 w 851983"/>
                  <a:gd name="connsiteY7" fmla="*/ 1189915 h 2199697"/>
                  <a:gd name="connsiteX8" fmla="*/ 851706 w 851983"/>
                  <a:gd name="connsiteY8" fmla="*/ 1270570 h 2199697"/>
                  <a:gd name="connsiteX9" fmla="*/ 233896 w 851983"/>
                  <a:gd name="connsiteY9" fmla="*/ 1270570 h 2199697"/>
                  <a:gd name="connsiteX10" fmla="*/ 167392 w 851983"/>
                  <a:gd name="connsiteY10" fmla="*/ 1337074 h 2199697"/>
                  <a:gd name="connsiteX11" fmla="*/ 167392 w 851983"/>
                  <a:gd name="connsiteY11" fmla="*/ 1603084 h 2199697"/>
                  <a:gd name="connsiteX12" fmla="*/ 233896 w 851983"/>
                  <a:gd name="connsiteY12" fmla="*/ 1669588 h 2199697"/>
                  <a:gd name="connsiteX13" fmla="*/ 851983 w 851983"/>
                  <a:gd name="connsiteY13" fmla="*/ 1669588 h 2199697"/>
                  <a:gd name="connsiteX14" fmla="*/ 849340 w 851983"/>
                  <a:gd name="connsiteY14" fmla="*/ 1758768 h 2199697"/>
                  <a:gd name="connsiteX15" fmla="*/ 604867 w 851983"/>
                  <a:gd name="connsiteY15" fmla="*/ 2199697 h 2199697"/>
                  <a:gd name="connsiteX16" fmla="*/ 558049 w 851983"/>
                  <a:gd name="connsiteY16" fmla="*/ 2195924 h 2199697"/>
                  <a:gd name="connsiteX17" fmla="*/ 525615 w 851983"/>
                  <a:gd name="connsiteY17" fmla="*/ 2188581 h 2199697"/>
                  <a:gd name="connsiteX18" fmla="*/ 525615 w 851983"/>
                  <a:gd name="connsiteY18" fmla="*/ 1809448 h 2199697"/>
                  <a:gd name="connsiteX19" fmla="*/ 90599 w 851983"/>
                  <a:gd name="connsiteY19" fmla="*/ 1809448 h 2199697"/>
                  <a:gd name="connsiteX20" fmla="*/ 60356 w 851983"/>
                  <a:gd name="connsiteY20" fmla="*/ 1753411 h 2199697"/>
                  <a:gd name="connsiteX21" fmla="*/ 0 w 851983"/>
                  <a:gd name="connsiteY21" fmla="*/ 1468984 h 2199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51983" h="2199697">
                    <a:moveTo>
                      <a:pt x="0" y="1468984"/>
                    </a:moveTo>
                    <a:cubicBezTo>
                      <a:pt x="0" y="1216757"/>
                      <a:pt x="141403" y="994379"/>
                      <a:pt x="306750" y="863065"/>
                    </a:cubicBezTo>
                    <a:lnTo>
                      <a:pt x="377671" y="815825"/>
                    </a:lnTo>
                    <a:lnTo>
                      <a:pt x="526622" y="0"/>
                    </a:lnTo>
                    <a:lnTo>
                      <a:pt x="586860" y="0"/>
                    </a:lnTo>
                    <a:lnTo>
                      <a:pt x="729865" y="783255"/>
                    </a:lnTo>
                    <a:lnTo>
                      <a:pt x="758793" y="811551"/>
                    </a:lnTo>
                    <a:cubicBezTo>
                      <a:pt x="818819" y="889718"/>
                      <a:pt x="841101" y="1024883"/>
                      <a:pt x="849340" y="1189915"/>
                    </a:cubicBezTo>
                    <a:lnTo>
                      <a:pt x="851706" y="1270570"/>
                    </a:lnTo>
                    <a:lnTo>
                      <a:pt x="233896" y="1270570"/>
                    </a:lnTo>
                    <a:cubicBezTo>
                      <a:pt x="197167" y="1270570"/>
                      <a:pt x="167392" y="1300345"/>
                      <a:pt x="167392" y="1337074"/>
                    </a:cubicBezTo>
                    <a:lnTo>
                      <a:pt x="167392" y="1603084"/>
                    </a:lnTo>
                    <a:cubicBezTo>
                      <a:pt x="167392" y="1639813"/>
                      <a:pt x="197167" y="1669588"/>
                      <a:pt x="233896" y="1669588"/>
                    </a:cubicBezTo>
                    <a:lnTo>
                      <a:pt x="851983" y="1669588"/>
                    </a:lnTo>
                    <a:lnTo>
                      <a:pt x="849340" y="1758768"/>
                    </a:lnTo>
                    <a:cubicBezTo>
                      <a:pt x="836158" y="2019246"/>
                      <a:pt x="787024" y="2199697"/>
                      <a:pt x="604867" y="2199697"/>
                    </a:cubicBezTo>
                    <a:cubicBezTo>
                      <a:pt x="589687" y="2199697"/>
                      <a:pt x="574042" y="2198419"/>
                      <a:pt x="558049" y="2195924"/>
                    </a:cubicBezTo>
                    <a:lnTo>
                      <a:pt x="525615" y="2188581"/>
                    </a:lnTo>
                    <a:lnTo>
                      <a:pt x="525615" y="1809448"/>
                    </a:lnTo>
                    <a:lnTo>
                      <a:pt x="90599" y="1809448"/>
                    </a:lnTo>
                    <a:lnTo>
                      <a:pt x="60356" y="1753411"/>
                    </a:lnTo>
                    <a:cubicBezTo>
                      <a:pt x="22625" y="1665989"/>
                      <a:pt x="0" y="1569874"/>
                      <a:pt x="0" y="14689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四角形: 角を丸くする 6">
                <a:extLst>
                  <a:ext uri="{FF2B5EF4-FFF2-40B4-BE49-F238E27FC236}">
                    <a16:creationId xmlns:a16="http://schemas.microsoft.com/office/drawing/2014/main" id="{50C4729E-53D1-47E9-98FC-7173F14E30C3}"/>
                  </a:ext>
                </a:extLst>
              </p:cNvPr>
              <p:cNvSpPr/>
              <p:nvPr/>
            </p:nvSpPr>
            <p:spPr bwMode="auto">
              <a:xfrm rot="11415849">
                <a:off x="6106710" y="5744789"/>
                <a:ext cx="336365" cy="142267"/>
              </a:xfrm>
              <a:custGeom>
                <a:avLst/>
                <a:gdLst>
                  <a:gd name="connsiteX0" fmla="*/ 0 w 1577105"/>
                  <a:gd name="connsiteY0" fmla="*/ 231899 h 463797"/>
                  <a:gd name="connsiteX1" fmla="*/ 231899 w 1577105"/>
                  <a:gd name="connsiteY1" fmla="*/ 0 h 463797"/>
                  <a:gd name="connsiteX2" fmla="*/ 1345207 w 1577105"/>
                  <a:gd name="connsiteY2" fmla="*/ 0 h 463797"/>
                  <a:gd name="connsiteX3" fmla="*/ 1577106 w 1577105"/>
                  <a:gd name="connsiteY3" fmla="*/ 231899 h 463797"/>
                  <a:gd name="connsiteX4" fmla="*/ 1577105 w 1577105"/>
                  <a:gd name="connsiteY4" fmla="*/ 231899 h 463797"/>
                  <a:gd name="connsiteX5" fmla="*/ 1345206 w 1577105"/>
                  <a:gd name="connsiteY5" fmla="*/ 463798 h 463797"/>
                  <a:gd name="connsiteX6" fmla="*/ 231899 w 1577105"/>
                  <a:gd name="connsiteY6" fmla="*/ 463797 h 463797"/>
                  <a:gd name="connsiteX7" fmla="*/ 0 w 1577105"/>
                  <a:gd name="connsiteY7" fmla="*/ 231898 h 463797"/>
                  <a:gd name="connsiteX8" fmla="*/ 0 w 1577105"/>
                  <a:gd name="connsiteY8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345207 w 1577106"/>
                  <a:gd name="connsiteY2" fmla="*/ 0 h 463797"/>
                  <a:gd name="connsiteX3" fmla="*/ 1577106 w 1577106"/>
                  <a:gd name="connsiteY3" fmla="*/ 231899 h 463797"/>
                  <a:gd name="connsiteX4" fmla="*/ 1577105 w 1577106"/>
                  <a:gd name="connsiteY4" fmla="*/ 231899 h 463797"/>
                  <a:gd name="connsiteX5" fmla="*/ 231899 w 1577106"/>
                  <a:gd name="connsiteY5" fmla="*/ 463797 h 463797"/>
                  <a:gd name="connsiteX6" fmla="*/ 0 w 1577106"/>
                  <a:gd name="connsiteY6" fmla="*/ 231898 h 463797"/>
                  <a:gd name="connsiteX7" fmla="*/ 0 w 1577106"/>
                  <a:gd name="connsiteY7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1577105 w 1577106"/>
                  <a:gd name="connsiteY3" fmla="*/ 231899 h 463797"/>
                  <a:gd name="connsiteX4" fmla="*/ 231899 w 1577106"/>
                  <a:gd name="connsiteY4" fmla="*/ 463797 h 463797"/>
                  <a:gd name="connsiteX5" fmla="*/ 0 w 1577106"/>
                  <a:gd name="connsiteY5" fmla="*/ 231898 h 463797"/>
                  <a:gd name="connsiteX6" fmla="*/ 0 w 1577106"/>
                  <a:gd name="connsiteY6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231899 w 1577106"/>
                  <a:gd name="connsiteY3" fmla="*/ 463797 h 463797"/>
                  <a:gd name="connsiteX4" fmla="*/ 0 w 1577106"/>
                  <a:gd name="connsiteY4" fmla="*/ 231898 h 463797"/>
                  <a:gd name="connsiteX5" fmla="*/ 0 w 1577106"/>
                  <a:gd name="connsiteY5" fmla="*/ 231899 h 463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77106" h="463797">
                    <a:moveTo>
                      <a:pt x="0" y="231899"/>
                    </a:moveTo>
                    <a:cubicBezTo>
                      <a:pt x="0" y="103825"/>
                      <a:pt x="103825" y="0"/>
                      <a:pt x="231899" y="0"/>
                    </a:cubicBezTo>
                    <a:lnTo>
                      <a:pt x="1577106" y="231899"/>
                    </a:lnTo>
                    <a:lnTo>
                      <a:pt x="231899" y="463797"/>
                    </a:lnTo>
                    <a:cubicBezTo>
                      <a:pt x="103825" y="463797"/>
                      <a:pt x="0" y="359972"/>
                      <a:pt x="0" y="231898"/>
                    </a:cubicBezTo>
                    <a:lnTo>
                      <a:pt x="0" y="23189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四角形: 角を丸くする 6">
                <a:extLst>
                  <a:ext uri="{FF2B5EF4-FFF2-40B4-BE49-F238E27FC236}">
                    <a16:creationId xmlns:a16="http://schemas.microsoft.com/office/drawing/2014/main" id="{0F7184A8-01B2-4DBD-9859-02AA5409110A}"/>
                  </a:ext>
                </a:extLst>
              </p:cNvPr>
              <p:cNvSpPr/>
              <p:nvPr/>
            </p:nvSpPr>
            <p:spPr bwMode="auto">
              <a:xfrm rot="15015849" flipH="1">
                <a:off x="5878895" y="5555874"/>
                <a:ext cx="336365" cy="142267"/>
              </a:xfrm>
              <a:custGeom>
                <a:avLst/>
                <a:gdLst>
                  <a:gd name="connsiteX0" fmla="*/ 0 w 1577105"/>
                  <a:gd name="connsiteY0" fmla="*/ 231899 h 463797"/>
                  <a:gd name="connsiteX1" fmla="*/ 231899 w 1577105"/>
                  <a:gd name="connsiteY1" fmla="*/ 0 h 463797"/>
                  <a:gd name="connsiteX2" fmla="*/ 1345207 w 1577105"/>
                  <a:gd name="connsiteY2" fmla="*/ 0 h 463797"/>
                  <a:gd name="connsiteX3" fmla="*/ 1577106 w 1577105"/>
                  <a:gd name="connsiteY3" fmla="*/ 231899 h 463797"/>
                  <a:gd name="connsiteX4" fmla="*/ 1577105 w 1577105"/>
                  <a:gd name="connsiteY4" fmla="*/ 231899 h 463797"/>
                  <a:gd name="connsiteX5" fmla="*/ 1345206 w 1577105"/>
                  <a:gd name="connsiteY5" fmla="*/ 463798 h 463797"/>
                  <a:gd name="connsiteX6" fmla="*/ 231899 w 1577105"/>
                  <a:gd name="connsiteY6" fmla="*/ 463797 h 463797"/>
                  <a:gd name="connsiteX7" fmla="*/ 0 w 1577105"/>
                  <a:gd name="connsiteY7" fmla="*/ 231898 h 463797"/>
                  <a:gd name="connsiteX8" fmla="*/ 0 w 1577105"/>
                  <a:gd name="connsiteY8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345207 w 1577106"/>
                  <a:gd name="connsiteY2" fmla="*/ 0 h 463797"/>
                  <a:gd name="connsiteX3" fmla="*/ 1577106 w 1577106"/>
                  <a:gd name="connsiteY3" fmla="*/ 231899 h 463797"/>
                  <a:gd name="connsiteX4" fmla="*/ 1577105 w 1577106"/>
                  <a:gd name="connsiteY4" fmla="*/ 231899 h 463797"/>
                  <a:gd name="connsiteX5" fmla="*/ 231899 w 1577106"/>
                  <a:gd name="connsiteY5" fmla="*/ 463797 h 463797"/>
                  <a:gd name="connsiteX6" fmla="*/ 0 w 1577106"/>
                  <a:gd name="connsiteY6" fmla="*/ 231898 h 463797"/>
                  <a:gd name="connsiteX7" fmla="*/ 0 w 1577106"/>
                  <a:gd name="connsiteY7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1577105 w 1577106"/>
                  <a:gd name="connsiteY3" fmla="*/ 231899 h 463797"/>
                  <a:gd name="connsiteX4" fmla="*/ 231899 w 1577106"/>
                  <a:gd name="connsiteY4" fmla="*/ 463797 h 463797"/>
                  <a:gd name="connsiteX5" fmla="*/ 0 w 1577106"/>
                  <a:gd name="connsiteY5" fmla="*/ 231898 h 463797"/>
                  <a:gd name="connsiteX6" fmla="*/ 0 w 1577106"/>
                  <a:gd name="connsiteY6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231899 w 1577106"/>
                  <a:gd name="connsiteY3" fmla="*/ 463797 h 463797"/>
                  <a:gd name="connsiteX4" fmla="*/ 0 w 1577106"/>
                  <a:gd name="connsiteY4" fmla="*/ 231898 h 463797"/>
                  <a:gd name="connsiteX5" fmla="*/ 0 w 1577106"/>
                  <a:gd name="connsiteY5" fmla="*/ 231899 h 463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77106" h="463797">
                    <a:moveTo>
                      <a:pt x="0" y="231899"/>
                    </a:moveTo>
                    <a:cubicBezTo>
                      <a:pt x="0" y="103825"/>
                      <a:pt x="103825" y="0"/>
                      <a:pt x="231899" y="0"/>
                    </a:cubicBezTo>
                    <a:lnTo>
                      <a:pt x="1577106" y="231899"/>
                    </a:lnTo>
                    <a:lnTo>
                      <a:pt x="231899" y="463797"/>
                    </a:lnTo>
                    <a:cubicBezTo>
                      <a:pt x="103825" y="463797"/>
                      <a:pt x="0" y="359972"/>
                      <a:pt x="0" y="231898"/>
                    </a:cubicBezTo>
                    <a:lnTo>
                      <a:pt x="0" y="23189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四角形: 角を丸くする 6">
                <a:extLst>
                  <a:ext uri="{FF2B5EF4-FFF2-40B4-BE49-F238E27FC236}">
                    <a16:creationId xmlns:a16="http://schemas.microsoft.com/office/drawing/2014/main" id="{983509F5-B14D-4DAC-88C9-4EEB884046D8}"/>
                  </a:ext>
                </a:extLst>
              </p:cNvPr>
              <p:cNvSpPr/>
              <p:nvPr/>
            </p:nvSpPr>
            <p:spPr bwMode="auto">
              <a:xfrm rot="7815849" flipH="1">
                <a:off x="5823010" y="5846200"/>
                <a:ext cx="336365" cy="142267"/>
              </a:xfrm>
              <a:custGeom>
                <a:avLst/>
                <a:gdLst>
                  <a:gd name="connsiteX0" fmla="*/ 0 w 1577105"/>
                  <a:gd name="connsiteY0" fmla="*/ 231899 h 463797"/>
                  <a:gd name="connsiteX1" fmla="*/ 231899 w 1577105"/>
                  <a:gd name="connsiteY1" fmla="*/ 0 h 463797"/>
                  <a:gd name="connsiteX2" fmla="*/ 1345207 w 1577105"/>
                  <a:gd name="connsiteY2" fmla="*/ 0 h 463797"/>
                  <a:gd name="connsiteX3" fmla="*/ 1577106 w 1577105"/>
                  <a:gd name="connsiteY3" fmla="*/ 231899 h 463797"/>
                  <a:gd name="connsiteX4" fmla="*/ 1577105 w 1577105"/>
                  <a:gd name="connsiteY4" fmla="*/ 231899 h 463797"/>
                  <a:gd name="connsiteX5" fmla="*/ 1345206 w 1577105"/>
                  <a:gd name="connsiteY5" fmla="*/ 463798 h 463797"/>
                  <a:gd name="connsiteX6" fmla="*/ 231899 w 1577105"/>
                  <a:gd name="connsiteY6" fmla="*/ 463797 h 463797"/>
                  <a:gd name="connsiteX7" fmla="*/ 0 w 1577105"/>
                  <a:gd name="connsiteY7" fmla="*/ 231898 h 463797"/>
                  <a:gd name="connsiteX8" fmla="*/ 0 w 1577105"/>
                  <a:gd name="connsiteY8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345207 w 1577106"/>
                  <a:gd name="connsiteY2" fmla="*/ 0 h 463797"/>
                  <a:gd name="connsiteX3" fmla="*/ 1577106 w 1577106"/>
                  <a:gd name="connsiteY3" fmla="*/ 231899 h 463797"/>
                  <a:gd name="connsiteX4" fmla="*/ 1577105 w 1577106"/>
                  <a:gd name="connsiteY4" fmla="*/ 231899 h 463797"/>
                  <a:gd name="connsiteX5" fmla="*/ 231899 w 1577106"/>
                  <a:gd name="connsiteY5" fmla="*/ 463797 h 463797"/>
                  <a:gd name="connsiteX6" fmla="*/ 0 w 1577106"/>
                  <a:gd name="connsiteY6" fmla="*/ 231898 h 463797"/>
                  <a:gd name="connsiteX7" fmla="*/ 0 w 1577106"/>
                  <a:gd name="connsiteY7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1577105 w 1577106"/>
                  <a:gd name="connsiteY3" fmla="*/ 231899 h 463797"/>
                  <a:gd name="connsiteX4" fmla="*/ 231899 w 1577106"/>
                  <a:gd name="connsiteY4" fmla="*/ 463797 h 463797"/>
                  <a:gd name="connsiteX5" fmla="*/ 0 w 1577106"/>
                  <a:gd name="connsiteY5" fmla="*/ 231898 h 463797"/>
                  <a:gd name="connsiteX6" fmla="*/ 0 w 1577106"/>
                  <a:gd name="connsiteY6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231899 w 1577106"/>
                  <a:gd name="connsiteY3" fmla="*/ 463797 h 463797"/>
                  <a:gd name="connsiteX4" fmla="*/ 0 w 1577106"/>
                  <a:gd name="connsiteY4" fmla="*/ 231898 h 463797"/>
                  <a:gd name="connsiteX5" fmla="*/ 0 w 1577106"/>
                  <a:gd name="connsiteY5" fmla="*/ 231899 h 463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77106" h="463797">
                    <a:moveTo>
                      <a:pt x="0" y="231899"/>
                    </a:moveTo>
                    <a:cubicBezTo>
                      <a:pt x="0" y="103825"/>
                      <a:pt x="103825" y="0"/>
                      <a:pt x="231899" y="0"/>
                    </a:cubicBezTo>
                    <a:lnTo>
                      <a:pt x="1577106" y="231899"/>
                    </a:lnTo>
                    <a:lnTo>
                      <a:pt x="231899" y="463797"/>
                    </a:lnTo>
                    <a:cubicBezTo>
                      <a:pt x="103825" y="463797"/>
                      <a:pt x="0" y="359972"/>
                      <a:pt x="0" y="231898"/>
                    </a:cubicBezTo>
                    <a:lnTo>
                      <a:pt x="0" y="23189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51135132-FBC3-4679-9706-DBEB4FE973BB}"/>
                  </a:ext>
                </a:extLst>
              </p:cNvPr>
              <p:cNvSpPr/>
              <p:nvPr/>
            </p:nvSpPr>
            <p:spPr bwMode="auto">
              <a:xfrm rot="20415849">
                <a:off x="6032889" y="5718846"/>
                <a:ext cx="130888" cy="13575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四角形: 角を丸くする 6">
                <a:extLst>
                  <a:ext uri="{FF2B5EF4-FFF2-40B4-BE49-F238E27FC236}">
                    <a16:creationId xmlns:a16="http://schemas.microsoft.com/office/drawing/2014/main" id="{79E3F9EA-AB71-46CC-B083-19D340736C68}"/>
                  </a:ext>
                </a:extLst>
              </p:cNvPr>
              <p:cNvSpPr/>
              <p:nvPr/>
            </p:nvSpPr>
            <p:spPr bwMode="auto">
              <a:xfrm>
                <a:off x="3800417" y="4909517"/>
                <a:ext cx="749348" cy="194361"/>
              </a:xfrm>
              <a:custGeom>
                <a:avLst/>
                <a:gdLst>
                  <a:gd name="connsiteX0" fmla="*/ 0 w 1577105"/>
                  <a:gd name="connsiteY0" fmla="*/ 231899 h 463797"/>
                  <a:gd name="connsiteX1" fmla="*/ 231899 w 1577105"/>
                  <a:gd name="connsiteY1" fmla="*/ 0 h 463797"/>
                  <a:gd name="connsiteX2" fmla="*/ 1345207 w 1577105"/>
                  <a:gd name="connsiteY2" fmla="*/ 0 h 463797"/>
                  <a:gd name="connsiteX3" fmla="*/ 1577106 w 1577105"/>
                  <a:gd name="connsiteY3" fmla="*/ 231899 h 463797"/>
                  <a:gd name="connsiteX4" fmla="*/ 1577105 w 1577105"/>
                  <a:gd name="connsiteY4" fmla="*/ 231899 h 463797"/>
                  <a:gd name="connsiteX5" fmla="*/ 1345206 w 1577105"/>
                  <a:gd name="connsiteY5" fmla="*/ 463798 h 463797"/>
                  <a:gd name="connsiteX6" fmla="*/ 231899 w 1577105"/>
                  <a:gd name="connsiteY6" fmla="*/ 463797 h 463797"/>
                  <a:gd name="connsiteX7" fmla="*/ 0 w 1577105"/>
                  <a:gd name="connsiteY7" fmla="*/ 231898 h 463797"/>
                  <a:gd name="connsiteX8" fmla="*/ 0 w 1577105"/>
                  <a:gd name="connsiteY8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345207 w 1577106"/>
                  <a:gd name="connsiteY2" fmla="*/ 0 h 463797"/>
                  <a:gd name="connsiteX3" fmla="*/ 1577106 w 1577106"/>
                  <a:gd name="connsiteY3" fmla="*/ 231899 h 463797"/>
                  <a:gd name="connsiteX4" fmla="*/ 1577105 w 1577106"/>
                  <a:gd name="connsiteY4" fmla="*/ 231899 h 463797"/>
                  <a:gd name="connsiteX5" fmla="*/ 231899 w 1577106"/>
                  <a:gd name="connsiteY5" fmla="*/ 463797 h 463797"/>
                  <a:gd name="connsiteX6" fmla="*/ 0 w 1577106"/>
                  <a:gd name="connsiteY6" fmla="*/ 231898 h 463797"/>
                  <a:gd name="connsiteX7" fmla="*/ 0 w 1577106"/>
                  <a:gd name="connsiteY7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1577105 w 1577106"/>
                  <a:gd name="connsiteY3" fmla="*/ 231899 h 463797"/>
                  <a:gd name="connsiteX4" fmla="*/ 231899 w 1577106"/>
                  <a:gd name="connsiteY4" fmla="*/ 463797 h 463797"/>
                  <a:gd name="connsiteX5" fmla="*/ 0 w 1577106"/>
                  <a:gd name="connsiteY5" fmla="*/ 231898 h 463797"/>
                  <a:gd name="connsiteX6" fmla="*/ 0 w 1577106"/>
                  <a:gd name="connsiteY6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231899 w 1577106"/>
                  <a:gd name="connsiteY3" fmla="*/ 463797 h 463797"/>
                  <a:gd name="connsiteX4" fmla="*/ 0 w 1577106"/>
                  <a:gd name="connsiteY4" fmla="*/ 231898 h 463797"/>
                  <a:gd name="connsiteX5" fmla="*/ 0 w 1577106"/>
                  <a:gd name="connsiteY5" fmla="*/ 231899 h 463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77106" h="463797">
                    <a:moveTo>
                      <a:pt x="0" y="231899"/>
                    </a:moveTo>
                    <a:cubicBezTo>
                      <a:pt x="0" y="103825"/>
                      <a:pt x="103825" y="0"/>
                      <a:pt x="231899" y="0"/>
                    </a:cubicBezTo>
                    <a:lnTo>
                      <a:pt x="1577106" y="231899"/>
                    </a:lnTo>
                    <a:lnTo>
                      <a:pt x="231899" y="463797"/>
                    </a:lnTo>
                    <a:cubicBezTo>
                      <a:pt x="103825" y="463797"/>
                      <a:pt x="0" y="359972"/>
                      <a:pt x="0" y="231898"/>
                    </a:cubicBezTo>
                    <a:lnTo>
                      <a:pt x="0" y="23189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四角形: 角を丸くする 6">
                <a:extLst>
                  <a:ext uri="{FF2B5EF4-FFF2-40B4-BE49-F238E27FC236}">
                    <a16:creationId xmlns:a16="http://schemas.microsoft.com/office/drawing/2014/main" id="{CA0DBE2A-0E90-4B68-8AAE-93135DCC89CF}"/>
                  </a:ext>
                </a:extLst>
              </p:cNvPr>
              <p:cNvSpPr/>
              <p:nvPr/>
            </p:nvSpPr>
            <p:spPr bwMode="auto">
              <a:xfrm flipH="1">
                <a:off x="4676320" y="4909517"/>
                <a:ext cx="749346" cy="194361"/>
              </a:xfrm>
              <a:custGeom>
                <a:avLst/>
                <a:gdLst>
                  <a:gd name="connsiteX0" fmla="*/ 0 w 1577105"/>
                  <a:gd name="connsiteY0" fmla="*/ 231899 h 463797"/>
                  <a:gd name="connsiteX1" fmla="*/ 231899 w 1577105"/>
                  <a:gd name="connsiteY1" fmla="*/ 0 h 463797"/>
                  <a:gd name="connsiteX2" fmla="*/ 1345207 w 1577105"/>
                  <a:gd name="connsiteY2" fmla="*/ 0 h 463797"/>
                  <a:gd name="connsiteX3" fmla="*/ 1577106 w 1577105"/>
                  <a:gd name="connsiteY3" fmla="*/ 231899 h 463797"/>
                  <a:gd name="connsiteX4" fmla="*/ 1577105 w 1577105"/>
                  <a:gd name="connsiteY4" fmla="*/ 231899 h 463797"/>
                  <a:gd name="connsiteX5" fmla="*/ 1345206 w 1577105"/>
                  <a:gd name="connsiteY5" fmla="*/ 463798 h 463797"/>
                  <a:gd name="connsiteX6" fmla="*/ 231899 w 1577105"/>
                  <a:gd name="connsiteY6" fmla="*/ 463797 h 463797"/>
                  <a:gd name="connsiteX7" fmla="*/ 0 w 1577105"/>
                  <a:gd name="connsiteY7" fmla="*/ 231898 h 463797"/>
                  <a:gd name="connsiteX8" fmla="*/ 0 w 1577105"/>
                  <a:gd name="connsiteY8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345207 w 1577106"/>
                  <a:gd name="connsiteY2" fmla="*/ 0 h 463797"/>
                  <a:gd name="connsiteX3" fmla="*/ 1577106 w 1577106"/>
                  <a:gd name="connsiteY3" fmla="*/ 231899 h 463797"/>
                  <a:gd name="connsiteX4" fmla="*/ 1577105 w 1577106"/>
                  <a:gd name="connsiteY4" fmla="*/ 231899 h 463797"/>
                  <a:gd name="connsiteX5" fmla="*/ 231899 w 1577106"/>
                  <a:gd name="connsiteY5" fmla="*/ 463797 h 463797"/>
                  <a:gd name="connsiteX6" fmla="*/ 0 w 1577106"/>
                  <a:gd name="connsiteY6" fmla="*/ 231898 h 463797"/>
                  <a:gd name="connsiteX7" fmla="*/ 0 w 1577106"/>
                  <a:gd name="connsiteY7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1577105 w 1577106"/>
                  <a:gd name="connsiteY3" fmla="*/ 231899 h 463797"/>
                  <a:gd name="connsiteX4" fmla="*/ 231899 w 1577106"/>
                  <a:gd name="connsiteY4" fmla="*/ 463797 h 463797"/>
                  <a:gd name="connsiteX5" fmla="*/ 0 w 1577106"/>
                  <a:gd name="connsiteY5" fmla="*/ 231898 h 463797"/>
                  <a:gd name="connsiteX6" fmla="*/ 0 w 1577106"/>
                  <a:gd name="connsiteY6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231899 w 1577106"/>
                  <a:gd name="connsiteY3" fmla="*/ 463797 h 463797"/>
                  <a:gd name="connsiteX4" fmla="*/ 0 w 1577106"/>
                  <a:gd name="connsiteY4" fmla="*/ 231898 h 463797"/>
                  <a:gd name="connsiteX5" fmla="*/ 0 w 1577106"/>
                  <a:gd name="connsiteY5" fmla="*/ 231899 h 463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77106" h="463797">
                    <a:moveTo>
                      <a:pt x="0" y="231899"/>
                    </a:moveTo>
                    <a:cubicBezTo>
                      <a:pt x="0" y="103825"/>
                      <a:pt x="103825" y="0"/>
                      <a:pt x="231899" y="0"/>
                    </a:cubicBezTo>
                    <a:lnTo>
                      <a:pt x="1577106" y="231899"/>
                    </a:lnTo>
                    <a:lnTo>
                      <a:pt x="231899" y="463797"/>
                    </a:lnTo>
                    <a:cubicBezTo>
                      <a:pt x="103825" y="463797"/>
                      <a:pt x="0" y="359972"/>
                      <a:pt x="0" y="231898"/>
                    </a:cubicBezTo>
                    <a:lnTo>
                      <a:pt x="0" y="23189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5173DCEB-A35E-4718-A334-65A210AC9B43}"/>
                  </a:ext>
                </a:extLst>
              </p:cNvPr>
              <p:cNvSpPr/>
              <p:nvPr/>
            </p:nvSpPr>
            <p:spPr bwMode="auto">
              <a:xfrm>
                <a:off x="3882590" y="5308009"/>
                <a:ext cx="379133" cy="435015"/>
              </a:xfrm>
              <a:custGeom>
                <a:avLst/>
                <a:gdLst>
                  <a:gd name="connsiteX0" fmla="*/ 379133 w 379133"/>
                  <a:gd name="connsiteY0" fmla="*/ 0 h 435015"/>
                  <a:gd name="connsiteX1" fmla="*/ 379133 w 379133"/>
                  <a:gd name="connsiteY1" fmla="*/ 435015 h 435015"/>
                  <a:gd name="connsiteX2" fmla="*/ 0 w 379133"/>
                  <a:gd name="connsiteY2" fmla="*/ 435015 h 435015"/>
                  <a:gd name="connsiteX3" fmla="*/ 3729 w 379133"/>
                  <a:gd name="connsiteY3" fmla="*/ 418545 h 435015"/>
                  <a:gd name="connsiteX4" fmla="*/ 311048 w 379133"/>
                  <a:gd name="connsiteY4" fmla="*/ 36745 h 435015"/>
                  <a:gd name="connsiteX5" fmla="*/ 379133 w 379133"/>
                  <a:gd name="connsiteY5" fmla="*/ 0 h 435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9133" h="435015">
                    <a:moveTo>
                      <a:pt x="379133" y="0"/>
                    </a:moveTo>
                    <a:lnTo>
                      <a:pt x="379133" y="435015"/>
                    </a:lnTo>
                    <a:lnTo>
                      <a:pt x="0" y="435015"/>
                    </a:lnTo>
                    <a:lnTo>
                      <a:pt x="3729" y="418545"/>
                    </a:lnTo>
                    <a:cubicBezTo>
                      <a:pt x="42665" y="285976"/>
                      <a:pt x="155552" y="138664"/>
                      <a:pt x="311048" y="36745"/>
                    </a:cubicBezTo>
                    <a:lnTo>
                      <a:pt x="379133" y="0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2F1364BB-3C65-42C1-8555-63BF9A07EB97}"/>
                  </a:ext>
                </a:extLst>
              </p:cNvPr>
              <p:cNvSpPr/>
              <p:nvPr/>
            </p:nvSpPr>
            <p:spPr bwMode="auto">
              <a:xfrm>
                <a:off x="4401582" y="5384801"/>
                <a:ext cx="399018" cy="686740"/>
              </a:xfrm>
              <a:custGeom>
                <a:avLst/>
                <a:gdLst>
                  <a:gd name="connsiteX0" fmla="*/ 66504 w 399018"/>
                  <a:gd name="connsiteY0" fmla="*/ 0 h 686740"/>
                  <a:gd name="connsiteX1" fmla="*/ 332514 w 399018"/>
                  <a:gd name="connsiteY1" fmla="*/ 0 h 686740"/>
                  <a:gd name="connsiteX2" fmla="*/ 399018 w 399018"/>
                  <a:gd name="connsiteY2" fmla="*/ 66504 h 686740"/>
                  <a:gd name="connsiteX3" fmla="*/ 399018 w 399018"/>
                  <a:gd name="connsiteY3" fmla="*/ 684313 h 686740"/>
                  <a:gd name="connsiteX4" fmla="*/ 341791 w 399018"/>
                  <a:gd name="connsiteY4" fmla="*/ 685991 h 686740"/>
                  <a:gd name="connsiteX5" fmla="*/ 194254 w 399018"/>
                  <a:gd name="connsiteY5" fmla="*/ 686740 h 686740"/>
                  <a:gd name="connsiteX6" fmla="*/ 47263 w 399018"/>
                  <a:gd name="connsiteY6" fmla="*/ 685991 h 686740"/>
                  <a:gd name="connsiteX7" fmla="*/ 0 w 399018"/>
                  <a:gd name="connsiteY7" fmla="*/ 684590 h 686740"/>
                  <a:gd name="connsiteX8" fmla="*/ 0 w 399018"/>
                  <a:gd name="connsiteY8" fmla="*/ 66504 h 686740"/>
                  <a:gd name="connsiteX9" fmla="*/ 66504 w 399018"/>
                  <a:gd name="connsiteY9" fmla="*/ 0 h 686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99018" h="686740">
                    <a:moveTo>
                      <a:pt x="66504" y="0"/>
                    </a:moveTo>
                    <a:lnTo>
                      <a:pt x="332514" y="0"/>
                    </a:lnTo>
                    <a:cubicBezTo>
                      <a:pt x="369243" y="0"/>
                      <a:pt x="399018" y="29775"/>
                      <a:pt x="399018" y="66504"/>
                    </a:cubicBezTo>
                    <a:lnTo>
                      <a:pt x="399018" y="684313"/>
                    </a:lnTo>
                    <a:lnTo>
                      <a:pt x="341791" y="685991"/>
                    </a:lnTo>
                    <a:cubicBezTo>
                      <a:pt x="294050" y="686640"/>
                      <a:pt x="244699" y="686740"/>
                      <a:pt x="194254" y="686740"/>
                    </a:cubicBezTo>
                    <a:cubicBezTo>
                      <a:pt x="143809" y="686740"/>
                      <a:pt x="94657" y="686640"/>
                      <a:pt x="47263" y="685991"/>
                    </a:cubicBezTo>
                    <a:lnTo>
                      <a:pt x="0" y="684590"/>
                    </a:lnTo>
                    <a:lnTo>
                      <a:pt x="0" y="66504"/>
                    </a:lnTo>
                    <a:cubicBezTo>
                      <a:pt x="0" y="29775"/>
                      <a:pt x="29775" y="0"/>
                      <a:pt x="66504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四角形: 角を丸くする 33">
                <a:extLst>
                  <a:ext uri="{FF2B5EF4-FFF2-40B4-BE49-F238E27FC236}">
                    <a16:creationId xmlns:a16="http://schemas.microsoft.com/office/drawing/2014/main" id="{582D56DD-1178-489A-BC82-A9844363F59D}"/>
                  </a:ext>
                </a:extLst>
              </p:cNvPr>
              <p:cNvSpPr/>
              <p:nvPr/>
            </p:nvSpPr>
            <p:spPr bwMode="auto">
              <a:xfrm>
                <a:off x="4487307" y="5450368"/>
                <a:ext cx="227568" cy="169860"/>
              </a:xfrm>
              <a:prstGeom prst="roundRect">
                <a:avLst/>
              </a:pr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06CEBF8-1085-494C-9709-5A7279D19A69}"/>
                </a:ext>
              </a:extLst>
            </p:cNvPr>
            <p:cNvGrpSpPr/>
            <p:nvPr/>
          </p:nvGrpSpPr>
          <p:grpSpPr>
            <a:xfrm>
              <a:off x="660518" y="2344530"/>
              <a:ext cx="2711329" cy="190500"/>
              <a:chOff x="660519" y="5228567"/>
              <a:chExt cx="2654064" cy="190500"/>
            </a:xfrm>
          </p:grpSpPr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F3F0144D-2C23-4F8F-AFA3-CEF7A5206B50}"/>
                  </a:ext>
                </a:extLst>
              </p:cNvPr>
              <p:cNvGrpSpPr/>
              <p:nvPr/>
            </p:nvGrpSpPr>
            <p:grpSpPr>
              <a:xfrm>
                <a:off x="660519" y="5228567"/>
                <a:ext cx="1327032" cy="190500"/>
                <a:chOff x="3614586" y="5115165"/>
                <a:chExt cx="2711331" cy="339965"/>
              </a:xfrm>
            </p:grpSpPr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06569504-1D34-4F21-B78F-68C9FC6635C0}"/>
                    </a:ext>
                  </a:extLst>
                </p:cNvPr>
                <p:cNvSpPr/>
                <p:nvPr/>
              </p:nvSpPr>
              <p:spPr>
                <a:xfrm>
                  <a:off x="3614587" y="5115165"/>
                  <a:ext cx="2711330" cy="216380"/>
                </a:xfrm>
                <a:custGeom>
                  <a:avLst/>
                  <a:gdLst>
                    <a:gd name="connsiteX0" fmla="*/ 83164 w 2676827"/>
                    <a:gd name="connsiteY0" fmla="*/ 0 h 216380"/>
                    <a:gd name="connsiteX1" fmla="*/ 86680 w 2676827"/>
                    <a:gd name="connsiteY1" fmla="*/ 108682 h 216380"/>
                    <a:gd name="connsiteX2" fmla="*/ 167826 w 2676827"/>
                    <a:gd name="connsiteY2" fmla="*/ 36954 h 216380"/>
                    <a:gd name="connsiteX3" fmla="*/ 169821 w 2676827"/>
                    <a:gd name="connsiteY3" fmla="*/ 88120 h 216380"/>
                    <a:gd name="connsiteX4" fmla="*/ 252487 w 2676827"/>
                    <a:gd name="connsiteY4" fmla="*/ 0 h 216380"/>
                    <a:gd name="connsiteX5" fmla="*/ 256003 w 2676827"/>
                    <a:gd name="connsiteY5" fmla="*/ 108682 h 216380"/>
                    <a:gd name="connsiteX6" fmla="*/ 337149 w 2676827"/>
                    <a:gd name="connsiteY6" fmla="*/ 36954 h 216380"/>
                    <a:gd name="connsiteX7" fmla="*/ 339145 w 2676827"/>
                    <a:gd name="connsiteY7" fmla="*/ 88120 h 216380"/>
                    <a:gd name="connsiteX8" fmla="*/ 421811 w 2676827"/>
                    <a:gd name="connsiteY8" fmla="*/ 0 h 216380"/>
                    <a:gd name="connsiteX9" fmla="*/ 425326 w 2676827"/>
                    <a:gd name="connsiteY9" fmla="*/ 108682 h 216380"/>
                    <a:gd name="connsiteX10" fmla="*/ 506472 w 2676827"/>
                    <a:gd name="connsiteY10" fmla="*/ 36954 h 216380"/>
                    <a:gd name="connsiteX11" fmla="*/ 508468 w 2676827"/>
                    <a:gd name="connsiteY11" fmla="*/ 88120 h 216380"/>
                    <a:gd name="connsiteX12" fmla="*/ 591134 w 2676827"/>
                    <a:gd name="connsiteY12" fmla="*/ 0 h 216380"/>
                    <a:gd name="connsiteX13" fmla="*/ 594650 w 2676827"/>
                    <a:gd name="connsiteY13" fmla="*/ 108680 h 216380"/>
                    <a:gd name="connsiteX14" fmla="*/ 675794 w 2676827"/>
                    <a:gd name="connsiteY14" fmla="*/ 36954 h 216380"/>
                    <a:gd name="connsiteX15" fmla="*/ 679137 w 2676827"/>
                    <a:gd name="connsiteY15" fmla="*/ 122659 h 216380"/>
                    <a:gd name="connsiteX16" fmla="*/ 794204 w 2676827"/>
                    <a:gd name="connsiteY16" fmla="*/ 0 h 216380"/>
                    <a:gd name="connsiteX17" fmla="*/ 797719 w 2676827"/>
                    <a:gd name="connsiteY17" fmla="*/ 108682 h 216380"/>
                    <a:gd name="connsiteX18" fmla="*/ 878866 w 2676827"/>
                    <a:gd name="connsiteY18" fmla="*/ 36954 h 216380"/>
                    <a:gd name="connsiteX19" fmla="*/ 880861 w 2676827"/>
                    <a:gd name="connsiteY19" fmla="*/ 88120 h 216380"/>
                    <a:gd name="connsiteX20" fmla="*/ 963527 w 2676827"/>
                    <a:gd name="connsiteY20" fmla="*/ 0 h 216380"/>
                    <a:gd name="connsiteX21" fmla="*/ 967042 w 2676827"/>
                    <a:gd name="connsiteY21" fmla="*/ 108682 h 216380"/>
                    <a:gd name="connsiteX22" fmla="*/ 1048189 w 2676827"/>
                    <a:gd name="connsiteY22" fmla="*/ 36954 h 216380"/>
                    <a:gd name="connsiteX23" fmla="*/ 1050185 w 2676827"/>
                    <a:gd name="connsiteY23" fmla="*/ 88120 h 216380"/>
                    <a:gd name="connsiteX24" fmla="*/ 1132850 w 2676827"/>
                    <a:gd name="connsiteY24" fmla="*/ 0 h 216380"/>
                    <a:gd name="connsiteX25" fmla="*/ 1136366 w 2676827"/>
                    <a:gd name="connsiteY25" fmla="*/ 108682 h 216380"/>
                    <a:gd name="connsiteX26" fmla="*/ 1217512 w 2676827"/>
                    <a:gd name="connsiteY26" fmla="*/ 36954 h 216380"/>
                    <a:gd name="connsiteX27" fmla="*/ 1219508 w 2676827"/>
                    <a:gd name="connsiteY27" fmla="*/ 88120 h 216380"/>
                    <a:gd name="connsiteX28" fmla="*/ 1302173 w 2676827"/>
                    <a:gd name="connsiteY28" fmla="*/ 0 h 216380"/>
                    <a:gd name="connsiteX29" fmla="*/ 1305689 w 2676827"/>
                    <a:gd name="connsiteY29" fmla="*/ 108680 h 216380"/>
                    <a:gd name="connsiteX30" fmla="*/ 1338414 w 2676827"/>
                    <a:gd name="connsiteY30" fmla="*/ 79754 h 216380"/>
                    <a:gd name="connsiteX31" fmla="*/ 1338414 w 2676827"/>
                    <a:gd name="connsiteY31" fmla="*/ 88650 h 216380"/>
                    <a:gd name="connsiteX32" fmla="*/ 1421578 w 2676827"/>
                    <a:gd name="connsiteY32" fmla="*/ 0 h 216380"/>
                    <a:gd name="connsiteX33" fmla="*/ 1425093 w 2676827"/>
                    <a:gd name="connsiteY33" fmla="*/ 108682 h 216380"/>
                    <a:gd name="connsiteX34" fmla="*/ 1506240 w 2676827"/>
                    <a:gd name="connsiteY34" fmla="*/ 36954 h 216380"/>
                    <a:gd name="connsiteX35" fmla="*/ 1508235 w 2676827"/>
                    <a:gd name="connsiteY35" fmla="*/ 88120 h 216380"/>
                    <a:gd name="connsiteX36" fmla="*/ 1590901 w 2676827"/>
                    <a:gd name="connsiteY36" fmla="*/ 0 h 216380"/>
                    <a:gd name="connsiteX37" fmla="*/ 1594416 w 2676827"/>
                    <a:gd name="connsiteY37" fmla="*/ 108682 h 216380"/>
                    <a:gd name="connsiteX38" fmla="*/ 1675563 w 2676827"/>
                    <a:gd name="connsiteY38" fmla="*/ 36954 h 216380"/>
                    <a:gd name="connsiteX39" fmla="*/ 1677559 w 2676827"/>
                    <a:gd name="connsiteY39" fmla="*/ 88120 h 216380"/>
                    <a:gd name="connsiteX40" fmla="*/ 1760224 w 2676827"/>
                    <a:gd name="connsiteY40" fmla="*/ 0 h 216380"/>
                    <a:gd name="connsiteX41" fmla="*/ 1763739 w 2676827"/>
                    <a:gd name="connsiteY41" fmla="*/ 108682 h 216380"/>
                    <a:gd name="connsiteX42" fmla="*/ 1844886 w 2676827"/>
                    <a:gd name="connsiteY42" fmla="*/ 36954 h 216380"/>
                    <a:gd name="connsiteX43" fmla="*/ 1846882 w 2676827"/>
                    <a:gd name="connsiteY43" fmla="*/ 88120 h 216380"/>
                    <a:gd name="connsiteX44" fmla="*/ 1929547 w 2676827"/>
                    <a:gd name="connsiteY44" fmla="*/ 0 h 216380"/>
                    <a:gd name="connsiteX45" fmla="*/ 1933063 w 2676827"/>
                    <a:gd name="connsiteY45" fmla="*/ 108680 h 216380"/>
                    <a:gd name="connsiteX46" fmla="*/ 2014208 w 2676827"/>
                    <a:gd name="connsiteY46" fmla="*/ 36954 h 216380"/>
                    <a:gd name="connsiteX47" fmla="*/ 2017550 w 2676827"/>
                    <a:gd name="connsiteY47" fmla="*/ 122659 h 216380"/>
                    <a:gd name="connsiteX48" fmla="*/ 2132617 w 2676827"/>
                    <a:gd name="connsiteY48" fmla="*/ 0 h 216380"/>
                    <a:gd name="connsiteX49" fmla="*/ 2136133 w 2676827"/>
                    <a:gd name="connsiteY49" fmla="*/ 108682 h 216380"/>
                    <a:gd name="connsiteX50" fmla="*/ 2217279 w 2676827"/>
                    <a:gd name="connsiteY50" fmla="*/ 36954 h 216380"/>
                    <a:gd name="connsiteX51" fmla="*/ 2219274 w 2676827"/>
                    <a:gd name="connsiteY51" fmla="*/ 88120 h 216380"/>
                    <a:gd name="connsiteX52" fmla="*/ 2301940 w 2676827"/>
                    <a:gd name="connsiteY52" fmla="*/ 0 h 216380"/>
                    <a:gd name="connsiteX53" fmla="*/ 2305456 w 2676827"/>
                    <a:gd name="connsiteY53" fmla="*/ 108682 h 216380"/>
                    <a:gd name="connsiteX54" fmla="*/ 2386602 w 2676827"/>
                    <a:gd name="connsiteY54" fmla="*/ 36954 h 216380"/>
                    <a:gd name="connsiteX55" fmla="*/ 2388598 w 2676827"/>
                    <a:gd name="connsiteY55" fmla="*/ 88120 h 216380"/>
                    <a:gd name="connsiteX56" fmla="*/ 2471264 w 2676827"/>
                    <a:gd name="connsiteY56" fmla="*/ 0 h 216380"/>
                    <a:gd name="connsiteX57" fmla="*/ 2474779 w 2676827"/>
                    <a:gd name="connsiteY57" fmla="*/ 108682 h 216380"/>
                    <a:gd name="connsiteX58" fmla="*/ 2555925 w 2676827"/>
                    <a:gd name="connsiteY58" fmla="*/ 36954 h 216380"/>
                    <a:gd name="connsiteX59" fmla="*/ 2557921 w 2676827"/>
                    <a:gd name="connsiteY59" fmla="*/ 88120 h 216380"/>
                    <a:gd name="connsiteX60" fmla="*/ 2640587 w 2676827"/>
                    <a:gd name="connsiteY60" fmla="*/ 0 h 216380"/>
                    <a:gd name="connsiteX61" fmla="*/ 2644102 w 2676827"/>
                    <a:gd name="connsiteY61" fmla="*/ 108680 h 216380"/>
                    <a:gd name="connsiteX62" fmla="*/ 2676827 w 2676827"/>
                    <a:gd name="connsiteY62" fmla="*/ 79754 h 216380"/>
                    <a:gd name="connsiteX63" fmla="*/ 2676827 w 2676827"/>
                    <a:gd name="connsiteY63" fmla="*/ 216380 h 216380"/>
                    <a:gd name="connsiteX64" fmla="*/ 2647586 w 2676827"/>
                    <a:gd name="connsiteY64" fmla="*/ 216380 h 216380"/>
                    <a:gd name="connsiteX65" fmla="*/ 2562924 w 2676827"/>
                    <a:gd name="connsiteY65" fmla="*/ 216380 h 216380"/>
                    <a:gd name="connsiteX66" fmla="*/ 2522259 w 2676827"/>
                    <a:gd name="connsiteY66" fmla="*/ 216380 h 216380"/>
                    <a:gd name="connsiteX67" fmla="*/ 2478262 w 2676827"/>
                    <a:gd name="connsiteY67" fmla="*/ 216380 h 216380"/>
                    <a:gd name="connsiteX68" fmla="*/ 2437599 w 2676827"/>
                    <a:gd name="connsiteY68" fmla="*/ 216380 h 216380"/>
                    <a:gd name="connsiteX69" fmla="*/ 2393601 w 2676827"/>
                    <a:gd name="connsiteY69" fmla="*/ 216380 h 216380"/>
                    <a:gd name="connsiteX70" fmla="*/ 2352937 w 2676827"/>
                    <a:gd name="connsiteY70" fmla="*/ 216380 h 216380"/>
                    <a:gd name="connsiteX71" fmla="*/ 2308939 w 2676827"/>
                    <a:gd name="connsiteY71" fmla="*/ 216380 h 216380"/>
                    <a:gd name="connsiteX72" fmla="*/ 2268276 w 2676827"/>
                    <a:gd name="connsiteY72" fmla="*/ 216380 h 216380"/>
                    <a:gd name="connsiteX73" fmla="*/ 2224278 w 2676827"/>
                    <a:gd name="connsiteY73" fmla="*/ 216380 h 216380"/>
                    <a:gd name="connsiteX74" fmla="*/ 2183614 w 2676827"/>
                    <a:gd name="connsiteY74" fmla="*/ 216380 h 216380"/>
                    <a:gd name="connsiteX75" fmla="*/ 2139616 w 2676827"/>
                    <a:gd name="connsiteY75" fmla="*/ 216380 h 216380"/>
                    <a:gd name="connsiteX76" fmla="*/ 2098953 w 2676827"/>
                    <a:gd name="connsiteY76" fmla="*/ 216380 h 216380"/>
                    <a:gd name="connsiteX77" fmla="*/ 2021206 w 2676827"/>
                    <a:gd name="connsiteY77" fmla="*/ 216380 h 216380"/>
                    <a:gd name="connsiteX78" fmla="*/ 2014291 w 2676827"/>
                    <a:gd name="connsiteY78" fmla="*/ 216380 h 216380"/>
                    <a:gd name="connsiteX79" fmla="*/ 1936546 w 2676827"/>
                    <a:gd name="connsiteY79" fmla="*/ 216380 h 216380"/>
                    <a:gd name="connsiteX80" fmla="*/ 1929629 w 2676827"/>
                    <a:gd name="connsiteY80" fmla="*/ 216380 h 216380"/>
                    <a:gd name="connsiteX81" fmla="*/ 1851884 w 2676827"/>
                    <a:gd name="connsiteY81" fmla="*/ 216380 h 216380"/>
                    <a:gd name="connsiteX82" fmla="*/ 1811219 w 2676827"/>
                    <a:gd name="connsiteY82" fmla="*/ 216380 h 216380"/>
                    <a:gd name="connsiteX83" fmla="*/ 1767223 w 2676827"/>
                    <a:gd name="connsiteY83" fmla="*/ 216380 h 216380"/>
                    <a:gd name="connsiteX84" fmla="*/ 1726559 w 2676827"/>
                    <a:gd name="connsiteY84" fmla="*/ 216380 h 216380"/>
                    <a:gd name="connsiteX85" fmla="*/ 1682561 w 2676827"/>
                    <a:gd name="connsiteY85" fmla="*/ 216380 h 216380"/>
                    <a:gd name="connsiteX86" fmla="*/ 1641897 w 2676827"/>
                    <a:gd name="connsiteY86" fmla="*/ 216380 h 216380"/>
                    <a:gd name="connsiteX87" fmla="*/ 1597900 w 2676827"/>
                    <a:gd name="connsiteY87" fmla="*/ 216380 h 216380"/>
                    <a:gd name="connsiteX88" fmla="*/ 1557236 w 2676827"/>
                    <a:gd name="connsiteY88" fmla="*/ 216380 h 216380"/>
                    <a:gd name="connsiteX89" fmla="*/ 1513238 w 2676827"/>
                    <a:gd name="connsiteY89" fmla="*/ 216380 h 216380"/>
                    <a:gd name="connsiteX90" fmla="*/ 1472574 w 2676827"/>
                    <a:gd name="connsiteY90" fmla="*/ 216380 h 216380"/>
                    <a:gd name="connsiteX91" fmla="*/ 1428577 w 2676827"/>
                    <a:gd name="connsiteY91" fmla="*/ 216380 h 216380"/>
                    <a:gd name="connsiteX92" fmla="*/ 1387913 w 2676827"/>
                    <a:gd name="connsiteY92" fmla="*/ 216380 h 216380"/>
                    <a:gd name="connsiteX93" fmla="*/ 1338414 w 2676827"/>
                    <a:gd name="connsiteY93" fmla="*/ 216380 h 216380"/>
                    <a:gd name="connsiteX94" fmla="*/ 1338413 w 2676827"/>
                    <a:gd name="connsiteY94" fmla="*/ 216380 h 216380"/>
                    <a:gd name="connsiteX95" fmla="*/ 1309172 w 2676827"/>
                    <a:gd name="connsiteY95" fmla="*/ 216380 h 216380"/>
                    <a:gd name="connsiteX96" fmla="*/ 1224510 w 2676827"/>
                    <a:gd name="connsiteY96" fmla="*/ 216380 h 216380"/>
                    <a:gd name="connsiteX97" fmla="*/ 1183846 w 2676827"/>
                    <a:gd name="connsiteY97" fmla="*/ 216380 h 216380"/>
                    <a:gd name="connsiteX98" fmla="*/ 1139849 w 2676827"/>
                    <a:gd name="connsiteY98" fmla="*/ 216380 h 216380"/>
                    <a:gd name="connsiteX99" fmla="*/ 1099185 w 2676827"/>
                    <a:gd name="connsiteY99" fmla="*/ 216380 h 216380"/>
                    <a:gd name="connsiteX100" fmla="*/ 1055187 w 2676827"/>
                    <a:gd name="connsiteY100" fmla="*/ 216380 h 216380"/>
                    <a:gd name="connsiteX101" fmla="*/ 1014524 w 2676827"/>
                    <a:gd name="connsiteY101" fmla="*/ 216380 h 216380"/>
                    <a:gd name="connsiteX102" fmla="*/ 970526 w 2676827"/>
                    <a:gd name="connsiteY102" fmla="*/ 216380 h 216380"/>
                    <a:gd name="connsiteX103" fmla="*/ 929862 w 2676827"/>
                    <a:gd name="connsiteY103" fmla="*/ 216380 h 216380"/>
                    <a:gd name="connsiteX104" fmla="*/ 885864 w 2676827"/>
                    <a:gd name="connsiteY104" fmla="*/ 216380 h 216380"/>
                    <a:gd name="connsiteX105" fmla="*/ 845201 w 2676827"/>
                    <a:gd name="connsiteY105" fmla="*/ 216380 h 216380"/>
                    <a:gd name="connsiteX106" fmla="*/ 801203 w 2676827"/>
                    <a:gd name="connsiteY106" fmla="*/ 216380 h 216380"/>
                    <a:gd name="connsiteX107" fmla="*/ 760539 w 2676827"/>
                    <a:gd name="connsiteY107" fmla="*/ 216380 h 216380"/>
                    <a:gd name="connsiteX108" fmla="*/ 682793 w 2676827"/>
                    <a:gd name="connsiteY108" fmla="*/ 216380 h 216380"/>
                    <a:gd name="connsiteX109" fmla="*/ 675878 w 2676827"/>
                    <a:gd name="connsiteY109" fmla="*/ 216380 h 216380"/>
                    <a:gd name="connsiteX110" fmla="*/ 598133 w 2676827"/>
                    <a:gd name="connsiteY110" fmla="*/ 216380 h 216380"/>
                    <a:gd name="connsiteX111" fmla="*/ 591216 w 2676827"/>
                    <a:gd name="connsiteY111" fmla="*/ 216380 h 216380"/>
                    <a:gd name="connsiteX112" fmla="*/ 513471 w 2676827"/>
                    <a:gd name="connsiteY112" fmla="*/ 216380 h 216380"/>
                    <a:gd name="connsiteX113" fmla="*/ 472806 w 2676827"/>
                    <a:gd name="connsiteY113" fmla="*/ 216380 h 216380"/>
                    <a:gd name="connsiteX114" fmla="*/ 428809 w 2676827"/>
                    <a:gd name="connsiteY114" fmla="*/ 216380 h 216380"/>
                    <a:gd name="connsiteX115" fmla="*/ 388146 w 2676827"/>
                    <a:gd name="connsiteY115" fmla="*/ 216380 h 216380"/>
                    <a:gd name="connsiteX116" fmla="*/ 344148 w 2676827"/>
                    <a:gd name="connsiteY116" fmla="*/ 216380 h 216380"/>
                    <a:gd name="connsiteX117" fmla="*/ 303484 w 2676827"/>
                    <a:gd name="connsiteY117" fmla="*/ 216380 h 216380"/>
                    <a:gd name="connsiteX118" fmla="*/ 259486 w 2676827"/>
                    <a:gd name="connsiteY118" fmla="*/ 216380 h 216380"/>
                    <a:gd name="connsiteX119" fmla="*/ 218823 w 2676827"/>
                    <a:gd name="connsiteY119" fmla="*/ 216380 h 216380"/>
                    <a:gd name="connsiteX120" fmla="*/ 174824 w 2676827"/>
                    <a:gd name="connsiteY120" fmla="*/ 216380 h 216380"/>
                    <a:gd name="connsiteX121" fmla="*/ 134161 w 2676827"/>
                    <a:gd name="connsiteY121" fmla="*/ 216380 h 216380"/>
                    <a:gd name="connsiteX122" fmla="*/ 90163 w 2676827"/>
                    <a:gd name="connsiteY122" fmla="*/ 216380 h 216380"/>
                    <a:gd name="connsiteX123" fmla="*/ 49499 w 2676827"/>
                    <a:gd name="connsiteY123" fmla="*/ 216380 h 216380"/>
                    <a:gd name="connsiteX124" fmla="*/ 0 w 2676827"/>
                    <a:gd name="connsiteY124" fmla="*/ 216380 h 216380"/>
                    <a:gd name="connsiteX125" fmla="*/ 0 w 2676827"/>
                    <a:gd name="connsiteY125" fmla="*/ 88651 h 216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</a:cxnLst>
                  <a:rect l="l" t="t" r="r" b="b"/>
                  <a:pathLst>
                    <a:path w="2676827" h="216380">
                      <a:moveTo>
                        <a:pt x="83164" y="0"/>
                      </a:moveTo>
                      <a:lnTo>
                        <a:pt x="86680" y="108682"/>
                      </a:lnTo>
                      <a:lnTo>
                        <a:pt x="167826" y="36954"/>
                      </a:lnTo>
                      <a:lnTo>
                        <a:pt x="169821" y="88120"/>
                      </a:lnTo>
                      <a:lnTo>
                        <a:pt x="252487" y="0"/>
                      </a:lnTo>
                      <a:lnTo>
                        <a:pt x="256003" y="108682"/>
                      </a:lnTo>
                      <a:lnTo>
                        <a:pt x="337149" y="36954"/>
                      </a:lnTo>
                      <a:lnTo>
                        <a:pt x="339145" y="88120"/>
                      </a:lnTo>
                      <a:lnTo>
                        <a:pt x="421811" y="0"/>
                      </a:lnTo>
                      <a:lnTo>
                        <a:pt x="425326" y="108682"/>
                      </a:lnTo>
                      <a:lnTo>
                        <a:pt x="506472" y="36954"/>
                      </a:lnTo>
                      <a:lnTo>
                        <a:pt x="508468" y="88120"/>
                      </a:lnTo>
                      <a:lnTo>
                        <a:pt x="591134" y="0"/>
                      </a:lnTo>
                      <a:lnTo>
                        <a:pt x="594650" y="108680"/>
                      </a:lnTo>
                      <a:lnTo>
                        <a:pt x="675794" y="36954"/>
                      </a:lnTo>
                      <a:lnTo>
                        <a:pt x="679137" y="122659"/>
                      </a:lnTo>
                      <a:lnTo>
                        <a:pt x="794204" y="0"/>
                      </a:lnTo>
                      <a:lnTo>
                        <a:pt x="797719" y="108682"/>
                      </a:lnTo>
                      <a:lnTo>
                        <a:pt x="878866" y="36954"/>
                      </a:lnTo>
                      <a:lnTo>
                        <a:pt x="880861" y="88120"/>
                      </a:lnTo>
                      <a:lnTo>
                        <a:pt x="963527" y="0"/>
                      </a:lnTo>
                      <a:lnTo>
                        <a:pt x="967042" y="108682"/>
                      </a:lnTo>
                      <a:lnTo>
                        <a:pt x="1048189" y="36954"/>
                      </a:lnTo>
                      <a:lnTo>
                        <a:pt x="1050185" y="88120"/>
                      </a:lnTo>
                      <a:lnTo>
                        <a:pt x="1132850" y="0"/>
                      </a:lnTo>
                      <a:lnTo>
                        <a:pt x="1136366" y="108682"/>
                      </a:lnTo>
                      <a:lnTo>
                        <a:pt x="1217512" y="36954"/>
                      </a:lnTo>
                      <a:lnTo>
                        <a:pt x="1219508" y="88120"/>
                      </a:lnTo>
                      <a:lnTo>
                        <a:pt x="1302173" y="0"/>
                      </a:lnTo>
                      <a:lnTo>
                        <a:pt x="1305689" y="108680"/>
                      </a:lnTo>
                      <a:lnTo>
                        <a:pt x="1338414" y="79754"/>
                      </a:lnTo>
                      <a:lnTo>
                        <a:pt x="1338414" y="88650"/>
                      </a:lnTo>
                      <a:lnTo>
                        <a:pt x="1421578" y="0"/>
                      </a:lnTo>
                      <a:lnTo>
                        <a:pt x="1425093" y="108682"/>
                      </a:lnTo>
                      <a:lnTo>
                        <a:pt x="1506240" y="36954"/>
                      </a:lnTo>
                      <a:lnTo>
                        <a:pt x="1508235" y="88120"/>
                      </a:lnTo>
                      <a:lnTo>
                        <a:pt x="1590901" y="0"/>
                      </a:lnTo>
                      <a:lnTo>
                        <a:pt x="1594416" y="108682"/>
                      </a:lnTo>
                      <a:lnTo>
                        <a:pt x="1675563" y="36954"/>
                      </a:lnTo>
                      <a:lnTo>
                        <a:pt x="1677559" y="88120"/>
                      </a:lnTo>
                      <a:lnTo>
                        <a:pt x="1760224" y="0"/>
                      </a:lnTo>
                      <a:lnTo>
                        <a:pt x="1763739" y="108682"/>
                      </a:lnTo>
                      <a:lnTo>
                        <a:pt x="1844886" y="36954"/>
                      </a:lnTo>
                      <a:lnTo>
                        <a:pt x="1846882" y="88120"/>
                      </a:lnTo>
                      <a:lnTo>
                        <a:pt x="1929547" y="0"/>
                      </a:lnTo>
                      <a:lnTo>
                        <a:pt x="1933063" y="108680"/>
                      </a:lnTo>
                      <a:lnTo>
                        <a:pt x="2014208" y="36954"/>
                      </a:lnTo>
                      <a:lnTo>
                        <a:pt x="2017550" y="122659"/>
                      </a:lnTo>
                      <a:lnTo>
                        <a:pt x="2132617" y="0"/>
                      </a:lnTo>
                      <a:lnTo>
                        <a:pt x="2136133" y="108682"/>
                      </a:lnTo>
                      <a:lnTo>
                        <a:pt x="2217279" y="36954"/>
                      </a:lnTo>
                      <a:lnTo>
                        <a:pt x="2219274" y="88120"/>
                      </a:lnTo>
                      <a:lnTo>
                        <a:pt x="2301940" y="0"/>
                      </a:lnTo>
                      <a:lnTo>
                        <a:pt x="2305456" y="108682"/>
                      </a:lnTo>
                      <a:lnTo>
                        <a:pt x="2386602" y="36954"/>
                      </a:lnTo>
                      <a:lnTo>
                        <a:pt x="2388598" y="88120"/>
                      </a:lnTo>
                      <a:lnTo>
                        <a:pt x="2471264" y="0"/>
                      </a:lnTo>
                      <a:lnTo>
                        <a:pt x="2474779" y="108682"/>
                      </a:lnTo>
                      <a:lnTo>
                        <a:pt x="2555925" y="36954"/>
                      </a:lnTo>
                      <a:lnTo>
                        <a:pt x="2557921" y="88120"/>
                      </a:lnTo>
                      <a:lnTo>
                        <a:pt x="2640587" y="0"/>
                      </a:lnTo>
                      <a:lnTo>
                        <a:pt x="2644102" y="108680"/>
                      </a:lnTo>
                      <a:lnTo>
                        <a:pt x="2676827" y="79754"/>
                      </a:lnTo>
                      <a:lnTo>
                        <a:pt x="2676827" y="216380"/>
                      </a:lnTo>
                      <a:lnTo>
                        <a:pt x="2647586" y="216380"/>
                      </a:lnTo>
                      <a:lnTo>
                        <a:pt x="2562924" y="216380"/>
                      </a:lnTo>
                      <a:lnTo>
                        <a:pt x="2522259" y="216380"/>
                      </a:lnTo>
                      <a:lnTo>
                        <a:pt x="2478262" y="216380"/>
                      </a:lnTo>
                      <a:lnTo>
                        <a:pt x="2437599" y="216380"/>
                      </a:lnTo>
                      <a:lnTo>
                        <a:pt x="2393601" y="216380"/>
                      </a:lnTo>
                      <a:lnTo>
                        <a:pt x="2352937" y="216380"/>
                      </a:lnTo>
                      <a:lnTo>
                        <a:pt x="2308939" y="216380"/>
                      </a:lnTo>
                      <a:lnTo>
                        <a:pt x="2268276" y="216380"/>
                      </a:lnTo>
                      <a:lnTo>
                        <a:pt x="2224278" y="216380"/>
                      </a:lnTo>
                      <a:lnTo>
                        <a:pt x="2183614" y="216380"/>
                      </a:lnTo>
                      <a:lnTo>
                        <a:pt x="2139616" y="216380"/>
                      </a:lnTo>
                      <a:lnTo>
                        <a:pt x="2098953" y="216380"/>
                      </a:lnTo>
                      <a:lnTo>
                        <a:pt x="2021206" y="216380"/>
                      </a:lnTo>
                      <a:lnTo>
                        <a:pt x="2014291" y="216380"/>
                      </a:lnTo>
                      <a:lnTo>
                        <a:pt x="1936546" y="216380"/>
                      </a:lnTo>
                      <a:lnTo>
                        <a:pt x="1929629" y="216380"/>
                      </a:lnTo>
                      <a:lnTo>
                        <a:pt x="1851884" y="216380"/>
                      </a:lnTo>
                      <a:lnTo>
                        <a:pt x="1811219" y="216380"/>
                      </a:lnTo>
                      <a:lnTo>
                        <a:pt x="1767223" y="216380"/>
                      </a:lnTo>
                      <a:lnTo>
                        <a:pt x="1726559" y="216380"/>
                      </a:lnTo>
                      <a:lnTo>
                        <a:pt x="1682561" y="216380"/>
                      </a:lnTo>
                      <a:lnTo>
                        <a:pt x="1641897" y="216380"/>
                      </a:lnTo>
                      <a:lnTo>
                        <a:pt x="1597900" y="216380"/>
                      </a:lnTo>
                      <a:lnTo>
                        <a:pt x="1557236" y="216380"/>
                      </a:lnTo>
                      <a:lnTo>
                        <a:pt x="1513238" y="216380"/>
                      </a:lnTo>
                      <a:lnTo>
                        <a:pt x="1472574" y="216380"/>
                      </a:lnTo>
                      <a:lnTo>
                        <a:pt x="1428577" y="216380"/>
                      </a:lnTo>
                      <a:lnTo>
                        <a:pt x="1387913" y="216380"/>
                      </a:lnTo>
                      <a:lnTo>
                        <a:pt x="1338414" y="216380"/>
                      </a:lnTo>
                      <a:lnTo>
                        <a:pt x="1338413" y="216380"/>
                      </a:lnTo>
                      <a:lnTo>
                        <a:pt x="1309172" y="216380"/>
                      </a:lnTo>
                      <a:lnTo>
                        <a:pt x="1224510" y="216380"/>
                      </a:lnTo>
                      <a:lnTo>
                        <a:pt x="1183846" y="216380"/>
                      </a:lnTo>
                      <a:lnTo>
                        <a:pt x="1139849" y="216380"/>
                      </a:lnTo>
                      <a:lnTo>
                        <a:pt x="1099185" y="216380"/>
                      </a:lnTo>
                      <a:lnTo>
                        <a:pt x="1055187" y="216380"/>
                      </a:lnTo>
                      <a:lnTo>
                        <a:pt x="1014524" y="216380"/>
                      </a:lnTo>
                      <a:lnTo>
                        <a:pt x="970526" y="216380"/>
                      </a:lnTo>
                      <a:lnTo>
                        <a:pt x="929862" y="216380"/>
                      </a:lnTo>
                      <a:lnTo>
                        <a:pt x="885864" y="216380"/>
                      </a:lnTo>
                      <a:lnTo>
                        <a:pt x="845201" y="216380"/>
                      </a:lnTo>
                      <a:lnTo>
                        <a:pt x="801203" y="216380"/>
                      </a:lnTo>
                      <a:lnTo>
                        <a:pt x="760539" y="216380"/>
                      </a:lnTo>
                      <a:lnTo>
                        <a:pt x="682793" y="216380"/>
                      </a:lnTo>
                      <a:lnTo>
                        <a:pt x="675878" y="216380"/>
                      </a:lnTo>
                      <a:lnTo>
                        <a:pt x="598133" y="216380"/>
                      </a:lnTo>
                      <a:lnTo>
                        <a:pt x="591216" y="216380"/>
                      </a:lnTo>
                      <a:lnTo>
                        <a:pt x="513471" y="216380"/>
                      </a:lnTo>
                      <a:lnTo>
                        <a:pt x="472806" y="216380"/>
                      </a:lnTo>
                      <a:lnTo>
                        <a:pt x="428809" y="216380"/>
                      </a:lnTo>
                      <a:lnTo>
                        <a:pt x="388146" y="216380"/>
                      </a:lnTo>
                      <a:lnTo>
                        <a:pt x="344148" y="216380"/>
                      </a:lnTo>
                      <a:lnTo>
                        <a:pt x="303484" y="216380"/>
                      </a:lnTo>
                      <a:lnTo>
                        <a:pt x="259486" y="216380"/>
                      </a:lnTo>
                      <a:lnTo>
                        <a:pt x="218823" y="216380"/>
                      </a:lnTo>
                      <a:lnTo>
                        <a:pt x="174824" y="216380"/>
                      </a:lnTo>
                      <a:lnTo>
                        <a:pt x="134161" y="216380"/>
                      </a:lnTo>
                      <a:lnTo>
                        <a:pt x="90163" y="216380"/>
                      </a:lnTo>
                      <a:lnTo>
                        <a:pt x="49499" y="216380"/>
                      </a:lnTo>
                      <a:lnTo>
                        <a:pt x="0" y="216380"/>
                      </a:lnTo>
                      <a:lnTo>
                        <a:pt x="0" y="88651"/>
                      </a:ln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F068157F-FD40-4908-A6B0-DB1A25B35008}"/>
                    </a:ext>
                  </a:extLst>
                </p:cNvPr>
                <p:cNvSpPr/>
                <p:nvPr/>
              </p:nvSpPr>
              <p:spPr>
                <a:xfrm>
                  <a:off x="3614586" y="5168900"/>
                  <a:ext cx="2711331" cy="286230"/>
                </a:xfrm>
                <a:custGeom>
                  <a:avLst/>
                  <a:gdLst>
                    <a:gd name="connsiteX0" fmla="*/ 168473 w 2711331"/>
                    <a:gd name="connsiteY0" fmla="*/ 0 h 528968"/>
                    <a:gd name="connsiteX1" fmla="*/ 175594 w 2711331"/>
                    <a:gd name="connsiteY1" fmla="*/ 265685 h 528968"/>
                    <a:gd name="connsiteX2" fmla="*/ 339979 w 2711331"/>
                    <a:gd name="connsiteY2" fmla="*/ 90338 h 528968"/>
                    <a:gd name="connsiteX3" fmla="*/ 344021 w 2711331"/>
                    <a:gd name="connsiteY3" fmla="*/ 215419 h 528968"/>
                    <a:gd name="connsiteX4" fmla="*/ 511484 w 2711331"/>
                    <a:gd name="connsiteY4" fmla="*/ 0 h 528968"/>
                    <a:gd name="connsiteX5" fmla="*/ 518605 w 2711331"/>
                    <a:gd name="connsiteY5" fmla="*/ 265685 h 528968"/>
                    <a:gd name="connsiteX6" fmla="*/ 682990 w 2711331"/>
                    <a:gd name="connsiteY6" fmla="*/ 90338 h 528968"/>
                    <a:gd name="connsiteX7" fmla="*/ 687034 w 2711331"/>
                    <a:gd name="connsiteY7" fmla="*/ 215420 h 528968"/>
                    <a:gd name="connsiteX8" fmla="*/ 854496 w 2711331"/>
                    <a:gd name="connsiteY8" fmla="*/ 0 h 528968"/>
                    <a:gd name="connsiteX9" fmla="*/ 861617 w 2711331"/>
                    <a:gd name="connsiteY9" fmla="*/ 265685 h 528968"/>
                    <a:gd name="connsiteX10" fmla="*/ 1026001 w 2711331"/>
                    <a:gd name="connsiteY10" fmla="*/ 90338 h 528968"/>
                    <a:gd name="connsiteX11" fmla="*/ 1030045 w 2711331"/>
                    <a:gd name="connsiteY11" fmla="*/ 215420 h 528968"/>
                    <a:gd name="connsiteX12" fmla="*/ 1197507 w 2711331"/>
                    <a:gd name="connsiteY12" fmla="*/ 0 h 528968"/>
                    <a:gd name="connsiteX13" fmla="*/ 1204629 w 2711331"/>
                    <a:gd name="connsiteY13" fmla="*/ 265682 h 528968"/>
                    <a:gd name="connsiteX14" fmla="*/ 1369010 w 2711331"/>
                    <a:gd name="connsiteY14" fmla="*/ 90338 h 528968"/>
                    <a:gd name="connsiteX15" fmla="*/ 1375782 w 2711331"/>
                    <a:gd name="connsiteY15" fmla="*/ 299854 h 528968"/>
                    <a:gd name="connsiteX16" fmla="*/ 1608882 w 2711331"/>
                    <a:gd name="connsiteY16" fmla="*/ 0 h 528968"/>
                    <a:gd name="connsiteX17" fmla="*/ 1616003 w 2711331"/>
                    <a:gd name="connsiteY17" fmla="*/ 265685 h 528968"/>
                    <a:gd name="connsiteX18" fmla="*/ 1780388 w 2711331"/>
                    <a:gd name="connsiteY18" fmla="*/ 90338 h 528968"/>
                    <a:gd name="connsiteX19" fmla="*/ 1784430 w 2711331"/>
                    <a:gd name="connsiteY19" fmla="*/ 215419 h 528968"/>
                    <a:gd name="connsiteX20" fmla="*/ 1951893 w 2711331"/>
                    <a:gd name="connsiteY20" fmla="*/ 0 h 528968"/>
                    <a:gd name="connsiteX21" fmla="*/ 1959014 w 2711331"/>
                    <a:gd name="connsiteY21" fmla="*/ 265685 h 528968"/>
                    <a:gd name="connsiteX22" fmla="*/ 2123399 w 2711331"/>
                    <a:gd name="connsiteY22" fmla="*/ 90338 h 528968"/>
                    <a:gd name="connsiteX23" fmla="*/ 2127443 w 2711331"/>
                    <a:gd name="connsiteY23" fmla="*/ 215420 h 528968"/>
                    <a:gd name="connsiteX24" fmla="*/ 2294905 w 2711331"/>
                    <a:gd name="connsiteY24" fmla="*/ 0 h 528968"/>
                    <a:gd name="connsiteX25" fmla="*/ 2302026 w 2711331"/>
                    <a:gd name="connsiteY25" fmla="*/ 265685 h 528968"/>
                    <a:gd name="connsiteX26" fmla="*/ 2466410 w 2711331"/>
                    <a:gd name="connsiteY26" fmla="*/ 90338 h 528968"/>
                    <a:gd name="connsiteX27" fmla="*/ 2470454 w 2711331"/>
                    <a:gd name="connsiteY27" fmla="*/ 215420 h 528968"/>
                    <a:gd name="connsiteX28" fmla="*/ 2637916 w 2711331"/>
                    <a:gd name="connsiteY28" fmla="*/ 0 h 528968"/>
                    <a:gd name="connsiteX29" fmla="*/ 2645038 w 2711331"/>
                    <a:gd name="connsiteY29" fmla="*/ 265682 h 528968"/>
                    <a:gd name="connsiteX30" fmla="*/ 2711331 w 2711331"/>
                    <a:gd name="connsiteY30" fmla="*/ 194968 h 528968"/>
                    <a:gd name="connsiteX31" fmla="*/ 2711331 w 2711331"/>
                    <a:gd name="connsiteY31" fmla="*/ 528968 h 528968"/>
                    <a:gd name="connsiteX32" fmla="*/ 2652094 w 2711331"/>
                    <a:gd name="connsiteY32" fmla="*/ 528968 h 528968"/>
                    <a:gd name="connsiteX33" fmla="*/ 2480588 w 2711331"/>
                    <a:gd name="connsiteY33" fmla="*/ 528968 h 528968"/>
                    <a:gd name="connsiteX34" fmla="*/ 2398210 w 2711331"/>
                    <a:gd name="connsiteY34" fmla="*/ 528968 h 528968"/>
                    <a:gd name="connsiteX35" fmla="*/ 2309082 w 2711331"/>
                    <a:gd name="connsiteY35" fmla="*/ 528968 h 528968"/>
                    <a:gd name="connsiteX36" fmla="*/ 2226707 w 2711331"/>
                    <a:gd name="connsiteY36" fmla="*/ 528968 h 528968"/>
                    <a:gd name="connsiteX37" fmla="*/ 2137577 w 2711331"/>
                    <a:gd name="connsiteY37" fmla="*/ 528968 h 528968"/>
                    <a:gd name="connsiteX38" fmla="*/ 2055201 w 2711331"/>
                    <a:gd name="connsiteY38" fmla="*/ 528968 h 528968"/>
                    <a:gd name="connsiteX39" fmla="*/ 1966071 w 2711331"/>
                    <a:gd name="connsiteY39" fmla="*/ 528968 h 528968"/>
                    <a:gd name="connsiteX40" fmla="*/ 1883696 w 2711331"/>
                    <a:gd name="connsiteY40" fmla="*/ 528968 h 528968"/>
                    <a:gd name="connsiteX41" fmla="*/ 1794566 w 2711331"/>
                    <a:gd name="connsiteY41" fmla="*/ 528968 h 528968"/>
                    <a:gd name="connsiteX42" fmla="*/ 1712190 w 2711331"/>
                    <a:gd name="connsiteY42" fmla="*/ 528968 h 528968"/>
                    <a:gd name="connsiteX43" fmla="*/ 1623060 w 2711331"/>
                    <a:gd name="connsiteY43" fmla="*/ 528968 h 528968"/>
                    <a:gd name="connsiteX44" fmla="*/ 1540685 w 2711331"/>
                    <a:gd name="connsiteY44" fmla="*/ 528968 h 528968"/>
                    <a:gd name="connsiteX45" fmla="*/ 1383188 w 2711331"/>
                    <a:gd name="connsiteY45" fmla="*/ 528968 h 528968"/>
                    <a:gd name="connsiteX46" fmla="*/ 1369179 w 2711331"/>
                    <a:gd name="connsiteY46" fmla="*/ 528968 h 528968"/>
                    <a:gd name="connsiteX47" fmla="*/ 1211685 w 2711331"/>
                    <a:gd name="connsiteY47" fmla="*/ 528968 h 528968"/>
                    <a:gd name="connsiteX48" fmla="*/ 1197673 w 2711331"/>
                    <a:gd name="connsiteY48" fmla="*/ 528968 h 528968"/>
                    <a:gd name="connsiteX49" fmla="*/ 1040179 w 2711331"/>
                    <a:gd name="connsiteY49" fmla="*/ 528968 h 528968"/>
                    <a:gd name="connsiteX50" fmla="*/ 957801 w 2711331"/>
                    <a:gd name="connsiteY50" fmla="*/ 528968 h 528968"/>
                    <a:gd name="connsiteX51" fmla="*/ 868673 w 2711331"/>
                    <a:gd name="connsiteY51" fmla="*/ 528968 h 528968"/>
                    <a:gd name="connsiteX52" fmla="*/ 786298 w 2711331"/>
                    <a:gd name="connsiteY52" fmla="*/ 528968 h 528968"/>
                    <a:gd name="connsiteX53" fmla="*/ 697168 w 2711331"/>
                    <a:gd name="connsiteY53" fmla="*/ 528968 h 528968"/>
                    <a:gd name="connsiteX54" fmla="*/ 614792 w 2711331"/>
                    <a:gd name="connsiteY54" fmla="*/ 528968 h 528968"/>
                    <a:gd name="connsiteX55" fmla="*/ 525662 w 2711331"/>
                    <a:gd name="connsiteY55" fmla="*/ 528968 h 528968"/>
                    <a:gd name="connsiteX56" fmla="*/ 443287 w 2711331"/>
                    <a:gd name="connsiteY56" fmla="*/ 528968 h 528968"/>
                    <a:gd name="connsiteX57" fmla="*/ 354156 w 2711331"/>
                    <a:gd name="connsiteY57" fmla="*/ 528968 h 528968"/>
                    <a:gd name="connsiteX58" fmla="*/ 271781 w 2711331"/>
                    <a:gd name="connsiteY58" fmla="*/ 528968 h 528968"/>
                    <a:gd name="connsiteX59" fmla="*/ 182651 w 2711331"/>
                    <a:gd name="connsiteY59" fmla="*/ 528968 h 528968"/>
                    <a:gd name="connsiteX60" fmla="*/ 100275 w 2711331"/>
                    <a:gd name="connsiteY60" fmla="*/ 528968 h 528968"/>
                    <a:gd name="connsiteX61" fmla="*/ 0 w 2711331"/>
                    <a:gd name="connsiteY61" fmla="*/ 528968 h 528968"/>
                    <a:gd name="connsiteX62" fmla="*/ 0 w 2711331"/>
                    <a:gd name="connsiteY62" fmla="*/ 216719 h 528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2711331" h="528968">
                      <a:moveTo>
                        <a:pt x="168473" y="0"/>
                      </a:moveTo>
                      <a:lnTo>
                        <a:pt x="175594" y="265685"/>
                      </a:lnTo>
                      <a:lnTo>
                        <a:pt x="339979" y="90338"/>
                      </a:lnTo>
                      <a:lnTo>
                        <a:pt x="344021" y="215419"/>
                      </a:lnTo>
                      <a:lnTo>
                        <a:pt x="511484" y="0"/>
                      </a:lnTo>
                      <a:lnTo>
                        <a:pt x="518605" y="265685"/>
                      </a:lnTo>
                      <a:lnTo>
                        <a:pt x="682990" y="90338"/>
                      </a:lnTo>
                      <a:lnTo>
                        <a:pt x="687034" y="215420"/>
                      </a:lnTo>
                      <a:lnTo>
                        <a:pt x="854496" y="0"/>
                      </a:lnTo>
                      <a:lnTo>
                        <a:pt x="861617" y="265685"/>
                      </a:lnTo>
                      <a:lnTo>
                        <a:pt x="1026001" y="90338"/>
                      </a:lnTo>
                      <a:lnTo>
                        <a:pt x="1030045" y="215420"/>
                      </a:lnTo>
                      <a:lnTo>
                        <a:pt x="1197507" y="0"/>
                      </a:lnTo>
                      <a:lnTo>
                        <a:pt x="1204629" y="265682"/>
                      </a:lnTo>
                      <a:lnTo>
                        <a:pt x="1369010" y="90338"/>
                      </a:lnTo>
                      <a:lnTo>
                        <a:pt x="1375782" y="299854"/>
                      </a:lnTo>
                      <a:lnTo>
                        <a:pt x="1608882" y="0"/>
                      </a:lnTo>
                      <a:lnTo>
                        <a:pt x="1616003" y="265685"/>
                      </a:lnTo>
                      <a:lnTo>
                        <a:pt x="1780388" y="90338"/>
                      </a:lnTo>
                      <a:lnTo>
                        <a:pt x="1784430" y="215419"/>
                      </a:lnTo>
                      <a:lnTo>
                        <a:pt x="1951893" y="0"/>
                      </a:lnTo>
                      <a:lnTo>
                        <a:pt x="1959014" y="265685"/>
                      </a:lnTo>
                      <a:lnTo>
                        <a:pt x="2123399" y="90338"/>
                      </a:lnTo>
                      <a:lnTo>
                        <a:pt x="2127443" y="215420"/>
                      </a:lnTo>
                      <a:lnTo>
                        <a:pt x="2294905" y="0"/>
                      </a:lnTo>
                      <a:lnTo>
                        <a:pt x="2302026" y="265685"/>
                      </a:lnTo>
                      <a:lnTo>
                        <a:pt x="2466410" y="90338"/>
                      </a:lnTo>
                      <a:lnTo>
                        <a:pt x="2470454" y="215420"/>
                      </a:lnTo>
                      <a:lnTo>
                        <a:pt x="2637916" y="0"/>
                      </a:lnTo>
                      <a:lnTo>
                        <a:pt x="2645038" y="265682"/>
                      </a:lnTo>
                      <a:lnTo>
                        <a:pt x="2711331" y="194968"/>
                      </a:lnTo>
                      <a:lnTo>
                        <a:pt x="2711331" y="528968"/>
                      </a:lnTo>
                      <a:lnTo>
                        <a:pt x="2652094" y="528968"/>
                      </a:lnTo>
                      <a:lnTo>
                        <a:pt x="2480588" y="528968"/>
                      </a:lnTo>
                      <a:lnTo>
                        <a:pt x="2398210" y="528968"/>
                      </a:lnTo>
                      <a:lnTo>
                        <a:pt x="2309082" y="528968"/>
                      </a:lnTo>
                      <a:lnTo>
                        <a:pt x="2226707" y="528968"/>
                      </a:lnTo>
                      <a:lnTo>
                        <a:pt x="2137577" y="528968"/>
                      </a:lnTo>
                      <a:lnTo>
                        <a:pt x="2055201" y="528968"/>
                      </a:lnTo>
                      <a:lnTo>
                        <a:pt x="1966071" y="528968"/>
                      </a:lnTo>
                      <a:lnTo>
                        <a:pt x="1883696" y="528968"/>
                      </a:lnTo>
                      <a:lnTo>
                        <a:pt x="1794566" y="528968"/>
                      </a:lnTo>
                      <a:lnTo>
                        <a:pt x="1712190" y="528968"/>
                      </a:lnTo>
                      <a:lnTo>
                        <a:pt x="1623060" y="528968"/>
                      </a:lnTo>
                      <a:lnTo>
                        <a:pt x="1540685" y="528968"/>
                      </a:lnTo>
                      <a:lnTo>
                        <a:pt x="1383188" y="528968"/>
                      </a:lnTo>
                      <a:lnTo>
                        <a:pt x="1369179" y="528968"/>
                      </a:lnTo>
                      <a:lnTo>
                        <a:pt x="1211685" y="528968"/>
                      </a:lnTo>
                      <a:lnTo>
                        <a:pt x="1197673" y="528968"/>
                      </a:lnTo>
                      <a:lnTo>
                        <a:pt x="1040179" y="528968"/>
                      </a:lnTo>
                      <a:lnTo>
                        <a:pt x="957801" y="528968"/>
                      </a:lnTo>
                      <a:lnTo>
                        <a:pt x="868673" y="528968"/>
                      </a:lnTo>
                      <a:lnTo>
                        <a:pt x="786298" y="528968"/>
                      </a:lnTo>
                      <a:lnTo>
                        <a:pt x="697168" y="528968"/>
                      </a:lnTo>
                      <a:lnTo>
                        <a:pt x="614792" y="528968"/>
                      </a:lnTo>
                      <a:lnTo>
                        <a:pt x="525662" y="528968"/>
                      </a:lnTo>
                      <a:lnTo>
                        <a:pt x="443287" y="528968"/>
                      </a:lnTo>
                      <a:lnTo>
                        <a:pt x="354156" y="528968"/>
                      </a:lnTo>
                      <a:lnTo>
                        <a:pt x="271781" y="528968"/>
                      </a:lnTo>
                      <a:lnTo>
                        <a:pt x="182651" y="528968"/>
                      </a:lnTo>
                      <a:lnTo>
                        <a:pt x="100275" y="528968"/>
                      </a:lnTo>
                      <a:lnTo>
                        <a:pt x="0" y="528968"/>
                      </a:lnTo>
                      <a:lnTo>
                        <a:pt x="0" y="216719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33C57952-C1FE-4F21-9E9F-A7F37F5648CB}"/>
                  </a:ext>
                </a:extLst>
              </p:cNvPr>
              <p:cNvGrpSpPr/>
              <p:nvPr/>
            </p:nvGrpSpPr>
            <p:grpSpPr>
              <a:xfrm>
                <a:off x="1987551" y="5228567"/>
                <a:ext cx="1327032" cy="190500"/>
                <a:chOff x="3614586" y="5115165"/>
                <a:chExt cx="2711331" cy="339965"/>
              </a:xfrm>
            </p:grpSpPr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A75988E9-C955-4A89-83C1-97107321CFED}"/>
                    </a:ext>
                  </a:extLst>
                </p:cNvPr>
                <p:cNvSpPr/>
                <p:nvPr/>
              </p:nvSpPr>
              <p:spPr>
                <a:xfrm>
                  <a:off x="3614587" y="5115165"/>
                  <a:ext cx="2711330" cy="216380"/>
                </a:xfrm>
                <a:custGeom>
                  <a:avLst/>
                  <a:gdLst>
                    <a:gd name="connsiteX0" fmla="*/ 83164 w 2676827"/>
                    <a:gd name="connsiteY0" fmla="*/ 0 h 216380"/>
                    <a:gd name="connsiteX1" fmla="*/ 86680 w 2676827"/>
                    <a:gd name="connsiteY1" fmla="*/ 108682 h 216380"/>
                    <a:gd name="connsiteX2" fmla="*/ 167826 w 2676827"/>
                    <a:gd name="connsiteY2" fmla="*/ 36954 h 216380"/>
                    <a:gd name="connsiteX3" fmla="*/ 169821 w 2676827"/>
                    <a:gd name="connsiteY3" fmla="*/ 88120 h 216380"/>
                    <a:gd name="connsiteX4" fmla="*/ 252487 w 2676827"/>
                    <a:gd name="connsiteY4" fmla="*/ 0 h 216380"/>
                    <a:gd name="connsiteX5" fmla="*/ 256003 w 2676827"/>
                    <a:gd name="connsiteY5" fmla="*/ 108682 h 216380"/>
                    <a:gd name="connsiteX6" fmla="*/ 337149 w 2676827"/>
                    <a:gd name="connsiteY6" fmla="*/ 36954 h 216380"/>
                    <a:gd name="connsiteX7" fmla="*/ 339145 w 2676827"/>
                    <a:gd name="connsiteY7" fmla="*/ 88120 h 216380"/>
                    <a:gd name="connsiteX8" fmla="*/ 421811 w 2676827"/>
                    <a:gd name="connsiteY8" fmla="*/ 0 h 216380"/>
                    <a:gd name="connsiteX9" fmla="*/ 425326 w 2676827"/>
                    <a:gd name="connsiteY9" fmla="*/ 108682 h 216380"/>
                    <a:gd name="connsiteX10" fmla="*/ 506472 w 2676827"/>
                    <a:gd name="connsiteY10" fmla="*/ 36954 h 216380"/>
                    <a:gd name="connsiteX11" fmla="*/ 508468 w 2676827"/>
                    <a:gd name="connsiteY11" fmla="*/ 88120 h 216380"/>
                    <a:gd name="connsiteX12" fmla="*/ 591134 w 2676827"/>
                    <a:gd name="connsiteY12" fmla="*/ 0 h 216380"/>
                    <a:gd name="connsiteX13" fmla="*/ 594650 w 2676827"/>
                    <a:gd name="connsiteY13" fmla="*/ 108680 h 216380"/>
                    <a:gd name="connsiteX14" fmla="*/ 675794 w 2676827"/>
                    <a:gd name="connsiteY14" fmla="*/ 36954 h 216380"/>
                    <a:gd name="connsiteX15" fmla="*/ 679137 w 2676827"/>
                    <a:gd name="connsiteY15" fmla="*/ 122659 h 216380"/>
                    <a:gd name="connsiteX16" fmla="*/ 794204 w 2676827"/>
                    <a:gd name="connsiteY16" fmla="*/ 0 h 216380"/>
                    <a:gd name="connsiteX17" fmla="*/ 797719 w 2676827"/>
                    <a:gd name="connsiteY17" fmla="*/ 108682 h 216380"/>
                    <a:gd name="connsiteX18" fmla="*/ 878866 w 2676827"/>
                    <a:gd name="connsiteY18" fmla="*/ 36954 h 216380"/>
                    <a:gd name="connsiteX19" fmla="*/ 880861 w 2676827"/>
                    <a:gd name="connsiteY19" fmla="*/ 88120 h 216380"/>
                    <a:gd name="connsiteX20" fmla="*/ 963527 w 2676827"/>
                    <a:gd name="connsiteY20" fmla="*/ 0 h 216380"/>
                    <a:gd name="connsiteX21" fmla="*/ 967042 w 2676827"/>
                    <a:gd name="connsiteY21" fmla="*/ 108682 h 216380"/>
                    <a:gd name="connsiteX22" fmla="*/ 1048189 w 2676827"/>
                    <a:gd name="connsiteY22" fmla="*/ 36954 h 216380"/>
                    <a:gd name="connsiteX23" fmla="*/ 1050185 w 2676827"/>
                    <a:gd name="connsiteY23" fmla="*/ 88120 h 216380"/>
                    <a:gd name="connsiteX24" fmla="*/ 1132850 w 2676827"/>
                    <a:gd name="connsiteY24" fmla="*/ 0 h 216380"/>
                    <a:gd name="connsiteX25" fmla="*/ 1136366 w 2676827"/>
                    <a:gd name="connsiteY25" fmla="*/ 108682 h 216380"/>
                    <a:gd name="connsiteX26" fmla="*/ 1217512 w 2676827"/>
                    <a:gd name="connsiteY26" fmla="*/ 36954 h 216380"/>
                    <a:gd name="connsiteX27" fmla="*/ 1219508 w 2676827"/>
                    <a:gd name="connsiteY27" fmla="*/ 88120 h 216380"/>
                    <a:gd name="connsiteX28" fmla="*/ 1302173 w 2676827"/>
                    <a:gd name="connsiteY28" fmla="*/ 0 h 216380"/>
                    <a:gd name="connsiteX29" fmla="*/ 1305689 w 2676827"/>
                    <a:gd name="connsiteY29" fmla="*/ 108680 h 216380"/>
                    <a:gd name="connsiteX30" fmla="*/ 1338414 w 2676827"/>
                    <a:gd name="connsiteY30" fmla="*/ 79754 h 216380"/>
                    <a:gd name="connsiteX31" fmla="*/ 1338414 w 2676827"/>
                    <a:gd name="connsiteY31" fmla="*/ 88650 h 216380"/>
                    <a:gd name="connsiteX32" fmla="*/ 1421578 w 2676827"/>
                    <a:gd name="connsiteY32" fmla="*/ 0 h 216380"/>
                    <a:gd name="connsiteX33" fmla="*/ 1425093 w 2676827"/>
                    <a:gd name="connsiteY33" fmla="*/ 108682 h 216380"/>
                    <a:gd name="connsiteX34" fmla="*/ 1506240 w 2676827"/>
                    <a:gd name="connsiteY34" fmla="*/ 36954 h 216380"/>
                    <a:gd name="connsiteX35" fmla="*/ 1508235 w 2676827"/>
                    <a:gd name="connsiteY35" fmla="*/ 88120 h 216380"/>
                    <a:gd name="connsiteX36" fmla="*/ 1590901 w 2676827"/>
                    <a:gd name="connsiteY36" fmla="*/ 0 h 216380"/>
                    <a:gd name="connsiteX37" fmla="*/ 1594416 w 2676827"/>
                    <a:gd name="connsiteY37" fmla="*/ 108682 h 216380"/>
                    <a:gd name="connsiteX38" fmla="*/ 1675563 w 2676827"/>
                    <a:gd name="connsiteY38" fmla="*/ 36954 h 216380"/>
                    <a:gd name="connsiteX39" fmla="*/ 1677559 w 2676827"/>
                    <a:gd name="connsiteY39" fmla="*/ 88120 h 216380"/>
                    <a:gd name="connsiteX40" fmla="*/ 1760224 w 2676827"/>
                    <a:gd name="connsiteY40" fmla="*/ 0 h 216380"/>
                    <a:gd name="connsiteX41" fmla="*/ 1763739 w 2676827"/>
                    <a:gd name="connsiteY41" fmla="*/ 108682 h 216380"/>
                    <a:gd name="connsiteX42" fmla="*/ 1844886 w 2676827"/>
                    <a:gd name="connsiteY42" fmla="*/ 36954 h 216380"/>
                    <a:gd name="connsiteX43" fmla="*/ 1846882 w 2676827"/>
                    <a:gd name="connsiteY43" fmla="*/ 88120 h 216380"/>
                    <a:gd name="connsiteX44" fmla="*/ 1929547 w 2676827"/>
                    <a:gd name="connsiteY44" fmla="*/ 0 h 216380"/>
                    <a:gd name="connsiteX45" fmla="*/ 1933063 w 2676827"/>
                    <a:gd name="connsiteY45" fmla="*/ 108680 h 216380"/>
                    <a:gd name="connsiteX46" fmla="*/ 2014208 w 2676827"/>
                    <a:gd name="connsiteY46" fmla="*/ 36954 h 216380"/>
                    <a:gd name="connsiteX47" fmla="*/ 2017550 w 2676827"/>
                    <a:gd name="connsiteY47" fmla="*/ 122659 h 216380"/>
                    <a:gd name="connsiteX48" fmla="*/ 2132617 w 2676827"/>
                    <a:gd name="connsiteY48" fmla="*/ 0 h 216380"/>
                    <a:gd name="connsiteX49" fmla="*/ 2136133 w 2676827"/>
                    <a:gd name="connsiteY49" fmla="*/ 108682 h 216380"/>
                    <a:gd name="connsiteX50" fmla="*/ 2217279 w 2676827"/>
                    <a:gd name="connsiteY50" fmla="*/ 36954 h 216380"/>
                    <a:gd name="connsiteX51" fmla="*/ 2219274 w 2676827"/>
                    <a:gd name="connsiteY51" fmla="*/ 88120 h 216380"/>
                    <a:gd name="connsiteX52" fmla="*/ 2301940 w 2676827"/>
                    <a:gd name="connsiteY52" fmla="*/ 0 h 216380"/>
                    <a:gd name="connsiteX53" fmla="*/ 2305456 w 2676827"/>
                    <a:gd name="connsiteY53" fmla="*/ 108682 h 216380"/>
                    <a:gd name="connsiteX54" fmla="*/ 2386602 w 2676827"/>
                    <a:gd name="connsiteY54" fmla="*/ 36954 h 216380"/>
                    <a:gd name="connsiteX55" fmla="*/ 2388598 w 2676827"/>
                    <a:gd name="connsiteY55" fmla="*/ 88120 h 216380"/>
                    <a:gd name="connsiteX56" fmla="*/ 2471264 w 2676827"/>
                    <a:gd name="connsiteY56" fmla="*/ 0 h 216380"/>
                    <a:gd name="connsiteX57" fmla="*/ 2474779 w 2676827"/>
                    <a:gd name="connsiteY57" fmla="*/ 108682 h 216380"/>
                    <a:gd name="connsiteX58" fmla="*/ 2555925 w 2676827"/>
                    <a:gd name="connsiteY58" fmla="*/ 36954 h 216380"/>
                    <a:gd name="connsiteX59" fmla="*/ 2557921 w 2676827"/>
                    <a:gd name="connsiteY59" fmla="*/ 88120 h 216380"/>
                    <a:gd name="connsiteX60" fmla="*/ 2640587 w 2676827"/>
                    <a:gd name="connsiteY60" fmla="*/ 0 h 216380"/>
                    <a:gd name="connsiteX61" fmla="*/ 2644102 w 2676827"/>
                    <a:gd name="connsiteY61" fmla="*/ 108680 h 216380"/>
                    <a:gd name="connsiteX62" fmla="*/ 2676827 w 2676827"/>
                    <a:gd name="connsiteY62" fmla="*/ 79754 h 216380"/>
                    <a:gd name="connsiteX63" fmla="*/ 2676827 w 2676827"/>
                    <a:gd name="connsiteY63" fmla="*/ 216380 h 216380"/>
                    <a:gd name="connsiteX64" fmla="*/ 2647586 w 2676827"/>
                    <a:gd name="connsiteY64" fmla="*/ 216380 h 216380"/>
                    <a:gd name="connsiteX65" fmla="*/ 2562924 w 2676827"/>
                    <a:gd name="connsiteY65" fmla="*/ 216380 h 216380"/>
                    <a:gd name="connsiteX66" fmla="*/ 2522259 w 2676827"/>
                    <a:gd name="connsiteY66" fmla="*/ 216380 h 216380"/>
                    <a:gd name="connsiteX67" fmla="*/ 2478262 w 2676827"/>
                    <a:gd name="connsiteY67" fmla="*/ 216380 h 216380"/>
                    <a:gd name="connsiteX68" fmla="*/ 2437599 w 2676827"/>
                    <a:gd name="connsiteY68" fmla="*/ 216380 h 216380"/>
                    <a:gd name="connsiteX69" fmla="*/ 2393601 w 2676827"/>
                    <a:gd name="connsiteY69" fmla="*/ 216380 h 216380"/>
                    <a:gd name="connsiteX70" fmla="*/ 2352937 w 2676827"/>
                    <a:gd name="connsiteY70" fmla="*/ 216380 h 216380"/>
                    <a:gd name="connsiteX71" fmla="*/ 2308939 w 2676827"/>
                    <a:gd name="connsiteY71" fmla="*/ 216380 h 216380"/>
                    <a:gd name="connsiteX72" fmla="*/ 2268276 w 2676827"/>
                    <a:gd name="connsiteY72" fmla="*/ 216380 h 216380"/>
                    <a:gd name="connsiteX73" fmla="*/ 2224278 w 2676827"/>
                    <a:gd name="connsiteY73" fmla="*/ 216380 h 216380"/>
                    <a:gd name="connsiteX74" fmla="*/ 2183614 w 2676827"/>
                    <a:gd name="connsiteY74" fmla="*/ 216380 h 216380"/>
                    <a:gd name="connsiteX75" fmla="*/ 2139616 w 2676827"/>
                    <a:gd name="connsiteY75" fmla="*/ 216380 h 216380"/>
                    <a:gd name="connsiteX76" fmla="*/ 2098953 w 2676827"/>
                    <a:gd name="connsiteY76" fmla="*/ 216380 h 216380"/>
                    <a:gd name="connsiteX77" fmla="*/ 2021206 w 2676827"/>
                    <a:gd name="connsiteY77" fmla="*/ 216380 h 216380"/>
                    <a:gd name="connsiteX78" fmla="*/ 2014291 w 2676827"/>
                    <a:gd name="connsiteY78" fmla="*/ 216380 h 216380"/>
                    <a:gd name="connsiteX79" fmla="*/ 1936546 w 2676827"/>
                    <a:gd name="connsiteY79" fmla="*/ 216380 h 216380"/>
                    <a:gd name="connsiteX80" fmla="*/ 1929629 w 2676827"/>
                    <a:gd name="connsiteY80" fmla="*/ 216380 h 216380"/>
                    <a:gd name="connsiteX81" fmla="*/ 1851884 w 2676827"/>
                    <a:gd name="connsiteY81" fmla="*/ 216380 h 216380"/>
                    <a:gd name="connsiteX82" fmla="*/ 1811219 w 2676827"/>
                    <a:gd name="connsiteY82" fmla="*/ 216380 h 216380"/>
                    <a:gd name="connsiteX83" fmla="*/ 1767223 w 2676827"/>
                    <a:gd name="connsiteY83" fmla="*/ 216380 h 216380"/>
                    <a:gd name="connsiteX84" fmla="*/ 1726559 w 2676827"/>
                    <a:gd name="connsiteY84" fmla="*/ 216380 h 216380"/>
                    <a:gd name="connsiteX85" fmla="*/ 1682561 w 2676827"/>
                    <a:gd name="connsiteY85" fmla="*/ 216380 h 216380"/>
                    <a:gd name="connsiteX86" fmla="*/ 1641897 w 2676827"/>
                    <a:gd name="connsiteY86" fmla="*/ 216380 h 216380"/>
                    <a:gd name="connsiteX87" fmla="*/ 1597900 w 2676827"/>
                    <a:gd name="connsiteY87" fmla="*/ 216380 h 216380"/>
                    <a:gd name="connsiteX88" fmla="*/ 1557236 w 2676827"/>
                    <a:gd name="connsiteY88" fmla="*/ 216380 h 216380"/>
                    <a:gd name="connsiteX89" fmla="*/ 1513238 w 2676827"/>
                    <a:gd name="connsiteY89" fmla="*/ 216380 h 216380"/>
                    <a:gd name="connsiteX90" fmla="*/ 1472574 w 2676827"/>
                    <a:gd name="connsiteY90" fmla="*/ 216380 h 216380"/>
                    <a:gd name="connsiteX91" fmla="*/ 1428577 w 2676827"/>
                    <a:gd name="connsiteY91" fmla="*/ 216380 h 216380"/>
                    <a:gd name="connsiteX92" fmla="*/ 1387913 w 2676827"/>
                    <a:gd name="connsiteY92" fmla="*/ 216380 h 216380"/>
                    <a:gd name="connsiteX93" fmla="*/ 1338414 w 2676827"/>
                    <a:gd name="connsiteY93" fmla="*/ 216380 h 216380"/>
                    <a:gd name="connsiteX94" fmla="*/ 1338413 w 2676827"/>
                    <a:gd name="connsiteY94" fmla="*/ 216380 h 216380"/>
                    <a:gd name="connsiteX95" fmla="*/ 1309172 w 2676827"/>
                    <a:gd name="connsiteY95" fmla="*/ 216380 h 216380"/>
                    <a:gd name="connsiteX96" fmla="*/ 1224510 w 2676827"/>
                    <a:gd name="connsiteY96" fmla="*/ 216380 h 216380"/>
                    <a:gd name="connsiteX97" fmla="*/ 1183846 w 2676827"/>
                    <a:gd name="connsiteY97" fmla="*/ 216380 h 216380"/>
                    <a:gd name="connsiteX98" fmla="*/ 1139849 w 2676827"/>
                    <a:gd name="connsiteY98" fmla="*/ 216380 h 216380"/>
                    <a:gd name="connsiteX99" fmla="*/ 1099185 w 2676827"/>
                    <a:gd name="connsiteY99" fmla="*/ 216380 h 216380"/>
                    <a:gd name="connsiteX100" fmla="*/ 1055187 w 2676827"/>
                    <a:gd name="connsiteY100" fmla="*/ 216380 h 216380"/>
                    <a:gd name="connsiteX101" fmla="*/ 1014524 w 2676827"/>
                    <a:gd name="connsiteY101" fmla="*/ 216380 h 216380"/>
                    <a:gd name="connsiteX102" fmla="*/ 970526 w 2676827"/>
                    <a:gd name="connsiteY102" fmla="*/ 216380 h 216380"/>
                    <a:gd name="connsiteX103" fmla="*/ 929862 w 2676827"/>
                    <a:gd name="connsiteY103" fmla="*/ 216380 h 216380"/>
                    <a:gd name="connsiteX104" fmla="*/ 885864 w 2676827"/>
                    <a:gd name="connsiteY104" fmla="*/ 216380 h 216380"/>
                    <a:gd name="connsiteX105" fmla="*/ 845201 w 2676827"/>
                    <a:gd name="connsiteY105" fmla="*/ 216380 h 216380"/>
                    <a:gd name="connsiteX106" fmla="*/ 801203 w 2676827"/>
                    <a:gd name="connsiteY106" fmla="*/ 216380 h 216380"/>
                    <a:gd name="connsiteX107" fmla="*/ 760539 w 2676827"/>
                    <a:gd name="connsiteY107" fmla="*/ 216380 h 216380"/>
                    <a:gd name="connsiteX108" fmla="*/ 682793 w 2676827"/>
                    <a:gd name="connsiteY108" fmla="*/ 216380 h 216380"/>
                    <a:gd name="connsiteX109" fmla="*/ 675878 w 2676827"/>
                    <a:gd name="connsiteY109" fmla="*/ 216380 h 216380"/>
                    <a:gd name="connsiteX110" fmla="*/ 598133 w 2676827"/>
                    <a:gd name="connsiteY110" fmla="*/ 216380 h 216380"/>
                    <a:gd name="connsiteX111" fmla="*/ 591216 w 2676827"/>
                    <a:gd name="connsiteY111" fmla="*/ 216380 h 216380"/>
                    <a:gd name="connsiteX112" fmla="*/ 513471 w 2676827"/>
                    <a:gd name="connsiteY112" fmla="*/ 216380 h 216380"/>
                    <a:gd name="connsiteX113" fmla="*/ 472806 w 2676827"/>
                    <a:gd name="connsiteY113" fmla="*/ 216380 h 216380"/>
                    <a:gd name="connsiteX114" fmla="*/ 428809 w 2676827"/>
                    <a:gd name="connsiteY114" fmla="*/ 216380 h 216380"/>
                    <a:gd name="connsiteX115" fmla="*/ 388146 w 2676827"/>
                    <a:gd name="connsiteY115" fmla="*/ 216380 h 216380"/>
                    <a:gd name="connsiteX116" fmla="*/ 344148 w 2676827"/>
                    <a:gd name="connsiteY116" fmla="*/ 216380 h 216380"/>
                    <a:gd name="connsiteX117" fmla="*/ 303484 w 2676827"/>
                    <a:gd name="connsiteY117" fmla="*/ 216380 h 216380"/>
                    <a:gd name="connsiteX118" fmla="*/ 259486 w 2676827"/>
                    <a:gd name="connsiteY118" fmla="*/ 216380 h 216380"/>
                    <a:gd name="connsiteX119" fmla="*/ 218823 w 2676827"/>
                    <a:gd name="connsiteY119" fmla="*/ 216380 h 216380"/>
                    <a:gd name="connsiteX120" fmla="*/ 174824 w 2676827"/>
                    <a:gd name="connsiteY120" fmla="*/ 216380 h 216380"/>
                    <a:gd name="connsiteX121" fmla="*/ 134161 w 2676827"/>
                    <a:gd name="connsiteY121" fmla="*/ 216380 h 216380"/>
                    <a:gd name="connsiteX122" fmla="*/ 90163 w 2676827"/>
                    <a:gd name="connsiteY122" fmla="*/ 216380 h 216380"/>
                    <a:gd name="connsiteX123" fmla="*/ 49499 w 2676827"/>
                    <a:gd name="connsiteY123" fmla="*/ 216380 h 216380"/>
                    <a:gd name="connsiteX124" fmla="*/ 0 w 2676827"/>
                    <a:gd name="connsiteY124" fmla="*/ 216380 h 216380"/>
                    <a:gd name="connsiteX125" fmla="*/ 0 w 2676827"/>
                    <a:gd name="connsiteY125" fmla="*/ 88651 h 216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</a:cxnLst>
                  <a:rect l="l" t="t" r="r" b="b"/>
                  <a:pathLst>
                    <a:path w="2676827" h="216380">
                      <a:moveTo>
                        <a:pt x="83164" y="0"/>
                      </a:moveTo>
                      <a:lnTo>
                        <a:pt x="86680" y="108682"/>
                      </a:lnTo>
                      <a:lnTo>
                        <a:pt x="167826" y="36954"/>
                      </a:lnTo>
                      <a:lnTo>
                        <a:pt x="169821" y="88120"/>
                      </a:lnTo>
                      <a:lnTo>
                        <a:pt x="252487" y="0"/>
                      </a:lnTo>
                      <a:lnTo>
                        <a:pt x="256003" y="108682"/>
                      </a:lnTo>
                      <a:lnTo>
                        <a:pt x="337149" y="36954"/>
                      </a:lnTo>
                      <a:lnTo>
                        <a:pt x="339145" y="88120"/>
                      </a:lnTo>
                      <a:lnTo>
                        <a:pt x="421811" y="0"/>
                      </a:lnTo>
                      <a:lnTo>
                        <a:pt x="425326" y="108682"/>
                      </a:lnTo>
                      <a:lnTo>
                        <a:pt x="506472" y="36954"/>
                      </a:lnTo>
                      <a:lnTo>
                        <a:pt x="508468" y="88120"/>
                      </a:lnTo>
                      <a:lnTo>
                        <a:pt x="591134" y="0"/>
                      </a:lnTo>
                      <a:lnTo>
                        <a:pt x="594650" y="108680"/>
                      </a:lnTo>
                      <a:lnTo>
                        <a:pt x="675794" y="36954"/>
                      </a:lnTo>
                      <a:lnTo>
                        <a:pt x="679137" y="122659"/>
                      </a:lnTo>
                      <a:lnTo>
                        <a:pt x="794204" y="0"/>
                      </a:lnTo>
                      <a:lnTo>
                        <a:pt x="797719" y="108682"/>
                      </a:lnTo>
                      <a:lnTo>
                        <a:pt x="878866" y="36954"/>
                      </a:lnTo>
                      <a:lnTo>
                        <a:pt x="880861" y="88120"/>
                      </a:lnTo>
                      <a:lnTo>
                        <a:pt x="963527" y="0"/>
                      </a:lnTo>
                      <a:lnTo>
                        <a:pt x="967042" y="108682"/>
                      </a:lnTo>
                      <a:lnTo>
                        <a:pt x="1048189" y="36954"/>
                      </a:lnTo>
                      <a:lnTo>
                        <a:pt x="1050185" y="88120"/>
                      </a:lnTo>
                      <a:lnTo>
                        <a:pt x="1132850" y="0"/>
                      </a:lnTo>
                      <a:lnTo>
                        <a:pt x="1136366" y="108682"/>
                      </a:lnTo>
                      <a:lnTo>
                        <a:pt x="1217512" y="36954"/>
                      </a:lnTo>
                      <a:lnTo>
                        <a:pt x="1219508" y="88120"/>
                      </a:lnTo>
                      <a:lnTo>
                        <a:pt x="1302173" y="0"/>
                      </a:lnTo>
                      <a:lnTo>
                        <a:pt x="1305689" y="108680"/>
                      </a:lnTo>
                      <a:lnTo>
                        <a:pt x="1338414" y="79754"/>
                      </a:lnTo>
                      <a:lnTo>
                        <a:pt x="1338414" y="88650"/>
                      </a:lnTo>
                      <a:lnTo>
                        <a:pt x="1421578" y="0"/>
                      </a:lnTo>
                      <a:lnTo>
                        <a:pt x="1425093" y="108682"/>
                      </a:lnTo>
                      <a:lnTo>
                        <a:pt x="1506240" y="36954"/>
                      </a:lnTo>
                      <a:lnTo>
                        <a:pt x="1508235" y="88120"/>
                      </a:lnTo>
                      <a:lnTo>
                        <a:pt x="1590901" y="0"/>
                      </a:lnTo>
                      <a:lnTo>
                        <a:pt x="1594416" y="108682"/>
                      </a:lnTo>
                      <a:lnTo>
                        <a:pt x="1675563" y="36954"/>
                      </a:lnTo>
                      <a:lnTo>
                        <a:pt x="1677559" y="88120"/>
                      </a:lnTo>
                      <a:lnTo>
                        <a:pt x="1760224" y="0"/>
                      </a:lnTo>
                      <a:lnTo>
                        <a:pt x="1763739" y="108682"/>
                      </a:lnTo>
                      <a:lnTo>
                        <a:pt x="1844886" y="36954"/>
                      </a:lnTo>
                      <a:lnTo>
                        <a:pt x="1846882" y="88120"/>
                      </a:lnTo>
                      <a:lnTo>
                        <a:pt x="1929547" y="0"/>
                      </a:lnTo>
                      <a:lnTo>
                        <a:pt x="1933063" y="108680"/>
                      </a:lnTo>
                      <a:lnTo>
                        <a:pt x="2014208" y="36954"/>
                      </a:lnTo>
                      <a:lnTo>
                        <a:pt x="2017550" y="122659"/>
                      </a:lnTo>
                      <a:lnTo>
                        <a:pt x="2132617" y="0"/>
                      </a:lnTo>
                      <a:lnTo>
                        <a:pt x="2136133" y="108682"/>
                      </a:lnTo>
                      <a:lnTo>
                        <a:pt x="2217279" y="36954"/>
                      </a:lnTo>
                      <a:lnTo>
                        <a:pt x="2219274" y="88120"/>
                      </a:lnTo>
                      <a:lnTo>
                        <a:pt x="2301940" y="0"/>
                      </a:lnTo>
                      <a:lnTo>
                        <a:pt x="2305456" y="108682"/>
                      </a:lnTo>
                      <a:lnTo>
                        <a:pt x="2386602" y="36954"/>
                      </a:lnTo>
                      <a:lnTo>
                        <a:pt x="2388598" y="88120"/>
                      </a:lnTo>
                      <a:lnTo>
                        <a:pt x="2471264" y="0"/>
                      </a:lnTo>
                      <a:lnTo>
                        <a:pt x="2474779" y="108682"/>
                      </a:lnTo>
                      <a:lnTo>
                        <a:pt x="2555925" y="36954"/>
                      </a:lnTo>
                      <a:lnTo>
                        <a:pt x="2557921" y="88120"/>
                      </a:lnTo>
                      <a:lnTo>
                        <a:pt x="2640587" y="0"/>
                      </a:lnTo>
                      <a:lnTo>
                        <a:pt x="2644102" y="108680"/>
                      </a:lnTo>
                      <a:lnTo>
                        <a:pt x="2676827" y="79754"/>
                      </a:lnTo>
                      <a:lnTo>
                        <a:pt x="2676827" y="216380"/>
                      </a:lnTo>
                      <a:lnTo>
                        <a:pt x="2647586" y="216380"/>
                      </a:lnTo>
                      <a:lnTo>
                        <a:pt x="2562924" y="216380"/>
                      </a:lnTo>
                      <a:lnTo>
                        <a:pt x="2522259" y="216380"/>
                      </a:lnTo>
                      <a:lnTo>
                        <a:pt x="2478262" y="216380"/>
                      </a:lnTo>
                      <a:lnTo>
                        <a:pt x="2437599" y="216380"/>
                      </a:lnTo>
                      <a:lnTo>
                        <a:pt x="2393601" y="216380"/>
                      </a:lnTo>
                      <a:lnTo>
                        <a:pt x="2352937" y="216380"/>
                      </a:lnTo>
                      <a:lnTo>
                        <a:pt x="2308939" y="216380"/>
                      </a:lnTo>
                      <a:lnTo>
                        <a:pt x="2268276" y="216380"/>
                      </a:lnTo>
                      <a:lnTo>
                        <a:pt x="2224278" y="216380"/>
                      </a:lnTo>
                      <a:lnTo>
                        <a:pt x="2183614" y="216380"/>
                      </a:lnTo>
                      <a:lnTo>
                        <a:pt x="2139616" y="216380"/>
                      </a:lnTo>
                      <a:lnTo>
                        <a:pt x="2098953" y="216380"/>
                      </a:lnTo>
                      <a:lnTo>
                        <a:pt x="2021206" y="216380"/>
                      </a:lnTo>
                      <a:lnTo>
                        <a:pt x="2014291" y="216380"/>
                      </a:lnTo>
                      <a:lnTo>
                        <a:pt x="1936546" y="216380"/>
                      </a:lnTo>
                      <a:lnTo>
                        <a:pt x="1929629" y="216380"/>
                      </a:lnTo>
                      <a:lnTo>
                        <a:pt x="1851884" y="216380"/>
                      </a:lnTo>
                      <a:lnTo>
                        <a:pt x="1811219" y="216380"/>
                      </a:lnTo>
                      <a:lnTo>
                        <a:pt x="1767223" y="216380"/>
                      </a:lnTo>
                      <a:lnTo>
                        <a:pt x="1726559" y="216380"/>
                      </a:lnTo>
                      <a:lnTo>
                        <a:pt x="1682561" y="216380"/>
                      </a:lnTo>
                      <a:lnTo>
                        <a:pt x="1641897" y="216380"/>
                      </a:lnTo>
                      <a:lnTo>
                        <a:pt x="1597900" y="216380"/>
                      </a:lnTo>
                      <a:lnTo>
                        <a:pt x="1557236" y="216380"/>
                      </a:lnTo>
                      <a:lnTo>
                        <a:pt x="1513238" y="216380"/>
                      </a:lnTo>
                      <a:lnTo>
                        <a:pt x="1472574" y="216380"/>
                      </a:lnTo>
                      <a:lnTo>
                        <a:pt x="1428577" y="216380"/>
                      </a:lnTo>
                      <a:lnTo>
                        <a:pt x="1387913" y="216380"/>
                      </a:lnTo>
                      <a:lnTo>
                        <a:pt x="1338414" y="216380"/>
                      </a:lnTo>
                      <a:lnTo>
                        <a:pt x="1338413" y="216380"/>
                      </a:lnTo>
                      <a:lnTo>
                        <a:pt x="1309172" y="216380"/>
                      </a:lnTo>
                      <a:lnTo>
                        <a:pt x="1224510" y="216380"/>
                      </a:lnTo>
                      <a:lnTo>
                        <a:pt x="1183846" y="216380"/>
                      </a:lnTo>
                      <a:lnTo>
                        <a:pt x="1139849" y="216380"/>
                      </a:lnTo>
                      <a:lnTo>
                        <a:pt x="1099185" y="216380"/>
                      </a:lnTo>
                      <a:lnTo>
                        <a:pt x="1055187" y="216380"/>
                      </a:lnTo>
                      <a:lnTo>
                        <a:pt x="1014524" y="216380"/>
                      </a:lnTo>
                      <a:lnTo>
                        <a:pt x="970526" y="216380"/>
                      </a:lnTo>
                      <a:lnTo>
                        <a:pt x="929862" y="216380"/>
                      </a:lnTo>
                      <a:lnTo>
                        <a:pt x="885864" y="216380"/>
                      </a:lnTo>
                      <a:lnTo>
                        <a:pt x="845201" y="216380"/>
                      </a:lnTo>
                      <a:lnTo>
                        <a:pt x="801203" y="216380"/>
                      </a:lnTo>
                      <a:lnTo>
                        <a:pt x="760539" y="216380"/>
                      </a:lnTo>
                      <a:lnTo>
                        <a:pt x="682793" y="216380"/>
                      </a:lnTo>
                      <a:lnTo>
                        <a:pt x="675878" y="216380"/>
                      </a:lnTo>
                      <a:lnTo>
                        <a:pt x="598133" y="216380"/>
                      </a:lnTo>
                      <a:lnTo>
                        <a:pt x="591216" y="216380"/>
                      </a:lnTo>
                      <a:lnTo>
                        <a:pt x="513471" y="216380"/>
                      </a:lnTo>
                      <a:lnTo>
                        <a:pt x="472806" y="216380"/>
                      </a:lnTo>
                      <a:lnTo>
                        <a:pt x="428809" y="216380"/>
                      </a:lnTo>
                      <a:lnTo>
                        <a:pt x="388146" y="216380"/>
                      </a:lnTo>
                      <a:lnTo>
                        <a:pt x="344148" y="216380"/>
                      </a:lnTo>
                      <a:lnTo>
                        <a:pt x="303484" y="216380"/>
                      </a:lnTo>
                      <a:lnTo>
                        <a:pt x="259486" y="216380"/>
                      </a:lnTo>
                      <a:lnTo>
                        <a:pt x="218823" y="216380"/>
                      </a:lnTo>
                      <a:lnTo>
                        <a:pt x="174824" y="216380"/>
                      </a:lnTo>
                      <a:lnTo>
                        <a:pt x="134161" y="216380"/>
                      </a:lnTo>
                      <a:lnTo>
                        <a:pt x="90163" y="216380"/>
                      </a:lnTo>
                      <a:lnTo>
                        <a:pt x="49499" y="216380"/>
                      </a:lnTo>
                      <a:lnTo>
                        <a:pt x="0" y="216380"/>
                      </a:lnTo>
                      <a:lnTo>
                        <a:pt x="0" y="88651"/>
                      </a:ln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49F6C298-A609-4CB2-A721-4EC3B2498A77}"/>
                    </a:ext>
                  </a:extLst>
                </p:cNvPr>
                <p:cNvSpPr/>
                <p:nvPr/>
              </p:nvSpPr>
              <p:spPr>
                <a:xfrm>
                  <a:off x="3614586" y="5168900"/>
                  <a:ext cx="2711331" cy="286230"/>
                </a:xfrm>
                <a:custGeom>
                  <a:avLst/>
                  <a:gdLst>
                    <a:gd name="connsiteX0" fmla="*/ 168473 w 2711331"/>
                    <a:gd name="connsiteY0" fmla="*/ 0 h 528968"/>
                    <a:gd name="connsiteX1" fmla="*/ 175594 w 2711331"/>
                    <a:gd name="connsiteY1" fmla="*/ 265685 h 528968"/>
                    <a:gd name="connsiteX2" fmla="*/ 339979 w 2711331"/>
                    <a:gd name="connsiteY2" fmla="*/ 90338 h 528968"/>
                    <a:gd name="connsiteX3" fmla="*/ 344021 w 2711331"/>
                    <a:gd name="connsiteY3" fmla="*/ 215419 h 528968"/>
                    <a:gd name="connsiteX4" fmla="*/ 511484 w 2711331"/>
                    <a:gd name="connsiteY4" fmla="*/ 0 h 528968"/>
                    <a:gd name="connsiteX5" fmla="*/ 518605 w 2711331"/>
                    <a:gd name="connsiteY5" fmla="*/ 265685 h 528968"/>
                    <a:gd name="connsiteX6" fmla="*/ 682990 w 2711331"/>
                    <a:gd name="connsiteY6" fmla="*/ 90338 h 528968"/>
                    <a:gd name="connsiteX7" fmla="*/ 687034 w 2711331"/>
                    <a:gd name="connsiteY7" fmla="*/ 215420 h 528968"/>
                    <a:gd name="connsiteX8" fmla="*/ 854496 w 2711331"/>
                    <a:gd name="connsiteY8" fmla="*/ 0 h 528968"/>
                    <a:gd name="connsiteX9" fmla="*/ 861617 w 2711331"/>
                    <a:gd name="connsiteY9" fmla="*/ 265685 h 528968"/>
                    <a:gd name="connsiteX10" fmla="*/ 1026001 w 2711331"/>
                    <a:gd name="connsiteY10" fmla="*/ 90338 h 528968"/>
                    <a:gd name="connsiteX11" fmla="*/ 1030045 w 2711331"/>
                    <a:gd name="connsiteY11" fmla="*/ 215420 h 528968"/>
                    <a:gd name="connsiteX12" fmla="*/ 1197507 w 2711331"/>
                    <a:gd name="connsiteY12" fmla="*/ 0 h 528968"/>
                    <a:gd name="connsiteX13" fmla="*/ 1204629 w 2711331"/>
                    <a:gd name="connsiteY13" fmla="*/ 265682 h 528968"/>
                    <a:gd name="connsiteX14" fmla="*/ 1369010 w 2711331"/>
                    <a:gd name="connsiteY14" fmla="*/ 90338 h 528968"/>
                    <a:gd name="connsiteX15" fmla="*/ 1375782 w 2711331"/>
                    <a:gd name="connsiteY15" fmla="*/ 299854 h 528968"/>
                    <a:gd name="connsiteX16" fmla="*/ 1608882 w 2711331"/>
                    <a:gd name="connsiteY16" fmla="*/ 0 h 528968"/>
                    <a:gd name="connsiteX17" fmla="*/ 1616003 w 2711331"/>
                    <a:gd name="connsiteY17" fmla="*/ 265685 h 528968"/>
                    <a:gd name="connsiteX18" fmla="*/ 1780388 w 2711331"/>
                    <a:gd name="connsiteY18" fmla="*/ 90338 h 528968"/>
                    <a:gd name="connsiteX19" fmla="*/ 1784430 w 2711331"/>
                    <a:gd name="connsiteY19" fmla="*/ 215419 h 528968"/>
                    <a:gd name="connsiteX20" fmla="*/ 1951893 w 2711331"/>
                    <a:gd name="connsiteY20" fmla="*/ 0 h 528968"/>
                    <a:gd name="connsiteX21" fmla="*/ 1959014 w 2711331"/>
                    <a:gd name="connsiteY21" fmla="*/ 265685 h 528968"/>
                    <a:gd name="connsiteX22" fmla="*/ 2123399 w 2711331"/>
                    <a:gd name="connsiteY22" fmla="*/ 90338 h 528968"/>
                    <a:gd name="connsiteX23" fmla="*/ 2127443 w 2711331"/>
                    <a:gd name="connsiteY23" fmla="*/ 215420 h 528968"/>
                    <a:gd name="connsiteX24" fmla="*/ 2294905 w 2711331"/>
                    <a:gd name="connsiteY24" fmla="*/ 0 h 528968"/>
                    <a:gd name="connsiteX25" fmla="*/ 2302026 w 2711331"/>
                    <a:gd name="connsiteY25" fmla="*/ 265685 h 528968"/>
                    <a:gd name="connsiteX26" fmla="*/ 2466410 w 2711331"/>
                    <a:gd name="connsiteY26" fmla="*/ 90338 h 528968"/>
                    <a:gd name="connsiteX27" fmla="*/ 2470454 w 2711331"/>
                    <a:gd name="connsiteY27" fmla="*/ 215420 h 528968"/>
                    <a:gd name="connsiteX28" fmla="*/ 2637916 w 2711331"/>
                    <a:gd name="connsiteY28" fmla="*/ 0 h 528968"/>
                    <a:gd name="connsiteX29" fmla="*/ 2645038 w 2711331"/>
                    <a:gd name="connsiteY29" fmla="*/ 265682 h 528968"/>
                    <a:gd name="connsiteX30" fmla="*/ 2711331 w 2711331"/>
                    <a:gd name="connsiteY30" fmla="*/ 194968 h 528968"/>
                    <a:gd name="connsiteX31" fmla="*/ 2711331 w 2711331"/>
                    <a:gd name="connsiteY31" fmla="*/ 528968 h 528968"/>
                    <a:gd name="connsiteX32" fmla="*/ 2652094 w 2711331"/>
                    <a:gd name="connsiteY32" fmla="*/ 528968 h 528968"/>
                    <a:gd name="connsiteX33" fmla="*/ 2480588 w 2711331"/>
                    <a:gd name="connsiteY33" fmla="*/ 528968 h 528968"/>
                    <a:gd name="connsiteX34" fmla="*/ 2398210 w 2711331"/>
                    <a:gd name="connsiteY34" fmla="*/ 528968 h 528968"/>
                    <a:gd name="connsiteX35" fmla="*/ 2309082 w 2711331"/>
                    <a:gd name="connsiteY35" fmla="*/ 528968 h 528968"/>
                    <a:gd name="connsiteX36" fmla="*/ 2226707 w 2711331"/>
                    <a:gd name="connsiteY36" fmla="*/ 528968 h 528968"/>
                    <a:gd name="connsiteX37" fmla="*/ 2137577 w 2711331"/>
                    <a:gd name="connsiteY37" fmla="*/ 528968 h 528968"/>
                    <a:gd name="connsiteX38" fmla="*/ 2055201 w 2711331"/>
                    <a:gd name="connsiteY38" fmla="*/ 528968 h 528968"/>
                    <a:gd name="connsiteX39" fmla="*/ 1966071 w 2711331"/>
                    <a:gd name="connsiteY39" fmla="*/ 528968 h 528968"/>
                    <a:gd name="connsiteX40" fmla="*/ 1883696 w 2711331"/>
                    <a:gd name="connsiteY40" fmla="*/ 528968 h 528968"/>
                    <a:gd name="connsiteX41" fmla="*/ 1794566 w 2711331"/>
                    <a:gd name="connsiteY41" fmla="*/ 528968 h 528968"/>
                    <a:gd name="connsiteX42" fmla="*/ 1712190 w 2711331"/>
                    <a:gd name="connsiteY42" fmla="*/ 528968 h 528968"/>
                    <a:gd name="connsiteX43" fmla="*/ 1623060 w 2711331"/>
                    <a:gd name="connsiteY43" fmla="*/ 528968 h 528968"/>
                    <a:gd name="connsiteX44" fmla="*/ 1540685 w 2711331"/>
                    <a:gd name="connsiteY44" fmla="*/ 528968 h 528968"/>
                    <a:gd name="connsiteX45" fmla="*/ 1383188 w 2711331"/>
                    <a:gd name="connsiteY45" fmla="*/ 528968 h 528968"/>
                    <a:gd name="connsiteX46" fmla="*/ 1369179 w 2711331"/>
                    <a:gd name="connsiteY46" fmla="*/ 528968 h 528968"/>
                    <a:gd name="connsiteX47" fmla="*/ 1211685 w 2711331"/>
                    <a:gd name="connsiteY47" fmla="*/ 528968 h 528968"/>
                    <a:gd name="connsiteX48" fmla="*/ 1197673 w 2711331"/>
                    <a:gd name="connsiteY48" fmla="*/ 528968 h 528968"/>
                    <a:gd name="connsiteX49" fmla="*/ 1040179 w 2711331"/>
                    <a:gd name="connsiteY49" fmla="*/ 528968 h 528968"/>
                    <a:gd name="connsiteX50" fmla="*/ 957801 w 2711331"/>
                    <a:gd name="connsiteY50" fmla="*/ 528968 h 528968"/>
                    <a:gd name="connsiteX51" fmla="*/ 868673 w 2711331"/>
                    <a:gd name="connsiteY51" fmla="*/ 528968 h 528968"/>
                    <a:gd name="connsiteX52" fmla="*/ 786298 w 2711331"/>
                    <a:gd name="connsiteY52" fmla="*/ 528968 h 528968"/>
                    <a:gd name="connsiteX53" fmla="*/ 697168 w 2711331"/>
                    <a:gd name="connsiteY53" fmla="*/ 528968 h 528968"/>
                    <a:gd name="connsiteX54" fmla="*/ 614792 w 2711331"/>
                    <a:gd name="connsiteY54" fmla="*/ 528968 h 528968"/>
                    <a:gd name="connsiteX55" fmla="*/ 525662 w 2711331"/>
                    <a:gd name="connsiteY55" fmla="*/ 528968 h 528968"/>
                    <a:gd name="connsiteX56" fmla="*/ 443287 w 2711331"/>
                    <a:gd name="connsiteY56" fmla="*/ 528968 h 528968"/>
                    <a:gd name="connsiteX57" fmla="*/ 354156 w 2711331"/>
                    <a:gd name="connsiteY57" fmla="*/ 528968 h 528968"/>
                    <a:gd name="connsiteX58" fmla="*/ 271781 w 2711331"/>
                    <a:gd name="connsiteY58" fmla="*/ 528968 h 528968"/>
                    <a:gd name="connsiteX59" fmla="*/ 182651 w 2711331"/>
                    <a:gd name="connsiteY59" fmla="*/ 528968 h 528968"/>
                    <a:gd name="connsiteX60" fmla="*/ 100275 w 2711331"/>
                    <a:gd name="connsiteY60" fmla="*/ 528968 h 528968"/>
                    <a:gd name="connsiteX61" fmla="*/ 0 w 2711331"/>
                    <a:gd name="connsiteY61" fmla="*/ 528968 h 528968"/>
                    <a:gd name="connsiteX62" fmla="*/ 0 w 2711331"/>
                    <a:gd name="connsiteY62" fmla="*/ 216719 h 528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2711331" h="528968">
                      <a:moveTo>
                        <a:pt x="168473" y="0"/>
                      </a:moveTo>
                      <a:lnTo>
                        <a:pt x="175594" y="265685"/>
                      </a:lnTo>
                      <a:lnTo>
                        <a:pt x="339979" y="90338"/>
                      </a:lnTo>
                      <a:lnTo>
                        <a:pt x="344021" y="215419"/>
                      </a:lnTo>
                      <a:lnTo>
                        <a:pt x="511484" y="0"/>
                      </a:lnTo>
                      <a:lnTo>
                        <a:pt x="518605" y="265685"/>
                      </a:lnTo>
                      <a:lnTo>
                        <a:pt x="682990" y="90338"/>
                      </a:lnTo>
                      <a:lnTo>
                        <a:pt x="687034" y="215420"/>
                      </a:lnTo>
                      <a:lnTo>
                        <a:pt x="854496" y="0"/>
                      </a:lnTo>
                      <a:lnTo>
                        <a:pt x="861617" y="265685"/>
                      </a:lnTo>
                      <a:lnTo>
                        <a:pt x="1026001" y="90338"/>
                      </a:lnTo>
                      <a:lnTo>
                        <a:pt x="1030045" y="215420"/>
                      </a:lnTo>
                      <a:lnTo>
                        <a:pt x="1197507" y="0"/>
                      </a:lnTo>
                      <a:lnTo>
                        <a:pt x="1204629" y="265682"/>
                      </a:lnTo>
                      <a:lnTo>
                        <a:pt x="1369010" y="90338"/>
                      </a:lnTo>
                      <a:lnTo>
                        <a:pt x="1375782" y="299854"/>
                      </a:lnTo>
                      <a:lnTo>
                        <a:pt x="1608882" y="0"/>
                      </a:lnTo>
                      <a:lnTo>
                        <a:pt x="1616003" y="265685"/>
                      </a:lnTo>
                      <a:lnTo>
                        <a:pt x="1780388" y="90338"/>
                      </a:lnTo>
                      <a:lnTo>
                        <a:pt x="1784430" y="215419"/>
                      </a:lnTo>
                      <a:lnTo>
                        <a:pt x="1951893" y="0"/>
                      </a:lnTo>
                      <a:lnTo>
                        <a:pt x="1959014" y="265685"/>
                      </a:lnTo>
                      <a:lnTo>
                        <a:pt x="2123399" y="90338"/>
                      </a:lnTo>
                      <a:lnTo>
                        <a:pt x="2127443" y="215420"/>
                      </a:lnTo>
                      <a:lnTo>
                        <a:pt x="2294905" y="0"/>
                      </a:lnTo>
                      <a:lnTo>
                        <a:pt x="2302026" y="265685"/>
                      </a:lnTo>
                      <a:lnTo>
                        <a:pt x="2466410" y="90338"/>
                      </a:lnTo>
                      <a:lnTo>
                        <a:pt x="2470454" y="215420"/>
                      </a:lnTo>
                      <a:lnTo>
                        <a:pt x="2637916" y="0"/>
                      </a:lnTo>
                      <a:lnTo>
                        <a:pt x="2645038" y="265682"/>
                      </a:lnTo>
                      <a:lnTo>
                        <a:pt x="2711331" y="194968"/>
                      </a:lnTo>
                      <a:lnTo>
                        <a:pt x="2711331" y="528968"/>
                      </a:lnTo>
                      <a:lnTo>
                        <a:pt x="2652094" y="528968"/>
                      </a:lnTo>
                      <a:lnTo>
                        <a:pt x="2480588" y="528968"/>
                      </a:lnTo>
                      <a:lnTo>
                        <a:pt x="2398210" y="528968"/>
                      </a:lnTo>
                      <a:lnTo>
                        <a:pt x="2309082" y="528968"/>
                      </a:lnTo>
                      <a:lnTo>
                        <a:pt x="2226707" y="528968"/>
                      </a:lnTo>
                      <a:lnTo>
                        <a:pt x="2137577" y="528968"/>
                      </a:lnTo>
                      <a:lnTo>
                        <a:pt x="2055201" y="528968"/>
                      </a:lnTo>
                      <a:lnTo>
                        <a:pt x="1966071" y="528968"/>
                      </a:lnTo>
                      <a:lnTo>
                        <a:pt x="1883696" y="528968"/>
                      </a:lnTo>
                      <a:lnTo>
                        <a:pt x="1794566" y="528968"/>
                      </a:lnTo>
                      <a:lnTo>
                        <a:pt x="1712190" y="528968"/>
                      </a:lnTo>
                      <a:lnTo>
                        <a:pt x="1623060" y="528968"/>
                      </a:lnTo>
                      <a:lnTo>
                        <a:pt x="1540685" y="528968"/>
                      </a:lnTo>
                      <a:lnTo>
                        <a:pt x="1383188" y="528968"/>
                      </a:lnTo>
                      <a:lnTo>
                        <a:pt x="1369179" y="528968"/>
                      </a:lnTo>
                      <a:lnTo>
                        <a:pt x="1211685" y="528968"/>
                      </a:lnTo>
                      <a:lnTo>
                        <a:pt x="1197673" y="528968"/>
                      </a:lnTo>
                      <a:lnTo>
                        <a:pt x="1040179" y="528968"/>
                      </a:lnTo>
                      <a:lnTo>
                        <a:pt x="957801" y="528968"/>
                      </a:lnTo>
                      <a:lnTo>
                        <a:pt x="868673" y="528968"/>
                      </a:lnTo>
                      <a:lnTo>
                        <a:pt x="786298" y="528968"/>
                      </a:lnTo>
                      <a:lnTo>
                        <a:pt x="697168" y="528968"/>
                      </a:lnTo>
                      <a:lnTo>
                        <a:pt x="614792" y="528968"/>
                      </a:lnTo>
                      <a:lnTo>
                        <a:pt x="525662" y="528968"/>
                      </a:lnTo>
                      <a:lnTo>
                        <a:pt x="443287" y="528968"/>
                      </a:lnTo>
                      <a:lnTo>
                        <a:pt x="354156" y="528968"/>
                      </a:lnTo>
                      <a:lnTo>
                        <a:pt x="271781" y="528968"/>
                      </a:lnTo>
                      <a:lnTo>
                        <a:pt x="182651" y="528968"/>
                      </a:lnTo>
                      <a:lnTo>
                        <a:pt x="100275" y="528968"/>
                      </a:lnTo>
                      <a:lnTo>
                        <a:pt x="0" y="528968"/>
                      </a:lnTo>
                      <a:lnTo>
                        <a:pt x="0" y="216719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DFA8AC69-D833-45B7-BD74-461E6BE50745}"/>
                </a:ext>
              </a:extLst>
            </p:cNvPr>
            <p:cNvSpPr/>
            <p:nvPr/>
          </p:nvSpPr>
          <p:spPr>
            <a:xfrm>
              <a:off x="660516" y="2503338"/>
              <a:ext cx="2711332" cy="156041"/>
            </a:xfrm>
            <a:prstGeom prst="rect">
              <a:avLst/>
            </a:prstGeom>
            <a:pattFill prst="lgConfetti">
              <a:fgClr>
                <a:schemeClr val="accent2">
                  <a:lumMod val="75000"/>
                </a:schemeClr>
              </a:fgClr>
              <a:bgClr>
                <a:schemeClr val="accent4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7892F8B4-1CBB-4BA1-9838-E2E0C7E21FB0}"/>
                </a:ext>
              </a:extLst>
            </p:cNvPr>
            <p:cNvSpPr/>
            <p:nvPr/>
          </p:nvSpPr>
          <p:spPr>
            <a:xfrm>
              <a:off x="660519" y="2564801"/>
              <a:ext cx="2711331" cy="972028"/>
            </a:xfrm>
            <a:custGeom>
              <a:avLst/>
              <a:gdLst>
                <a:gd name="connsiteX0" fmla="*/ 762562 w 2711331"/>
                <a:gd name="connsiteY0" fmla="*/ 653 h 972028"/>
                <a:gd name="connsiteX1" fmla="*/ 1016750 w 2711331"/>
                <a:gd name="connsiteY1" fmla="*/ 25374 h 972028"/>
                <a:gd name="connsiteX2" fmla="*/ 1355666 w 2711331"/>
                <a:gd name="connsiteY2" fmla="*/ 25374 h 972028"/>
                <a:gd name="connsiteX3" fmla="*/ 1440395 w 2711331"/>
                <a:gd name="connsiteY3" fmla="*/ 654 h 972028"/>
                <a:gd name="connsiteX4" fmla="*/ 1694582 w 2711331"/>
                <a:gd name="connsiteY4" fmla="*/ 25374 h 972028"/>
                <a:gd name="connsiteX5" fmla="*/ 2033498 w 2711331"/>
                <a:gd name="connsiteY5" fmla="*/ 25374 h 972028"/>
                <a:gd name="connsiteX6" fmla="*/ 2372415 w 2711331"/>
                <a:gd name="connsiteY6" fmla="*/ 25374 h 972028"/>
                <a:gd name="connsiteX7" fmla="*/ 2711331 w 2711331"/>
                <a:gd name="connsiteY7" fmla="*/ 25374 h 972028"/>
                <a:gd name="connsiteX8" fmla="*/ 2711331 w 2711331"/>
                <a:gd name="connsiteY8" fmla="*/ 285750 h 972028"/>
                <a:gd name="connsiteX9" fmla="*/ 2711331 w 2711331"/>
                <a:gd name="connsiteY9" fmla="*/ 972028 h 972028"/>
                <a:gd name="connsiteX10" fmla="*/ 0 w 2711331"/>
                <a:gd name="connsiteY10" fmla="*/ 972028 h 972028"/>
                <a:gd name="connsiteX11" fmla="*/ 0 w 2711331"/>
                <a:gd name="connsiteY11" fmla="*/ 285750 h 972028"/>
                <a:gd name="connsiteX12" fmla="*/ 0 w 2711331"/>
                <a:gd name="connsiteY12" fmla="*/ 25374 h 972028"/>
                <a:gd name="connsiteX13" fmla="*/ 84729 w 2711331"/>
                <a:gd name="connsiteY13" fmla="*/ 654 h 972028"/>
                <a:gd name="connsiteX14" fmla="*/ 338917 w 2711331"/>
                <a:gd name="connsiteY14" fmla="*/ 25374 h 972028"/>
                <a:gd name="connsiteX15" fmla="*/ 423646 w 2711331"/>
                <a:gd name="connsiteY15" fmla="*/ 654 h 972028"/>
                <a:gd name="connsiteX16" fmla="*/ 677833 w 2711331"/>
                <a:gd name="connsiteY16" fmla="*/ 25374 h 972028"/>
                <a:gd name="connsiteX17" fmla="*/ 762562 w 2711331"/>
                <a:gd name="connsiteY17" fmla="*/ 653 h 972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711331" h="972028">
                  <a:moveTo>
                    <a:pt x="762562" y="653"/>
                  </a:moveTo>
                  <a:cubicBezTo>
                    <a:pt x="847291" y="8893"/>
                    <a:pt x="932020" y="91295"/>
                    <a:pt x="1016750" y="25374"/>
                  </a:cubicBezTo>
                  <a:cubicBezTo>
                    <a:pt x="1129722" y="-62521"/>
                    <a:pt x="1242694" y="113268"/>
                    <a:pt x="1355666" y="25374"/>
                  </a:cubicBezTo>
                  <a:cubicBezTo>
                    <a:pt x="1383909" y="3400"/>
                    <a:pt x="1412151" y="-2094"/>
                    <a:pt x="1440395" y="654"/>
                  </a:cubicBezTo>
                  <a:cubicBezTo>
                    <a:pt x="1525123" y="8894"/>
                    <a:pt x="1609853" y="91295"/>
                    <a:pt x="1694582" y="25374"/>
                  </a:cubicBezTo>
                  <a:cubicBezTo>
                    <a:pt x="1807554" y="-62521"/>
                    <a:pt x="1920526" y="113268"/>
                    <a:pt x="2033498" y="25374"/>
                  </a:cubicBezTo>
                  <a:cubicBezTo>
                    <a:pt x="2146470" y="-62521"/>
                    <a:pt x="2259442" y="113268"/>
                    <a:pt x="2372415" y="25374"/>
                  </a:cubicBezTo>
                  <a:cubicBezTo>
                    <a:pt x="2485387" y="-62521"/>
                    <a:pt x="2598359" y="113268"/>
                    <a:pt x="2711331" y="25374"/>
                  </a:cubicBezTo>
                  <a:lnTo>
                    <a:pt x="2711331" y="285750"/>
                  </a:lnTo>
                  <a:lnTo>
                    <a:pt x="2711331" y="972028"/>
                  </a:lnTo>
                  <a:lnTo>
                    <a:pt x="0" y="972028"/>
                  </a:lnTo>
                  <a:lnTo>
                    <a:pt x="0" y="285750"/>
                  </a:lnTo>
                  <a:lnTo>
                    <a:pt x="0" y="25374"/>
                  </a:lnTo>
                  <a:cubicBezTo>
                    <a:pt x="28243" y="3400"/>
                    <a:pt x="56486" y="-2094"/>
                    <a:pt x="84729" y="654"/>
                  </a:cubicBezTo>
                  <a:cubicBezTo>
                    <a:pt x="169458" y="8894"/>
                    <a:pt x="254187" y="91295"/>
                    <a:pt x="338917" y="25374"/>
                  </a:cubicBezTo>
                  <a:cubicBezTo>
                    <a:pt x="367160" y="3400"/>
                    <a:pt x="395402" y="-2094"/>
                    <a:pt x="423646" y="654"/>
                  </a:cubicBezTo>
                  <a:cubicBezTo>
                    <a:pt x="508374" y="8894"/>
                    <a:pt x="593104" y="91295"/>
                    <a:pt x="677833" y="25374"/>
                  </a:cubicBezTo>
                  <a:cubicBezTo>
                    <a:pt x="706076" y="3401"/>
                    <a:pt x="734319" y="-2094"/>
                    <a:pt x="762562" y="653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DF385DFF-D389-4E90-A126-BA81B4753906}"/>
                </a:ext>
              </a:extLst>
            </p:cNvPr>
            <p:cNvSpPr/>
            <p:nvPr/>
          </p:nvSpPr>
          <p:spPr>
            <a:xfrm>
              <a:off x="660519" y="2697672"/>
              <a:ext cx="2711331" cy="145996"/>
            </a:xfrm>
            <a:custGeom>
              <a:avLst/>
              <a:gdLst>
                <a:gd name="connsiteX0" fmla="*/ 762562 w 2711331"/>
                <a:gd name="connsiteY0" fmla="*/ 653 h 145996"/>
                <a:gd name="connsiteX1" fmla="*/ 1016750 w 2711331"/>
                <a:gd name="connsiteY1" fmla="*/ 25374 h 145996"/>
                <a:gd name="connsiteX2" fmla="*/ 1355666 w 2711331"/>
                <a:gd name="connsiteY2" fmla="*/ 25374 h 145996"/>
                <a:gd name="connsiteX3" fmla="*/ 1440395 w 2711331"/>
                <a:gd name="connsiteY3" fmla="*/ 654 h 145996"/>
                <a:gd name="connsiteX4" fmla="*/ 1694582 w 2711331"/>
                <a:gd name="connsiteY4" fmla="*/ 25374 h 145996"/>
                <a:gd name="connsiteX5" fmla="*/ 2033498 w 2711331"/>
                <a:gd name="connsiteY5" fmla="*/ 25374 h 145996"/>
                <a:gd name="connsiteX6" fmla="*/ 2372415 w 2711331"/>
                <a:gd name="connsiteY6" fmla="*/ 25374 h 145996"/>
                <a:gd name="connsiteX7" fmla="*/ 2711331 w 2711331"/>
                <a:gd name="connsiteY7" fmla="*/ 25374 h 145996"/>
                <a:gd name="connsiteX8" fmla="*/ 2711331 w 2711331"/>
                <a:gd name="connsiteY8" fmla="*/ 120624 h 145996"/>
                <a:gd name="connsiteX9" fmla="*/ 2372415 w 2711331"/>
                <a:gd name="connsiteY9" fmla="*/ 120624 h 145996"/>
                <a:gd name="connsiteX10" fmla="*/ 2033498 w 2711331"/>
                <a:gd name="connsiteY10" fmla="*/ 120624 h 145996"/>
                <a:gd name="connsiteX11" fmla="*/ 1694582 w 2711331"/>
                <a:gd name="connsiteY11" fmla="*/ 120624 h 145996"/>
                <a:gd name="connsiteX12" fmla="*/ 1440395 w 2711331"/>
                <a:gd name="connsiteY12" fmla="*/ 95904 h 145996"/>
                <a:gd name="connsiteX13" fmla="*/ 1355666 w 2711331"/>
                <a:gd name="connsiteY13" fmla="*/ 120624 h 145996"/>
                <a:gd name="connsiteX14" fmla="*/ 1016750 w 2711331"/>
                <a:gd name="connsiteY14" fmla="*/ 120624 h 145996"/>
                <a:gd name="connsiteX15" fmla="*/ 762562 w 2711331"/>
                <a:gd name="connsiteY15" fmla="*/ 95903 h 145996"/>
                <a:gd name="connsiteX16" fmla="*/ 677833 w 2711331"/>
                <a:gd name="connsiteY16" fmla="*/ 120624 h 145996"/>
                <a:gd name="connsiteX17" fmla="*/ 423646 w 2711331"/>
                <a:gd name="connsiteY17" fmla="*/ 95904 h 145996"/>
                <a:gd name="connsiteX18" fmla="*/ 338917 w 2711331"/>
                <a:gd name="connsiteY18" fmla="*/ 120624 h 145996"/>
                <a:gd name="connsiteX19" fmla="*/ 84729 w 2711331"/>
                <a:gd name="connsiteY19" fmla="*/ 95904 h 145996"/>
                <a:gd name="connsiteX20" fmla="*/ 0 w 2711331"/>
                <a:gd name="connsiteY20" fmla="*/ 120624 h 145996"/>
                <a:gd name="connsiteX21" fmla="*/ 0 w 2711331"/>
                <a:gd name="connsiteY21" fmla="*/ 25374 h 145996"/>
                <a:gd name="connsiteX22" fmla="*/ 84729 w 2711331"/>
                <a:gd name="connsiteY22" fmla="*/ 654 h 145996"/>
                <a:gd name="connsiteX23" fmla="*/ 338917 w 2711331"/>
                <a:gd name="connsiteY23" fmla="*/ 25374 h 145996"/>
                <a:gd name="connsiteX24" fmla="*/ 423646 w 2711331"/>
                <a:gd name="connsiteY24" fmla="*/ 654 h 145996"/>
                <a:gd name="connsiteX25" fmla="*/ 677833 w 2711331"/>
                <a:gd name="connsiteY25" fmla="*/ 25374 h 145996"/>
                <a:gd name="connsiteX26" fmla="*/ 762562 w 2711331"/>
                <a:gd name="connsiteY26" fmla="*/ 653 h 145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711331" h="145996">
                  <a:moveTo>
                    <a:pt x="762562" y="653"/>
                  </a:moveTo>
                  <a:cubicBezTo>
                    <a:pt x="847291" y="8893"/>
                    <a:pt x="932020" y="91294"/>
                    <a:pt x="1016750" y="25374"/>
                  </a:cubicBezTo>
                  <a:cubicBezTo>
                    <a:pt x="1129722" y="-62521"/>
                    <a:pt x="1242694" y="113268"/>
                    <a:pt x="1355666" y="25374"/>
                  </a:cubicBezTo>
                  <a:cubicBezTo>
                    <a:pt x="1383909" y="3399"/>
                    <a:pt x="1412151" y="-2094"/>
                    <a:pt x="1440395" y="654"/>
                  </a:cubicBezTo>
                  <a:cubicBezTo>
                    <a:pt x="1525123" y="8894"/>
                    <a:pt x="1609853" y="91294"/>
                    <a:pt x="1694582" y="25374"/>
                  </a:cubicBezTo>
                  <a:cubicBezTo>
                    <a:pt x="1807554" y="-62521"/>
                    <a:pt x="1920526" y="113268"/>
                    <a:pt x="2033498" y="25374"/>
                  </a:cubicBezTo>
                  <a:cubicBezTo>
                    <a:pt x="2146470" y="-62521"/>
                    <a:pt x="2259442" y="113268"/>
                    <a:pt x="2372415" y="25374"/>
                  </a:cubicBezTo>
                  <a:cubicBezTo>
                    <a:pt x="2485387" y="-62521"/>
                    <a:pt x="2598359" y="113268"/>
                    <a:pt x="2711331" y="25374"/>
                  </a:cubicBezTo>
                  <a:lnTo>
                    <a:pt x="2711331" y="120624"/>
                  </a:lnTo>
                  <a:cubicBezTo>
                    <a:pt x="2598359" y="208518"/>
                    <a:pt x="2485387" y="32729"/>
                    <a:pt x="2372415" y="120624"/>
                  </a:cubicBezTo>
                  <a:cubicBezTo>
                    <a:pt x="2259442" y="208518"/>
                    <a:pt x="2146470" y="32729"/>
                    <a:pt x="2033498" y="120624"/>
                  </a:cubicBezTo>
                  <a:cubicBezTo>
                    <a:pt x="1920526" y="208518"/>
                    <a:pt x="1807554" y="32729"/>
                    <a:pt x="1694582" y="120624"/>
                  </a:cubicBezTo>
                  <a:cubicBezTo>
                    <a:pt x="1609853" y="186544"/>
                    <a:pt x="1525123" y="104144"/>
                    <a:pt x="1440395" y="95904"/>
                  </a:cubicBezTo>
                  <a:cubicBezTo>
                    <a:pt x="1412151" y="93156"/>
                    <a:pt x="1383909" y="98649"/>
                    <a:pt x="1355666" y="120624"/>
                  </a:cubicBezTo>
                  <a:cubicBezTo>
                    <a:pt x="1242694" y="208518"/>
                    <a:pt x="1129722" y="32729"/>
                    <a:pt x="1016750" y="120624"/>
                  </a:cubicBezTo>
                  <a:cubicBezTo>
                    <a:pt x="932020" y="186544"/>
                    <a:pt x="847291" y="104143"/>
                    <a:pt x="762562" y="95903"/>
                  </a:cubicBezTo>
                  <a:cubicBezTo>
                    <a:pt x="734319" y="93156"/>
                    <a:pt x="706076" y="98650"/>
                    <a:pt x="677833" y="120624"/>
                  </a:cubicBezTo>
                  <a:cubicBezTo>
                    <a:pt x="593104" y="186544"/>
                    <a:pt x="508374" y="104144"/>
                    <a:pt x="423646" y="95904"/>
                  </a:cubicBezTo>
                  <a:cubicBezTo>
                    <a:pt x="395402" y="93156"/>
                    <a:pt x="367160" y="98649"/>
                    <a:pt x="338917" y="120624"/>
                  </a:cubicBezTo>
                  <a:cubicBezTo>
                    <a:pt x="254187" y="186544"/>
                    <a:pt x="169458" y="104144"/>
                    <a:pt x="84729" y="95904"/>
                  </a:cubicBezTo>
                  <a:cubicBezTo>
                    <a:pt x="56486" y="93156"/>
                    <a:pt x="28243" y="98649"/>
                    <a:pt x="0" y="120624"/>
                  </a:cubicBezTo>
                  <a:lnTo>
                    <a:pt x="0" y="25374"/>
                  </a:lnTo>
                  <a:cubicBezTo>
                    <a:pt x="28243" y="3399"/>
                    <a:pt x="56486" y="-2094"/>
                    <a:pt x="84729" y="654"/>
                  </a:cubicBezTo>
                  <a:cubicBezTo>
                    <a:pt x="169458" y="8894"/>
                    <a:pt x="254187" y="91294"/>
                    <a:pt x="338917" y="25374"/>
                  </a:cubicBezTo>
                  <a:cubicBezTo>
                    <a:pt x="367160" y="3399"/>
                    <a:pt x="395402" y="-2094"/>
                    <a:pt x="423646" y="654"/>
                  </a:cubicBezTo>
                  <a:cubicBezTo>
                    <a:pt x="508374" y="8894"/>
                    <a:pt x="593104" y="91294"/>
                    <a:pt x="677833" y="25374"/>
                  </a:cubicBezTo>
                  <a:cubicBezTo>
                    <a:pt x="706076" y="3400"/>
                    <a:pt x="734319" y="-2094"/>
                    <a:pt x="762562" y="65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73D8EBDF-A646-441A-B36C-B6EABDBECF77}"/>
                </a:ext>
              </a:extLst>
            </p:cNvPr>
            <p:cNvSpPr/>
            <p:nvPr/>
          </p:nvSpPr>
          <p:spPr>
            <a:xfrm>
              <a:off x="660519" y="2913572"/>
              <a:ext cx="2711331" cy="145996"/>
            </a:xfrm>
            <a:custGeom>
              <a:avLst/>
              <a:gdLst>
                <a:gd name="connsiteX0" fmla="*/ 762562 w 2711331"/>
                <a:gd name="connsiteY0" fmla="*/ 653 h 145996"/>
                <a:gd name="connsiteX1" fmla="*/ 1016750 w 2711331"/>
                <a:gd name="connsiteY1" fmla="*/ 25374 h 145996"/>
                <a:gd name="connsiteX2" fmla="*/ 1355666 w 2711331"/>
                <a:gd name="connsiteY2" fmla="*/ 25374 h 145996"/>
                <a:gd name="connsiteX3" fmla="*/ 1440395 w 2711331"/>
                <a:gd name="connsiteY3" fmla="*/ 654 h 145996"/>
                <a:gd name="connsiteX4" fmla="*/ 1694582 w 2711331"/>
                <a:gd name="connsiteY4" fmla="*/ 25374 h 145996"/>
                <a:gd name="connsiteX5" fmla="*/ 2033498 w 2711331"/>
                <a:gd name="connsiteY5" fmla="*/ 25374 h 145996"/>
                <a:gd name="connsiteX6" fmla="*/ 2372415 w 2711331"/>
                <a:gd name="connsiteY6" fmla="*/ 25374 h 145996"/>
                <a:gd name="connsiteX7" fmla="*/ 2711331 w 2711331"/>
                <a:gd name="connsiteY7" fmla="*/ 25374 h 145996"/>
                <a:gd name="connsiteX8" fmla="*/ 2711331 w 2711331"/>
                <a:gd name="connsiteY8" fmla="*/ 120624 h 145996"/>
                <a:gd name="connsiteX9" fmla="*/ 2372415 w 2711331"/>
                <a:gd name="connsiteY9" fmla="*/ 120624 h 145996"/>
                <a:gd name="connsiteX10" fmla="*/ 2033498 w 2711331"/>
                <a:gd name="connsiteY10" fmla="*/ 120624 h 145996"/>
                <a:gd name="connsiteX11" fmla="*/ 1694582 w 2711331"/>
                <a:gd name="connsiteY11" fmla="*/ 120624 h 145996"/>
                <a:gd name="connsiteX12" fmla="*/ 1440395 w 2711331"/>
                <a:gd name="connsiteY12" fmla="*/ 95904 h 145996"/>
                <a:gd name="connsiteX13" fmla="*/ 1355666 w 2711331"/>
                <a:gd name="connsiteY13" fmla="*/ 120624 h 145996"/>
                <a:gd name="connsiteX14" fmla="*/ 1016750 w 2711331"/>
                <a:gd name="connsiteY14" fmla="*/ 120624 h 145996"/>
                <a:gd name="connsiteX15" fmla="*/ 762562 w 2711331"/>
                <a:gd name="connsiteY15" fmla="*/ 95903 h 145996"/>
                <a:gd name="connsiteX16" fmla="*/ 677833 w 2711331"/>
                <a:gd name="connsiteY16" fmla="*/ 120624 h 145996"/>
                <a:gd name="connsiteX17" fmla="*/ 423646 w 2711331"/>
                <a:gd name="connsiteY17" fmla="*/ 95904 h 145996"/>
                <a:gd name="connsiteX18" fmla="*/ 338917 w 2711331"/>
                <a:gd name="connsiteY18" fmla="*/ 120624 h 145996"/>
                <a:gd name="connsiteX19" fmla="*/ 84729 w 2711331"/>
                <a:gd name="connsiteY19" fmla="*/ 95904 h 145996"/>
                <a:gd name="connsiteX20" fmla="*/ 0 w 2711331"/>
                <a:gd name="connsiteY20" fmla="*/ 120624 h 145996"/>
                <a:gd name="connsiteX21" fmla="*/ 0 w 2711331"/>
                <a:gd name="connsiteY21" fmla="*/ 25374 h 145996"/>
                <a:gd name="connsiteX22" fmla="*/ 84729 w 2711331"/>
                <a:gd name="connsiteY22" fmla="*/ 654 h 145996"/>
                <a:gd name="connsiteX23" fmla="*/ 338917 w 2711331"/>
                <a:gd name="connsiteY23" fmla="*/ 25374 h 145996"/>
                <a:gd name="connsiteX24" fmla="*/ 423646 w 2711331"/>
                <a:gd name="connsiteY24" fmla="*/ 654 h 145996"/>
                <a:gd name="connsiteX25" fmla="*/ 677833 w 2711331"/>
                <a:gd name="connsiteY25" fmla="*/ 25374 h 145996"/>
                <a:gd name="connsiteX26" fmla="*/ 762562 w 2711331"/>
                <a:gd name="connsiteY26" fmla="*/ 653 h 145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711331" h="145996">
                  <a:moveTo>
                    <a:pt x="762562" y="653"/>
                  </a:moveTo>
                  <a:cubicBezTo>
                    <a:pt x="847291" y="8893"/>
                    <a:pt x="932020" y="91294"/>
                    <a:pt x="1016750" y="25374"/>
                  </a:cubicBezTo>
                  <a:cubicBezTo>
                    <a:pt x="1129722" y="-62521"/>
                    <a:pt x="1242694" y="113268"/>
                    <a:pt x="1355666" y="25374"/>
                  </a:cubicBezTo>
                  <a:cubicBezTo>
                    <a:pt x="1383909" y="3399"/>
                    <a:pt x="1412151" y="-2094"/>
                    <a:pt x="1440395" y="654"/>
                  </a:cubicBezTo>
                  <a:cubicBezTo>
                    <a:pt x="1525123" y="8894"/>
                    <a:pt x="1609853" y="91294"/>
                    <a:pt x="1694582" y="25374"/>
                  </a:cubicBezTo>
                  <a:cubicBezTo>
                    <a:pt x="1807554" y="-62521"/>
                    <a:pt x="1920526" y="113268"/>
                    <a:pt x="2033498" y="25374"/>
                  </a:cubicBezTo>
                  <a:cubicBezTo>
                    <a:pt x="2146470" y="-62521"/>
                    <a:pt x="2259442" y="113268"/>
                    <a:pt x="2372415" y="25374"/>
                  </a:cubicBezTo>
                  <a:cubicBezTo>
                    <a:pt x="2485387" y="-62521"/>
                    <a:pt x="2598359" y="113268"/>
                    <a:pt x="2711331" y="25374"/>
                  </a:cubicBezTo>
                  <a:lnTo>
                    <a:pt x="2711331" y="120624"/>
                  </a:lnTo>
                  <a:cubicBezTo>
                    <a:pt x="2598359" y="208518"/>
                    <a:pt x="2485387" y="32729"/>
                    <a:pt x="2372415" y="120624"/>
                  </a:cubicBezTo>
                  <a:cubicBezTo>
                    <a:pt x="2259442" y="208518"/>
                    <a:pt x="2146470" y="32729"/>
                    <a:pt x="2033498" y="120624"/>
                  </a:cubicBezTo>
                  <a:cubicBezTo>
                    <a:pt x="1920526" y="208518"/>
                    <a:pt x="1807554" y="32729"/>
                    <a:pt x="1694582" y="120624"/>
                  </a:cubicBezTo>
                  <a:cubicBezTo>
                    <a:pt x="1609853" y="186544"/>
                    <a:pt x="1525123" y="104144"/>
                    <a:pt x="1440395" y="95904"/>
                  </a:cubicBezTo>
                  <a:cubicBezTo>
                    <a:pt x="1412151" y="93156"/>
                    <a:pt x="1383909" y="98649"/>
                    <a:pt x="1355666" y="120624"/>
                  </a:cubicBezTo>
                  <a:cubicBezTo>
                    <a:pt x="1242694" y="208518"/>
                    <a:pt x="1129722" y="32729"/>
                    <a:pt x="1016750" y="120624"/>
                  </a:cubicBezTo>
                  <a:cubicBezTo>
                    <a:pt x="932020" y="186544"/>
                    <a:pt x="847291" y="104143"/>
                    <a:pt x="762562" y="95903"/>
                  </a:cubicBezTo>
                  <a:cubicBezTo>
                    <a:pt x="734319" y="93156"/>
                    <a:pt x="706076" y="98650"/>
                    <a:pt x="677833" y="120624"/>
                  </a:cubicBezTo>
                  <a:cubicBezTo>
                    <a:pt x="593104" y="186544"/>
                    <a:pt x="508374" y="104144"/>
                    <a:pt x="423646" y="95904"/>
                  </a:cubicBezTo>
                  <a:cubicBezTo>
                    <a:pt x="395402" y="93156"/>
                    <a:pt x="367160" y="98649"/>
                    <a:pt x="338917" y="120624"/>
                  </a:cubicBezTo>
                  <a:cubicBezTo>
                    <a:pt x="254187" y="186544"/>
                    <a:pt x="169458" y="104144"/>
                    <a:pt x="84729" y="95904"/>
                  </a:cubicBezTo>
                  <a:cubicBezTo>
                    <a:pt x="56486" y="93156"/>
                    <a:pt x="28243" y="98649"/>
                    <a:pt x="0" y="120624"/>
                  </a:cubicBezTo>
                  <a:lnTo>
                    <a:pt x="0" y="25374"/>
                  </a:lnTo>
                  <a:cubicBezTo>
                    <a:pt x="28243" y="3399"/>
                    <a:pt x="56486" y="-2094"/>
                    <a:pt x="84729" y="654"/>
                  </a:cubicBezTo>
                  <a:cubicBezTo>
                    <a:pt x="169458" y="8894"/>
                    <a:pt x="254187" y="91294"/>
                    <a:pt x="338917" y="25374"/>
                  </a:cubicBezTo>
                  <a:cubicBezTo>
                    <a:pt x="367160" y="3399"/>
                    <a:pt x="395402" y="-2094"/>
                    <a:pt x="423646" y="654"/>
                  </a:cubicBezTo>
                  <a:cubicBezTo>
                    <a:pt x="508374" y="8894"/>
                    <a:pt x="593104" y="91294"/>
                    <a:pt x="677833" y="25374"/>
                  </a:cubicBezTo>
                  <a:cubicBezTo>
                    <a:pt x="706076" y="3400"/>
                    <a:pt x="734319" y="-2094"/>
                    <a:pt x="762562" y="65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50C17FCA-BECA-40F0-BF94-D220E3ECBBC6}"/>
                </a:ext>
              </a:extLst>
            </p:cNvPr>
            <p:cNvSpPr/>
            <p:nvPr/>
          </p:nvSpPr>
          <p:spPr>
            <a:xfrm>
              <a:off x="660519" y="3358072"/>
              <a:ext cx="2711331" cy="145996"/>
            </a:xfrm>
            <a:custGeom>
              <a:avLst/>
              <a:gdLst>
                <a:gd name="connsiteX0" fmla="*/ 762562 w 2711331"/>
                <a:gd name="connsiteY0" fmla="*/ 653 h 145996"/>
                <a:gd name="connsiteX1" fmla="*/ 1016750 w 2711331"/>
                <a:gd name="connsiteY1" fmla="*/ 25374 h 145996"/>
                <a:gd name="connsiteX2" fmla="*/ 1355666 w 2711331"/>
                <a:gd name="connsiteY2" fmla="*/ 25374 h 145996"/>
                <a:gd name="connsiteX3" fmla="*/ 1440395 w 2711331"/>
                <a:gd name="connsiteY3" fmla="*/ 654 h 145996"/>
                <a:gd name="connsiteX4" fmla="*/ 1694582 w 2711331"/>
                <a:gd name="connsiteY4" fmla="*/ 25374 h 145996"/>
                <a:gd name="connsiteX5" fmla="*/ 2033498 w 2711331"/>
                <a:gd name="connsiteY5" fmla="*/ 25374 h 145996"/>
                <a:gd name="connsiteX6" fmla="*/ 2372415 w 2711331"/>
                <a:gd name="connsiteY6" fmla="*/ 25374 h 145996"/>
                <a:gd name="connsiteX7" fmla="*/ 2711331 w 2711331"/>
                <a:gd name="connsiteY7" fmla="*/ 25374 h 145996"/>
                <a:gd name="connsiteX8" fmla="*/ 2711331 w 2711331"/>
                <a:gd name="connsiteY8" fmla="*/ 120624 h 145996"/>
                <a:gd name="connsiteX9" fmla="*/ 2372415 w 2711331"/>
                <a:gd name="connsiteY9" fmla="*/ 120624 h 145996"/>
                <a:gd name="connsiteX10" fmla="*/ 2033498 w 2711331"/>
                <a:gd name="connsiteY10" fmla="*/ 120624 h 145996"/>
                <a:gd name="connsiteX11" fmla="*/ 1694582 w 2711331"/>
                <a:gd name="connsiteY11" fmla="*/ 120624 h 145996"/>
                <a:gd name="connsiteX12" fmla="*/ 1440395 w 2711331"/>
                <a:gd name="connsiteY12" fmla="*/ 95904 h 145996"/>
                <a:gd name="connsiteX13" fmla="*/ 1355666 w 2711331"/>
                <a:gd name="connsiteY13" fmla="*/ 120624 h 145996"/>
                <a:gd name="connsiteX14" fmla="*/ 1016750 w 2711331"/>
                <a:gd name="connsiteY14" fmla="*/ 120624 h 145996"/>
                <a:gd name="connsiteX15" fmla="*/ 762562 w 2711331"/>
                <a:gd name="connsiteY15" fmla="*/ 95903 h 145996"/>
                <a:gd name="connsiteX16" fmla="*/ 677833 w 2711331"/>
                <a:gd name="connsiteY16" fmla="*/ 120624 h 145996"/>
                <a:gd name="connsiteX17" fmla="*/ 423646 w 2711331"/>
                <a:gd name="connsiteY17" fmla="*/ 95904 h 145996"/>
                <a:gd name="connsiteX18" fmla="*/ 338917 w 2711331"/>
                <a:gd name="connsiteY18" fmla="*/ 120624 h 145996"/>
                <a:gd name="connsiteX19" fmla="*/ 84729 w 2711331"/>
                <a:gd name="connsiteY19" fmla="*/ 95904 h 145996"/>
                <a:gd name="connsiteX20" fmla="*/ 0 w 2711331"/>
                <a:gd name="connsiteY20" fmla="*/ 120624 h 145996"/>
                <a:gd name="connsiteX21" fmla="*/ 0 w 2711331"/>
                <a:gd name="connsiteY21" fmla="*/ 25374 h 145996"/>
                <a:gd name="connsiteX22" fmla="*/ 84729 w 2711331"/>
                <a:gd name="connsiteY22" fmla="*/ 654 h 145996"/>
                <a:gd name="connsiteX23" fmla="*/ 338917 w 2711331"/>
                <a:gd name="connsiteY23" fmla="*/ 25374 h 145996"/>
                <a:gd name="connsiteX24" fmla="*/ 423646 w 2711331"/>
                <a:gd name="connsiteY24" fmla="*/ 654 h 145996"/>
                <a:gd name="connsiteX25" fmla="*/ 677833 w 2711331"/>
                <a:gd name="connsiteY25" fmla="*/ 25374 h 145996"/>
                <a:gd name="connsiteX26" fmla="*/ 762562 w 2711331"/>
                <a:gd name="connsiteY26" fmla="*/ 653 h 145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711331" h="145996">
                  <a:moveTo>
                    <a:pt x="762562" y="653"/>
                  </a:moveTo>
                  <a:cubicBezTo>
                    <a:pt x="847291" y="8893"/>
                    <a:pt x="932020" y="91294"/>
                    <a:pt x="1016750" y="25374"/>
                  </a:cubicBezTo>
                  <a:cubicBezTo>
                    <a:pt x="1129722" y="-62521"/>
                    <a:pt x="1242694" y="113268"/>
                    <a:pt x="1355666" y="25374"/>
                  </a:cubicBezTo>
                  <a:cubicBezTo>
                    <a:pt x="1383909" y="3399"/>
                    <a:pt x="1412151" y="-2094"/>
                    <a:pt x="1440395" y="654"/>
                  </a:cubicBezTo>
                  <a:cubicBezTo>
                    <a:pt x="1525123" y="8894"/>
                    <a:pt x="1609853" y="91294"/>
                    <a:pt x="1694582" y="25374"/>
                  </a:cubicBezTo>
                  <a:cubicBezTo>
                    <a:pt x="1807554" y="-62521"/>
                    <a:pt x="1920526" y="113268"/>
                    <a:pt x="2033498" y="25374"/>
                  </a:cubicBezTo>
                  <a:cubicBezTo>
                    <a:pt x="2146470" y="-62521"/>
                    <a:pt x="2259442" y="113268"/>
                    <a:pt x="2372415" y="25374"/>
                  </a:cubicBezTo>
                  <a:cubicBezTo>
                    <a:pt x="2485387" y="-62521"/>
                    <a:pt x="2598359" y="113268"/>
                    <a:pt x="2711331" y="25374"/>
                  </a:cubicBezTo>
                  <a:lnTo>
                    <a:pt x="2711331" y="120624"/>
                  </a:lnTo>
                  <a:cubicBezTo>
                    <a:pt x="2598359" y="208518"/>
                    <a:pt x="2485387" y="32729"/>
                    <a:pt x="2372415" y="120624"/>
                  </a:cubicBezTo>
                  <a:cubicBezTo>
                    <a:pt x="2259442" y="208518"/>
                    <a:pt x="2146470" y="32729"/>
                    <a:pt x="2033498" y="120624"/>
                  </a:cubicBezTo>
                  <a:cubicBezTo>
                    <a:pt x="1920526" y="208518"/>
                    <a:pt x="1807554" y="32729"/>
                    <a:pt x="1694582" y="120624"/>
                  </a:cubicBezTo>
                  <a:cubicBezTo>
                    <a:pt x="1609853" y="186544"/>
                    <a:pt x="1525123" y="104144"/>
                    <a:pt x="1440395" y="95904"/>
                  </a:cubicBezTo>
                  <a:cubicBezTo>
                    <a:pt x="1412151" y="93156"/>
                    <a:pt x="1383909" y="98649"/>
                    <a:pt x="1355666" y="120624"/>
                  </a:cubicBezTo>
                  <a:cubicBezTo>
                    <a:pt x="1242694" y="208518"/>
                    <a:pt x="1129722" y="32729"/>
                    <a:pt x="1016750" y="120624"/>
                  </a:cubicBezTo>
                  <a:cubicBezTo>
                    <a:pt x="932020" y="186544"/>
                    <a:pt x="847291" y="104143"/>
                    <a:pt x="762562" y="95903"/>
                  </a:cubicBezTo>
                  <a:cubicBezTo>
                    <a:pt x="734319" y="93156"/>
                    <a:pt x="706076" y="98650"/>
                    <a:pt x="677833" y="120624"/>
                  </a:cubicBezTo>
                  <a:cubicBezTo>
                    <a:pt x="593104" y="186544"/>
                    <a:pt x="508374" y="104144"/>
                    <a:pt x="423646" y="95904"/>
                  </a:cubicBezTo>
                  <a:cubicBezTo>
                    <a:pt x="395402" y="93156"/>
                    <a:pt x="367160" y="98649"/>
                    <a:pt x="338917" y="120624"/>
                  </a:cubicBezTo>
                  <a:cubicBezTo>
                    <a:pt x="254187" y="186544"/>
                    <a:pt x="169458" y="104144"/>
                    <a:pt x="84729" y="95904"/>
                  </a:cubicBezTo>
                  <a:cubicBezTo>
                    <a:pt x="56486" y="93156"/>
                    <a:pt x="28243" y="98649"/>
                    <a:pt x="0" y="120624"/>
                  </a:cubicBezTo>
                  <a:lnTo>
                    <a:pt x="0" y="25374"/>
                  </a:lnTo>
                  <a:cubicBezTo>
                    <a:pt x="28243" y="3399"/>
                    <a:pt x="56486" y="-2094"/>
                    <a:pt x="84729" y="654"/>
                  </a:cubicBezTo>
                  <a:cubicBezTo>
                    <a:pt x="169458" y="8894"/>
                    <a:pt x="254187" y="91294"/>
                    <a:pt x="338917" y="25374"/>
                  </a:cubicBezTo>
                  <a:cubicBezTo>
                    <a:pt x="367160" y="3399"/>
                    <a:pt x="395402" y="-2094"/>
                    <a:pt x="423646" y="654"/>
                  </a:cubicBezTo>
                  <a:cubicBezTo>
                    <a:pt x="508374" y="8894"/>
                    <a:pt x="593104" y="91294"/>
                    <a:pt x="677833" y="25374"/>
                  </a:cubicBezTo>
                  <a:cubicBezTo>
                    <a:pt x="706076" y="3400"/>
                    <a:pt x="734319" y="-2094"/>
                    <a:pt x="762562" y="65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楕円 54">
              <a:extLst>
                <a:ext uri="{FF2B5EF4-FFF2-40B4-BE49-F238E27FC236}">
                  <a16:creationId xmlns:a16="http://schemas.microsoft.com/office/drawing/2014/main" id="{16EDE1F7-3B4E-4369-9737-15668280336F}"/>
                </a:ext>
              </a:extLst>
            </p:cNvPr>
            <p:cNvSpPr/>
            <p:nvPr/>
          </p:nvSpPr>
          <p:spPr>
            <a:xfrm>
              <a:off x="1390768" y="2951311"/>
              <a:ext cx="1250832" cy="263176"/>
            </a:xfrm>
            <a:custGeom>
              <a:avLst/>
              <a:gdLst>
                <a:gd name="connsiteX0" fmla="*/ 0 w 1250832"/>
                <a:gd name="connsiteY0" fmla="*/ 124005 h 248010"/>
                <a:gd name="connsiteX1" fmla="*/ 625416 w 1250832"/>
                <a:gd name="connsiteY1" fmla="*/ 0 h 248010"/>
                <a:gd name="connsiteX2" fmla="*/ 1250832 w 1250832"/>
                <a:gd name="connsiteY2" fmla="*/ 124005 h 248010"/>
                <a:gd name="connsiteX3" fmla="*/ 625416 w 1250832"/>
                <a:gd name="connsiteY3" fmla="*/ 248010 h 248010"/>
                <a:gd name="connsiteX4" fmla="*/ 0 w 1250832"/>
                <a:gd name="connsiteY4" fmla="*/ 124005 h 248010"/>
                <a:gd name="connsiteX0" fmla="*/ 0 w 1250832"/>
                <a:gd name="connsiteY0" fmla="*/ 124005 h 248010"/>
                <a:gd name="connsiteX1" fmla="*/ 625416 w 1250832"/>
                <a:gd name="connsiteY1" fmla="*/ 0 h 248010"/>
                <a:gd name="connsiteX2" fmla="*/ 1250832 w 1250832"/>
                <a:gd name="connsiteY2" fmla="*/ 124005 h 248010"/>
                <a:gd name="connsiteX3" fmla="*/ 625416 w 1250832"/>
                <a:gd name="connsiteY3" fmla="*/ 248010 h 248010"/>
                <a:gd name="connsiteX4" fmla="*/ 0 w 1250832"/>
                <a:gd name="connsiteY4" fmla="*/ 124005 h 248010"/>
                <a:gd name="connsiteX0" fmla="*/ 0 w 1250832"/>
                <a:gd name="connsiteY0" fmla="*/ 124005 h 248010"/>
                <a:gd name="connsiteX1" fmla="*/ 625416 w 1250832"/>
                <a:gd name="connsiteY1" fmla="*/ 0 h 248010"/>
                <a:gd name="connsiteX2" fmla="*/ 1250832 w 1250832"/>
                <a:gd name="connsiteY2" fmla="*/ 124005 h 248010"/>
                <a:gd name="connsiteX3" fmla="*/ 625416 w 1250832"/>
                <a:gd name="connsiteY3" fmla="*/ 248010 h 248010"/>
                <a:gd name="connsiteX4" fmla="*/ 0 w 1250832"/>
                <a:gd name="connsiteY4" fmla="*/ 124005 h 248010"/>
                <a:gd name="connsiteX0" fmla="*/ 0 w 1250832"/>
                <a:gd name="connsiteY0" fmla="*/ 124005 h 248010"/>
                <a:gd name="connsiteX1" fmla="*/ 625416 w 1250832"/>
                <a:gd name="connsiteY1" fmla="*/ 0 h 248010"/>
                <a:gd name="connsiteX2" fmla="*/ 1250832 w 1250832"/>
                <a:gd name="connsiteY2" fmla="*/ 124005 h 248010"/>
                <a:gd name="connsiteX3" fmla="*/ 625416 w 1250832"/>
                <a:gd name="connsiteY3" fmla="*/ 248010 h 248010"/>
                <a:gd name="connsiteX4" fmla="*/ 0 w 1250832"/>
                <a:gd name="connsiteY4" fmla="*/ 124005 h 248010"/>
                <a:gd name="connsiteX0" fmla="*/ 0 w 1250832"/>
                <a:gd name="connsiteY0" fmla="*/ 206555 h 253270"/>
                <a:gd name="connsiteX1" fmla="*/ 625416 w 1250832"/>
                <a:gd name="connsiteY1" fmla="*/ 0 h 253270"/>
                <a:gd name="connsiteX2" fmla="*/ 1250832 w 1250832"/>
                <a:gd name="connsiteY2" fmla="*/ 124005 h 253270"/>
                <a:gd name="connsiteX3" fmla="*/ 625416 w 1250832"/>
                <a:gd name="connsiteY3" fmla="*/ 248010 h 253270"/>
                <a:gd name="connsiteX4" fmla="*/ 0 w 1250832"/>
                <a:gd name="connsiteY4" fmla="*/ 206555 h 253270"/>
                <a:gd name="connsiteX0" fmla="*/ 0 w 1250832"/>
                <a:gd name="connsiteY0" fmla="*/ 206555 h 263176"/>
                <a:gd name="connsiteX1" fmla="*/ 625416 w 1250832"/>
                <a:gd name="connsiteY1" fmla="*/ 0 h 263176"/>
                <a:gd name="connsiteX2" fmla="*/ 1250832 w 1250832"/>
                <a:gd name="connsiteY2" fmla="*/ 225605 h 263176"/>
                <a:gd name="connsiteX3" fmla="*/ 625416 w 1250832"/>
                <a:gd name="connsiteY3" fmla="*/ 248010 h 263176"/>
                <a:gd name="connsiteX4" fmla="*/ 0 w 1250832"/>
                <a:gd name="connsiteY4" fmla="*/ 206555 h 263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0832" h="263176">
                  <a:moveTo>
                    <a:pt x="0" y="206555"/>
                  </a:moveTo>
                  <a:cubicBezTo>
                    <a:pt x="0" y="138069"/>
                    <a:pt x="280008" y="0"/>
                    <a:pt x="625416" y="0"/>
                  </a:cubicBezTo>
                  <a:cubicBezTo>
                    <a:pt x="970824" y="0"/>
                    <a:pt x="1250832" y="157119"/>
                    <a:pt x="1250832" y="225605"/>
                  </a:cubicBezTo>
                  <a:cubicBezTo>
                    <a:pt x="1250832" y="294091"/>
                    <a:pt x="970824" y="248010"/>
                    <a:pt x="625416" y="248010"/>
                  </a:cubicBezTo>
                  <a:cubicBezTo>
                    <a:pt x="280008" y="248010"/>
                    <a:pt x="0" y="275041"/>
                    <a:pt x="0" y="206555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68CD6A44-3993-4AB4-BD1B-F673C6DB2E9B}"/>
                </a:ext>
              </a:extLst>
            </p:cNvPr>
            <p:cNvSpPr/>
            <p:nvPr/>
          </p:nvSpPr>
          <p:spPr>
            <a:xfrm>
              <a:off x="660519" y="3142172"/>
              <a:ext cx="2711331" cy="145996"/>
            </a:xfrm>
            <a:custGeom>
              <a:avLst/>
              <a:gdLst>
                <a:gd name="connsiteX0" fmla="*/ 762562 w 2711331"/>
                <a:gd name="connsiteY0" fmla="*/ 653 h 145996"/>
                <a:gd name="connsiteX1" fmla="*/ 1016750 w 2711331"/>
                <a:gd name="connsiteY1" fmla="*/ 25374 h 145996"/>
                <a:gd name="connsiteX2" fmla="*/ 1355666 w 2711331"/>
                <a:gd name="connsiteY2" fmla="*/ 25374 h 145996"/>
                <a:gd name="connsiteX3" fmla="*/ 1440395 w 2711331"/>
                <a:gd name="connsiteY3" fmla="*/ 654 h 145996"/>
                <a:gd name="connsiteX4" fmla="*/ 1694582 w 2711331"/>
                <a:gd name="connsiteY4" fmla="*/ 25374 h 145996"/>
                <a:gd name="connsiteX5" fmla="*/ 2033498 w 2711331"/>
                <a:gd name="connsiteY5" fmla="*/ 25374 h 145996"/>
                <a:gd name="connsiteX6" fmla="*/ 2372415 w 2711331"/>
                <a:gd name="connsiteY6" fmla="*/ 25374 h 145996"/>
                <a:gd name="connsiteX7" fmla="*/ 2711331 w 2711331"/>
                <a:gd name="connsiteY7" fmla="*/ 25374 h 145996"/>
                <a:gd name="connsiteX8" fmla="*/ 2711331 w 2711331"/>
                <a:gd name="connsiteY8" fmla="*/ 120624 h 145996"/>
                <a:gd name="connsiteX9" fmla="*/ 2372415 w 2711331"/>
                <a:gd name="connsiteY9" fmla="*/ 120624 h 145996"/>
                <a:gd name="connsiteX10" fmla="*/ 2033498 w 2711331"/>
                <a:gd name="connsiteY10" fmla="*/ 120624 h 145996"/>
                <a:gd name="connsiteX11" fmla="*/ 1694582 w 2711331"/>
                <a:gd name="connsiteY11" fmla="*/ 120624 h 145996"/>
                <a:gd name="connsiteX12" fmla="*/ 1440395 w 2711331"/>
                <a:gd name="connsiteY12" fmla="*/ 95904 h 145996"/>
                <a:gd name="connsiteX13" fmla="*/ 1355666 w 2711331"/>
                <a:gd name="connsiteY13" fmla="*/ 120624 h 145996"/>
                <a:gd name="connsiteX14" fmla="*/ 1016750 w 2711331"/>
                <a:gd name="connsiteY14" fmla="*/ 120624 h 145996"/>
                <a:gd name="connsiteX15" fmla="*/ 762562 w 2711331"/>
                <a:gd name="connsiteY15" fmla="*/ 95903 h 145996"/>
                <a:gd name="connsiteX16" fmla="*/ 677833 w 2711331"/>
                <a:gd name="connsiteY16" fmla="*/ 120624 h 145996"/>
                <a:gd name="connsiteX17" fmla="*/ 423646 w 2711331"/>
                <a:gd name="connsiteY17" fmla="*/ 95904 h 145996"/>
                <a:gd name="connsiteX18" fmla="*/ 338917 w 2711331"/>
                <a:gd name="connsiteY18" fmla="*/ 120624 h 145996"/>
                <a:gd name="connsiteX19" fmla="*/ 84729 w 2711331"/>
                <a:gd name="connsiteY19" fmla="*/ 95904 h 145996"/>
                <a:gd name="connsiteX20" fmla="*/ 0 w 2711331"/>
                <a:gd name="connsiteY20" fmla="*/ 120624 h 145996"/>
                <a:gd name="connsiteX21" fmla="*/ 0 w 2711331"/>
                <a:gd name="connsiteY21" fmla="*/ 25374 h 145996"/>
                <a:gd name="connsiteX22" fmla="*/ 84729 w 2711331"/>
                <a:gd name="connsiteY22" fmla="*/ 654 h 145996"/>
                <a:gd name="connsiteX23" fmla="*/ 338917 w 2711331"/>
                <a:gd name="connsiteY23" fmla="*/ 25374 h 145996"/>
                <a:gd name="connsiteX24" fmla="*/ 423646 w 2711331"/>
                <a:gd name="connsiteY24" fmla="*/ 654 h 145996"/>
                <a:gd name="connsiteX25" fmla="*/ 677833 w 2711331"/>
                <a:gd name="connsiteY25" fmla="*/ 25374 h 145996"/>
                <a:gd name="connsiteX26" fmla="*/ 762562 w 2711331"/>
                <a:gd name="connsiteY26" fmla="*/ 653 h 145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711331" h="145996">
                  <a:moveTo>
                    <a:pt x="762562" y="653"/>
                  </a:moveTo>
                  <a:cubicBezTo>
                    <a:pt x="847291" y="8893"/>
                    <a:pt x="932020" y="91294"/>
                    <a:pt x="1016750" y="25374"/>
                  </a:cubicBezTo>
                  <a:cubicBezTo>
                    <a:pt x="1129722" y="-62521"/>
                    <a:pt x="1242694" y="113268"/>
                    <a:pt x="1355666" y="25374"/>
                  </a:cubicBezTo>
                  <a:cubicBezTo>
                    <a:pt x="1383909" y="3399"/>
                    <a:pt x="1412151" y="-2094"/>
                    <a:pt x="1440395" y="654"/>
                  </a:cubicBezTo>
                  <a:cubicBezTo>
                    <a:pt x="1525123" y="8894"/>
                    <a:pt x="1609853" y="91294"/>
                    <a:pt x="1694582" y="25374"/>
                  </a:cubicBezTo>
                  <a:cubicBezTo>
                    <a:pt x="1807554" y="-62521"/>
                    <a:pt x="1920526" y="113268"/>
                    <a:pt x="2033498" y="25374"/>
                  </a:cubicBezTo>
                  <a:cubicBezTo>
                    <a:pt x="2146470" y="-62521"/>
                    <a:pt x="2259442" y="113268"/>
                    <a:pt x="2372415" y="25374"/>
                  </a:cubicBezTo>
                  <a:cubicBezTo>
                    <a:pt x="2485387" y="-62521"/>
                    <a:pt x="2598359" y="113268"/>
                    <a:pt x="2711331" y="25374"/>
                  </a:cubicBezTo>
                  <a:lnTo>
                    <a:pt x="2711331" y="120624"/>
                  </a:lnTo>
                  <a:cubicBezTo>
                    <a:pt x="2598359" y="208518"/>
                    <a:pt x="2485387" y="32729"/>
                    <a:pt x="2372415" y="120624"/>
                  </a:cubicBezTo>
                  <a:cubicBezTo>
                    <a:pt x="2259442" y="208518"/>
                    <a:pt x="2146470" y="32729"/>
                    <a:pt x="2033498" y="120624"/>
                  </a:cubicBezTo>
                  <a:cubicBezTo>
                    <a:pt x="1920526" y="208518"/>
                    <a:pt x="1807554" y="32729"/>
                    <a:pt x="1694582" y="120624"/>
                  </a:cubicBezTo>
                  <a:cubicBezTo>
                    <a:pt x="1609853" y="186544"/>
                    <a:pt x="1525123" y="104144"/>
                    <a:pt x="1440395" y="95904"/>
                  </a:cubicBezTo>
                  <a:cubicBezTo>
                    <a:pt x="1412151" y="93156"/>
                    <a:pt x="1383909" y="98649"/>
                    <a:pt x="1355666" y="120624"/>
                  </a:cubicBezTo>
                  <a:cubicBezTo>
                    <a:pt x="1242694" y="208518"/>
                    <a:pt x="1129722" y="32729"/>
                    <a:pt x="1016750" y="120624"/>
                  </a:cubicBezTo>
                  <a:cubicBezTo>
                    <a:pt x="932020" y="186544"/>
                    <a:pt x="847291" y="104143"/>
                    <a:pt x="762562" y="95903"/>
                  </a:cubicBezTo>
                  <a:cubicBezTo>
                    <a:pt x="734319" y="93156"/>
                    <a:pt x="706076" y="98650"/>
                    <a:pt x="677833" y="120624"/>
                  </a:cubicBezTo>
                  <a:cubicBezTo>
                    <a:pt x="593104" y="186544"/>
                    <a:pt x="508374" y="104144"/>
                    <a:pt x="423646" y="95904"/>
                  </a:cubicBezTo>
                  <a:cubicBezTo>
                    <a:pt x="395402" y="93156"/>
                    <a:pt x="367160" y="98649"/>
                    <a:pt x="338917" y="120624"/>
                  </a:cubicBezTo>
                  <a:cubicBezTo>
                    <a:pt x="254187" y="186544"/>
                    <a:pt x="169458" y="104144"/>
                    <a:pt x="84729" y="95904"/>
                  </a:cubicBezTo>
                  <a:cubicBezTo>
                    <a:pt x="56486" y="93156"/>
                    <a:pt x="28243" y="98649"/>
                    <a:pt x="0" y="120624"/>
                  </a:cubicBezTo>
                  <a:lnTo>
                    <a:pt x="0" y="25374"/>
                  </a:lnTo>
                  <a:cubicBezTo>
                    <a:pt x="28243" y="3399"/>
                    <a:pt x="56486" y="-2094"/>
                    <a:pt x="84729" y="654"/>
                  </a:cubicBezTo>
                  <a:cubicBezTo>
                    <a:pt x="169458" y="8894"/>
                    <a:pt x="254187" y="91294"/>
                    <a:pt x="338917" y="25374"/>
                  </a:cubicBezTo>
                  <a:cubicBezTo>
                    <a:pt x="367160" y="3399"/>
                    <a:pt x="395402" y="-2094"/>
                    <a:pt x="423646" y="654"/>
                  </a:cubicBezTo>
                  <a:cubicBezTo>
                    <a:pt x="508374" y="8894"/>
                    <a:pt x="593104" y="91294"/>
                    <a:pt x="677833" y="25374"/>
                  </a:cubicBezTo>
                  <a:cubicBezTo>
                    <a:pt x="706076" y="3400"/>
                    <a:pt x="734319" y="-2094"/>
                    <a:pt x="762562" y="65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DBA4A030-B0B8-48F0-B9CB-6282C7128C91}"/>
                </a:ext>
              </a:extLst>
            </p:cNvPr>
            <p:cNvSpPr/>
            <p:nvPr/>
          </p:nvSpPr>
          <p:spPr bwMode="auto">
            <a:xfrm>
              <a:off x="1728551" y="2368032"/>
              <a:ext cx="452031" cy="638787"/>
            </a:xfrm>
            <a:custGeom>
              <a:avLst/>
              <a:gdLst>
                <a:gd name="connsiteX0" fmla="*/ 555738 w 1111476"/>
                <a:gd name="connsiteY0" fmla="*/ 0 h 1570681"/>
                <a:gd name="connsiteX1" fmla="*/ 843509 w 1111476"/>
                <a:gd name="connsiteY1" fmla="*/ 331798 h 1570681"/>
                <a:gd name="connsiteX2" fmla="*/ 667752 w 1111476"/>
                <a:gd name="connsiteY2" fmla="*/ 637522 h 1570681"/>
                <a:gd name="connsiteX3" fmla="*/ 658317 w 1111476"/>
                <a:gd name="connsiteY3" fmla="*/ 639718 h 1570681"/>
                <a:gd name="connsiteX4" fmla="*/ 672423 w 1111476"/>
                <a:gd name="connsiteY4" fmla="*/ 642566 h 1570681"/>
                <a:gd name="connsiteX5" fmla="*/ 692785 w 1111476"/>
                <a:gd name="connsiteY5" fmla="*/ 654920 h 1570681"/>
                <a:gd name="connsiteX6" fmla="*/ 994098 w 1111476"/>
                <a:gd name="connsiteY6" fmla="*/ 353606 h 1570681"/>
                <a:gd name="connsiteX7" fmla="*/ 1091337 w 1111476"/>
                <a:gd name="connsiteY7" fmla="*/ 353606 h 1570681"/>
                <a:gd name="connsiteX8" fmla="*/ 1091337 w 1111476"/>
                <a:gd name="connsiteY8" fmla="*/ 450845 h 1570681"/>
                <a:gd name="connsiteX9" fmla="*/ 757960 w 1111476"/>
                <a:gd name="connsiteY9" fmla="*/ 784222 h 1570681"/>
                <a:gd name="connsiteX10" fmla="*/ 755402 w 1111476"/>
                <a:gd name="connsiteY10" fmla="*/ 785281 h 1570681"/>
                <a:gd name="connsiteX11" fmla="*/ 755402 w 1111476"/>
                <a:gd name="connsiteY11" fmla="*/ 1109306 h 1570681"/>
                <a:gd name="connsiteX12" fmla="*/ 744725 w 1111476"/>
                <a:gd name="connsiteY12" fmla="*/ 1162190 h 1570681"/>
                <a:gd name="connsiteX13" fmla="*/ 739826 w 1111476"/>
                <a:gd name="connsiteY13" fmla="*/ 1169457 h 1570681"/>
                <a:gd name="connsiteX14" fmla="*/ 694430 w 1111476"/>
                <a:gd name="connsiteY14" fmla="*/ 1570681 h 1570681"/>
                <a:gd name="connsiteX15" fmla="*/ 587158 w 1111476"/>
                <a:gd name="connsiteY15" fmla="*/ 1570681 h 1570681"/>
                <a:gd name="connsiteX16" fmla="*/ 556577 w 1111476"/>
                <a:gd name="connsiteY16" fmla="*/ 1300391 h 1570681"/>
                <a:gd name="connsiteX17" fmla="*/ 525995 w 1111476"/>
                <a:gd name="connsiteY17" fmla="*/ 1570681 h 1570681"/>
                <a:gd name="connsiteX18" fmla="*/ 418723 w 1111476"/>
                <a:gd name="connsiteY18" fmla="*/ 1570681 h 1570681"/>
                <a:gd name="connsiteX19" fmla="*/ 373665 w 1111476"/>
                <a:gd name="connsiteY19" fmla="*/ 1172442 h 1570681"/>
                <a:gd name="connsiteX20" fmla="*/ 366753 w 1111476"/>
                <a:gd name="connsiteY20" fmla="*/ 1162190 h 1570681"/>
                <a:gd name="connsiteX21" fmla="*/ 356076 w 1111476"/>
                <a:gd name="connsiteY21" fmla="*/ 1109306 h 1570681"/>
                <a:gd name="connsiteX22" fmla="*/ 356076 w 1111476"/>
                <a:gd name="connsiteY22" fmla="*/ 785284 h 1570681"/>
                <a:gd name="connsiteX23" fmla="*/ 353516 w 1111476"/>
                <a:gd name="connsiteY23" fmla="*/ 784224 h 1570681"/>
                <a:gd name="connsiteX24" fmla="*/ 20139 w 1111476"/>
                <a:gd name="connsiteY24" fmla="*/ 450847 h 1570681"/>
                <a:gd name="connsiteX25" fmla="*/ 20139 w 1111476"/>
                <a:gd name="connsiteY25" fmla="*/ 353608 h 1570681"/>
                <a:gd name="connsiteX26" fmla="*/ 117378 w 1111476"/>
                <a:gd name="connsiteY26" fmla="*/ 353608 h 1570681"/>
                <a:gd name="connsiteX27" fmla="*/ 418691 w 1111476"/>
                <a:gd name="connsiteY27" fmla="*/ 654921 h 1570681"/>
                <a:gd name="connsiteX28" fmla="*/ 439055 w 1111476"/>
                <a:gd name="connsiteY28" fmla="*/ 642566 h 1570681"/>
                <a:gd name="connsiteX29" fmla="*/ 453160 w 1111476"/>
                <a:gd name="connsiteY29" fmla="*/ 639718 h 1570681"/>
                <a:gd name="connsiteX30" fmla="*/ 443725 w 1111476"/>
                <a:gd name="connsiteY30" fmla="*/ 637522 h 1570681"/>
                <a:gd name="connsiteX31" fmla="*/ 267967 w 1111476"/>
                <a:gd name="connsiteY31" fmla="*/ 331798 h 1570681"/>
                <a:gd name="connsiteX32" fmla="*/ 555738 w 1111476"/>
                <a:gd name="connsiteY32" fmla="*/ 0 h 1570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111476" h="1570681">
                  <a:moveTo>
                    <a:pt x="555738" y="0"/>
                  </a:moveTo>
                  <a:cubicBezTo>
                    <a:pt x="714670" y="0"/>
                    <a:pt x="843509" y="148551"/>
                    <a:pt x="843509" y="331798"/>
                  </a:cubicBezTo>
                  <a:cubicBezTo>
                    <a:pt x="843509" y="469233"/>
                    <a:pt x="771037" y="587152"/>
                    <a:pt x="667752" y="637522"/>
                  </a:cubicBezTo>
                  <a:lnTo>
                    <a:pt x="658317" y="639718"/>
                  </a:lnTo>
                  <a:lnTo>
                    <a:pt x="672423" y="642566"/>
                  </a:lnTo>
                  <a:lnTo>
                    <a:pt x="692785" y="654920"/>
                  </a:lnTo>
                  <a:lnTo>
                    <a:pt x="994098" y="353606"/>
                  </a:lnTo>
                  <a:cubicBezTo>
                    <a:pt x="1020950" y="326755"/>
                    <a:pt x="1064485" y="326755"/>
                    <a:pt x="1091337" y="353606"/>
                  </a:cubicBezTo>
                  <a:cubicBezTo>
                    <a:pt x="1118189" y="380458"/>
                    <a:pt x="1118189" y="423993"/>
                    <a:pt x="1091337" y="450845"/>
                  </a:cubicBezTo>
                  <a:lnTo>
                    <a:pt x="757960" y="784222"/>
                  </a:lnTo>
                  <a:lnTo>
                    <a:pt x="755402" y="785281"/>
                  </a:lnTo>
                  <a:lnTo>
                    <a:pt x="755402" y="1109306"/>
                  </a:lnTo>
                  <a:cubicBezTo>
                    <a:pt x="755402" y="1128065"/>
                    <a:pt x="751601" y="1145936"/>
                    <a:pt x="744725" y="1162190"/>
                  </a:cubicBezTo>
                  <a:lnTo>
                    <a:pt x="739826" y="1169457"/>
                  </a:lnTo>
                  <a:lnTo>
                    <a:pt x="694430" y="1570681"/>
                  </a:lnTo>
                  <a:lnTo>
                    <a:pt x="587158" y="1570681"/>
                  </a:lnTo>
                  <a:lnTo>
                    <a:pt x="556577" y="1300391"/>
                  </a:lnTo>
                  <a:lnTo>
                    <a:pt x="525995" y="1570681"/>
                  </a:lnTo>
                  <a:lnTo>
                    <a:pt x="418723" y="1570681"/>
                  </a:lnTo>
                  <a:lnTo>
                    <a:pt x="373665" y="1172442"/>
                  </a:lnTo>
                  <a:lnTo>
                    <a:pt x="366753" y="1162190"/>
                  </a:lnTo>
                  <a:cubicBezTo>
                    <a:pt x="359878" y="1145936"/>
                    <a:pt x="356076" y="1128065"/>
                    <a:pt x="356076" y="1109306"/>
                  </a:cubicBezTo>
                  <a:lnTo>
                    <a:pt x="356076" y="785284"/>
                  </a:lnTo>
                  <a:lnTo>
                    <a:pt x="353516" y="784224"/>
                  </a:lnTo>
                  <a:lnTo>
                    <a:pt x="20139" y="450847"/>
                  </a:lnTo>
                  <a:cubicBezTo>
                    <a:pt x="-6713" y="423995"/>
                    <a:pt x="-6713" y="380460"/>
                    <a:pt x="20139" y="353608"/>
                  </a:cubicBezTo>
                  <a:cubicBezTo>
                    <a:pt x="46991" y="326757"/>
                    <a:pt x="90526" y="326757"/>
                    <a:pt x="117378" y="353608"/>
                  </a:cubicBezTo>
                  <a:lnTo>
                    <a:pt x="418691" y="654921"/>
                  </a:lnTo>
                  <a:lnTo>
                    <a:pt x="439055" y="642566"/>
                  </a:lnTo>
                  <a:lnTo>
                    <a:pt x="453160" y="639718"/>
                  </a:lnTo>
                  <a:lnTo>
                    <a:pt x="443725" y="637522"/>
                  </a:lnTo>
                  <a:cubicBezTo>
                    <a:pt x="340439" y="587152"/>
                    <a:pt x="267967" y="469233"/>
                    <a:pt x="267967" y="331798"/>
                  </a:cubicBezTo>
                  <a:cubicBezTo>
                    <a:pt x="267967" y="148551"/>
                    <a:pt x="396806" y="0"/>
                    <a:pt x="555738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C64B38B6-B285-46C6-941A-2D2E280C6BB2}"/>
                </a:ext>
              </a:extLst>
            </p:cNvPr>
            <p:cNvGrpSpPr/>
            <p:nvPr/>
          </p:nvGrpSpPr>
          <p:grpSpPr>
            <a:xfrm>
              <a:off x="778229" y="875963"/>
              <a:ext cx="2551567" cy="2587538"/>
              <a:chOff x="778229" y="875963"/>
              <a:chExt cx="2551567" cy="2587538"/>
            </a:xfrm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7BAC7046-F57B-46A1-AE1B-18A81EF1C7F3}"/>
                  </a:ext>
                </a:extLst>
              </p:cNvPr>
              <p:cNvSpPr/>
              <p:nvPr/>
            </p:nvSpPr>
            <p:spPr>
              <a:xfrm>
                <a:off x="778229" y="875963"/>
                <a:ext cx="2551567" cy="2587538"/>
              </a:xfrm>
              <a:custGeom>
                <a:avLst/>
                <a:gdLst>
                  <a:gd name="connsiteX0" fmla="*/ 2719400 w 5344325"/>
                  <a:gd name="connsiteY0" fmla="*/ 4763609 h 5419666"/>
                  <a:gd name="connsiteX1" fmla="*/ 2552320 w 5344325"/>
                  <a:gd name="connsiteY1" fmla="*/ 5123611 h 5419666"/>
                  <a:gd name="connsiteX2" fmla="*/ 2414733 w 5344325"/>
                  <a:gd name="connsiteY2" fmla="*/ 5291309 h 5419666"/>
                  <a:gd name="connsiteX3" fmla="*/ 2491170 w 5344325"/>
                  <a:gd name="connsiteY3" fmla="*/ 5088306 h 5419666"/>
                  <a:gd name="connsiteX4" fmla="*/ 2719400 w 5344325"/>
                  <a:gd name="connsiteY4" fmla="*/ 4763609 h 5419666"/>
                  <a:gd name="connsiteX5" fmla="*/ 4826742 w 5344325"/>
                  <a:gd name="connsiteY5" fmla="*/ 4691467 h 5419666"/>
                  <a:gd name="connsiteX6" fmla="*/ 4578707 w 5344325"/>
                  <a:gd name="connsiteY6" fmla="*/ 5177818 h 5419666"/>
                  <a:gd name="connsiteX7" fmla="*/ 4406547 w 5344325"/>
                  <a:gd name="connsiteY7" fmla="*/ 5419266 h 5419666"/>
                  <a:gd name="connsiteX8" fmla="*/ 4529567 w 5344325"/>
                  <a:gd name="connsiteY8" fmla="*/ 5149447 h 5419666"/>
                  <a:gd name="connsiteX9" fmla="*/ 4826742 w 5344325"/>
                  <a:gd name="connsiteY9" fmla="*/ 4691467 h 5419666"/>
                  <a:gd name="connsiteX10" fmla="*/ 3741042 w 5344325"/>
                  <a:gd name="connsiteY10" fmla="*/ 4615131 h 5419666"/>
                  <a:gd name="connsiteX11" fmla="*/ 3577428 w 5344325"/>
                  <a:gd name="connsiteY11" fmla="*/ 5039995 h 5419666"/>
                  <a:gd name="connsiteX12" fmla="*/ 3394419 w 5344325"/>
                  <a:gd name="connsiteY12" fmla="*/ 5215501 h 5419666"/>
                  <a:gd name="connsiteX13" fmla="*/ 3454906 w 5344325"/>
                  <a:gd name="connsiteY13" fmla="*/ 4969257 h 5419666"/>
                  <a:gd name="connsiteX14" fmla="*/ 3741042 w 5344325"/>
                  <a:gd name="connsiteY14" fmla="*/ 4615131 h 5419666"/>
                  <a:gd name="connsiteX15" fmla="*/ 1075481 w 5344325"/>
                  <a:gd name="connsiteY15" fmla="*/ 4580627 h 5419666"/>
                  <a:gd name="connsiteX16" fmla="*/ 911868 w 5344325"/>
                  <a:gd name="connsiteY16" fmla="*/ 5005491 h 5419666"/>
                  <a:gd name="connsiteX17" fmla="*/ 728858 w 5344325"/>
                  <a:gd name="connsiteY17" fmla="*/ 5180997 h 5419666"/>
                  <a:gd name="connsiteX18" fmla="*/ 789345 w 5344325"/>
                  <a:gd name="connsiteY18" fmla="*/ 4934753 h 5419666"/>
                  <a:gd name="connsiteX19" fmla="*/ 1075481 w 5344325"/>
                  <a:gd name="connsiteY19" fmla="*/ 4580627 h 5419666"/>
                  <a:gd name="connsiteX20" fmla="*/ 422249 w 5344325"/>
                  <a:gd name="connsiteY20" fmla="*/ 4498783 h 5419666"/>
                  <a:gd name="connsiteX21" fmla="*/ 174214 w 5344325"/>
                  <a:gd name="connsiteY21" fmla="*/ 4985134 h 5419666"/>
                  <a:gd name="connsiteX22" fmla="*/ 2054 w 5344325"/>
                  <a:gd name="connsiteY22" fmla="*/ 5226582 h 5419666"/>
                  <a:gd name="connsiteX23" fmla="*/ 125074 w 5344325"/>
                  <a:gd name="connsiteY23" fmla="*/ 4956763 h 5419666"/>
                  <a:gd name="connsiteX24" fmla="*/ 422249 w 5344325"/>
                  <a:gd name="connsiteY24" fmla="*/ 4498783 h 5419666"/>
                  <a:gd name="connsiteX25" fmla="*/ 2102023 w 5344325"/>
                  <a:gd name="connsiteY25" fmla="*/ 4226942 h 5419666"/>
                  <a:gd name="connsiteX26" fmla="*/ 1938409 w 5344325"/>
                  <a:gd name="connsiteY26" fmla="*/ 4651806 h 5419666"/>
                  <a:gd name="connsiteX27" fmla="*/ 1755400 w 5344325"/>
                  <a:gd name="connsiteY27" fmla="*/ 4827312 h 5419666"/>
                  <a:gd name="connsiteX28" fmla="*/ 1815886 w 5344325"/>
                  <a:gd name="connsiteY28" fmla="*/ 4581067 h 5419666"/>
                  <a:gd name="connsiteX29" fmla="*/ 2102023 w 5344325"/>
                  <a:gd name="connsiteY29" fmla="*/ 4226942 h 5419666"/>
                  <a:gd name="connsiteX30" fmla="*/ 4474289 w 5344325"/>
                  <a:gd name="connsiteY30" fmla="*/ 3623091 h 5419666"/>
                  <a:gd name="connsiteX31" fmla="*/ 4310675 w 5344325"/>
                  <a:gd name="connsiteY31" fmla="*/ 4047954 h 5419666"/>
                  <a:gd name="connsiteX32" fmla="*/ 4127665 w 5344325"/>
                  <a:gd name="connsiteY32" fmla="*/ 4223461 h 5419666"/>
                  <a:gd name="connsiteX33" fmla="*/ 4188154 w 5344325"/>
                  <a:gd name="connsiteY33" fmla="*/ 3977216 h 5419666"/>
                  <a:gd name="connsiteX34" fmla="*/ 4474289 w 5344325"/>
                  <a:gd name="connsiteY34" fmla="*/ 3623091 h 5419666"/>
                  <a:gd name="connsiteX35" fmla="*/ 5344325 w 5344325"/>
                  <a:gd name="connsiteY35" fmla="*/ 3578660 h 5419666"/>
                  <a:gd name="connsiteX36" fmla="*/ 5096290 w 5344325"/>
                  <a:gd name="connsiteY36" fmla="*/ 4065011 h 5419666"/>
                  <a:gd name="connsiteX37" fmla="*/ 4924130 w 5344325"/>
                  <a:gd name="connsiteY37" fmla="*/ 4306459 h 5419666"/>
                  <a:gd name="connsiteX38" fmla="*/ 5047150 w 5344325"/>
                  <a:gd name="connsiteY38" fmla="*/ 4036640 h 5419666"/>
                  <a:gd name="connsiteX39" fmla="*/ 5344325 w 5344325"/>
                  <a:gd name="connsiteY39" fmla="*/ 3578660 h 5419666"/>
                  <a:gd name="connsiteX40" fmla="*/ 4033111 w 5344325"/>
                  <a:gd name="connsiteY40" fmla="*/ 3363001 h 5419666"/>
                  <a:gd name="connsiteX41" fmla="*/ 3785076 w 5344325"/>
                  <a:gd name="connsiteY41" fmla="*/ 3849352 h 5419666"/>
                  <a:gd name="connsiteX42" fmla="*/ 3612916 w 5344325"/>
                  <a:gd name="connsiteY42" fmla="*/ 4090800 h 5419666"/>
                  <a:gd name="connsiteX43" fmla="*/ 3735936 w 5344325"/>
                  <a:gd name="connsiteY43" fmla="*/ 3820981 h 5419666"/>
                  <a:gd name="connsiteX44" fmla="*/ 4033111 w 5344325"/>
                  <a:gd name="connsiteY44" fmla="*/ 3363001 h 5419666"/>
                  <a:gd name="connsiteX45" fmla="*/ 1183901 w 5344325"/>
                  <a:gd name="connsiteY45" fmla="*/ 3184977 h 5419666"/>
                  <a:gd name="connsiteX46" fmla="*/ 1016821 w 5344325"/>
                  <a:gd name="connsiteY46" fmla="*/ 3544978 h 5419666"/>
                  <a:gd name="connsiteX47" fmla="*/ 879234 w 5344325"/>
                  <a:gd name="connsiteY47" fmla="*/ 3712676 h 5419666"/>
                  <a:gd name="connsiteX48" fmla="*/ 955670 w 5344325"/>
                  <a:gd name="connsiteY48" fmla="*/ 3509673 h 5419666"/>
                  <a:gd name="connsiteX49" fmla="*/ 1183901 w 5344325"/>
                  <a:gd name="connsiteY49" fmla="*/ 3184977 h 5419666"/>
                  <a:gd name="connsiteX50" fmla="*/ 385368 w 5344325"/>
                  <a:gd name="connsiteY50" fmla="*/ 3174520 h 5419666"/>
                  <a:gd name="connsiteX51" fmla="*/ 221754 w 5344325"/>
                  <a:gd name="connsiteY51" fmla="*/ 3599384 h 5419666"/>
                  <a:gd name="connsiteX52" fmla="*/ 38744 w 5344325"/>
                  <a:gd name="connsiteY52" fmla="*/ 3774890 h 5419666"/>
                  <a:gd name="connsiteX53" fmla="*/ 99231 w 5344325"/>
                  <a:gd name="connsiteY53" fmla="*/ 3528645 h 5419666"/>
                  <a:gd name="connsiteX54" fmla="*/ 385368 w 5344325"/>
                  <a:gd name="connsiteY54" fmla="*/ 3174520 h 5419666"/>
                  <a:gd name="connsiteX55" fmla="*/ 3085433 w 5344325"/>
                  <a:gd name="connsiteY55" fmla="*/ 3091159 h 5419666"/>
                  <a:gd name="connsiteX56" fmla="*/ 2921819 w 5344325"/>
                  <a:gd name="connsiteY56" fmla="*/ 3516023 h 5419666"/>
                  <a:gd name="connsiteX57" fmla="*/ 2738810 w 5344325"/>
                  <a:gd name="connsiteY57" fmla="*/ 3691529 h 5419666"/>
                  <a:gd name="connsiteX58" fmla="*/ 2799297 w 5344325"/>
                  <a:gd name="connsiteY58" fmla="*/ 3445285 h 5419666"/>
                  <a:gd name="connsiteX59" fmla="*/ 3085433 w 5344325"/>
                  <a:gd name="connsiteY59" fmla="*/ 3091159 h 5419666"/>
                  <a:gd name="connsiteX60" fmla="*/ 2145155 w 5344325"/>
                  <a:gd name="connsiteY60" fmla="*/ 3001992 h 5419666"/>
                  <a:gd name="connsiteX61" fmla="*/ 1981542 w 5344325"/>
                  <a:gd name="connsiteY61" fmla="*/ 3426856 h 5419666"/>
                  <a:gd name="connsiteX62" fmla="*/ 1798532 w 5344325"/>
                  <a:gd name="connsiteY62" fmla="*/ 3602362 h 5419666"/>
                  <a:gd name="connsiteX63" fmla="*/ 1859019 w 5344325"/>
                  <a:gd name="connsiteY63" fmla="*/ 3356118 h 5419666"/>
                  <a:gd name="connsiteX64" fmla="*/ 2145155 w 5344325"/>
                  <a:gd name="connsiteY64" fmla="*/ 3001992 h 5419666"/>
                  <a:gd name="connsiteX65" fmla="*/ 4284101 w 5344325"/>
                  <a:gd name="connsiteY65" fmla="*/ 2600410 h 5419666"/>
                  <a:gd name="connsiteX66" fmla="*/ 4117021 w 5344325"/>
                  <a:gd name="connsiteY66" fmla="*/ 2960411 h 5419666"/>
                  <a:gd name="connsiteX67" fmla="*/ 3979434 w 5344325"/>
                  <a:gd name="connsiteY67" fmla="*/ 3128109 h 5419666"/>
                  <a:gd name="connsiteX68" fmla="*/ 4055871 w 5344325"/>
                  <a:gd name="connsiteY68" fmla="*/ 2925106 h 5419666"/>
                  <a:gd name="connsiteX69" fmla="*/ 4284101 w 5344325"/>
                  <a:gd name="connsiteY69" fmla="*/ 2600410 h 5419666"/>
                  <a:gd name="connsiteX70" fmla="*/ 5302425 w 5344325"/>
                  <a:gd name="connsiteY70" fmla="*/ 2458525 h 5419666"/>
                  <a:gd name="connsiteX71" fmla="*/ 5138811 w 5344325"/>
                  <a:gd name="connsiteY71" fmla="*/ 2883389 h 5419666"/>
                  <a:gd name="connsiteX72" fmla="*/ 4955802 w 5344325"/>
                  <a:gd name="connsiteY72" fmla="*/ 3058895 h 5419666"/>
                  <a:gd name="connsiteX73" fmla="*/ 5016288 w 5344325"/>
                  <a:gd name="connsiteY73" fmla="*/ 2812650 h 5419666"/>
                  <a:gd name="connsiteX74" fmla="*/ 5302425 w 5344325"/>
                  <a:gd name="connsiteY74" fmla="*/ 2458525 h 5419666"/>
                  <a:gd name="connsiteX75" fmla="*/ 920208 w 5344325"/>
                  <a:gd name="connsiteY75" fmla="*/ 2044460 h 5419666"/>
                  <a:gd name="connsiteX76" fmla="*/ 756595 w 5344325"/>
                  <a:gd name="connsiteY76" fmla="*/ 2469324 h 5419666"/>
                  <a:gd name="connsiteX77" fmla="*/ 573584 w 5344325"/>
                  <a:gd name="connsiteY77" fmla="*/ 2644830 h 5419666"/>
                  <a:gd name="connsiteX78" fmla="*/ 634072 w 5344325"/>
                  <a:gd name="connsiteY78" fmla="*/ 2398585 h 5419666"/>
                  <a:gd name="connsiteX79" fmla="*/ 920208 w 5344325"/>
                  <a:gd name="connsiteY79" fmla="*/ 2044460 h 5419666"/>
                  <a:gd name="connsiteX80" fmla="*/ 3032355 w 5344325"/>
                  <a:gd name="connsiteY80" fmla="*/ 2013168 h 5419666"/>
                  <a:gd name="connsiteX81" fmla="*/ 2770207 w 5344325"/>
                  <a:gd name="connsiteY81" fmla="*/ 2532279 h 5419666"/>
                  <a:gd name="connsiteX82" fmla="*/ 2584856 w 5344325"/>
                  <a:gd name="connsiteY82" fmla="*/ 2788258 h 5419666"/>
                  <a:gd name="connsiteX83" fmla="*/ 2713865 w 5344325"/>
                  <a:gd name="connsiteY83" fmla="*/ 2499749 h 5419666"/>
                  <a:gd name="connsiteX84" fmla="*/ 3032355 w 5344325"/>
                  <a:gd name="connsiteY84" fmla="*/ 2013168 h 5419666"/>
                  <a:gd name="connsiteX85" fmla="*/ 3689284 w 5344325"/>
                  <a:gd name="connsiteY85" fmla="*/ 1889183 h 5419666"/>
                  <a:gd name="connsiteX86" fmla="*/ 3525670 w 5344325"/>
                  <a:gd name="connsiteY86" fmla="*/ 2314047 h 5419666"/>
                  <a:gd name="connsiteX87" fmla="*/ 3342661 w 5344325"/>
                  <a:gd name="connsiteY87" fmla="*/ 2489553 h 5419666"/>
                  <a:gd name="connsiteX88" fmla="*/ 3403147 w 5344325"/>
                  <a:gd name="connsiteY88" fmla="*/ 2243309 h 5419666"/>
                  <a:gd name="connsiteX89" fmla="*/ 3689284 w 5344325"/>
                  <a:gd name="connsiteY89" fmla="*/ 1889183 h 5419666"/>
                  <a:gd name="connsiteX90" fmla="*/ 2477861 w 5344325"/>
                  <a:gd name="connsiteY90" fmla="*/ 1614969 h 5419666"/>
                  <a:gd name="connsiteX91" fmla="*/ 2310781 w 5344325"/>
                  <a:gd name="connsiteY91" fmla="*/ 1974970 h 5419666"/>
                  <a:gd name="connsiteX92" fmla="*/ 2173194 w 5344325"/>
                  <a:gd name="connsiteY92" fmla="*/ 2142668 h 5419666"/>
                  <a:gd name="connsiteX93" fmla="*/ 2249631 w 5344325"/>
                  <a:gd name="connsiteY93" fmla="*/ 1939665 h 5419666"/>
                  <a:gd name="connsiteX94" fmla="*/ 2477861 w 5344325"/>
                  <a:gd name="connsiteY94" fmla="*/ 1614969 h 5419666"/>
                  <a:gd name="connsiteX95" fmla="*/ 496189 w 5344325"/>
                  <a:gd name="connsiteY95" fmla="*/ 1555970 h 5419666"/>
                  <a:gd name="connsiteX96" fmla="*/ 234042 w 5344325"/>
                  <a:gd name="connsiteY96" fmla="*/ 2075081 h 5419666"/>
                  <a:gd name="connsiteX97" fmla="*/ 48691 w 5344325"/>
                  <a:gd name="connsiteY97" fmla="*/ 2331060 h 5419666"/>
                  <a:gd name="connsiteX98" fmla="*/ 177699 w 5344325"/>
                  <a:gd name="connsiteY98" fmla="*/ 2042551 h 5419666"/>
                  <a:gd name="connsiteX99" fmla="*/ 496189 w 5344325"/>
                  <a:gd name="connsiteY99" fmla="*/ 1555970 h 5419666"/>
                  <a:gd name="connsiteX100" fmla="*/ 5091666 w 5344325"/>
                  <a:gd name="connsiteY100" fmla="*/ 1502825 h 5419666"/>
                  <a:gd name="connsiteX101" fmla="*/ 4924585 w 5344325"/>
                  <a:gd name="connsiteY101" fmla="*/ 1862827 h 5419666"/>
                  <a:gd name="connsiteX102" fmla="*/ 4786999 w 5344325"/>
                  <a:gd name="connsiteY102" fmla="*/ 2030524 h 5419666"/>
                  <a:gd name="connsiteX103" fmla="*/ 4863435 w 5344325"/>
                  <a:gd name="connsiteY103" fmla="*/ 1827522 h 5419666"/>
                  <a:gd name="connsiteX104" fmla="*/ 5091666 w 5344325"/>
                  <a:gd name="connsiteY104" fmla="*/ 1502825 h 5419666"/>
                  <a:gd name="connsiteX105" fmla="*/ 1825979 w 5344325"/>
                  <a:gd name="connsiteY105" fmla="*/ 1492368 h 5419666"/>
                  <a:gd name="connsiteX106" fmla="*/ 1662366 w 5344325"/>
                  <a:gd name="connsiteY106" fmla="*/ 1917233 h 5419666"/>
                  <a:gd name="connsiteX107" fmla="*/ 1479355 w 5344325"/>
                  <a:gd name="connsiteY107" fmla="*/ 2092738 h 5419666"/>
                  <a:gd name="connsiteX108" fmla="*/ 1539843 w 5344325"/>
                  <a:gd name="connsiteY108" fmla="*/ 1846494 h 5419666"/>
                  <a:gd name="connsiteX109" fmla="*/ 1825979 w 5344325"/>
                  <a:gd name="connsiteY109" fmla="*/ 1492368 h 5419666"/>
                  <a:gd name="connsiteX110" fmla="*/ 1054505 w 5344325"/>
                  <a:gd name="connsiteY110" fmla="*/ 1114638 h 5419666"/>
                  <a:gd name="connsiteX111" fmla="*/ 887425 w 5344325"/>
                  <a:gd name="connsiteY111" fmla="*/ 1474639 h 5419666"/>
                  <a:gd name="connsiteX112" fmla="*/ 749838 w 5344325"/>
                  <a:gd name="connsiteY112" fmla="*/ 1642337 h 5419666"/>
                  <a:gd name="connsiteX113" fmla="*/ 826275 w 5344325"/>
                  <a:gd name="connsiteY113" fmla="*/ 1439334 h 5419666"/>
                  <a:gd name="connsiteX114" fmla="*/ 1054505 w 5344325"/>
                  <a:gd name="connsiteY114" fmla="*/ 1114638 h 5419666"/>
                  <a:gd name="connsiteX115" fmla="*/ 4740384 w 5344325"/>
                  <a:gd name="connsiteY115" fmla="*/ 900362 h 5419666"/>
                  <a:gd name="connsiteX116" fmla="*/ 4478238 w 5344325"/>
                  <a:gd name="connsiteY116" fmla="*/ 1419471 h 5419666"/>
                  <a:gd name="connsiteX117" fmla="*/ 4292887 w 5344325"/>
                  <a:gd name="connsiteY117" fmla="*/ 1675451 h 5419666"/>
                  <a:gd name="connsiteX118" fmla="*/ 4421895 w 5344325"/>
                  <a:gd name="connsiteY118" fmla="*/ 1386942 h 5419666"/>
                  <a:gd name="connsiteX119" fmla="*/ 4740384 w 5344325"/>
                  <a:gd name="connsiteY119" fmla="*/ 900362 h 5419666"/>
                  <a:gd name="connsiteX120" fmla="*/ 3273987 w 5344325"/>
                  <a:gd name="connsiteY120" fmla="*/ 582393 h 5419666"/>
                  <a:gd name="connsiteX121" fmla="*/ 3025952 w 5344325"/>
                  <a:gd name="connsiteY121" fmla="*/ 1068743 h 5419666"/>
                  <a:gd name="connsiteX122" fmla="*/ 2853792 w 5344325"/>
                  <a:gd name="connsiteY122" fmla="*/ 1310191 h 5419666"/>
                  <a:gd name="connsiteX123" fmla="*/ 2976812 w 5344325"/>
                  <a:gd name="connsiteY123" fmla="*/ 1040373 h 5419666"/>
                  <a:gd name="connsiteX124" fmla="*/ 3273987 w 5344325"/>
                  <a:gd name="connsiteY124" fmla="*/ 582393 h 5419666"/>
                  <a:gd name="connsiteX125" fmla="*/ 545543 w 5344325"/>
                  <a:gd name="connsiteY125" fmla="*/ 528040 h 5419666"/>
                  <a:gd name="connsiteX126" fmla="*/ 378463 w 5344325"/>
                  <a:gd name="connsiteY126" fmla="*/ 888042 h 5419666"/>
                  <a:gd name="connsiteX127" fmla="*/ 240877 w 5344325"/>
                  <a:gd name="connsiteY127" fmla="*/ 1055739 h 5419666"/>
                  <a:gd name="connsiteX128" fmla="*/ 317313 w 5344325"/>
                  <a:gd name="connsiteY128" fmla="*/ 852737 h 5419666"/>
                  <a:gd name="connsiteX129" fmla="*/ 545543 w 5344325"/>
                  <a:gd name="connsiteY129" fmla="*/ 528040 h 5419666"/>
                  <a:gd name="connsiteX130" fmla="*/ 3835934 w 5344325"/>
                  <a:gd name="connsiteY130" fmla="*/ 474453 h 5419666"/>
                  <a:gd name="connsiteX131" fmla="*/ 3672320 w 5344325"/>
                  <a:gd name="connsiteY131" fmla="*/ 899317 h 5419666"/>
                  <a:gd name="connsiteX132" fmla="*/ 3489311 w 5344325"/>
                  <a:gd name="connsiteY132" fmla="*/ 1074823 h 5419666"/>
                  <a:gd name="connsiteX133" fmla="*/ 3549798 w 5344325"/>
                  <a:gd name="connsiteY133" fmla="*/ 828579 h 5419666"/>
                  <a:gd name="connsiteX134" fmla="*/ 3835934 w 5344325"/>
                  <a:gd name="connsiteY134" fmla="*/ 474453 h 5419666"/>
                  <a:gd name="connsiteX135" fmla="*/ 4905610 w 5344325"/>
                  <a:gd name="connsiteY135" fmla="*/ 172528 h 5419666"/>
                  <a:gd name="connsiteX136" fmla="*/ 4741996 w 5344325"/>
                  <a:gd name="connsiteY136" fmla="*/ 597392 h 5419666"/>
                  <a:gd name="connsiteX137" fmla="*/ 4558987 w 5344325"/>
                  <a:gd name="connsiteY137" fmla="*/ 772898 h 5419666"/>
                  <a:gd name="connsiteX138" fmla="*/ 4619474 w 5344325"/>
                  <a:gd name="connsiteY138" fmla="*/ 526654 h 5419666"/>
                  <a:gd name="connsiteX139" fmla="*/ 4905610 w 5344325"/>
                  <a:gd name="connsiteY139" fmla="*/ 172528 h 5419666"/>
                  <a:gd name="connsiteX140" fmla="*/ 1351525 w 5344325"/>
                  <a:gd name="connsiteY140" fmla="*/ 2 h 5419666"/>
                  <a:gd name="connsiteX141" fmla="*/ 1187915 w 5344325"/>
                  <a:gd name="connsiteY141" fmla="*/ 424866 h 5419666"/>
                  <a:gd name="connsiteX142" fmla="*/ 1004904 w 5344325"/>
                  <a:gd name="connsiteY142" fmla="*/ 600371 h 5419666"/>
                  <a:gd name="connsiteX143" fmla="*/ 1065392 w 5344325"/>
                  <a:gd name="connsiteY143" fmla="*/ 354127 h 5419666"/>
                  <a:gd name="connsiteX144" fmla="*/ 1351525 w 5344325"/>
                  <a:gd name="connsiteY144" fmla="*/ 2 h 5419666"/>
                  <a:gd name="connsiteX145" fmla="*/ 2634823 w 5344325"/>
                  <a:gd name="connsiteY145" fmla="*/ 0 h 5419666"/>
                  <a:gd name="connsiteX146" fmla="*/ 2471209 w 5344325"/>
                  <a:gd name="connsiteY146" fmla="*/ 424864 h 5419666"/>
                  <a:gd name="connsiteX147" fmla="*/ 2288199 w 5344325"/>
                  <a:gd name="connsiteY147" fmla="*/ 600369 h 5419666"/>
                  <a:gd name="connsiteX148" fmla="*/ 2348687 w 5344325"/>
                  <a:gd name="connsiteY148" fmla="*/ 354126 h 5419666"/>
                  <a:gd name="connsiteX149" fmla="*/ 2634823 w 5344325"/>
                  <a:gd name="connsiteY149" fmla="*/ 0 h 5419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</a:cxnLst>
                <a:rect l="l" t="t" r="r" b="b"/>
                <a:pathLst>
                  <a:path w="5344325" h="5419666">
                    <a:moveTo>
                      <a:pt x="2719400" y="4763609"/>
                    </a:moveTo>
                    <a:cubicBezTo>
                      <a:pt x="2687122" y="4850933"/>
                      <a:pt x="2611421" y="5021245"/>
                      <a:pt x="2552320" y="5123611"/>
                    </a:cubicBezTo>
                    <a:cubicBezTo>
                      <a:pt x="2493219" y="5225977"/>
                      <a:pt x="2431620" y="5301058"/>
                      <a:pt x="2414733" y="5291309"/>
                    </a:cubicBezTo>
                    <a:cubicBezTo>
                      <a:pt x="2397847" y="5281559"/>
                      <a:pt x="2432069" y="5190672"/>
                      <a:pt x="2491170" y="5088306"/>
                    </a:cubicBezTo>
                    <a:cubicBezTo>
                      <a:pt x="2550271" y="4985940"/>
                      <a:pt x="2659208" y="4837400"/>
                      <a:pt x="2719400" y="4763609"/>
                    </a:cubicBezTo>
                    <a:close/>
                    <a:moveTo>
                      <a:pt x="4826742" y="4691467"/>
                    </a:moveTo>
                    <a:cubicBezTo>
                      <a:pt x="4774393" y="4807381"/>
                      <a:pt x="4660219" y="5036635"/>
                      <a:pt x="4578707" y="5177818"/>
                    </a:cubicBezTo>
                    <a:cubicBezTo>
                      <a:pt x="4497195" y="5319000"/>
                      <a:pt x="4420116" y="5427100"/>
                      <a:pt x="4406547" y="5419266"/>
                    </a:cubicBezTo>
                    <a:cubicBezTo>
                      <a:pt x="4392977" y="5411432"/>
                      <a:pt x="4448054" y="5290630"/>
                      <a:pt x="4529567" y="5149447"/>
                    </a:cubicBezTo>
                    <a:cubicBezTo>
                      <a:pt x="4611079" y="5008264"/>
                      <a:pt x="4751317" y="4797622"/>
                      <a:pt x="4826742" y="4691467"/>
                    </a:cubicBezTo>
                    <a:close/>
                    <a:moveTo>
                      <a:pt x="3741042" y="4615131"/>
                    </a:moveTo>
                    <a:cubicBezTo>
                      <a:pt x="3716098" y="4721279"/>
                      <a:pt x="3644668" y="4923532"/>
                      <a:pt x="3577428" y="5039995"/>
                    </a:cubicBezTo>
                    <a:cubicBezTo>
                      <a:pt x="3510189" y="5156457"/>
                      <a:pt x="3428252" y="5235034"/>
                      <a:pt x="3394419" y="5215501"/>
                    </a:cubicBezTo>
                    <a:cubicBezTo>
                      <a:pt x="3360585" y="5195967"/>
                      <a:pt x="3387666" y="5085720"/>
                      <a:pt x="3454906" y="4969257"/>
                    </a:cubicBezTo>
                    <a:cubicBezTo>
                      <a:pt x="3522146" y="4852794"/>
                      <a:pt x="3661136" y="4692487"/>
                      <a:pt x="3741042" y="4615131"/>
                    </a:cubicBezTo>
                    <a:close/>
                    <a:moveTo>
                      <a:pt x="1075481" y="4580627"/>
                    </a:moveTo>
                    <a:cubicBezTo>
                      <a:pt x="1050537" y="4686775"/>
                      <a:pt x="979108" y="4889028"/>
                      <a:pt x="911868" y="5005491"/>
                    </a:cubicBezTo>
                    <a:cubicBezTo>
                      <a:pt x="844628" y="5121954"/>
                      <a:pt x="762691" y="5200530"/>
                      <a:pt x="728858" y="5180997"/>
                    </a:cubicBezTo>
                    <a:cubicBezTo>
                      <a:pt x="695025" y="5161463"/>
                      <a:pt x="722105" y="5051216"/>
                      <a:pt x="789345" y="4934753"/>
                    </a:cubicBezTo>
                    <a:cubicBezTo>
                      <a:pt x="856585" y="4818290"/>
                      <a:pt x="995576" y="4657983"/>
                      <a:pt x="1075481" y="4580627"/>
                    </a:cubicBezTo>
                    <a:close/>
                    <a:moveTo>
                      <a:pt x="422249" y="4498783"/>
                    </a:moveTo>
                    <a:cubicBezTo>
                      <a:pt x="369901" y="4614697"/>
                      <a:pt x="255726" y="4843951"/>
                      <a:pt x="174214" y="4985134"/>
                    </a:cubicBezTo>
                    <a:cubicBezTo>
                      <a:pt x="92702" y="5126317"/>
                      <a:pt x="15623" y="5234416"/>
                      <a:pt x="2054" y="5226582"/>
                    </a:cubicBezTo>
                    <a:cubicBezTo>
                      <a:pt x="-11516" y="5218747"/>
                      <a:pt x="43562" y="5097946"/>
                      <a:pt x="125074" y="4956763"/>
                    </a:cubicBezTo>
                    <a:cubicBezTo>
                      <a:pt x="206586" y="4815580"/>
                      <a:pt x="346825" y="4604938"/>
                      <a:pt x="422249" y="4498783"/>
                    </a:cubicBezTo>
                    <a:close/>
                    <a:moveTo>
                      <a:pt x="2102023" y="4226942"/>
                    </a:moveTo>
                    <a:cubicBezTo>
                      <a:pt x="2077079" y="4333090"/>
                      <a:pt x="2005650" y="4535343"/>
                      <a:pt x="1938409" y="4651806"/>
                    </a:cubicBezTo>
                    <a:cubicBezTo>
                      <a:pt x="1871169" y="4768269"/>
                      <a:pt x="1789233" y="4846846"/>
                      <a:pt x="1755400" y="4827312"/>
                    </a:cubicBezTo>
                    <a:cubicBezTo>
                      <a:pt x="1721566" y="4807778"/>
                      <a:pt x="1748646" y="4697531"/>
                      <a:pt x="1815886" y="4581067"/>
                    </a:cubicBezTo>
                    <a:cubicBezTo>
                      <a:pt x="1883126" y="4464604"/>
                      <a:pt x="2022118" y="4304298"/>
                      <a:pt x="2102023" y="4226942"/>
                    </a:cubicBezTo>
                    <a:close/>
                    <a:moveTo>
                      <a:pt x="4474289" y="3623091"/>
                    </a:moveTo>
                    <a:cubicBezTo>
                      <a:pt x="4449345" y="3729239"/>
                      <a:pt x="4377915" y="3931492"/>
                      <a:pt x="4310675" y="4047954"/>
                    </a:cubicBezTo>
                    <a:cubicBezTo>
                      <a:pt x="4243436" y="4164418"/>
                      <a:pt x="4161499" y="4242995"/>
                      <a:pt x="4127665" y="4223461"/>
                    </a:cubicBezTo>
                    <a:cubicBezTo>
                      <a:pt x="4093832" y="4203927"/>
                      <a:pt x="4120913" y="4093679"/>
                      <a:pt x="4188154" y="3977216"/>
                    </a:cubicBezTo>
                    <a:cubicBezTo>
                      <a:pt x="4255394" y="3860753"/>
                      <a:pt x="4394384" y="3700447"/>
                      <a:pt x="4474289" y="3623091"/>
                    </a:cubicBezTo>
                    <a:close/>
                    <a:moveTo>
                      <a:pt x="5344325" y="3578660"/>
                    </a:moveTo>
                    <a:cubicBezTo>
                      <a:pt x="5291977" y="3694574"/>
                      <a:pt x="5177802" y="3923828"/>
                      <a:pt x="5096290" y="4065011"/>
                    </a:cubicBezTo>
                    <a:cubicBezTo>
                      <a:pt x="5014779" y="4206193"/>
                      <a:pt x="4937700" y="4314293"/>
                      <a:pt x="4924130" y="4306459"/>
                    </a:cubicBezTo>
                    <a:cubicBezTo>
                      <a:pt x="4910561" y="4298624"/>
                      <a:pt x="4965639" y="4177822"/>
                      <a:pt x="5047150" y="4036640"/>
                    </a:cubicBezTo>
                    <a:cubicBezTo>
                      <a:pt x="5128662" y="3895457"/>
                      <a:pt x="5268901" y="3684815"/>
                      <a:pt x="5344325" y="3578660"/>
                    </a:cubicBezTo>
                    <a:close/>
                    <a:moveTo>
                      <a:pt x="4033111" y="3363001"/>
                    </a:moveTo>
                    <a:cubicBezTo>
                      <a:pt x="3980762" y="3478915"/>
                      <a:pt x="3866587" y="3708170"/>
                      <a:pt x="3785076" y="3849352"/>
                    </a:cubicBezTo>
                    <a:cubicBezTo>
                      <a:pt x="3703564" y="3990535"/>
                      <a:pt x="3626485" y="4098634"/>
                      <a:pt x="3612916" y="4090800"/>
                    </a:cubicBezTo>
                    <a:cubicBezTo>
                      <a:pt x="3599346" y="4082965"/>
                      <a:pt x="3654424" y="3962164"/>
                      <a:pt x="3735936" y="3820981"/>
                    </a:cubicBezTo>
                    <a:cubicBezTo>
                      <a:pt x="3817447" y="3679799"/>
                      <a:pt x="3957686" y="3469155"/>
                      <a:pt x="4033111" y="3363001"/>
                    </a:cubicBezTo>
                    <a:close/>
                    <a:moveTo>
                      <a:pt x="1183901" y="3184977"/>
                    </a:moveTo>
                    <a:cubicBezTo>
                      <a:pt x="1151623" y="3272299"/>
                      <a:pt x="1075922" y="3442613"/>
                      <a:pt x="1016821" y="3544978"/>
                    </a:cubicBezTo>
                    <a:cubicBezTo>
                      <a:pt x="957720" y="3647344"/>
                      <a:pt x="896120" y="3722425"/>
                      <a:pt x="879234" y="3712676"/>
                    </a:cubicBezTo>
                    <a:cubicBezTo>
                      <a:pt x="862348" y="3702927"/>
                      <a:pt x="896569" y="3612039"/>
                      <a:pt x="955670" y="3509673"/>
                    </a:cubicBezTo>
                    <a:cubicBezTo>
                      <a:pt x="1014772" y="3407308"/>
                      <a:pt x="1123708" y="3258767"/>
                      <a:pt x="1183901" y="3184977"/>
                    </a:cubicBezTo>
                    <a:close/>
                    <a:moveTo>
                      <a:pt x="385368" y="3174520"/>
                    </a:moveTo>
                    <a:cubicBezTo>
                      <a:pt x="360424" y="3280669"/>
                      <a:pt x="288994" y="3482921"/>
                      <a:pt x="221754" y="3599384"/>
                    </a:cubicBezTo>
                    <a:cubicBezTo>
                      <a:pt x="154514" y="3715847"/>
                      <a:pt x="72578" y="3794423"/>
                      <a:pt x="38744" y="3774890"/>
                    </a:cubicBezTo>
                    <a:cubicBezTo>
                      <a:pt x="4910" y="3755356"/>
                      <a:pt x="31991" y="3645108"/>
                      <a:pt x="99231" y="3528645"/>
                    </a:cubicBezTo>
                    <a:cubicBezTo>
                      <a:pt x="166471" y="3412182"/>
                      <a:pt x="305462" y="3251877"/>
                      <a:pt x="385368" y="3174520"/>
                    </a:cubicBezTo>
                    <a:close/>
                    <a:moveTo>
                      <a:pt x="3085433" y="3091159"/>
                    </a:moveTo>
                    <a:cubicBezTo>
                      <a:pt x="3060489" y="3197307"/>
                      <a:pt x="2989059" y="3399560"/>
                      <a:pt x="2921819" y="3516023"/>
                    </a:cubicBezTo>
                    <a:cubicBezTo>
                      <a:pt x="2854579" y="3632486"/>
                      <a:pt x="2772643" y="3711062"/>
                      <a:pt x="2738810" y="3691529"/>
                    </a:cubicBezTo>
                    <a:cubicBezTo>
                      <a:pt x="2704976" y="3671995"/>
                      <a:pt x="2732057" y="3561748"/>
                      <a:pt x="2799297" y="3445285"/>
                    </a:cubicBezTo>
                    <a:cubicBezTo>
                      <a:pt x="2866537" y="3328822"/>
                      <a:pt x="3005527" y="3168516"/>
                      <a:pt x="3085433" y="3091159"/>
                    </a:cubicBezTo>
                    <a:close/>
                    <a:moveTo>
                      <a:pt x="2145155" y="3001992"/>
                    </a:moveTo>
                    <a:cubicBezTo>
                      <a:pt x="2120211" y="3108140"/>
                      <a:pt x="2048782" y="3310393"/>
                      <a:pt x="1981542" y="3426856"/>
                    </a:cubicBezTo>
                    <a:cubicBezTo>
                      <a:pt x="1914302" y="3543319"/>
                      <a:pt x="1832365" y="3621895"/>
                      <a:pt x="1798532" y="3602362"/>
                    </a:cubicBezTo>
                    <a:cubicBezTo>
                      <a:pt x="1764698" y="3582828"/>
                      <a:pt x="1791779" y="3472581"/>
                      <a:pt x="1859019" y="3356118"/>
                    </a:cubicBezTo>
                    <a:cubicBezTo>
                      <a:pt x="1926259" y="3239655"/>
                      <a:pt x="2065249" y="3079349"/>
                      <a:pt x="2145155" y="3001992"/>
                    </a:cubicBezTo>
                    <a:close/>
                    <a:moveTo>
                      <a:pt x="4284101" y="2600410"/>
                    </a:moveTo>
                    <a:cubicBezTo>
                      <a:pt x="4251823" y="2687732"/>
                      <a:pt x="4176122" y="2858045"/>
                      <a:pt x="4117021" y="2960411"/>
                    </a:cubicBezTo>
                    <a:cubicBezTo>
                      <a:pt x="4057920" y="3062777"/>
                      <a:pt x="3996320" y="3137858"/>
                      <a:pt x="3979434" y="3128109"/>
                    </a:cubicBezTo>
                    <a:cubicBezTo>
                      <a:pt x="3962548" y="3118360"/>
                      <a:pt x="3996770" y="3027472"/>
                      <a:pt x="4055871" y="2925106"/>
                    </a:cubicBezTo>
                    <a:cubicBezTo>
                      <a:pt x="4114972" y="2822740"/>
                      <a:pt x="4223909" y="2674200"/>
                      <a:pt x="4284101" y="2600410"/>
                    </a:cubicBezTo>
                    <a:close/>
                    <a:moveTo>
                      <a:pt x="5302425" y="2458525"/>
                    </a:moveTo>
                    <a:cubicBezTo>
                      <a:pt x="5277481" y="2564673"/>
                      <a:pt x="5206051" y="2766926"/>
                      <a:pt x="5138811" y="2883389"/>
                    </a:cubicBezTo>
                    <a:cubicBezTo>
                      <a:pt x="5071572" y="2999853"/>
                      <a:pt x="4989636" y="3078429"/>
                      <a:pt x="4955802" y="3058895"/>
                    </a:cubicBezTo>
                    <a:cubicBezTo>
                      <a:pt x="4921968" y="3039361"/>
                      <a:pt x="4949048" y="2929114"/>
                      <a:pt x="5016288" y="2812650"/>
                    </a:cubicBezTo>
                    <a:cubicBezTo>
                      <a:pt x="5083528" y="2696187"/>
                      <a:pt x="5222519" y="2535882"/>
                      <a:pt x="5302425" y="2458525"/>
                    </a:cubicBezTo>
                    <a:close/>
                    <a:moveTo>
                      <a:pt x="920208" y="2044460"/>
                    </a:moveTo>
                    <a:cubicBezTo>
                      <a:pt x="895264" y="2150608"/>
                      <a:pt x="823835" y="2352861"/>
                      <a:pt x="756595" y="2469324"/>
                    </a:cubicBezTo>
                    <a:cubicBezTo>
                      <a:pt x="689355" y="2585787"/>
                      <a:pt x="607419" y="2664364"/>
                      <a:pt x="573584" y="2644830"/>
                    </a:cubicBezTo>
                    <a:cubicBezTo>
                      <a:pt x="539750" y="2625296"/>
                      <a:pt x="566832" y="2515048"/>
                      <a:pt x="634072" y="2398585"/>
                    </a:cubicBezTo>
                    <a:cubicBezTo>
                      <a:pt x="701311" y="2282122"/>
                      <a:pt x="840302" y="2121816"/>
                      <a:pt x="920208" y="2044460"/>
                    </a:cubicBezTo>
                    <a:close/>
                    <a:moveTo>
                      <a:pt x="3032355" y="2013168"/>
                    </a:moveTo>
                    <a:cubicBezTo>
                      <a:pt x="2977497" y="2137129"/>
                      <a:pt x="2857016" y="2381922"/>
                      <a:pt x="2770207" y="2532279"/>
                    </a:cubicBezTo>
                    <a:cubicBezTo>
                      <a:pt x="2683399" y="2682635"/>
                      <a:pt x="2600416" y="2797241"/>
                      <a:pt x="2584856" y="2788258"/>
                    </a:cubicBezTo>
                    <a:cubicBezTo>
                      <a:pt x="2569298" y="2779275"/>
                      <a:pt x="2627056" y="2650106"/>
                      <a:pt x="2713865" y="2499749"/>
                    </a:cubicBezTo>
                    <a:cubicBezTo>
                      <a:pt x="2800673" y="2349393"/>
                      <a:pt x="2951165" y="2125722"/>
                      <a:pt x="3032355" y="2013168"/>
                    </a:cubicBezTo>
                    <a:close/>
                    <a:moveTo>
                      <a:pt x="3689284" y="1889183"/>
                    </a:moveTo>
                    <a:cubicBezTo>
                      <a:pt x="3664340" y="1995331"/>
                      <a:pt x="3592910" y="2197584"/>
                      <a:pt x="3525670" y="2314047"/>
                    </a:cubicBezTo>
                    <a:cubicBezTo>
                      <a:pt x="3458431" y="2430510"/>
                      <a:pt x="3376494" y="2509087"/>
                      <a:pt x="3342661" y="2489553"/>
                    </a:cubicBezTo>
                    <a:cubicBezTo>
                      <a:pt x="3308827" y="2470019"/>
                      <a:pt x="3335907" y="2359772"/>
                      <a:pt x="3403147" y="2243309"/>
                    </a:cubicBezTo>
                    <a:cubicBezTo>
                      <a:pt x="3470387" y="2126846"/>
                      <a:pt x="3609379" y="1966539"/>
                      <a:pt x="3689284" y="1889183"/>
                    </a:cubicBezTo>
                    <a:close/>
                    <a:moveTo>
                      <a:pt x="2477861" y="1614969"/>
                    </a:moveTo>
                    <a:cubicBezTo>
                      <a:pt x="2445583" y="1702291"/>
                      <a:pt x="2369882" y="1872604"/>
                      <a:pt x="2310781" y="1974970"/>
                    </a:cubicBezTo>
                    <a:cubicBezTo>
                      <a:pt x="2251680" y="2077336"/>
                      <a:pt x="2190080" y="2152417"/>
                      <a:pt x="2173194" y="2142668"/>
                    </a:cubicBezTo>
                    <a:cubicBezTo>
                      <a:pt x="2156308" y="2132918"/>
                      <a:pt x="2190530" y="2042031"/>
                      <a:pt x="2249631" y="1939665"/>
                    </a:cubicBezTo>
                    <a:cubicBezTo>
                      <a:pt x="2308732" y="1837299"/>
                      <a:pt x="2417669" y="1688759"/>
                      <a:pt x="2477861" y="1614969"/>
                    </a:cubicBezTo>
                    <a:close/>
                    <a:moveTo>
                      <a:pt x="496189" y="1555970"/>
                    </a:moveTo>
                    <a:cubicBezTo>
                      <a:pt x="441332" y="1679931"/>
                      <a:pt x="320850" y="1924725"/>
                      <a:pt x="234042" y="2075081"/>
                    </a:cubicBezTo>
                    <a:cubicBezTo>
                      <a:pt x="147233" y="2225437"/>
                      <a:pt x="64249" y="2340042"/>
                      <a:pt x="48691" y="2331060"/>
                    </a:cubicBezTo>
                    <a:cubicBezTo>
                      <a:pt x="33132" y="2322077"/>
                      <a:pt x="90890" y="2192908"/>
                      <a:pt x="177699" y="2042551"/>
                    </a:cubicBezTo>
                    <a:cubicBezTo>
                      <a:pt x="264507" y="1892195"/>
                      <a:pt x="414999" y="1668523"/>
                      <a:pt x="496189" y="1555970"/>
                    </a:cubicBezTo>
                    <a:close/>
                    <a:moveTo>
                      <a:pt x="5091666" y="1502825"/>
                    </a:moveTo>
                    <a:cubicBezTo>
                      <a:pt x="5059387" y="1590147"/>
                      <a:pt x="4983686" y="1760461"/>
                      <a:pt x="4924585" y="1862827"/>
                    </a:cubicBezTo>
                    <a:cubicBezTo>
                      <a:pt x="4865484" y="1965193"/>
                      <a:pt x="4803885" y="2040273"/>
                      <a:pt x="4786999" y="2030524"/>
                    </a:cubicBezTo>
                    <a:cubicBezTo>
                      <a:pt x="4770112" y="2020774"/>
                      <a:pt x="4804334" y="1929887"/>
                      <a:pt x="4863435" y="1827522"/>
                    </a:cubicBezTo>
                    <a:cubicBezTo>
                      <a:pt x="4922536" y="1725156"/>
                      <a:pt x="5031472" y="1576615"/>
                      <a:pt x="5091666" y="1502825"/>
                    </a:cubicBezTo>
                    <a:close/>
                    <a:moveTo>
                      <a:pt x="1825979" y="1492368"/>
                    </a:moveTo>
                    <a:cubicBezTo>
                      <a:pt x="1801034" y="1598517"/>
                      <a:pt x="1729606" y="1800770"/>
                      <a:pt x="1662366" y="1917233"/>
                    </a:cubicBezTo>
                    <a:cubicBezTo>
                      <a:pt x="1595126" y="2033696"/>
                      <a:pt x="1513189" y="2112272"/>
                      <a:pt x="1479355" y="2092738"/>
                    </a:cubicBezTo>
                    <a:cubicBezTo>
                      <a:pt x="1445522" y="2073204"/>
                      <a:pt x="1472603" y="1962957"/>
                      <a:pt x="1539843" y="1846494"/>
                    </a:cubicBezTo>
                    <a:cubicBezTo>
                      <a:pt x="1607083" y="1730031"/>
                      <a:pt x="1746073" y="1569725"/>
                      <a:pt x="1825979" y="1492368"/>
                    </a:cubicBezTo>
                    <a:close/>
                    <a:moveTo>
                      <a:pt x="1054505" y="1114638"/>
                    </a:moveTo>
                    <a:cubicBezTo>
                      <a:pt x="1022227" y="1201960"/>
                      <a:pt x="946526" y="1372273"/>
                      <a:pt x="887425" y="1474639"/>
                    </a:cubicBezTo>
                    <a:cubicBezTo>
                      <a:pt x="828324" y="1577005"/>
                      <a:pt x="766724" y="1652086"/>
                      <a:pt x="749838" y="1642337"/>
                    </a:cubicBezTo>
                    <a:cubicBezTo>
                      <a:pt x="732951" y="1632587"/>
                      <a:pt x="767174" y="1541700"/>
                      <a:pt x="826275" y="1439334"/>
                    </a:cubicBezTo>
                    <a:cubicBezTo>
                      <a:pt x="885376" y="1336968"/>
                      <a:pt x="994312" y="1188427"/>
                      <a:pt x="1054505" y="1114638"/>
                    </a:cubicBezTo>
                    <a:close/>
                    <a:moveTo>
                      <a:pt x="4740384" y="900362"/>
                    </a:moveTo>
                    <a:cubicBezTo>
                      <a:pt x="4685527" y="1024322"/>
                      <a:pt x="4565046" y="1269115"/>
                      <a:pt x="4478238" y="1419471"/>
                    </a:cubicBezTo>
                    <a:cubicBezTo>
                      <a:pt x="4391429" y="1569828"/>
                      <a:pt x="4308445" y="1684433"/>
                      <a:pt x="4292887" y="1675451"/>
                    </a:cubicBezTo>
                    <a:cubicBezTo>
                      <a:pt x="4277328" y="1666468"/>
                      <a:pt x="4335087" y="1537299"/>
                      <a:pt x="4421895" y="1386942"/>
                    </a:cubicBezTo>
                    <a:cubicBezTo>
                      <a:pt x="4508703" y="1236586"/>
                      <a:pt x="4659195" y="1012915"/>
                      <a:pt x="4740384" y="900362"/>
                    </a:cubicBezTo>
                    <a:close/>
                    <a:moveTo>
                      <a:pt x="3273987" y="582393"/>
                    </a:moveTo>
                    <a:cubicBezTo>
                      <a:pt x="3221639" y="698306"/>
                      <a:pt x="3107464" y="927561"/>
                      <a:pt x="3025952" y="1068743"/>
                    </a:cubicBezTo>
                    <a:cubicBezTo>
                      <a:pt x="2944441" y="1209925"/>
                      <a:pt x="2867362" y="1318025"/>
                      <a:pt x="2853792" y="1310191"/>
                    </a:cubicBezTo>
                    <a:cubicBezTo>
                      <a:pt x="2840223" y="1302356"/>
                      <a:pt x="2895301" y="1181554"/>
                      <a:pt x="2976812" y="1040373"/>
                    </a:cubicBezTo>
                    <a:cubicBezTo>
                      <a:pt x="3058324" y="899190"/>
                      <a:pt x="3198563" y="688548"/>
                      <a:pt x="3273987" y="582393"/>
                    </a:cubicBezTo>
                    <a:close/>
                    <a:moveTo>
                      <a:pt x="545543" y="528040"/>
                    </a:moveTo>
                    <a:cubicBezTo>
                      <a:pt x="513266" y="615362"/>
                      <a:pt x="437565" y="785676"/>
                      <a:pt x="378463" y="888042"/>
                    </a:cubicBezTo>
                    <a:cubicBezTo>
                      <a:pt x="319362" y="990407"/>
                      <a:pt x="257763" y="1065488"/>
                      <a:pt x="240877" y="1055739"/>
                    </a:cubicBezTo>
                    <a:cubicBezTo>
                      <a:pt x="223990" y="1045990"/>
                      <a:pt x="258213" y="955103"/>
                      <a:pt x="317313" y="852737"/>
                    </a:cubicBezTo>
                    <a:cubicBezTo>
                      <a:pt x="376415" y="750371"/>
                      <a:pt x="485351" y="601830"/>
                      <a:pt x="545543" y="528040"/>
                    </a:cubicBezTo>
                    <a:close/>
                    <a:moveTo>
                      <a:pt x="3835934" y="474453"/>
                    </a:moveTo>
                    <a:cubicBezTo>
                      <a:pt x="3810991" y="580602"/>
                      <a:pt x="3739560" y="782854"/>
                      <a:pt x="3672320" y="899317"/>
                    </a:cubicBezTo>
                    <a:cubicBezTo>
                      <a:pt x="3605080" y="1015780"/>
                      <a:pt x="3523145" y="1094357"/>
                      <a:pt x="3489311" y="1074823"/>
                    </a:cubicBezTo>
                    <a:cubicBezTo>
                      <a:pt x="3455477" y="1055289"/>
                      <a:pt x="3482558" y="945042"/>
                      <a:pt x="3549798" y="828579"/>
                    </a:cubicBezTo>
                    <a:cubicBezTo>
                      <a:pt x="3617038" y="712116"/>
                      <a:pt x="3756029" y="551810"/>
                      <a:pt x="3835934" y="474453"/>
                    </a:cubicBezTo>
                    <a:close/>
                    <a:moveTo>
                      <a:pt x="4905610" y="172528"/>
                    </a:moveTo>
                    <a:cubicBezTo>
                      <a:pt x="4880666" y="278677"/>
                      <a:pt x="4809236" y="480929"/>
                      <a:pt x="4741996" y="597392"/>
                    </a:cubicBezTo>
                    <a:cubicBezTo>
                      <a:pt x="4674756" y="713855"/>
                      <a:pt x="4592820" y="792431"/>
                      <a:pt x="4558987" y="772898"/>
                    </a:cubicBezTo>
                    <a:cubicBezTo>
                      <a:pt x="4525153" y="753364"/>
                      <a:pt x="4552234" y="643118"/>
                      <a:pt x="4619474" y="526654"/>
                    </a:cubicBezTo>
                    <a:cubicBezTo>
                      <a:pt x="4686714" y="410190"/>
                      <a:pt x="4825704" y="249884"/>
                      <a:pt x="4905610" y="172528"/>
                    </a:cubicBezTo>
                    <a:close/>
                    <a:moveTo>
                      <a:pt x="1351525" y="2"/>
                    </a:moveTo>
                    <a:cubicBezTo>
                      <a:pt x="1326581" y="106150"/>
                      <a:pt x="1255155" y="308403"/>
                      <a:pt x="1187915" y="424866"/>
                    </a:cubicBezTo>
                    <a:cubicBezTo>
                      <a:pt x="1120675" y="541329"/>
                      <a:pt x="1038738" y="619905"/>
                      <a:pt x="1004904" y="600371"/>
                    </a:cubicBezTo>
                    <a:cubicBezTo>
                      <a:pt x="971070" y="580837"/>
                      <a:pt x="998152" y="470589"/>
                      <a:pt x="1065392" y="354127"/>
                    </a:cubicBezTo>
                    <a:cubicBezTo>
                      <a:pt x="1132631" y="237664"/>
                      <a:pt x="1271622" y="77358"/>
                      <a:pt x="1351525" y="2"/>
                    </a:cubicBezTo>
                    <a:close/>
                    <a:moveTo>
                      <a:pt x="2634823" y="0"/>
                    </a:moveTo>
                    <a:cubicBezTo>
                      <a:pt x="2609879" y="106148"/>
                      <a:pt x="2538449" y="308401"/>
                      <a:pt x="2471209" y="424864"/>
                    </a:cubicBezTo>
                    <a:cubicBezTo>
                      <a:pt x="2403969" y="541327"/>
                      <a:pt x="2322033" y="619903"/>
                      <a:pt x="2288199" y="600369"/>
                    </a:cubicBezTo>
                    <a:cubicBezTo>
                      <a:pt x="2254366" y="580836"/>
                      <a:pt x="2281447" y="470588"/>
                      <a:pt x="2348687" y="354126"/>
                    </a:cubicBezTo>
                    <a:cubicBezTo>
                      <a:pt x="2415927" y="237662"/>
                      <a:pt x="2554917" y="77356"/>
                      <a:pt x="2634823" y="0"/>
                    </a:cubicBezTo>
                    <a:close/>
                  </a:path>
                </a:pathLst>
              </a:custGeom>
              <a:solidFill>
                <a:srgbClr val="3399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6124ED85-6F06-46C4-84BD-B67D9BB2094E}"/>
                  </a:ext>
                </a:extLst>
              </p:cNvPr>
              <p:cNvSpPr/>
              <p:nvPr/>
            </p:nvSpPr>
            <p:spPr>
              <a:xfrm>
                <a:off x="1137571" y="1147313"/>
                <a:ext cx="1821289" cy="2281687"/>
              </a:xfrm>
              <a:custGeom>
                <a:avLst/>
                <a:gdLst>
                  <a:gd name="connsiteX0" fmla="*/ 2719400 w 5344325"/>
                  <a:gd name="connsiteY0" fmla="*/ 4763609 h 5419666"/>
                  <a:gd name="connsiteX1" fmla="*/ 2552320 w 5344325"/>
                  <a:gd name="connsiteY1" fmla="*/ 5123611 h 5419666"/>
                  <a:gd name="connsiteX2" fmla="*/ 2414733 w 5344325"/>
                  <a:gd name="connsiteY2" fmla="*/ 5291309 h 5419666"/>
                  <a:gd name="connsiteX3" fmla="*/ 2491170 w 5344325"/>
                  <a:gd name="connsiteY3" fmla="*/ 5088306 h 5419666"/>
                  <a:gd name="connsiteX4" fmla="*/ 2719400 w 5344325"/>
                  <a:gd name="connsiteY4" fmla="*/ 4763609 h 5419666"/>
                  <a:gd name="connsiteX5" fmla="*/ 4826742 w 5344325"/>
                  <a:gd name="connsiteY5" fmla="*/ 4691467 h 5419666"/>
                  <a:gd name="connsiteX6" fmla="*/ 4578707 w 5344325"/>
                  <a:gd name="connsiteY6" fmla="*/ 5177818 h 5419666"/>
                  <a:gd name="connsiteX7" fmla="*/ 4406547 w 5344325"/>
                  <a:gd name="connsiteY7" fmla="*/ 5419266 h 5419666"/>
                  <a:gd name="connsiteX8" fmla="*/ 4529567 w 5344325"/>
                  <a:gd name="connsiteY8" fmla="*/ 5149447 h 5419666"/>
                  <a:gd name="connsiteX9" fmla="*/ 4826742 w 5344325"/>
                  <a:gd name="connsiteY9" fmla="*/ 4691467 h 5419666"/>
                  <a:gd name="connsiteX10" fmla="*/ 3741042 w 5344325"/>
                  <a:gd name="connsiteY10" fmla="*/ 4615131 h 5419666"/>
                  <a:gd name="connsiteX11" fmla="*/ 3577428 w 5344325"/>
                  <a:gd name="connsiteY11" fmla="*/ 5039995 h 5419666"/>
                  <a:gd name="connsiteX12" fmla="*/ 3394419 w 5344325"/>
                  <a:gd name="connsiteY12" fmla="*/ 5215501 h 5419666"/>
                  <a:gd name="connsiteX13" fmla="*/ 3454906 w 5344325"/>
                  <a:gd name="connsiteY13" fmla="*/ 4969257 h 5419666"/>
                  <a:gd name="connsiteX14" fmla="*/ 3741042 w 5344325"/>
                  <a:gd name="connsiteY14" fmla="*/ 4615131 h 5419666"/>
                  <a:gd name="connsiteX15" fmla="*/ 1075481 w 5344325"/>
                  <a:gd name="connsiteY15" fmla="*/ 4580627 h 5419666"/>
                  <a:gd name="connsiteX16" fmla="*/ 911868 w 5344325"/>
                  <a:gd name="connsiteY16" fmla="*/ 5005491 h 5419666"/>
                  <a:gd name="connsiteX17" fmla="*/ 728858 w 5344325"/>
                  <a:gd name="connsiteY17" fmla="*/ 5180997 h 5419666"/>
                  <a:gd name="connsiteX18" fmla="*/ 789345 w 5344325"/>
                  <a:gd name="connsiteY18" fmla="*/ 4934753 h 5419666"/>
                  <a:gd name="connsiteX19" fmla="*/ 1075481 w 5344325"/>
                  <a:gd name="connsiteY19" fmla="*/ 4580627 h 5419666"/>
                  <a:gd name="connsiteX20" fmla="*/ 422249 w 5344325"/>
                  <a:gd name="connsiteY20" fmla="*/ 4498783 h 5419666"/>
                  <a:gd name="connsiteX21" fmla="*/ 174214 w 5344325"/>
                  <a:gd name="connsiteY21" fmla="*/ 4985134 h 5419666"/>
                  <a:gd name="connsiteX22" fmla="*/ 2054 w 5344325"/>
                  <a:gd name="connsiteY22" fmla="*/ 5226582 h 5419666"/>
                  <a:gd name="connsiteX23" fmla="*/ 125074 w 5344325"/>
                  <a:gd name="connsiteY23" fmla="*/ 4956763 h 5419666"/>
                  <a:gd name="connsiteX24" fmla="*/ 422249 w 5344325"/>
                  <a:gd name="connsiteY24" fmla="*/ 4498783 h 5419666"/>
                  <a:gd name="connsiteX25" fmla="*/ 2102023 w 5344325"/>
                  <a:gd name="connsiteY25" fmla="*/ 4226942 h 5419666"/>
                  <a:gd name="connsiteX26" fmla="*/ 1938409 w 5344325"/>
                  <a:gd name="connsiteY26" fmla="*/ 4651806 h 5419666"/>
                  <a:gd name="connsiteX27" fmla="*/ 1755400 w 5344325"/>
                  <a:gd name="connsiteY27" fmla="*/ 4827312 h 5419666"/>
                  <a:gd name="connsiteX28" fmla="*/ 1815886 w 5344325"/>
                  <a:gd name="connsiteY28" fmla="*/ 4581067 h 5419666"/>
                  <a:gd name="connsiteX29" fmla="*/ 2102023 w 5344325"/>
                  <a:gd name="connsiteY29" fmla="*/ 4226942 h 5419666"/>
                  <a:gd name="connsiteX30" fmla="*/ 4474289 w 5344325"/>
                  <a:gd name="connsiteY30" fmla="*/ 3623091 h 5419666"/>
                  <a:gd name="connsiteX31" fmla="*/ 4310675 w 5344325"/>
                  <a:gd name="connsiteY31" fmla="*/ 4047954 h 5419666"/>
                  <a:gd name="connsiteX32" fmla="*/ 4127665 w 5344325"/>
                  <a:gd name="connsiteY32" fmla="*/ 4223461 h 5419666"/>
                  <a:gd name="connsiteX33" fmla="*/ 4188154 w 5344325"/>
                  <a:gd name="connsiteY33" fmla="*/ 3977216 h 5419666"/>
                  <a:gd name="connsiteX34" fmla="*/ 4474289 w 5344325"/>
                  <a:gd name="connsiteY34" fmla="*/ 3623091 h 5419666"/>
                  <a:gd name="connsiteX35" fmla="*/ 5344325 w 5344325"/>
                  <a:gd name="connsiteY35" fmla="*/ 3578660 h 5419666"/>
                  <a:gd name="connsiteX36" fmla="*/ 5096290 w 5344325"/>
                  <a:gd name="connsiteY36" fmla="*/ 4065011 h 5419666"/>
                  <a:gd name="connsiteX37" fmla="*/ 4924130 w 5344325"/>
                  <a:gd name="connsiteY37" fmla="*/ 4306459 h 5419666"/>
                  <a:gd name="connsiteX38" fmla="*/ 5047150 w 5344325"/>
                  <a:gd name="connsiteY38" fmla="*/ 4036640 h 5419666"/>
                  <a:gd name="connsiteX39" fmla="*/ 5344325 w 5344325"/>
                  <a:gd name="connsiteY39" fmla="*/ 3578660 h 5419666"/>
                  <a:gd name="connsiteX40" fmla="*/ 4033111 w 5344325"/>
                  <a:gd name="connsiteY40" fmla="*/ 3363001 h 5419666"/>
                  <a:gd name="connsiteX41" fmla="*/ 3785076 w 5344325"/>
                  <a:gd name="connsiteY41" fmla="*/ 3849352 h 5419666"/>
                  <a:gd name="connsiteX42" fmla="*/ 3612916 w 5344325"/>
                  <a:gd name="connsiteY42" fmla="*/ 4090800 h 5419666"/>
                  <a:gd name="connsiteX43" fmla="*/ 3735936 w 5344325"/>
                  <a:gd name="connsiteY43" fmla="*/ 3820981 h 5419666"/>
                  <a:gd name="connsiteX44" fmla="*/ 4033111 w 5344325"/>
                  <a:gd name="connsiteY44" fmla="*/ 3363001 h 5419666"/>
                  <a:gd name="connsiteX45" fmla="*/ 1183901 w 5344325"/>
                  <a:gd name="connsiteY45" fmla="*/ 3184977 h 5419666"/>
                  <a:gd name="connsiteX46" fmla="*/ 1016821 w 5344325"/>
                  <a:gd name="connsiteY46" fmla="*/ 3544978 h 5419666"/>
                  <a:gd name="connsiteX47" fmla="*/ 879234 w 5344325"/>
                  <a:gd name="connsiteY47" fmla="*/ 3712676 h 5419666"/>
                  <a:gd name="connsiteX48" fmla="*/ 955670 w 5344325"/>
                  <a:gd name="connsiteY48" fmla="*/ 3509673 h 5419666"/>
                  <a:gd name="connsiteX49" fmla="*/ 1183901 w 5344325"/>
                  <a:gd name="connsiteY49" fmla="*/ 3184977 h 5419666"/>
                  <a:gd name="connsiteX50" fmla="*/ 385368 w 5344325"/>
                  <a:gd name="connsiteY50" fmla="*/ 3174520 h 5419666"/>
                  <a:gd name="connsiteX51" fmla="*/ 221754 w 5344325"/>
                  <a:gd name="connsiteY51" fmla="*/ 3599384 h 5419666"/>
                  <a:gd name="connsiteX52" fmla="*/ 38744 w 5344325"/>
                  <a:gd name="connsiteY52" fmla="*/ 3774890 h 5419666"/>
                  <a:gd name="connsiteX53" fmla="*/ 99231 w 5344325"/>
                  <a:gd name="connsiteY53" fmla="*/ 3528645 h 5419666"/>
                  <a:gd name="connsiteX54" fmla="*/ 385368 w 5344325"/>
                  <a:gd name="connsiteY54" fmla="*/ 3174520 h 5419666"/>
                  <a:gd name="connsiteX55" fmla="*/ 3085433 w 5344325"/>
                  <a:gd name="connsiteY55" fmla="*/ 3091159 h 5419666"/>
                  <a:gd name="connsiteX56" fmla="*/ 2921819 w 5344325"/>
                  <a:gd name="connsiteY56" fmla="*/ 3516023 h 5419666"/>
                  <a:gd name="connsiteX57" fmla="*/ 2738810 w 5344325"/>
                  <a:gd name="connsiteY57" fmla="*/ 3691529 h 5419666"/>
                  <a:gd name="connsiteX58" fmla="*/ 2799297 w 5344325"/>
                  <a:gd name="connsiteY58" fmla="*/ 3445285 h 5419666"/>
                  <a:gd name="connsiteX59" fmla="*/ 3085433 w 5344325"/>
                  <a:gd name="connsiteY59" fmla="*/ 3091159 h 5419666"/>
                  <a:gd name="connsiteX60" fmla="*/ 2145155 w 5344325"/>
                  <a:gd name="connsiteY60" fmla="*/ 3001992 h 5419666"/>
                  <a:gd name="connsiteX61" fmla="*/ 1981542 w 5344325"/>
                  <a:gd name="connsiteY61" fmla="*/ 3426856 h 5419666"/>
                  <a:gd name="connsiteX62" fmla="*/ 1798532 w 5344325"/>
                  <a:gd name="connsiteY62" fmla="*/ 3602362 h 5419666"/>
                  <a:gd name="connsiteX63" fmla="*/ 1859019 w 5344325"/>
                  <a:gd name="connsiteY63" fmla="*/ 3356118 h 5419666"/>
                  <a:gd name="connsiteX64" fmla="*/ 2145155 w 5344325"/>
                  <a:gd name="connsiteY64" fmla="*/ 3001992 h 5419666"/>
                  <a:gd name="connsiteX65" fmla="*/ 4284101 w 5344325"/>
                  <a:gd name="connsiteY65" fmla="*/ 2600410 h 5419666"/>
                  <a:gd name="connsiteX66" fmla="*/ 4117021 w 5344325"/>
                  <a:gd name="connsiteY66" fmla="*/ 2960411 h 5419666"/>
                  <a:gd name="connsiteX67" fmla="*/ 3979434 w 5344325"/>
                  <a:gd name="connsiteY67" fmla="*/ 3128109 h 5419666"/>
                  <a:gd name="connsiteX68" fmla="*/ 4055871 w 5344325"/>
                  <a:gd name="connsiteY68" fmla="*/ 2925106 h 5419666"/>
                  <a:gd name="connsiteX69" fmla="*/ 4284101 w 5344325"/>
                  <a:gd name="connsiteY69" fmla="*/ 2600410 h 5419666"/>
                  <a:gd name="connsiteX70" fmla="*/ 5302425 w 5344325"/>
                  <a:gd name="connsiteY70" fmla="*/ 2458525 h 5419666"/>
                  <a:gd name="connsiteX71" fmla="*/ 5138811 w 5344325"/>
                  <a:gd name="connsiteY71" fmla="*/ 2883389 h 5419666"/>
                  <a:gd name="connsiteX72" fmla="*/ 4955802 w 5344325"/>
                  <a:gd name="connsiteY72" fmla="*/ 3058895 h 5419666"/>
                  <a:gd name="connsiteX73" fmla="*/ 5016288 w 5344325"/>
                  <a:gd name="connsiteY73" fmla="*/ 2812650 h 5419666"/>
                  <a:gd name="connsiteX74" fmla="*/ 5302425 w 5344325"/>
                  <a:gd name="connsiteY74" fmla="*/ 2458525 h 5419666"/>
                  <a:gd name="connsiteX75" fmla="*/ 920208 w 5344325"/>
                  <a:gd name="connsiteY75" fmla="*/ 2044460 h 5419666"/>
                  <a:gd name="connsiteX76" fmla="*/ 756595 w 5344325"/>
                  <a:gd name="connsiteY76" fmla="*/ 2469324 h 5419666"/>
                  <a:gd name="connsiteX77" fmla="*/ 573584 w 5344325"/>
                  <a:gd name="connsiteY77" fmla="*/ 2644830 h 5419666"/>
                  <a:gd name="connsiteX78" fmla="*/ 634072 w 5344325"/>
                  <a:gd name="connsiteY78" fmla="*/ 2398585 h 5419666"/>
                  <a:gd name="connsiteX79" fmla="*/ 920208 w 5344325"/>
                  <a:gd name="connsiteY79" fmla="*/ 2044460 h 5419666"/>
                  <a:gd name="connsiteX80" fmla="*/ 3032355 w 5344325"/>
                  <a:gd name="connsiteY80" fmla="*/ 2013168 h 5419666"/>
                  <a:gd name="connsiteX81" fmla="*/ 2770207 w 5344325"/>
                  <a:gd name="connsiteY81" fmla="*/ 2532279 h 5419666"/>
                  <a:gd name="connsiteX82" fmla="*/ 2584856 w 5344325"/>
                  <a:gd name="connsiteY82" fmla="*/ 2788258 h 5419666"/>
                  <a:gd name="connsiteX83" fmla="*/ 2713865 w 5344325"/>
                  <a:gd name="connsiteY83" fmla="*/ 2499749 h 5419666"/>
                  <a:gd name="connsiteX84" fmla="*/ 3032355 w 5344325"/>
                  <a:gd name="connsiteY84" fmla="*/ 2013168 h 5419666"/>
                  <a:gd name="connsiteX85" fmla="*/ 3689284 w 5344325"/>
                  <a:gd name="connsiteY85" fmla="*/ 1889183 h 5419666"/>
                  <a:gd name="connsiteX86" fmla="*/ 3525670 w 5344325"/>
                  <a:gd name="connsiteY86" fmla="*/ 2314047 h 5419666"/>
                  <a:gd name="connsiteX87" fmla="*/ 3342661 w 5344325"/>
                  <a:gd name="connsiteY87" fmla="*/ 2489553 h 5419666"/>
                  <a:gd name="connsiteX88" fmla="*/ 3403147 w 5344325"/>
                  <a:gd name="connsiteY88" fmla="*/ 2243309 h 5419666"/>
                  <a:gd name="connsiteX89" fmla="*/ 3689284 w 5344325"/>
                  <a:gd name="connsiteY89" fmla="*/ 1889183 h 5419666"/>
                  <a:gd name="connsiteX90" fmla="*/ 2477861 w 5344325"/>
                  <a:gd name="connsiteY90" fmla="*/ 1614969 h 5419666"/>
                  <a:gd name="connsiteX91" fmla="*/ 2310781 w 5344325"/>
                  <a:gd name="connsiteY91" fmla="*/ 1974970 h 5419666"/>
                  <a:gd name="connsiteX92" fmla="*/ 2173194 w 5344325"/>
                  <a:gd name="connsiteY92" fmla="*/ 2142668 h 5419666"/>
                  <a:gd name="connsiteX93" fmla="*/ 2249631 w 5344325"/>
                  <a:gd name="connsiteY93" fmla="*/ 1939665 h 5419666"/>
                  <a:gd name="connsiteX94" fmla="*/ 2477861 w 5344325"/>
                  <a:gd name="connsiteY94" fmla="*/ 1614969 h 5419666"/>
                  <a:gd name="connsiteX95" fmla="*/ 496189 w 5344325"/>
                  <a:gd name="connsiteY95" fmla="*/ 1555970 h 5419666"/>
                  <a:gd name="connsiteX96" fmla="*/ 234042 w 5344325"/>
                  <a:gd name="connsiteY96" fmla="*/ 2075081 h 5419666"/>
                  <a:gd name="connsiteX97" fmla="*/ 48691 w 5344325"/>
                  <a:gd name="connsiteY97" fmla="*/ 2331060 h 5419666"/>
                  <a:gd name="connsiteX98" fmla="*/ 177699 w 5344325"/>
                  <a:gd name="connsiteY98" fmla="*/ 2042551 h 5419666"/>
                  <a:gd name="connsiteX99" fmla="*/ 496189 w 5344325"/>
                  <a:gd name="connsiteY99" fmla="*/ 1555970 h 5419666"/>
                  <a:gd name="connsiteX100" fmla="*/ 5091666 w 5344325"/>
                  <a:gd name="connsiteY100" fmla="*/ 1502825 h 5419666"/>
                  <a:gd name="connsiteX101" fmla="*/ 4924585 w 5344325"/>
                  <a:gd name="connsiteY101" fmla="*/ 1862827 h 5419666"/>
                  <a:gd name="connsiteX102" fmla="*/ 4786999 w 5344325"/>
                  <a:gd name="connsiteY102" fmla="*/ 2030524 h 5419666"/>
                  <a:gd name="connsiteX103" fmla="*/ 4863435 w 5344325"/>
                  <a:gd name="connsiteY103" fmla="*/ 1827522 h 5419666"/>
                  <a:gd name="connsiteX104" fmla="*/ 5091666 w 5344325"/>
                  <a:gd name="connsiteY104" fmla="*/ 1502825 h 5419666"/>
                  <a:gd name="connsiteX105" fmla="*/ 1825979 w 5344325"/>
                  <a:gd name="connsiteY105" fmla="*/ 1492368 h 5419666"/>
                  <a:gd name="connsiteX106" fmla="*/ 1662366 w 5344325"/>
                  <a:gd name="connsiteY106" fmla="*/ 1917233 h 5419666"/>
                  <a:gd name="connsiteX107" fmla="*/ 1479355 w 5344325"/>
                  <a:gd name="connsiteY107" fmla="*/ 2092738 h 5419666"/>
                  <a:gd name="connsiteX108" fmla="*/ 1539843 w 5344325"/>
                  <a:gd name="connsiteY108" fmla="*/ 1846494 h 5419666"/>
                  <a:gd name="connsiteX109" fmla="*/ 1825979 w 5344325"/>
                  <a:gd name="connsiteY109" fmla="*/ 1492368 h 5419666"/>
                  <a:gd name="connsiteX110" fmla="*/ 1054505 w 5344325"/>
                  <a:gd name="connsiteY110" fmla="*/ 1114638 h 5419666"/>
                  <a:gd name="connsiteX111" fmla="*/ 887425 w 5344325"/>
                  <a:gd name="connsiteY111" fmla="*/ 1474639 h 5419666"/>
                  <a:gd name="connsiteX112" fmla="*/ 749838 w 5344325"/>
                  <a:gd name="connsiteY112" fmla="*/ 1642337 h 5419666"/>
                  <a:gd name="connsiteX113" fmla="*/ 826275 w 5344325"/>
                  <a:gd name="connsiteY113" fmla="*/ 1439334 h 5419666"/>
                  <a:gd name="connsiteX114" fmla="*/ 1054505 w 5344325"/>
                  <a:gd name="connsiteY114" fmla="*/ 1114638 h 5419666"/>
                  <a:gd name="connsiteX115" fmla="*/ 4740384 w 5344325"/>
                  <a:gd name="connsiteY115" fmla="*/ 900362 h 5419666"/>
                  <a:gd name="connsiteX116" fmla="*/ 4478238 w 5344325"/>
                  <a:gd name="connsiteY116" fmla="*/ 1419471 h 5419666"/>
                  <a:gd name="connsiteX117" fmla="*/ 4292887 w 5344325"/>
                  <a:gd name="connsiteY117" fmla="*/ 1675451 h 5419666"/>
                  <a:gd name="connsiteX118" fmla="*/ 4421895 w 5344325"/>
                  <a:gd name="connsiteY118" fmla="*/ 1386942 h 5419666"/>
                  <a:gd name="connsiteX119" fmla="*/ 4740384 w 5344325"/>
                  <a:gd name="connsiteY119" fmla="*/ 900362 h 5419666"/>
                  <a:gd name="connsiteX120" fmla="*/ 3273987 w 5344325"/>
                  <a:gd name="connsiteY120" fmla="*/ 582393 h 5419666"/>
                  <a:gd name="connsiteX121" fmla="*/ 3025952 w 5344325"/>
                  <a:gd name="connsiteY121" fmla="*/ 1068743 h 5419666"/>
                  <a:gd name="connsiteX122" fmla="*/ 2853792 w 5344325"/>
                  <a:gd name="connsiteY122" fmla="*/ 1310191 h 5419666"/>
                  <a:gd name="connsiteX123" fmla="*/ 2976812 w 5344325"/>
                  <a:gd name="connsiteY123" fmla="*/ 1040373 h 5419666"/>
                  <a:gd name="connsiteX124" fmla="*/ 3273987 w 5344325"/>
                  <a:gd name="connsiteY124" fmla="*/ 582393 h 5419666"/>
                  <a:gd name="connsiteX125" fmla="*/ 545543 w 5344325"/>
                  <a:gd name="connsiteY125" fmla="*/ 528040 h 5419666"/>
                  <a:gd name="connsiteX126" fmla="*/ 378463 w 5344325"/>
                  <a:gd name="connsiteY126" fmla="*/ 888042 h 5419666"/>
                  <a:gd name="connsiteX127" fmla="*/ 240877 w 5344325"/>
                  <a:gd name="connsiteY127" fmla="*/ 1055739 h 5419666"/>
                  <a:gd name="connsiteX128" fmla="*/ 317313 w 5344325"/>
                  <a:gd name="connsiteY128" fmla="*/ 852737 h 5419666"/>
                  <a:gd name="connsiteX129" fmla="*/ 545543 w 5344325"/>
                  <a:gd name="connsiteY129" fmla="*/ 528040 h 5419666"/>
                  <a:gd name="connsiteX130" fmla="*/ 3835934 w 5344325"/>
                  <a:gd name="connsiteY130" fmla="*/ 474453 h 5419666"/>
                  <a:gd name="connsiteX131" fmla="*/ 3672320 w 5344325"/>
                  <a:gd name="connsiteY131" fmla="*/ 899317 h 5419666"/>
                  <a:gd name="connsiteX132" fmla="*/ 3489311 w 5344325"/>
                  <a:gd name="connsiteY132" fmla="*/ 1074823 h 5419666"/>
                  <a:gd name="connsiteX133" fmla="*/ 3549798 w 5344325"/>
                  <a:gd name="connsiteY133" fmla="*/ 828579 h 5419666"/>
                  <a:gd name="connsiteX134" fmla="*/ 3835934 w 5344325"/>
                  <a:gd name="connsiteY134" fmla="*/ 474453 h 5419666"/>
                  <a:gd name="connsiteX135" fmla="*/ 4905610 w 5344325"/>
                  <a:gd name="connsiteY135" fmla="*/ 172528 h 5419666"/>
                  <a:gd name="connsiteX136" fmla="*/ 4741996 w 5344325"/>
                  <a:gd name="connsiteY136" fmla="*/ 597392 h 5419666"/>
                  <a:gd name="connsiteX137" fmla="*/ 4558987 w 5344325"/>
                  <a:gd name="connsiteY137" fmla="*/ 772898 h 5419666"/>
                  <a:gd name="connsiteX138" fmla="*/ 4619474 w 5344325"/>
                  <a:gd name="connsiteY138" fmla="*/ 526654 h 5419666"/>
                  <a:gd name="connsiteX139" fmla="*/ 4905610 w 5344325"/>
                  <a:gd name="connsiteY139" fmla="*/ 172528 h 5419666"/>
                  <a:gd name="connsiteX140" fmla="*/ 1351525 w 5344325"/>
                  <a:gd name="connsiteY140" fmla="*/ 2 h 5419666"/>
                  <a:gd name="connsiteX141" fmla="*/ 1187915 w 5344325"/>
                  <a:gd name="connsiteY141" fmla="*/ 424866 h 5419666"/>
                  <a:gd name="connsiteX142" fmla="*/ 1004904 w 5344325"/>
                  <a:gd name="connsiteY142" fmla="*/ 600371 h 5419666"/>
                  <a:gd name="connsiteX143" fmla="*/ 1065392 w 5344325"/>
                  <a:gd name="connsiteY143" fmla="*/ 354127 h 5419666"/>
                  <a:gd name="connsiteX144" fmla="*/ 1351525 w 5344325"/>
                  <a:gd name="connsiteY144" fmla="*/ 2 h 5419666"/>
                  <a:gd name="connsiteX145" fmla="*/ 2634823 w 5344325"/>
                  <a:gd name="connsiteY145" fmla="*/ 0 h 5419666"/>
                  <a:gd name="connsiteX146" fmla="*/ 2471209 w 5344325"/>
                  <a:gd name="connsiteY146" fmla="*/ 424864 h 5419666"/>
                  <a:gd name="connsiteX147" fmla="*/ 2288199 w 5344325"/>
                  <a:gd name="connsiteY147" fmla="*/ 600369 h 5419666"/>
                  <a:gd name="connsiteX148" fmla="*/ 2348687 w 5344325"/>
                  <a:gd name="connsiteY148" fmla="*/ 354126 h 5419666"/>
                  <a:gd name="connsiteX149" fmla="*/ 2634823 w 5344325"/>
                  <a:gd name="connsiteY149" fmla="*/ 0 h 5419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</a:cxnLst>
                <a:rect l="l" t="t" r="r" b="b"/>
                <a:pathLst>
                  <a:path w="5344325" h="5419666">
                    <a:moveTo>
                      <a:pt x="2719400" y="4763609"/>
                    </a:moveTo>
                    <a:cubicBezTo>
                      <a:pt x="2687122" y="4850933"/>
                      <a:pt x="2611421" y="5021245"/>
                      <a:pt x="2552320" y="5123611"/>
                    </a:cubicBezTo>
                    <a:cubicBezTo>
                      <a:pt x="2493219" y="5225977"/>
                      <a:pt x="2431620" y="5301058"/>
                      <a:pt x="2414733" y="5291309"/>
                    </a:cubicBezTo>
                    <a:cubicBezTo>
                      <a:pt x="2397847" y="5281559"/>
                      <a:pt x="2432069" y="5190672"/>
                      <a:pt x="2491170" y="5088306"/>
                    </a:cubicBezTo>
                    <a:cubicBezTo>
                      <a:pt x="2550271" y="4985940"/>
                      <a:pt x="2659208" y="4837400"/>
                      <a:pt x="2719400" y="4763609"/>
                    </a:cubicBezTo>
                    <a:close/>
                    <a:moveTo>
                      <a:pt x="4826742" y="4691467"/>
                    </a:moveTo>
                    <a:cubicBezTo>
                      <a:pt x="4774393" y="4807381"/>
                      <a:pt x="4660219" y="5036635"/>
                      <a:pt x="4578707" y="5177818"/>
                    </a:cubicBezTo>
                    <a:cubicBezTo>
                      <a:pt x="4497195" y="5319000"/>
                      <a:pt x="4420116" y="5427100"/>
                      <a:pt x="4406547" y="5419266"/>
                    </a:cubicBezTo>
                    <a:cubicBezTo>
                      <a:pt x="4392977" y="5411432"/>
                      <a:pt x="4448054" y="5290630"/>
                      <a:pt x="4529567" y="5149447"/>
                    </a:cubicBezTo>
                    <a:cubicBezTo>
                      <a:pt x="4611079" y="5008264"/>
                      <a:pt x="4751317" y="4797622"/>
                      <a:pt x="4826742" y="4691467"/>
                    </a:cubicBezTo>
                    <a:close/>
                    <a:moveTo>
                      <a:pt x="3741042" y="4615131"/>
                    </a:moveTo>
                    <a:cubicBezTo>
                      <a:pt x="3716098" y="4721279"/>
                      <a:pt x="3644668" y="4923532"/>
                      <a:pt x="3577428" y="5039995"/>
                    </a:cubicBezTo>
                    <a:cubicBezTo>
                      <a:pt x="3510189" y="5156457"/>
                      <a:pt x="3428252" y="5235034"/>
                      <a:pt x="3394419" y="5215501"/>
                    </a:cubicBezTo>
                    <a:cubicBezTo>
                      <a:pt x="3360585" y="5195967"/>
                      <a:pt x="3387666" y="5085720"/>
                      <a:pt x="3454906" y="4969257"/>
                    </a:cubicBezTo>
                    <a:cubicBezTo>
                      <a:pt x="3522146" y="4852794"/>
                      <a:pt x="3661136" y="4692487"/>
                      <a:pt x="3741042" y="4615131"/>
                    </a:cubicBezTo>
                    <a:close/>
                    <a:moveTo>
                      <a:pt x="1075481" y="4580627"/>
                    </a:moveTo>
                    <a:cubicBezTo>
                      <a:pt x="1050537" y="4686775"/>
                      <a:pt x="979108" y="4889028"/>
                      <a:pt x="911868" y="5005491"/>
                    </a:cubicBezTo>
                    <a:cubicBezTo>
                      <a:pt x="844628" y="5121954"/>
                      <a:pt x="762691" y="5200530"/>
                      <a:pt x="728858" y="5180997"/>
                    </a:cubicBezTo>
                    <a:cubicBezTo>
                      <a:pt x="695025" y="5161463"/>
                      <a:pt x="722105" y="5051216"/>
                      <a:pt x="789345" y="4934753"/>
                    </a:cubicBezTo>
                    <a:cubicBezTo>
                      <a:pt x="856585" y="4818290"/>
                      <a:pt x="995576" y="4657983"/>
                      <a:pt x="1075481" y="4580627"/>
                    </a:cubicBezTo>
                    <a:close/>
                    <a:moveTo>
                      <a:pt x="422249" y="4498783"/>
                    </a:moveTo>
                    <a:cubicBezTo>
                      <a:pt x="369901" y="4614697"/>
                      <a:pt x="255726" y="4843951"/>
                      <a:pt x="174214" y="4985134"/>
                    </a:cubicBezTo>
                    <a:cubicBezTo>
                      <a:pt x="92702" y="5126317"/>
                      <a:pt x="15623" y="5234416"/>
                      <a:pt x="2054" y="5226582"/>
                    </a:cubicBezTo>
                    <a:cubicBezTo>
                      <a:pt x="-11516" y="5218747"/>
                      <a:pt x="43562" y="5097946"/>
                      <a:pt x="125074" y="4956763"/>
                    </a:cubicBezTo>
                    <a:cubicBezTo>
                      <a:pt x="206586" y="4815580"/>
                      <a:pt x="346825" y="4604938"/>
                      <a:pt x="422249" y="4498783"/>
                    </a:cubicBezTo>
                    <a:close/>
                    <a:moveTo>
                      <a:pt x="2102023" y="4226942"/>
                    </a:moveTo>
                    <a:cubicBezTo>
                      <a:pt x="2077079" y="4333090"/>
                      <a:pt x="2005650" y="4535343"/>
                      <a:pt x="1938409" y="4651806"/>
                    </a:cubicBezTo>
                    <a:cubicBezTo>
                      <a:pt x="1871169" y="4768269"/>
                      <a:pt x="1789233" y="4846846"/>
                      <a:pt x="1755400" y="4827312"/>
                    </a:cubicBezTo>
                    <a:cubicBezTo>
                      <a:pt x="1721566" y="4807778"/>
                      <a:pt x="1748646" y="4697531"/>
                      <a:pt x="1815886" y="4581067"/>
                    </a:cubicBezTo>
                    <a:cubicBezTo>
                      <a:pt x="1883126" y="4464604"/>
                      <a:pt x="2022118" y="4304298"/>
                      <a:pt x="2102023" y="4226942"/>
                    </a:cubicBezTo>
                    <a:close/>
                    <a:moveTo>
                      <a:pt x="4474289" y="3623091"/>
                    </a:moveTo>
                    <a:cubicBezTo>
                      <a:pt x="4449345" y="3729239"/>
                      <a:pt x="4377915" y="3931492"/>
                      <a:pt x="4310675" y="4047954"/>
                    </a:cubicBezTo>
                    <a:cubicBezTo>
                      <a:pt x="4243436" y="4164418"/>
                      <a:pt x="4161499" y="4242995"/>
                      <a:pt x="4127665" y="4223461"/>
                    </a:cubicBezTo>
                    <a:cubicBezTo>
                      <a:pt x="4093832" y="4203927"/>
                      <a:pt x="4120913" y="4093679"/>
                      <a:pt x="4188154" y="3977216"/>
                    </a:cubicBezTo>
                    <a:cubicBezTo>
                      <a:pt x="4255394" y="3860753"/>
                      <a:pt x="4394384" y="3700447"/>
                      <a:pt x="4474289" y="3623091"/>
                    </a:cubicBezTo>
                    <a:close/>
                    <a:moveTo>
                      <a:pt x="5344325" y="3578660"/>
                    </a:moveTo>
                    <a:cubicBezTo>
                      <a:pt x="5291977" y="3694574"/>
                      <a:pt x="5177802" y="3923828"/>
                      <a:pt x="5096290" y="4065011"/>
                    </a:cubicBezTo>
                    <a:cubicBezTo>
                      <a:pt x="5014779" y="4206193"/>
                      <a:pt x="4937700" y="4314293"/>
                      <a:pt x="4924130" y="4306459"/>
                    </a:cubicBezTo>
                    <a:cubicBezTo>
                      <a:pt x="4910561" y="4298624"/>
                      <a:pt x="4965639" y="4177822"/>
                      <a:pt x="5047150" y="4036640"/>
                    </a:cubicBezTo>
                    <a:cubicBezTo>
                      <a:pt x="5128662" y="3895457"/>
                      <a:pt x="5268901" y="3684815"/>
                      <a:pt x="5344325" y="3578660"/>
                    </a:cubicBezTo>
                    <a:close/>
                    <a:moveTo>
                      <a:pt x="4033111" y="3363001"/>
                    </a:moveTo>
                    <a:cubicBezTo>
                      <a:pt x="3980762" y="3478915"/>
                      <a:pt x="3866587" y="3708170"/>
                      <a:pt x="3785076" y="3849352"/>
                    </a:cubicBezTo>
                    <a:cubicBezTo>
                      <a:pt x="3703564" y="3990535"/>
                      <a:pt x="3626485" y="4098634"/>
                      <a:pt x="3612916" y="4090800"/>
                    </a:cubicBezTo>
                    <a:cubicBezTo>
                      <a:pt x="3599346" y="4082965"/>
                      <a:pt x="3654424" y="3962164"/>
                      <a:pt x="3735936" y="3820981"/>
                    </a:cubicBezTo>
                    <a:cubicBezTo>
                      <a:pt x="3817447" y="3679799"/>
                      <a:pt x="3957686" y="3469155"/>
                      <a:pt x="4033111" y="3363001"/>
                    </a:cubicBezTo>
                    <a:close/>
                    <a:moveTo>
                      <a:pt x="1183901" y="3184977"/>
                    </a:moveTo>
                    <a:cubicBezTo>
                      <a:pt x="1151623" y="3272299"/>
                      <a:pt x="1075922" y="3442613"/>
                      <a:pt x="1016821" y="3544978"/>
                    </a:cubicBezTo>
                    <a:cubicBezTo>
                      <a:pt x="957720" y="3647344"/>
                      <a:pt x="896120" y="3722425"/>
                      <a:pt x="879234" y="3712676"/>
                    </a:cubicBezTo>
                    <a:cubicBezTo>
                      <a:pt x="862348" y="3702927"/>
                      <a:pt x="896569" y="3612039"/>
                      <a:pt x="955670" y="3509673"/>
                    </a:cubicBezTo>
                    <a:cubicBezTo>
                      <a:pt x="1014772" y="3407308"/>
                      <a:pt x="1123708" y="3258767"/>
                      <a:pt x="1183901" y="3184977"/>
                    </a:cubicBezTo>
                    <a:close/>
                    <a:moveTo>
                      <a:pt x="385368" y="3174520"/>
                    </a:moveTo>
                    <a:cubicBezTo>
                      <a:pt x="360424" y="3280669"/>
                      <a:pt x="288994" y="3482921"/>
                      <a:pt x="221754" y="3599384"/>
                    </a:cubicBezTo>
                    <a:cubicBezTo>
                      <a:pt x="154514" y="3715847"/>
                      <a:pt x="72578" y="3794423"/>
                      <a:pt x="38744" y="3774890"/>
                    </a:cubicBezTo>
                    <a:cubicBezTo>
                      <a:pt x="4910" y="3755356"/>
                      <a:pt x="31991" y="3645108"/>
                      <a:pt x="99231" y="3528645"/>
                    </a:cubicBezTo>
                    <a:cubicBezTo>
                      <a:pt x="166471" y="3412182"/>
                      <a:pt x="305462" y="3251877"/>
                      <a:pt x="385368" y="3174520"/>
                    </a:cubicBezTo>
                    <a:close/>
                    <a:moveTo>
                      <a:pt x="3085433" y="3091159"/>
                    </a:moveTo>
                    <a:cubicBezTo>
                      <a:pt x="3060489" y="3197307"/>
                      <a:pt x="2989059" y="3399560"/>
                      <a:pt x="2921819" y="3516023"/>
                    </a:cubicBezTo>
                    <a:cubicBezTo>
                      <a:pt x="2854579" y="3632486"/>
                      <a:pt x="2772643" y="3711062"/>
                      <a:pt x="2738810" y="3691529"/>
                    </a:cubicBezTo>
                    <a:cubicBezTo>
                      <a:pt x="2704976" y="3671995"/>
                      <a:pt x="2732057" y="3561748"/>
                      <a:pt x="2799297" y="3445285"/>
                    </a:cubicBezTo>
                    <a:cubicBezTo>
                      <a:pt x="2866537" y="3328822"/>
                      <a:pt x="3005527" y="3168516"/>
                      <a:pt x="3085433" y="3091159"/>
                    </a:cubicBezTo>
                    <a:close/>
                    <a:moveTo>
                      <a:pt x="2145155" y="3001992"/>
                    </a:moveTo>
                    <a:cubicBezTo>
                      <a:pt x="2120211" y="3108140"/>
                      <a:pt x="2048782" y="3310393"/>
                      <a:pt x="1981542" y="3426856"/>
                    </a:cubicBezTo>
                    <a:cubicBezTo>
                      <a:pt x="1914302" y="3543319"/>
                      <a:pt x="1832365" y="3621895"/>
                      <a:pt x="1798532" y="3602362"/>
                    </a:cubicBezTo>
                    <a:cubicBezTo>
                      <a:pt x="1764698" y="3582828"/>
                      <a:pt x="1791779" y="3472581"/>
                      <a:pt x="1859019" y="3356118"/>
                    </a:cubicBezTo>
                    <a:cubicBezTo>
                      <a:pt x="1926259" y="3239655"/>
                      <a:pt x="2065249" y="3079349"/>
                      <a:pt x="2145155" y="3001992"/>
                    </a:cubicBezTo>
                    <a:close/>
                    <a:moveTo>
                      <a:pt x="4284101" y="2600410"/>
                    </a:moveTo>
                    <a:cubicBezTo>
                      <a:pt x="4251823" y="2687732"/>
                      <a:pt x="4176122" y="2858045"/>
                      <a:pt x="4117021" y="2960411"/>
                    </a:cubicBezTo>
                    <a:cubicBezTo>
                      <a:pt x="4057920" y="3062777"/>
                      <a:pt x="3996320" y="3137858"/>
                      <a:pt x="3979434" y="3128109"/>
                    </a:cubicBezTo>
                    <a:cubicBezTo>
                      <a:pt x="3962548" y="3118360"/>
                      <a:pt x="3996770" y="3027472"/>
                      <a:pt x="4055871" y="2925106"/>
                    </a:cubicBezTo>
                    <a:cubicBezTo>
                      <a:pt x="4114972" y="2822740"/>
                      <a:pt x="4223909" y="2674200"/>
                      <a:pt x="4284101" y="2600410"/>
                    </a:cubicBezTo>
                    <a:close/>
                    <a:moveTo>
                      <a:pt x="5302425" y="2458525"/>
                    </a:moveTo>
                    <a:cubicBezTo>
                      <a:pt x="5277481" y="2564673"/>
                      <a:pt x="5206051" y="2766926"/>
                      <a:pt x="5138811" y="2883389"/>
                    </a:cubicBezTo>
                    <a:cubicBezTo>
                      <a:pt x="5071572" y="2999853"/>
                      <a:pt x="4989636" y="3078429"/>
                      <a:pt x="4955802" y="3058895"/>
                    </a:cubicBezTo>
                    <a:cubicBezTo>
                      <a:pt x="4921968" y="3039361"/>
                      <a:pt x="4949048" y="2929114"/>
                      <a:pt x="5016288" y="2812650"/>
                    </a:cubicBezTo>
                    <a:cubicBezTo>
                      <a:pt x="5083528" y="2696187"/>
                      <a:pt x="5222519" y="2535882"/>
                      <a:pt x="5302425" y="2458525"/>
                    </a:cubicBezTo>
                    <a:close/>
                    <a:moveTo>
                      <a:pt x="920208" y="2044460"/>
                    </a:moveTo>
                    <a:cubicBezTo>
                      <a:pt x="895264" y="2150608"/>
                      <a:pt x="823835" y="2352861"/>
                      <a:pt x="756595" y="2469324"/>
                    </a:cubicBezTo>
                    <a:cubicBezTo>
                      <a:pt x="689355" y="2585787"/>
                      <a:pt x="607419" y="2664364"/>
                      <a:pt x="573584" y="2644830"/>
                    </a:cubicBezTo>
                    <a:cubicBezTo>
                      <a:pt x="539750" y="2625296"/>
                      <a:pt x="566832" y="2515048"/>
                      <a:pt x="634072" y="2398585"/>
                    </a:cubicBezTo>
                    <a:cubicBezTo>
                      <a:pt x="701311" y="2282122"/>
                      <a:pt x="840302" y="2121816"/>
                      <a:pt x="920208" y="2044460"/>
                    </a:cubicBezTo>
                    <a:close/>
                    <a:moveTo>
                      <a:pt x="3032355" y="2013168"/>
                    </a:moveTo>
                    <a:cubicBezTo>
                      <a:pt x="2977497" y="2137129"/>
                      <a:pt x="2857016" y="2381922"/>
                      <a:pt x="2770207" y="2532279"/>
                    </a:cubicBezTo>
                    <a:cubicBezTo>
                      <a:pt x="2683399" y="2682635"/>
                      <a:pt x="2600416" y="2797241"/>
                      <a:pt x="2584856" y="2788258"/>
                    </a:cubicBezTo>
                    <a:cubicBezTo>
                      <a:pt x="2569298" y="2779275"/>
                      <a:pt x="2627056" y="2650106"/>
                      <a:pt x="2713865" y="2499749"/>
                    </a:cubicBezTo>
                    <a:cubicBezTo>
                      <a:pt x="2800673" y="2349393"/>
                      <a:pt x="2951165" y="2125722"/>
                      <a:pt x="3032355" y="2013168"/>
                    </a:cubicBezTo>
                    <a:close/>
                    <a:moveTo>
                      <a:pt x="3689284" y="1889183"/>
                    </a:moveTo>
                    <a:cubicBezTo>
                      <a:pt x="3664340" y="1995331"/>
                      <a:pt x="3592910" y="2197584"/>
                      <a:pt x="3525670" y="2314047"/>
                    </a:cubicBezTo>
                    <a:cubicBezTo>
                      <a:pt x="3458431" y="2430510"/>
                      <a:pt x="3376494" y="2509087"/>
                      <a:pt x="3342661" y="2489553"/>
                    </a:cubicBezTo>
                    <a:cubicBezTo>
                      <a:pt x="3308827" y="2470019"/>
                      <a:pt x="3335907" y="2359772"/>
                      <a:pt x="3403147" y="2243309"/>
                    </a:cubicBezTo>
                    <a:cubicBezTo>
                      <a:pt x="3470387" y="2126846"/>
                      <a:pt x="3609379" y="1966539"/>
                      <a:pt x="3689284" y="1889183"/>
                    </a:cubicBezTo>
                    <a:close/>
                    <a:moveTo>
                      <a:pt x="2477861" y="1614969"/>
                    </a:moveTo>
                    <a:cubicBezTo>
                      <a:pt x="2445583" y="1702291"/>
                      <a:pt x="2369882" y="1872604"/>
                      <a:pt x="2310781" y="1974970"/>
                    </a:cubicBezTo>
                    <a:cubicBezTo>
                      <a:pt x="2251680" y="2077336"/>
                      <a:pt x="2190080" y="2152417"/>
                      <a:pt x="2173194" y="2142668"/>
                    </a:cubicBezTo>
                    <a:cubicBezTo>
                      <a:pt x="2156308" y="2132918"/>
                      <a:pt x="2190530" y="2042031"/>
                      <a:pt x="2249631" y="1939665"/>
                    </a:cubicBezTo>
                    <a:cubicBezTo>
                      <a:pt x="2308732" y="1837299"/>
                      <a:pt x="2417669" y="1688759"/>
                      <a:pt x="2477861" y="1614969"/>
                    </a:cubicBezTo>
                    <a:close/>
                    <a:moveTo>
                      <a:pt x="496189" y="1555970"/>
                    </a:moveTo>
                    <a:cubicBezTo>
                      <a:pt x="441332" y="1679931"/>
                      <a:pt x="320850" y="1924725"/>
                      <a:pt x="234042" y="2075081"/>
                    </a:cubicBezTo>
                    <a:cubicBezTo>
                      <a:pt x="147233" y="2225437"/>
                      <a:pt x="64249" y="2340042"/>
                      <a:pt x="48691" y="2331060"/>
                    </a:cubicBezTo>
                    <a:cubicBezTo>
                      <a:pt x="33132" y="2322077"/>
                      <a:pt x="90890" y="2192908"/>
                      <a:pt x="177699" y="2042551"/>
                    </a:cubicBezTo>
                    <a:cubicBezTo>
                      <a:pt x="264507" y="1892195"/>
                      <a:pt x="414999" y="1668523"/>
                      <a:pt x="496189" y="1555970"/>
                    </a:cubicBezTo>
                    <a:close/>
                    <a:moveTo>
                      <a:pt x="5091666" y="1502825"/>
                    </a:moveTo>
                    <a:cubicBezTo>
                      <a:pt x="5059387" y="1590147"/>
                      <a:pt x="4983686" y="1760461"/>
                      <a:pt x="4924585" y="1862827"/>
                    </a:cubicBezTo>
                    <a:cubicBezTo>
                      <a:pt x="4865484" y="1965193"/>
                      <a:pt x="4803885" y="2040273"/>
                      <a:pt x="4786999" y="2030524"/>
                    </a:cubicBezTo>
                    <a:cubicBezTo>
                      <a:pt x="4770112" y="2020774"/>
                      <a:pt x="4804334" y="1929887"/>
                      <a:pt x="4863435" y="1827522"/>
                    </a:cubicBezTo>
                    <a:cubicBezTo>
                      <a:pt x="4922536" y="1725156"/>
                      <a:pt x="5031472" y="1576615"/>
                      <a:pt x="5091666" y="1502825"/>
                    </a:cubicBezTo>
                    <a:close/>
                    <a:moveTo>
                      <a:pt x="1825979" y="1492368"/>
                    </a:moveTo>
                    <a:cubicBezTo>
                      <a:pt x="1801034" y="1598517"/>
                      <a:pt x="1729606" y="1800770"/>
                      <a:pt x="1662366" y="1917233"/>
                    </a:cubicBezTo>
                    <a:cubicBezTo>
                      <a:pt x="1595126" y="2033696"/>
                      <a:pt x="1513189" y="2112272"/>
                      <a:pt x="1479355" y="2092738"/>
                    </a:cubicBezTo>
                    <a:cubicBezTo>
                      <a:pt x="1445522" y="2073204"/>
                      <a:pt x="1472603" y="1962957"/>
                      <a:pt x="1539843" y="1846494"/>
                    </a:cubicBezTo>
                    <a:cubicBezTo>
                      <a:pt x="1607083" y="1730031"/>
                      <a:pt x="1746073" y="1569725"/>
                      <a:pt x="1825979" y="1492368"/>
                    </a:cubicBezTo>
                    <a:close/>
                    <a:moveTo>
                      <a:pt x="1054505" y="1114638"/>
                    </a:moveTo>
                    <a:cubicBezTo>
                      <a:pt x="1022227" y="1201960"/>
                      <a:pt x="946526" y="1372273"/>
                      <a:pt x="887425" y="1474639"/>
                    </a:cubicBezTo>
                    <a:cubicBezTo>
                      <a:pt x="828324" y="1577005"/>
                      <a:pt x="766724" y="1652086"/>
                      <a:pt x="749838" y="1642337"/>
                    </a:cubicBezTo>
                    <a:cubicBezTo>
                      <a:pt x="732951" y="1632587"/>
                      <a:pt x="767174" y="1541700"/>
                      <a:pt x="826275" y="1439334"/>
                    </a:cubicBezTo>
                    <a:cubicBezTo>
                      <a:pt x="885376" y="1336968"/>
                      <a:pt x="994312" y="1188427"/>
                      <a:pt x="1054505" y="1114638"/>
                    </a:cubicBezTo>
                    <a:close/>
                    <a:moveTo>
                      <a:pt x="4740384" y="900362"/>
                    </a:moveTo>
                    <a:cubicBezTo>
                      <a:pt x="4685527" y="1024322"/>
                      <a:pt x="4565046" y="1269115"/>
                      <a:pt x="4478238" y="1419471"/>
                    </a:cubicBezTo>
                    <a:cubicBezTo>
                      <a:pt x="4391429" y="1569828"/>
                      <a:pt x="4308445" y="1684433"/>
                      <a:pt x="4292887" y="1675451"/>
                    </a:cubicBezTo>
                    <a:cubicBezTo>
                      <a:pt x="4277328" y="1666468"/>
                      <a:pt x="4335087" y="1537299"/>
                      <a:pt x="4421895" y="1386942"/>
                    </a:cubicBezTo>
                    <a:cubicBezTo>
                      <a:pt x="4508703" y="1236586"/>
                      <a:pt x="4659195" y="1012915"/>
                      <a:pt x="4740384" y="900362"/>
                    </a:cubicBezTo>
                    <a:close/>
                    <a:moveTo>
                      <a:pt x="3273987" y="582393"/>
                    </a:moveTo>
                    <a:cubicBezTo>
                      <a:pt x="3221639" y="698306"/>
                      <a:pt x="3107464" y="927561"/>
                      <a:pt x="3025952" y="1068743"/>
                    </a:cubicBezTo>
                    <a:cubicBezTo>
                      <a:pt x="2944441" y="1209925"/>
                      <a:pt x="2867362" y="1318025"/>
                      <a:pt x="2853792" y="1310191"/>
                    </a:cubicBezTo>
                    <a:cubicBezTo>
                      <a:pt x="2840223" y="1302356"/>
                      <a:pt x="2895301" y="1181554"/>
                      <a:pt x="2976812" y="1040373"/>
                    </a:cubicBezTo>
                    <a:cubicBezTo>
                      <a:pt x="3058324" y="899190"/>
                      <a:pt x="3198563" y="688548"/>
                      <a:pt x="3273987" y="582393"/>
                    </a:cubicBezTo>
                    <a:close/>
                    <a:moveTo>
                      <a:pt x="545543" y="528040"/>
                    </a:moveTo>
                    <a:cubicBezTo>
                      <a:pt x="513266" y="615362"/>
                      <a:pt x="437565" y="785676"/>
                      <a:pt x="378463" y="888042"/>
                    </a:cubicBezTo>
                    <a:cubicBezTo>
                      <a:pt x="319362" y="990407"/>
                      <a:pt x="257763" y="1065488"/>
                      <a:pt x="240877" y="1055739"/>
                    </a:cubicBezTo>
                    <a:cubicBezTo>
                      <a:pt x="223990" y="1045990"/>
                      <a:pt x="258213" y="955103"/>
                      <a:pt x="317313" y="852737"/>
                    </a:cubicBezTo>
                    <a:cubicBezTo>
                      <a:pt x="376415" y="750371"/>
                      <a:pt x="485351" y="601830"/>
                      <a:pt x="545543" y="528040"/>
                    </a:cubicBezTo>
                    <a:close/>
                    <a:moveTo>
                      <a:pt x="3835934" y="474453"/>
                    </a:moveTo>
                    <a:cubicBezTo>
                      <a:pt x="3810991" y="580602"/>
                      <a:pt x="3739560" y="782854"/>
                      <a:pt x="3672320" y="899317"/>
                    </a:cubicBezTo>
                    <a:cubicBezTo>
                      <a:pt x="3605080" y="1015780"/>
                      <a:pt x="3523145" y="1094357"/>
                      <a:pt x="3489311" y="1074823"/>
                    </a:cubicBezTo>
                    <a:cubicBezTo>
                      <a:pt x="3455477" y="1055289"/>
                      <a:pt x="3482558" y="945042"/>
                      <a:pt x="3549798" y="828579"/>
                    </a:cubicBezTo>
                    <a:cubicBezTo>
                      <a:pt x="3617038" y="712116"/>
                      <a:pt x="3756029" y="551810"/>
                      <a:pt x="3835934" y="474453"/>
                    </a:cubicBezTo>
                    <a:close/>
                    <a:moveTo>
                      <a:pt x="4905610" y="172528"/>
                    </a:moveTo>
                    <a:cubicBezTo>
                      <a:pt x="4880666" y="278677"/>
                      <a:pt x="4809236" y="480929"/>
                      <a:pt x="4741996" y="597392"/>
                    </a:cubicBezTo>
                    <a:cubicBezTo>
                      <a:pt x="4674756" y="713855"/>
                      <a:pt x="4592820" y="792431"/>
                      <a:pt x="4558987" y="772898"/>
                    </a:cubicBezTo>
                    <a:cubicBezTo>
                      <a:pt x="4525153" y="753364"/>
                      <a:pt x="4552234" y="643118"/>
                      <a:pt x="4619474" y="526654"/>
                    </a:cubicBezTo>
                    <a:cubicBezTo>
                      <a:pt x="4686714" y="410190"/>
                      <a:pt x="4825704" y="249884"/>
                      <a:pt x="4905610" y="172528"/>
                    </a:cubicBezTo>
                    <a:close/>
                    <a:moveTo>
                      <a:pt x="1351525" y="2"/>
                    </a:moveTo>
                    <a:cubicBezTo>
                      <a:pt x="1326581" y="106150"/>
                      <a:pt x="1255155" y="308403"/>
                      <a:pt x="1187915" y="424866"/>
                    </a:cubicBezTo>
                    <a:cubicBezTo>
                      <a:pt x="1120675" y="541329"/>
                      <a:pt x="1038738" y="619905"/>
                      <a:pt x="1004904" y="600371"/>
                    </a:cubicBezTo>
                    <a:cubicBezTo>
                      <a:pt x="971070" y="580837"/>
                      <a:pt x="998152" y="470589"/>
                      <a:pt x="1065392" y="354127"/>
                    </a:cubicBezTo>
                    <a:cubicBezTo>
                      <a:pt x="1132631" y="237664"/>
                      <a:pt x="1271622" y="77358"/>
                      <a:pt x="1351525" y="2"/>
                    </a:cubicBezTo>
                    <a:close/>
                    <a:moveTo>
                      <a:pt x="2634823" y="0"/>
                    </a:moveTo>
                    <a:cubicBezTo>
                      <a:pt x="2609879" y="106148"/>
                      <a:pt x="2538449" y="308401"/>
                      <a:pt x="2471209" y="424864"/>
                    </a:cubicBezTo>
                    <a:cubicBezTo>
                      <a:pt x="2403969" y="541327"/>
                      <a:pt x="2322033" y="619903"/>
                      <a:pt x="2288199" y="600369"/>
                    </a:cubicBezTo>
                    <a:cubicBezTo>
                      <a:pt x="2254366" y="580836"/>
                      <a:pt x="2281447" y="470588"/>
                      <a:pt x="2348687" y="354126"/>
                    </a:cubicBezTo>
                    <a:cubicBezTo>
                      <a:pt x="2415927" y="237662"/>
                      <a:pt x="2554917" y="77356"/>
                      <a:pt x="2634823" y="0"/>
                    </a:cubicBezTo>
                    <a:close/>
                  </a:path>
                </a:pathLst>
              </a:custGeom>
              <a:solidFill>
                <a:srgbClr val="0070C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6DACF275-5C19-4104-85B2-2B075CB94D1B}"/>
              </a:ext>
            </a:extLst>
          </p:cNvPr>
          <p:cNvGrpSpPr/>
          <p:nvPr/>
        </p:nvGrpSpPr>
        <p:grpSpPr>
          <a:xfrm>
            <a:off x="3604608" y="828135"/>
            <a:ext cx="2711331" cy="2708694"/>
            <a:chOff x="3604608" y="828135"/>
            <a:chExt cx="2711331" cy="2708694"/>
          </a:xfrm>
        </p:grpSpPr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0B4BE0A2-CEF4-4ED9-9FAC-67F575C766D6}"/>
                </a:ext>
              </a:extLst>
            </p:cNvPr>
            <p:cNvSpPr/>
            <p:nvPr/>
          </p:nvSpPr>
          <p:spPr>
            <a:xfrm>
              <a:off x="3604608" y="828135"/>
              <a:ext cx="2711331" cy="233759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2B9B6F5F-2045-45D9-95FF-7DADDA210AB4}"/>
                </a:ext>
              </a:extLst>
            </p:cNvPr>
            <p:cNvGrpSpPr/>
            <p:nvPr/>
          </p:nvGrpSpPr>
          <p:grpSpPr>
            <a:xfrm rot="363379">
              <a:off x="5229617" y="2282098"/>
              <a:ext cx="127144" cy="579424"/>
              <a:chOff x="5117306" y="1990725"/>
              <a:chExt cx="383857" cy="736587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62" name="四角形: 角を丸くする 61">
                <a:extLst>
                  <a:ext uri="{FF2B5EF4-FFF2-40B4-BE49-F238E27FC236}">
                    <a16:creationId xmlns:a16="http://schemas.microsoft.com/office/drawing/2014/main" id="{2D0D8A14-62F5-4E22-93F2-07CE5C165EF8}"/>
                  </a:ext>
                </a:extLst>
              </p:cNvPr>
              <p:cNvSpPr/>
              <p:nvPr/>
            </p:nvSpPr>
            <p:spPr>
              <a:xfrm>
                <a:off x="5117306" y="1990725"/>
                <a:ext cx="45719" cy="462743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四角形: 角を丸くする 62">
                <a:extLst>
                  <a:ext uri="{FF2B5EF4-FFF2-40B4-BE49-F238E27FC236}">
                    <a16:creationId xmlns:a16="http://schemas.microsoft.com/office/drawing/2014/main" id="{E84F5D1F-7F7C-41B4-A168-031D9AC261AF}"/>
                  </a:ext>
                </a:extLst>
              </p:cNvPr>
              <p:cNvSpPr/>
              <p:nvPr/>
            </p:nvSpPr>
            <p:spPr>
              <a:xfrm>
                <a:off x="5455444" y="2264569"/>
                <a:ext cx="45719" cy="462743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CFB793EC-0384-4302-8226-29747B5F394E}"/>
                </a:ext>
              </a:extLst>
            </p:cNvPr>
            <p:cNvSpPr/>
            <p:nvPr/>
          </p:nvSpPr>
          <p:spPr>
            <a:xfrm>
              <a:off x="3604608" y="2849403"/>
              <a:ext cx="2711331" cy="566776"/>
            </a:xfrm>
            <a:custGeom>
              <a:avLst/>
              <a:gdLst>
                <a:gd name="connsiteX0" fmla="*/ 762562 w 2711331"/>
                <a:gd name="connsiteY0" fmla="*/ 649 h 284043"/>
                <a:gd name="connsiteX1" fmla="*/ 1016750 w 2711331"/>
                <a:gd name="connsiteY1" fmla="*/ 25222 h 284043"/>
                <a:gd name="connsiteX2" fmla="*/ 1355666 w 2711331"/>
                <a:gd name="connsiteY2" fmla="*/ 25222 h 284043"/>
                <a:gd name="connsiteX3" fmla="*/ 1440395 w 2711331"/>
                <a:gd name="connsiteY3" fmla="*/ 650 h 284043"/>
                <a:gd name="connsiteX4" fmla="*/ 1694582 w 2711331"/>
                <a:gd name="connsiteY4" fmla="*/ 25222 h 284043"/>
                <a:gd name="connsiteX5" fmla="*/ 2033498 w 2711331"/>
                <a:gd name="connsiteY5" fmla="*/ 25222 h 284043"/>
                <a:gd name="connsiteX6" fmla="*/ 2372415 w 2711331"/>
                <a:gd name="connsiteY6" fmla="*/ 25222 h 284043"/>
                <a:gd name="connsiteX7" fmla="*/ 2711331 w 2711331"/>
                <a:gd name="connsiteY7" fmla="*/ 25222 h 284043"/>
                <a:gd name="connsiteX8" fmla="*/ 2711331 w 2711331"/>
                <a:gd name="connsiteY8" fmla="*/ 284043 h 284043"/>
                <a:gd name="connsiteX9" fmla="*/ 0 w 2711331"/>
                <a:gd name="connsiteY9" fmla="*/ 284043 h 284043"/>
                <a:gd name="connsiteX10" fmla="*/ 0 w 2711331"/>
                <a:gd name="connsiteY10" fmla="*/ 25222 h 284043"/>
                <a:gd name="connsiteX11" fmla="*/ 84729 w 2711331"/>
                <a:gd name="connsiteY11" fmla="*/ 650 h 284043"/>
                <a:gd name="connsiteX12" fmla="*/ 338917 w 2711331"/>
                <a:gd name="connsiteY12" fmla="*/ 25222 h 284043"/>
                <a:gd name="connsiteX13" fmla="*/ 423646 w 2711331"/>
                <a:gd name="connsiteY13" fmla="*/ 650 h 284043"/>
                <a:gd name="connsiteX14" fmla="*/ 677833 w 2711331"/>
                <a:gd name="connsiteY14" fmla="*/ 25222 h 284043"/>
                <a:gd name="connsiteX15" fmla="*/ 762562 w 2711331"/>
                <a:gd name="connsiteY15" fmla="*/ 649 h 28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11331" h="284043">
                  <a:moveTo>
                    <a:pt x="762562" y="649"/>
                  </a:moveTo>
                  <a:cubicBezTo>
                    <a:pt x="847291" y="8840"/>
                    <a:pt x="932020" y="90749"/>
                    <a:pt x="1016750" y="25222"/>
                  </a:cubicBezTo>
                  <a:cubicBezTo>
                    <a:pt x="1129722" y="-62147"/>
                    <a:pt x="1242694" y="112591"/>
                    <a:pt x="1355666" y="25222"/>
                  </a:cubicBezTo>
                  <a:cubicBezTo>
                    <a:pt x="1383909" y="3379"/>
                    <a:pt x="1412151" y="-2081"/>
                    <a:pt x="1440395" y="650"/>
                  </a:cubicBezTo>
                  <a:cubicBezTo>
                    <a:pt x="1525123" y="8841"/>
                    <a:pt x="1609853" y="90749"/>
                    <a:pt x="1694582" y="25222"/>
                  </a:cubicBezTo>
                  <a:cubicBezTo>
                    <a:pt x="1807554" y="-62147"/>
                    <a:pt x="1920526" y="112591"/>
                    <a:pt x="2033498" y="25222"/>
                  </a:cubicBezTo>
                  <a:cubicBezTo>
                    <a:pt x="2146470" y="-62147"/>
                    <a:pt x="2259442" y="112591"/>
                    <a:pt x="2372415" y="25222"/>
                  </a:cubicBezTo>
                  <a:cubicBezTo>
                    <a:pt x="2485387" y="-62147"/>
                    <a:pt x="2598359" y="112591"/>
                    <a:pt x="2711331" y="25222"/>
                  </a:cubicBezTo>
                  <a:lnTo>
                    <a:pt x="2711331" y="284043"/>
                  </a:lnTo>
                  <a:lnTo>
                    <a:pt x="0" y="284043"/>
                  </a:lnTo>
                  <a:lnTo>
                    <a:pt x="0" y="25222"/>
                  </a:lnTo>
                  <a:cubicBezTo>
                    <a:pt x="28243" y="3379"/>
                    <a:pt x="56486" y="-2081"/>
                    <a:pt x="84729" y="650"/>
                  </a:cubicBezTo>
                  <a:cubicBezTo>
                    <a:pt x="169458" y="8841"/>
                    <a:pt x="254187" y="90749"/>
                    <a:pt x="338917" y="25222"/>
                  </a:cubicBezTo>
                  <a:cubicBezTo>
                    <a:pt x="367160" y="3379"/>
                    <a:pt x="395402" y="-2081"/>
                    <a:pt x="423646" y="650"/>
                  </a:cubicBezTo>
                  <a:cubicBezTo>
                    <a:pt x="508374" y="8841"/>
                    <a:pt x="593104" y="90749"/>
                    <a:pt x="677833" y="25222"/>
                  </a:cubicBezTo>
                  <a:cubicBezTo>
                    <a:pt x="706076" y="3380"/>
                    <a:pt x="734319" y="-2081"/>
                    <a:pt x="762562" y="649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D15B260B-153B-47B5-8773-93B299BE23A4}"/>
                </a:ext>
              </a:extLst>
            </p:cNvPr>
            <p:cNvGrpSpPr/>
            <p:nvPr/>
          </p:nvGrpSpPr>
          <p:grpSpPr>
            <a:xfrm rot="400658">
              <a:off x="4509493" y="2568191"/>
              <a:ext cx="1123321" cy="551349"/>
              <a:chOff x="4520240" y="2581058"/>
              <a:chExt cx="1123321" cy="551349"/>
            </a:xfrm>
          </p:grpSpPr>
          <p:sp>
            <p:nvSpPr>
              <p:cNvPr id="59" name="台形 58">
                <a:extLst>
                  <a:ext uri="{FF2B5EF4-FFF2-40B4-BE49-F238E27FC236}">
                    <a16:creationId xmlns:a16="http://schemas.microsoft.com/office/drawing/2014/main" id="{75884974-B7D1-423C-89B1-A00F3EFE37B2}"/>
                  </a:ext>
                </a:extLst>
              </p:cNvPr>
              <p:cNvSpPr/>
              <p:nvPr/>
            </p:nvSpPr>
            <p:spPr>
              <a:xfrm>
                <a:off x="5006525" y="2581058"/>
                <a:ext cx="307286" cy="148944"/>
              </a:xfrm>
              <a:prstGeom prst="trapezoid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台形 59">
                <a:extLst>
                  <a:ext uri="{FF2B5EF4-FFF2-40B4-BE49-F238E27FC236}">
                    <a16:creationId xmlns:a16="http://schemas.microsoft.com/office/drawing/2014/main" id="{6AB9268C-91BF-4927-9CDA-12BD7EF6000D}"/>
                  </a:ext>
                </a:extLst>
              </p:cNvPr>
              <p:cNvSpPr/>
              <p:nvPr/>
            </p:nvSpPr>
            <p:spPr>
              <a:xfrm>
                <a:off x="4881561" y="2681139"/>
                <a:ext cx="557214" cy="257174"/>
              </a:xfrm>
              <a:prstGeom prst="trapezoid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BF4981A7-3A89-49B2-A385-BF1358B850E5}"/>
                  </a:ext>
                </a:extLst>
              </p:cNvPr>
              <p:cNvSpPr/>
              <p:nvPr/>
            </p:nvSpPr>
            <p:spPr>
              <a:xfrm rot="10800000">
                <a:off x="4520240" y="2873614"/>
                <a:ext cx="1123321" cy="258793"/>
              </a:xfrm>
              <a:custGeom>
                <a:avLst/>
                <a:gdLst>
                  <a:gd name="connsiteX0" fmla="*/ 1266464 w 1266464"/>
                  <a:gd name="connsiteY0" fmla="*/ 258793 h 258793"/>
                  <a:gd name="connsiteX1" fmla="*/ 1009290 w 1266464"/>
                  <a:gd name="connsiteY1" fmla="*/ 258793 h 258793"/>
                  <a:gd name="connsiteX2" fmla="*/ 257174 w 1266464"/>
                  <a:gd name="connsiteY2" fmla="*/ 258793 h 258793"/>
                  <a:gd name="connsiteX3" fmla="*/ 0 w 1266464"/>
                  <a:gd name="connsiteY3" fmla="*/ 258793 h 258793"/>
                  <a:gd name="connsiteX4" fmla="*/ 140897 w 1266464"/>
                  <a:gd name="connsiteY4" fmla="*/ 0 h 258793"/>
                  <a:gd name="connsiteX5" fmla="*/ 436171 w 1266464"/>
                  <a:gd name="connsiteY5" fmla="*/ 0 h 258793"/>
                  <a:gd name="connsiteX6" fmla="*/ 868393 w 1266464"/>
                  <a:gd name="connsiteY6" fmla="*/ 0 h 258793"/>
                  <a:gd name="connsiteX7" fmla="*/ 1087467 w 1266464"/>
                  <a:gd name="connsiteY7" fmla="*/ 0 h 258793"/>
                  <a:gd name="connsiteX0" fmla="*/ 1266464 w 1266464"/>
                  <a:gd name="connsiteY0" fmla="*/ 258793 h 258793"/>
                  <a:gd name="connsiteX1" fmla="*/ 257174 w 1266464"/>
                  <a:gd name="connsiteY1" fmla="*/ 258793 h 258793"/>
                  <a:gd name="connsiteX2" fmla="*/ 0 w 1266464"/>
                  <a:gd name="connsiteY2" fmla="*/ 258793 h 258793"/>
                  <a:gd name="connsiteX3" fmla="*/ 140897 w 1266464"/>
                  <a:gd name="connsiteY3" fmla="*/ 0 h 258793"/>
                  <a:gd name="connsiteX4" fmla="*/ 436171 w 1266464"/>
                  <a:gd name="connsiteY4" fmla="*/ 0 h 258793"/>
                  <a:gd name="connsiteX5" fmla="*/ 868393 w 1266464"/>
                  <a:gd name="connsiteY5" fmla="*/ 0 h 258793"/>
                  <a:gd name="connsiteX6" fmla="*/ 1087467 w 1266464"/>
                  <a:gd name="connsiteY6" fmla="*/ 0 h 258793"/>
                  <a:gd name="connsiteX7" fmla="*/ 1266464 w 1266464"/>
                  <a:gd name="connsiteY7" fmla="*/ 258793 h 258793"/>
                  <a:gd name="connsiteX0" fmla="*/ 1266464 w 1266464"/>
                  <a:gd name="connsiteY0" fmla="*/ 258793 h 258793"/>
                  <a:gd name="connsiteX1" fmla="*/ 0 w 1266464"/>
                  <a:gd name="connsiteY1" fmla="*/ 258793 h 258793"/>
                  <a:gd name="connsiteX2" fmla="*/ 140897 w 1266464"/>
                  <a:gd name="connsiteY2" fmla="*/ 0 h 258793"/>
                  <a:gd name="connsiteX3" fmla="*/ 436171 w 1266464"/>
                  <a:gd name="connsiteY3" fmla="*/ 0 h 258793"/>
                  <a:gd name="connsiteX4" fmla="*/ 868393 w 1266464"/>
                  <a:gd name="connsiteY4" fmla="*/ 0 h 258793"/>
                  <a:gd name="connsiteX5" fmla="*/ 1087467 w 1266464"/>
                  <a:gd name="connsiteY5" fmla="*/ 0 h 258793"/>
                  <a:gd name="connsiteX6" fmla="*/ 1266464 w 1266464"/>
                  <a:gd name="connsiteY6" fmla="*/ 258793 h 258793"/>
                  <a:gd name="connsiteX0" fmla="*/ 1266464 w 1266464"/>
                  <a:gd name="connsiteY0" fmla="*/ 258793 h 258793"/>
                  <a:gd name="connsiteX1" fmla="*/ 0 w 1266464"/>
                  <a:gd name="connsiteY1" fmla="*/ 258793 h 258793"/>
                  <a:gd name="connsiteX2" fmla="*/ 140897 w 1266464"/>
                  <a:gd name="connsiteY2" fmla="*/ 0 h 258793"/>
                  <a:gd name="connsiteX3" fmla="*/ 436171 w 1266464"/>
                  <a:gd name="connsiteY3" fmla="*/ 0 h 258793"/>
                  <a:gd name="connsiteX4" fmla="*/ 1087467 w 1266464"/>
                  <a:gd name="connsiteY4" fmla="*/ 0 h 258793"/>
                  <a:gd name="connsiteX5" fmla="*/ 1266464 w 1266464"/>
                  <a:gd name="connsiteY5" fmla="*/ 258793 h 258793"/>
                  <a:gd name="connsiteX0" fmla="*/ 1266464 w 1266464"/>
                  <a:gd name="connsiteY0" fmla="*/ 258793 h 258793"/>
                  <a:gd name="connsiteX1" fmla="*/ 0 w 1266464"/>
                  <a:gd name="connsiteY1" fmla="*/ 258793 h 258793"/>
                  <a:gd name="connsiteX2" fmla="*/ 140897 w 1266464"/>
                  <a:gd name="connsiteY2" fmla="*/ 0 h 258793"/>
                  <a:gd name="connsiteX3" fmla="*/ 1087467 w 1266464"/>
                  <a:gd name="connsiteY3" fmla="*/ 0 h 258793"/>
                  <a:gd name="connsiteX4" fmla="*/ 1266464 w 1266464"/>
                  <a:gd name="connsiteY4" fmla="*/ 258793 h 25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6464" h="258793">
                    <a:moveTo>
                      <a:pt x="1266464" y="258793"/>
                    </a:moveTo>
                    <a:lnTo>
                      <a:pt x="0" y="258793"/>
                    </a:lnTo>
                    <a:lnTo>
                      <a:pt x="140897" y="0"/>
                    </a:lnTo>
                    <a:lnTo>
                      <a:pt x="1087467" y="0"/>
                    </a:lnTo>
                    <a:lnTo>
                      <a:pt x="1266464" y="258793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D6802DCC-C493-4F3D-A012-008E302CCC93}"/>
                </a:ext>
              </a:extLst>
            </p:cNvPr>
            <p:cNvSpPr/>
            <p:nvPr/>
          </p:nvSpPr>
          <p:spPr>
            <a:xfrm>
              <a:off x="3604608" y="2910362"/>
              <a:ext cx="2711331" cy="626467"/>
            </a:xfrm>
            <a:custGeom>
              <a:avLst/>
              <a:gdLst>
                <a:gd name="connsiteX0" fmla="*/ 762562 w 2711331"/>
                <a:gd name="connsiteY0" fmla="*/ 649 h 284043"/>
                <a:gd name="connsiteX1" fmla="*/ 1016750 w 2711331"/>
                <a:gd name="connsiteY1" fmla="*/ 25222 h 284043"/>
                <a:gd name="connsiteX2" fmla="*/ 1355666 w 2711331"/>
                <a:gd name="connsiteY2" fmla="*/ 25222 h 284043"/>
                <a:gd name="connsiteX3" fmla="*/ 1440395 w 2711331"/>
                <a:gd name="connsiteY3" fmla="*/ 650 h 284043"/>
                <a:gd name="connsiteX4" fmla="*/ 1694582 w 2711331"/>
                <a:gd name="connsiteY4" fmla="*/ 25222 h 284043"/>
                <a:gd name="connsiteX5" fmla="*/ 2033498 w 2711331"/>
                <a:gd name="connsiteY5" fmla="*/ 25222 h 284043"/>
                <a:gd name="connsiteX6" fmla="*/ 2372415 w 2711331"/>
                <a:gd name="connsiteY6" fmla="*/ 25222 h 284043"/>
                <a:gd name="connsiteX7" fmla="*/ 2711331 w 2711331"/>
                <a:gd name="connsiteY7" fmla="*/ 25222 h 284043"/>
                <a:gd name="connsiteX8" fmla="*/ 2711331 w 2711331"/>
                <a:gd name="connsiteY8" fmla="*/ 284043 h 284043"/>
                <a:gd name="connsiteX9" fmla="*/ 0 w 2711331"/>
                <a:gd name="connsiteY9" fmla="*/ 284043 h 284043"/>
                <a:gd name="connsiteX10" fmla="*/ 0 w 2711331"/>
                <a:gd name="connsiteY10" fmla="*/ 25222 h 284043"/>
                <a:gd name="connsiteX11" fmla="*/ 84729 w 2711331"/>
                <a:gd name="connsiteY11" fmla="*/ 650 h 284043"/>
                <a:gd name="connsiteX12" fmla="*/ 338917 w 2711331"/>
                <a:gd name="connsiteY12" fmla="*/ 25222 h 284043"/>
                <a:gd name="connsiteX13" fmla="*/ 423646 w 2711331"/>
                <a:gd name="connsiteY13" fmla="*/ 650 h 284043"/>
                <a:gd name="connsiteX14" fmla="*/ 677833 w 2711331"/>
                <a:gd name="connsiteY14" fmla="*/ 25222 h 284043"/>
                <a:gd name="connsiteX15" fmla="*/ 762562 w 2711331"/>
                <a:gd name="connsiteY15" fmla="*/ 649 h 28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11331" h="284043">
                  <a:moveTo>
                    <a:pt x="762562" y="649"/>
                  </a:moveTo>
                  <a:cubicBezTo>
                    <a:pt x="847291" y="8840"/>
                    <a:pt x="932020" y="90749"/>
                    <a:pt x="1016750" y="25222"/>
                  </a:cubicBezTo>
                  <a:cubicBezTo>
                    <a:pt x="1129722" y="-62147"/>
                    <a:pt x="1242694" y="112591"/>
                    <a:pt x="1355666" y="25222"/>
                  </a:cubicBezTo>
                  <a:cubicBezTo>
                    <a:pt x="1383909" y="3379"/>
                    <a:pt x="1412151" y="-2081"/>
                    <a:pt x="1440395" y="650"/>
                  </a:cubicBezTo>
                  <a:cubicBezTo>
                    <a:pt x="1525123" y="8841"/>
                    <a:pt x="1609853" y="90749"/>
                    <a:pt x="1694582" y="25222"/>
                  </a:cubicBezTo>
                  <a:cubicBezTo>
                    <a:pt x="1807554" y="-62147"/>
                    <a:pt x="1920526" y="112591"/>
                    <a:pt x="2033498" y="25222"/>
                  </a:cubicBezTo>
                  <a:cubicBezTo>
                    <a:pt x="2146470" y="-62147"/>
                    <a:pt x="2259442" y="112591"/>
                    <a:pt x="2372415" y="25222"/>
                  </a:cubicBezTo>
                  <a:cubicBezTo>
                    <a:pt x="2485387" y="-62147"/>
                    <a:pt x="2598359" y="112591"/>
                    <a:pt x="2711331" y="25222"/>
                  </a:cubicBezTo>
                  <a:lnTo>
                    <a:pt x="2711331" y="284043"/>
                  </a:lnTo>
                  <a:lnTo>
                    <a:pt x="0" y="284043"/>
                  </a:lnTo>
                  <a:lnTo>
                    <a:pt x="0" y="25222"/>
                  </a:lnTo>
                  <a:cubicBezTo>
                    <a:pt x="28243" y="3379"/>
                    <a:pt x="56486" y="-2081"/>
                    <a:pt x="84729" y="650"/>
                  </a:cubicBezTo>
                  <a:cubicBezTo>
                    <a:pt x="169458" y="8841"/>
                    <a:pt x="254187" y="90749"/>
                    <a:pt x="338917" y="25222"/>
                  </a:cubicBezTo>
                  <a:cubicBezTo>
                    <a:pt x="367160" y="3379"/>
                    <a:pt x="395402" y="-2081"/>
                    <a:pt x="423646" y="650"/>
                  </a:cubicBezTo>
                  <a:cubicBezTo>
                    <a:pt x="508374" y="8841"/>
                    <a:pt x="593104" y="90749"/>
                    <a:pt x="677833" y="25222"/>
                  </a:cubicBezTo>
                  <a:cubicBezTo>
                    <a:pt x="706076" y="3380"/>
                    <a:pt x="734319" y="-2081"/>
                    <a:pt x="762562" y="649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D722CB0A-A31D-4DF3-8031-851BC4E15CF5}"/>
                </a:ext>
              </a:extLst>
            </p:cNvPr>
            <p:cNvSpPr/>
            <p:nvPr/>
          </p:nvSpPr>
          <p:spPr>
            <a:xfrm>
              <a:off x="3604608" y="3035179"/>
              <a:ext cx="2711331" cy="501650"/>
            </a:xfrm>
            <a:custGeom>
              <a:avLst/>
              <a:gdLst>
                <a:gd name="connsiteX0" fmla="*/ 741380 w 2711331"/>
                <a:gd name="connsiteY0" fmla="*/ 646 h 501650"/>
                <a:gd name="connsiteX1" fmla="*/ 762562 w 2711331"/>
                <a:gd name="connsiteY1" fmla="*/ 1581 h 501650"/>
                <a:gd name="connsiteX2" fmla="*/ 1016750 w 2711331"/>
                <a:gd name="connsiteY2" fmla="*/ 61460 h 501650"/>
                <a:gd name="connsiteX3" fmla="*/ 1355666 w 2711331"/>
                <a:gd name="connsiteY3" fmla="*/ 61460 h 501650"/>
                <a:gd name="connsiteX4" fmla="*/ 1440395 w 2711331"/>
                <a:gd name="connsiteY4" fmla="*/ 1583 h 501650"/>
                <a:gd name="connsiteX5" fmla="*/ 1694582 w 2711331"/>
                <a:gd name="connsiteY5" fmla="*/ 61460 h 501650"/>
                <a:gd name="connsiteX6" fmla="*/ 2033498 w 2711331"/>
                <a:gd name="connsiteY6" fmla="*/ 61460 h 501650"/>
                <a:gd name="connsiteX7" fmla="*/ 2372415 w 2711331"/>
                <a:gd name="connsiteY7" fmla="*/ 61460 h 501650"/>
                <a:gd name="connsiteX8" fmla="*/ 2711331 w 2711331"/>
                <a:gd name="connsiteY8" fmla="*/ 61460 h 501650"/>
                <a:gd name="connsiteX9" fmla="*/ 2711331 w 2711331"/>
                <a:gd name="connsiteY9" fmla="*/ 501650 h 501650"/>
                <a:gd name="connsiteX10" fmla="*/ 0 w 2711331"/>
                <a:gd name="connsiteY10" fmla="*/ 501650 h 501650"/>
                <a:gd name="connsiteX11" fmla="*/ 0 w 2711331"/>
                <a:gd name="connsiteY11" fmla="*/ 61460 h 501650"/>
                <a:gd name="connsiteX12" fmla="*/ 84729 w 2711331"/>
                <a:gd name="connsiteY12" fmla="*/ 1583 h 501650"/>
                <a:gd name="connsiteX13" fmla="*/ 338917 w 2711331"/>
                <a:gd name="connsiteY13" fmla="*/ 61460 h 501650"/>
                <a:gd name="connsiteX14" fmla="*/ 423646 w 2711331"/>
                <a:gd name="connsiteY14" fmla="*/ 1583 h 501650"/>
                <a:gd name="connsiteX15" fmla="*/ 677833 w 2711331"/>
                <a:gd name="connsiteY15" fmla="*/ 61460 h 501650"/>
                <a:gd name="connsiteX16" fmla="*/ 741380 w 2711331"/>
                <a:gd name="connsiteY16" fmla="*/ 646 h 501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11331" h="501650">
                  <a:moveTo>
                    <a:pt x="741380" y="646"/>
                  </a:moveTo>
                  <a:cubicBezTo>
                    <a:pt x="748441" y="-498"/>
                    <a:pt x="755501" y="-83"/>
                    <a:pt x="762562" y="1581"/>
                  </a:cubicBezTo>
                  <a:cubicBezTo>
                    <a:pt x="847291" y="21540"/>
                    <a:pt x="932020" y="221135"/>
                    <a:pt x="1016750" y="61460"/>
                  </a:cubicBezTo>
                  <a:cubicBezTo>
                    <a:pt x="1129722" y="-151440"/>
                    <a:pt x="1242694" y="274359"/>
                    <a:pt x="1355666" y="61460"/>
                  </a:cubicBezTo>
                  <a:cubicBezTo>
                    <a:pt x="1383909" y="8233"/>
                    <a:pt x="1412151" y="-5072"/>
                    <a:pt x="1440395" y="1583"/>
                  </a:cubicBezTo>
                  <a:cubicBezTo>
                    <a:pt x="1525123" y="21543"/>
                    <a:pt x="1609853" y="221135"/>
                    <a:pt x="1694582" y="61460"/>
                  </a:cubicBezTo>
                  <a:cubicBezTo>
                    <a:pt x="1807554" y="-151440"/>
                    <a:pt x="1920526" y="274359"/>
                    <a:pt x="2033498" y="61460"/>
                  </a:cubicBezTo>
                  <a:cubicBezTo>
                    <a:pt x="2146470" y="-151440"/>
                    <a:pt x="2259442" y="274359"/>
                    <a:pt x="2372415" y="61460"/>
                  </a:cubicBezTo>
                  <a:cubicBezTo>
                    <a:pt x="2485387" y="-151440"/>
                    <a:pt x="2598359" y="274359"/>
                    <a:pt x="2711331" y="61460"/>
                  </a:cubicBezTo>
                  <a:lnTo>
                    <a:pt x="2711331" y="501650"/>
                  </a:lnTo>
                  <a:lnTo>
                    <a:pt x="0" y="501650"/>
                  </a:lnTo>
                  <a:lnTo>
                    <a:pt x="0" y="61460"/>
                  </a:lnTo>
                  <a:cubicBezTo>
                    <a:pt x="28243" y="8233"/>
                    <a:pt x="56486" y="-5072"/>
                    <a:pt x="84729" y="1583"/>
                  </a:cubicBezTo>
                  <a:cubicBezTo>
                    <a:pt x="169458" y="21543"/>
                    <a:pt x="254187" y="221135"/>
                    <a:pt x="338917" y="61460"/>
                  </a:cubicBezTo>
                  <a:cubicBezTo>
                    <a:pt x="367160" y="8233"/>
                    <a:pt x="395402" y="-5072"/>
                    <a:pt x="423646" y="1583"/>
                  </a:cubicBezTo>
                  <a:cubicBezTo>
                    <a:pt x="508374" y="21543"/>
                    <a:pt x="593104" y="221135"/>
                    <a:pt x="677833" y="61460"/>
                  </a:cubicBezTo>
                  <a:cubicBezTo>
                    <a:pt x="699015" y="21542"/>
                    <a:pt x="720198" y="4077"/>
                    <a:pt x="741380" y="64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B21A81D1-0A0D-4D99-B3F0-F97DC62462E7}"/>
                </a:ext>
              </a:extLst>
            </p:cNvPr>
            <p:cNvSpPr/>
            <p:nvPr/>
          </p:nvSpPr>
          <p:spPr>
            <a:xfrm rot="400658">
              <a:off x="4916821" y="2699880"/>
              <a:ext cx="165002" cy="83751"/>
            </a:xfrm>
            <a:custGeom>
              <a:avLst/>
              <a:gdLst>
                <a:gd name="connsiteX0" fmla="*/ 20938 w 165002"/>
                <a:gd name="connsiteY0" fmla="*/ 0 h 83751"/>
                <a:gd name="connsiteX1" fmla="*/ 165002 w 165002"/>
                <a:gd name="connsiteY1" fmla="*/ 0 h 83751"/>
                <a:gd name="connsiteX2" fmla="*/ 165002 w 165002"/>
                <a:gd name="connsiteY2" fmla="*/ 83751 h 83751"/>
                <a:gd name="connsiteX3" fmla="*/ 0 w 165002"/>
                <a:gd name="connsiteY3" fmla="*/ 83751 h 83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5002" h="83751">
                  <a:moveTo>
                    <a:pt x="20938" y="0"/>
                  </a:moveTo>
                  <a:lnTo>
                    <a:pt x="165002" y="0"/>
                  </a:lnTo>
                  <a:lnTo>
                    <a:pt x="165002" y="83751"/>
                  </a:lnTo>
                  <a:lnTo>
                    <a:pt x="0" y="83751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2F29A934-2A27-47BA-A3E0-592A8DF712EC}"/>
                </a:ext>
              </a:extLst>
            </p:cNvPr>
            <p:cNvGrpSpPr/>
            <p:nvPr/>
          </p:nvGrpSpPr>
          <p:grpSpPr>
            <a:xfrm flipH="1">
              <a:off x="3755699" y="1056782"/>
              <a:ext cx="598579" cy="317977"/>
              <a:chOff x="3800417" y="4909517"/>
              <a:chExt cx="2642658" cy="1403832"/>
            </a:xfrm>
          </p:grpSpPr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7236B596-5131-41B5-A4D5-8852C7C7115C}"/>
                  </a:ext>
                </a:extLst>
              </p:cNvPr>
              <p:cNvSpPr/>
              <p:nvPr/>
            </p:nvSpPr>
            <p:spPr bwMode="auto">
              <a:xfrm>
                <a:off x="3883942" y="6041407"/>
                <a:ext cx="1326514" cy="271942"/>
              </a:xfrm>
              <a:custGeom>
                <a:avLst/>
                <a:gdLst>
                  <a:gd name="connsiteX0" fmla="*/ 438273 w 1326514"/>
                  <a:gd name="connsiteY0" fmla="*/ 0 h 271942"/>
                  <a:gd name="connsiteX1" fmla="*/ 483992 w 1326514"/>
                  <a:gd name="connsiteY1" fmla="*/ 0 h 271942"/>
                  <a:gd name="connsiteX2" fmla="*/ 483992 w 1326514"/>
                  <a:gd name="connsiteY2" fmla="*/ 205196 h 271942"/>
                  <a:gd name="connsiteX3" fmla="*/ 1021679 w 1326514"/>
                  <a:gd name="connsiteY3" fmla="*/ 205196 h 271942"/>
                  <a:gd name="connsiteX4" fmla="*/ 1021679 w 1326514"/>
                  <a:gd name="connsiteY4" fmla="*/ 0 h 271942"/>
                  <a:gd name="connsiteX5" fmla="*/ 1067398 w 1326514"/>
                  <a:gd name="connsiteY5" fmla="*/ 0 h 271942"/>
                  <a:gd name="connsiteX6" fmla="*/ 1067398 w 1326514"/>
                  <a:gd name="connsiteY6" fmla="*/ 205196 h 271942"/>
                  <a:gd name="connsiteX7" fmla="*/ 1326514 w 1326514"/>
                  <a:gd name="connsiteY7" fmla="*/ 205196 h 271942"/>
                  <a:gd name="connsiteX8" fmla="*/ 1326514 w 1326514"/>
                  <a:gd name="connsiteY8" fmla="*/ 271942 h 271942"/>
                  <a:gd name="connsiteX9" fmla="*/ 256417 w 1326514"/>
                  <a:gd name="connsiteY9" fmla="*/ 271942 h 271942"/>
                  <a:gd name="connsiteX10" fmla="*/ 0 w 1326514"/>
                  <a:gd name="connsiteY10" fmla="*/ 15525 h 271942"/>
                  <a:gd name="connsiteX11" fmla="*/ 66746 w 1326514"/>
                  <a:gd name="connsiteY11" fmla="*/ 15525 h 271942"/>
                  <a:gd name="connsiteX12" fmla="*/ 256417 w 1326514"/>
                  <a:gd name="connsiteY12" fmla="*/ 205196 h 271942"/>
                  <a:gd name="connsiteX13" fmla="*/ 438273 w 1326514"/>
                  <a:gd name="connsiteY13" fmla="*/ 205196 h 271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26514" h="271942">
                    <a:moveTo>
                      <a:pt x="438273" y="0"/>
                    </a:moveTo>
                    <a:lnTo>
                      <a:pt x="483992" y="0"/>
                    </a:lnTo>
                    <a:lnTo>
                      <a:pt x="483992" y="205196"/>
                    </a:lnTo>
                    <a:lnTo>
                      <a:pt x="1021679" y="205196"/>
                    </a:lnTo>
                    <a:lnTo>
                      <a:pt x="1021679" y="0"/>
                    </a:lnTo>
                    <a:lnTo>
                      <a:pt x="1067398" y="0"/>
                    </a:lnTo>
                    <a:lnTo>
                      <a:pt x="1067398" y="205196"/>
                    </a:lnTo>
                    <a:lnTo>
                      <a:pt x="1326514" y="205196"/>
                    </a:lnTo>
                    <a:lnTo>
                      <a:pt x="1326514" y="271942"/>
                    </a:lnTo>
                    <a:lnTo>
                      <a:pt x="256417" y="271942"/>
                    </a:lnTo>
                    <a:cubicBezTo>
                      <a:pt x="114802" y="271942"/>
                      <a:pt x="0" y="157140"/>
                      <a:pt x="0" y="15525"/>
                    </a:cubicBezTo>
                    <a:lnTo>
                      <a:pt x="66746" y="15525"/>
                    </a:lnTo>
                    <a:cubicBezTo>
                      <a:pt x="66746" y="120277"/>
                      <a:pt x="151665" y="205196"/>
                      <a:pt x="256417" y="205196"/>
                    </a:cubicBezTo>
                    <a:lnTo>
                      <a:pt x="438273" y="205196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台形 47">
                <a:extLst>
                  <a:ext uri="{FF2B5EF4-FFF2-40B4-BE49-F238E27FC236}">
                    <a16:creationId xmlns:a16="http://schemas.microsoft.com/office/drawing/2014/main" id="{C97775EB-BA74-4AE6-915F-E517C70C4B60}"/>
                  </a:ext>
                </a:extLst>
              </p:cNvPr>
              <p:cNvSpPr/>
              <p:nvPr/>
            </p:nvSpPr>
            <p:spPr bwMode="auto">
              <a:xfrm>
                <a:off x="4556937" y="4968388"/>
                <a:ext cx="109035" cy="298050"/>
              </a:xfrm>
              <a:prstGeom prst="trapezoid">
                <a:avLst>
                  <a:gd name="adj" fmla="val 37827"/>
                </a:avLst>
              </a:prstGeom>
              <a:solidFill>
                <a:schemeClr val="bg1">
                  <a:lumMod val="50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CE1ABC1A-89DC-4525-9FBF-738FB727CB6B}"/>
                  </a:ext>
                </a:extLst>
              </p:cNvPr>
              <p:cNvSpPr/>
              <p:nvPr/>
            </p:nvSpPr>
            <p:spPr bwMode="auto">
              <a:xfrm rot="5400000">
                <a:off x="4545330" y="4543551"/>
                <a:ext cx="851983" cy="2199697"/>
              </a:xfrm>
              <a:custGeom>
                <a:avLst/>
                <a:gdLst>
                  <a:gd name="connsiteX0" fmla="*/ 0 w 851983"/>
                  <a:gd name="connsiteY0" fmla="*/ 1468984 h 2199697"/>
                  <a:gd name="connsiteX1" fmla="*/ 306750 w 851983"/>
                  <a:gd name="connsiteY1" fmla="*/ 863065 h 2199697"/>
                  <a:gd name="connsiteX2" fmla="*/ 377671 w 851983"/>
                  <a:gd name="connsiteY2" fmla="*/ 815825 h 2199697"/>
                  <a:gd name="connsiteX3" fmla="*/ 526622 w 851983"/>
                  <a:gd name="connsiteY3" fmla="*/ 0 h 2199697"/>
                  <a:gd name="connsiteX4" fmla="*/ 586860 w 851983"/>
                  <a:gd name="connsiteY4" fmla="*/ 0 h 2199697"/>
                  <a:gd name="connsiteX5" fmla="*/ 729865 w 851983"/>
                  <a:gd name="connsiteY5" fmla="*/ 783255 h 2199697"/>
                  <a:gd name="connsiteX6" fmla="*/ 758793 w 851983"/>
                  <a:gd name="connsiteY6" fmla="*/ 811551 h 2199697"/>
                  <a:gd name="connsiteX7" fmla="*/ 849340 w 851983"/>
                  <a:gd name="connsiteY7" fmla="*/ 1189915 h 2199697"/>
                  <a:gd name="connsiteX8" fmla="*/ 851706 w 851983"/>
                  <a:gd name="connsiteY8" fmla="*/ 1270570 h 2199697"/>
                  <a:gd name="connsiteX9" fmla="*/ 233896 w 851983"/>
                  <a:gd name="connsiteY9" fmla="*/ 1270570 h 2199697"/>
                  <a:gd name="connsiteX10" fmla="*/ 167392 w 851983"/>
                  <a:gd name="connsiteY10" fmla="*/ 1337074 h 2199697"/>
                  <a:gd name="connsiteX11" fmla="*/ 167392 w 851983"/>
                  <a:gd name="connsiteY11" fmla="*/ 1603084 h 2199697"/>
                  <a:gd name="connsiteX12" fmla="*/ 233896 w 851983"/>
                  <a:gd name="connsiteY12" fmla="*/ 1669588 h 2199697"/>
                  <a:gd name="connsiteX13" fmla="*/ 851983 w 851983"/>
                  <a:gd name="connsiteY13" fmla="*/ 1669588 h 2199697"/>
                  <a:gd name="connsiteX14" fmla="*/ 849340 w 851983"/>
                  <a:gd name="connsiteY14" fmla="*/ 1758768 h 2199697"/>
                  <a:gd name="connsiteX15" fmla="*/ 604867 w 851983"/>
                  <a:gd name="connsiteY15" fmla="*/ 2199697 h 2199697"/>
                  <a:gd name="connsiteX16" fmla="*/ 558049 w 851983"/>
                  <a:gd name="connsiteY16" fmla="*/ 2195924 h 2199697"/>
                  <a:gd name="connsiteX17" fmla="*/ 525615 w 851983"/>
                  <a:gd name="connsiteY17" fmla="*/ 2188581 h 2199697"/>
                  <a:gd name="connsiteX18" fmla="*/ 525615 w 851983"/>
                  <a:gd name="connsiteY18" fmla="*/ 1809448 h 2199697"/>
                  <a:gd name="connsiteX19" fmla="*/ 90599 w 851983"/>
                  <a:gd name="connsiteY19" fmla="*/ 1809448 h 2199697"/>
                  <a:gd name="connsiteX20" fmla="*/ 60356 w 851983"/>
                  <a:gd name="connsiteY20" fmla="*/ 1753411 h 2199697"/>
                  <a:gd name="connsiteX21" fmla="*/ 0 w 851983"/>
                  <a:gd name="connsiteY21" fmla="*/ 1468984 h 2199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51983" h="2199697">
                    <a:moveTo>
                      <a:pt x="0" y="1468984"/>
                    </a:moveTo>
                    <a:cubicBezTo>
                      <a:pt x="0" y="1216757"/>
                      <a:pt x="141403" y="994379"/>
                      <a:pt x="306750" y="863065"/>
                    </a:cubicBezTo>
                    <a:lnTo>
                      <a:pt x="377671" y="815825"/>
                    </a:lnTo>
                    <a:lnTo>
                      <a:pt x="526622" y="0"/>
                    </a:lnTo>
                    <a:lnTo>
                      <a:pt x="586860" y="0"/>
                    </a:lnTo>
                    <a:lnTo>
                      <a:pt x="729865" y="783255"/>
                    </a:lnTo>
                    <a:lnTo>
                      <a:pt x="758793" y="811551"/>
                    </a:lnTo>
                    <a:cubicBezTo>
                      <a:pt x="818819" y="889718"/>
                      <a:pt x="841101" y="1024883"/>
                      <a:pt x="849340" y="1189915"/>
                    </a:cubicBezTo>
                    <a:lnTo>
                      <a:pt x="851706" y="1270570"/>
                    </a:lnTo>
                    <a:lnTo>
                      <a:pt x="233896" y="1270570"/>
                    </a:lnTo>
                    <a:cubicBezTo>
                      <a:pt x="197167" y="1270570"/>
                      <a:pt x="167392" y="1300345"/>
                      <a:pt x="167392" y="1337074"/>
                    </a:cubicBezTo>
                    <a:lnTo>
                      <a:pt x="167392" y="1603084"/>
                    </a:lnTo>
                    <a:cubicBezTo>
                      <a:pt x="167392" y="1639813"/>
                      <a:pt x="197167" y="1669588"/>
                      <a:pt x="233896" y="1669588"/>
                    </a:cubicBezTo>
                    <a:lnTo>
                      <a:pt x="851983" y="1669588"/>
                    </a:lnTo>
                    <a:lnTo>
                      <a:pt x="849340" y="1758768"/>
                    </a:lnTo>
                    <a:cubicBezTo>
                      <a:pt x="836158" y="2019246"/>
                      <a:pt x="787024" y="2199697"/>
                      <a:pt x="604867" y="2199697"/>
                    </a:cubicBezTo>
                    <a:cubicBezTo>
                      <a:pt x="589687" y="2199697"/>
                      <a:pt x="574042" y="2198419"/>
                      <a:pt x="558049" y="2195924"/>
                    </a:cubicBezTo>
                    <a:lnTo>
                      <a:pt x="525615" y="2188581"/>
                    </a:lnTo>
                    <a:lnTo>
                      <a:pt x="525615" y="1809448"/>
                    </a:lnTo>
                    <a:lnTo>
                      <a:pt x="90599" y="1809448"/>
                    </a:lnTo>
                    <a:lnTo>
                      <a:pt x="60356" y="1753411"/>
                    </a:lnTo>
                    <a:cubicBezTo>
                      <a:pt x="22625" y="1665989"/>
                      <a:pt x="0" y="1569874"/>
                      <a:pt x="0" y="14689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四角形: 角を丸くする 6">
                <a:extLst>
                  <a:ext uri="{FF2B5EF4-FFF2-40B4-BE49-F238E27FC236}">
                    <a16:creationId xmlns:a16="http://schemas.microsoft.com/office/drawing/2014/main" id="{FB48F754-2334-4C46-9FEB-95CD6150C83B}"/>
                  </a:ext>
                </a:extLst>
              </p:cNvPr>
              <p:cNvSpPr/>
              <p:nvPr/>
            </p:nvSpPr>
            <p:spPr bwMode="auto">
              <a:xfrm rot="11415849">
                <a:off x="6106710" y="5744789"/>
                <a:ext cx="336365" cy="142267"/>
              </a:xfrm>
              <a:custGeom>
                <a:avLst/>
                <a:gdLst>
                  <a:gd name="connsiteX0" fmla="*/ 0 w 1577105"/>
                  <a:gd name="connsiteY0" fmla="*/ 231899 h 463797"/>
                  <a:gd name="connsiteX1" fmla="*/ 231899 w 1577105"/>
                  <a:gd name="connsiteY1" fmla="*/ 0 h 463797"/>
                  <a:gd name="connsiteX2" fmla="*/ 1345207 w 1577105"/>
                  <a:gd name="connsiteY2" fmla="*/ 0 h 463797"/>
                  <a:gd name="connsiteX3" fmla="*/ 1577106 w 1577105"/>
                  <a:gd name="connsiteY3" fmla="*/ 231899 h 463797"/>
                  <a:gd name="connsiteX4" fmla="*/ 1577105 w 1577105"/>
                  <a:gd name="connsiteY4" fmla="*/ 231899 h 463797"/>
                  <a:gd name="connsiteX5" fmla="*/ 1345206 w 1577105"/>
                  <a:gd name="connsiteY5" fmla="*/ 463798 h 463797"/>
                  <a:gd name="connsiteX6" fmla="*/ 231899 w 1577105"/>
                  <a:gd name="connsiteY6" fmla="*/ 463797 h 463797"/>
                  <a:gd name="connsiteX7" fmla="*/ 0 w 1577105"/>
                  <a:gd name="connsiteY7" fmla="*/ 231898 h 463797"/>
                  <a:gd name="connsiteX8" fmla="*/ 0 w 1577105"/>
                  <a:gd name="connsiteY8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345207 w 1577106"/>
                  <a:gd name="connsiteY2" fmla="*/ 0 h 463797"/>
                  <a:gd name="connsiteX3" fmla="*/ 1577106 w 1577106"/>
                  <a:gd name="connsiteY3" fmla="*/ 231899 h 463797"/>
                  <a:gd name="connsiteX4" fmla="*/ 1577105 w 1577106"/>
                  <a:gd name="connsiteY4" fmla="*/ 231899 h 463797"/>
                  <a:gd name="connsiteX5" fmla="*/ 231899 w 1577106"/>
                  <a:gd name="connsiteY5" fmla="*/ 463797 h 463797"/>
                  <a:gd name="connsiteX6" fmla="*/ 0 w 1577106"/>
                  <a:gd name="connsiteY6" fmla="*/ 231898 h 463797"/>
                  <a:gd name="connsiteX7" fmla="*/ 0 w 1577106"/>
                  <a:gd name="connsiteY7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1577105 w 1577106"/>
                  <a:gd name="connsiteY3" fmla="*/ 231899 h 463797"/>
                  <a:gd name="connsiteX4" fmla="*/ 231899 w 1577106"/>
                  <a:gd name="connsiteY4" fmla="*/ 463797 h 463797"/>
                  <a:gd name="connsiteX5" fmla="*/ 0 w 1577106"/>
                  <a:gd name="connsiteY5" fmla="*/ 231898 h 463797"/>
                  <a:gd name="connsiteX6" fmla="*/ 0 w 1577106"/>
                  <a:gd name="connsiteY6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231899 w 1577106"/>
                  <a:gd name="connsiteY3" fmla="*/ 463797 h 463797"/>
                  <a:gd name="connsiteX4" fmla="*/ 0 w 1577106"/>
                  <a:gd name="connsiteY4" fmla="*/ 231898 h 463797"/>
                  <a:gd name="connsiteX5" fmla="*/ 0 w 1577106"/>
                  <a:gd name="connsiteY5" fmla="*/ 231899 h 463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77106" h="463797">
                    <a:moveTo>
                      <a:pt x="0" y="231899"/>
                    </a:moveTo>
                    <a:cubicBezTo>
                      <a:pt x="0" y="103825"/>
                      <a:pt x="103825" y="0"/>
                      <a:pt x="231899" y="0"/>
                    </a:cubicBezTo>
                    <a:lnTo>
                      <a:pt x="1577106" y="231899"/>
                    </a:lnTo>
                    <a:lnTo>
                      <a:pt x="231899" y="463797"/>
                    </a:lnTo>
                    <a:cubicBezTo>
                      <a:pt x="103825" y="463797"/>
                      <a:pt x="0" y="359972"/>
                      <a:pt x="0" y="231898"/>
                    </a:cubicBezTo>
                    <a:lnTo>
                      <a:pt x="0" y="23189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四角形: 角を丸くする 6">
                <a:extLst>
                  <a:ext uri="{FF2B5EF4-FFF2-40B4-BE49-F238E27FC236}">
                    <a16:creationId xmlns:a16="http://schemas.microsoft.com/office/drawing/2014/main" id="{73F513C8-EFEE-4546-9D5E-30DF9ADDA853}"/>
                  </a:ext>
                </a:extLst>
              </p:cNvPr>
              <p:cNvSpPr/>
              <p:nvPr/>
            </p:nvSpPr>
            <p:spPr bwMode="auto">
              <a:xfrm rot="15015849" flipH="1">
                <a:off x="5878895" y="5555874"/>
                <a:ext cx="336365" cy="142267"/>
              </a:xfrm>
              <a:custGeom>
                <a:avLst/>
                <a:gdLst>
                  <a:gd name="connsiteX0" fmla="*/ 0 w 1577105"/>
                  <a:gd name="connsiteY0" fmla="*/ 231899 h 463797"/>
                  <a:gd name="connsiteX1" fmla="*/ 231899 w 1577105"/>
                  <a:gd name="connsiteY1" fmla="*/ 0 h 463797"/>
                  <a:gd name="connsiteX2" fmla="*/ 1345207 w 1577105"/>
                  <a:gd name="connsiteY2" fmla="*/ 0 h 463797"/>
                  <a:gd name="connsiteX3" fmla="*/ 1577106 w 1577105"/>
                  <a:gd name="connsiteY3" fmla="*/ 231899 h 463797"/>
                  <a:gd name="connsiteX4" fmla="*/ 1577105 w 1577105"/>
                  <a:gd name="connsiteY4" fmla="*/ 231899 h 463797"/>
                  <a:gd name="connsiteX5" fmla="*/ 1345206 w 1577105"/>
                  <a:gd name="connsiteY5" fmla="*/ 463798 h 463797"/>
                  <a:gd name="connsiteX6" fmla="*/ 231899 w 1577105"/>
                  <a:gd name="connsiteY6" fmla="*/ 463797 h 463797"/>
                  <a:gd name="connsiteX7" fmla="*/ 0 w 1577105"/>
                  <a:gd name="connsiteY7" fmla="*/ 231898 h 463797"/>
                  <a:gd name="connsiteX8" fmla="*/ 0 w 1577105"/>
                  <a:gd name="connsiteY8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345207 w 1577106"/>
                  <a:gd name="connsiteY2" fmla="*/ 0 h 463797"/>
                  <a:gd name="connsiteX3" fmla="*/ 1577106 w 1577106"/>
                  <a:gd name="connsiteY3" fmla="*/ 231899 h 463797"/>
                  <a:gd name="connsiteX4" fmla="*/ 1577105 w 1577106"/>
                  <a:gd name="connsiteY4" fmla="*/ 231899 h 463797"/>
                  <a:gd name="connsiteX5" fmla="*/ 231899 w 1577106"/>
                  <a:gd name="connsiteY5" fmla="*/ 463797 h 463797"/>
                  <a:gd name="connsiteX6" fmla="*/ 0 w 1577106"/>
                  <a:gd name="connsiteY6" fmla="*/ 231898 h 463797"/>
                  <a:gd name="connsiteX7" fmla="*/ 0 w 1577106"/>
                  <a:gd name="connsiteY7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1577105 w 1577106"/>
                  <a:gd name="connsiteY3" fmla="*/ 231899 h 463797"/>
                  <a:gd name="connsiteX4" fmla="*/ 231899 w 1577106"/>
                  <a:gd name="connsiteY4" fmla="*/ 463797 h 463797"/>
                  <a:gd name="connsiteX5" fmla="*/ 0 w 1577106"/>
                  <a:gd name="connsiteY5" fmla="*/ 231898 h 463797"/>
                  <a:gd name="connsiteX6" fmla="*/ 0 w 1577106"/>
                  <a:gd name="connsiteY6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231899 w 1577106"/>
                  <a:gd name="connsiteY3" fmla="*/ 463797 h 463797"/>
                  <a:gd name="connsiteX4" fmla="*/ 0 w 1577106"/>
                  <a:gd name="connsiteY4" fmla="*/ 231898 h 463797"/>
                  <a:gd name="connsiteX5" fmla="*/ 0 w 1577106"/>
                  <a:gd name="connsiteY5" fmla="*/ 231899 h 463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77106" h="463797">
                    <a:moveTo>
                      <a:pt x="0" y="231899"/>
                    </a:moveTo>
                    <a:cubicBezTo>
                      <a:pt x="0" y="103825"/>
                      <a:pt x="103825" y="0"/>
                      <a:pt x="231899" y="0"/>
                    </a:cubicBezTo>
                    <a:lnTo>
                      <a:pt x="1577106" y="231899"/>
                    </a:lnTo>
                    <a:lnTo>
                      <a:pt x="231899" y="463797"/>
                    </a:lnTo>
                    <a:cubicBezTo>
                      <a:pt x="103825" y="463797"/>
                      <a:pt x="0" y="359972"/>
                      <a:pt x="0" y="231898"/>
                    </a:cubicBezTo>
                    <a:lnTo>
                      <a:pt x="0" y="23189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四角形: 角を丸くする 6">
                <a:extLst>
                  <a:ext uri="{FF2B5EF4-FFF2-40B4-BE49-F238E27FC236}">
                    <a16:creationId xmlns:a16="http://schemas.microsoft.com/office/drawing/2014/main" id="{B92BA0F0-8A9C-4C09-B92D-5ACBA772978F}"/>
                  </a:ext>
                </a:extLst>
              </p:cNvPr>
              <p:cNvSpPr/>
              <p:nvPr/>
            </p:nvSpPr>
            <p:spPr bwMode="auto">
              <a:xfrm rot="7815849" flipH="1">
                <a:off x="5823010" y="5846200"/>
                <a:ext cx="336365" cy="142267"/>
              </a:xfrm>
              <a:custGeom>
                <a:avLst/>
                <a:gdLst>
                  <a:gd name="connsiteX0" fmla="*/ 0 w 1577105"/>
                  <a:gd name="connsiteY0" fmla="*/ 231899 h 463797"/>
                  <a:gd name="connsiteX1" fmla="*/ 231899 w 1577105"/>
                  <a:gd name="connsiteY1" fmla="*/ 0 h 463797"/>
                  <a:gd name="connsiteX2" fmla="*/ 1345207 w 1577105"/>
                  <a:gd name="connsiteY2" fmla="*/ 0 h 463797"/>
                  <a:gd name="connsiteX3" fmla="*/ 1577106 w 1577105"/>
                  <a:gd name="connsiteY3" fmla="*/ 231899 h 463797"/>
                  <a:gd name="connsiteX4" fmla="*/ 1577105 w 1577105"/>
                  <a:gd name="connsiteY4" fmla="*/ 231899 h 463797"/>
                  <a:gd name="connsiteX5" fmla="*/ 1345206 w 1577105"/>
                  <a:gd name="connsiteY5" fmla="*/ 463798 h 463797"/>
                  <a:gd name="connsiteX6" fmla="*/ 231899 w 1577105"/>
                  <a:gd name="connsiteY6" fmla="*/ 463797 h 463797"/>
                  <a:gd name="connsiteX7" fmla="*/ 0 w 1577105"/>
                  <a:gd name="connsiteY7" fmla="*/ 231898 h 463797"/>
                  <a:gd name="connsiteX8" fmla="*/ 0 w 1577105"/>
                  <a:gd name="connsiteY8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345207 w 1577106"/>
                  <a:gd name="connsiteY2" fmla="*/ 0 h 463797"/>
                  <a:gd name="connsiteX3" fmla="*/ 1577106 w 1577106"/>
                  <a:gd name="connsiteY3" fmla="*/ 231899 h 463797"/>
                  <a:gd name="connsiteX4" fmla="*/ 1577105 w 1577106"/>
                  <a:gd name="connsiteY4" fmla="*/ 231899 h 463797"/>
                  <a:gd name="connsiteX5" fmla="*/ 231899 w 1577106"/>
                  <a:gd name="connsiteY5" fmla="*/ 463797 h 463797"/>
                  <a:gd name="connsiteX6" fmla="*/ 0 w 1577106"/>
                  <a:gd name="connsiteY6" fmla="*/ 231898 h 463797"/>
                  <a:gd name="connsiteX7" fmla="*/ 0 w 1577106"/>
                  <a:gd name="connsiteY7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1577105 w 1577106"/>
                  <a:gd name="connsiteY3" fmla="*/ 231899 h 463797"/>
                  <a:gd name="connsiteX4" fmla="*/ 231899 w 1577106"/>
                  <a:gd name="connsiteY4" fmla="*/ 463797 h 463797"/>
                  <a:gd name="connsiteX5" fmla="*/ 0 w 1577106"/>
                  <a:gd name="connsiteY5" fmla="*/ 231898 h 463797"/>
                  <a:gd name="connsiteX6" fmla="*/ 0 w 1577106"/>
                  <a:gd name="connsiteY6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231899 w 1577106"/>
                  <a:gd name="connsiteY3" fmla="*/ 463797 h 463797"/>
                  <a:gd name="connsiteX4" fmla="*/ 0 w 1577106"/>
                  <a:gd name="connsiteY4" fmla="*/ 231898 h 463797"/>
                  <a:gd name="connsiteX5" fmla="*/ 0 w 1577106"/>
                  <a:gd name="connsiteY5" fmla="*/ 231899 h 463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77106" h="463797">
                    <a:moveTo>
                      <a:pt x="0" y="231899"/>
                    </a:moveTo>
                    <a:cubicBezTo>
                      <a:pt x="0" y="103825"/>
                      <a:pt x="103825" y="0"/>
                      <a:pt x="231899" y="0"/>
                    </a:cubicBezTo>
                    <a:lnTo>
                      <a:pt x="1577106" y="231899"/>
                    </a:lnTo>
                    <a:lnTo>
                      <a:pt x="231899" y="463797"/>
                    </a:lnTo>
                    <a:cubicBezTo>
                      <a:pt x="103825" y="463797"/>
                      <a:pt x="0" y="359972"/>
                      <a:pt x="0" y="231898"/>
                    </a:cubicBezTo>
                    <a:lnTo>
                      <a:pt x="0" y="23189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F5EA210E-15D0-4389-B8DA-DE977B6EF849}"/>
                  </a:ext>
                </a:extLst>
              </p:cNvPr>
              <p:cNvSpPr/>
              <p:nvPr/>
            </p:nvSpPr>
            <p:spPr bwMode="auto">
              <a:xfrm rot="20415849">
                <a:off x="6032889" y="5718846"/>
                <a:ext cx="130888" cy="13575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四角形: 角を丸くする 6">
                <a:extLst>
                  <a:ext uri="{FF2B5EF4-FFF2-40B4-BE49-F238E27FC236}">
                    <a16:creationId xmlns:a16="http://schemas.microsoft.com/office/drawing/2014/main" id="{78C11CE9-0DAA-4340-8367-5C4699EFCB11}"/>
                  </a:ext>
                </a:extLst>
              </p:cNvPr>
              <p:cNvSpPr/>
              <p:nvPr/>
            </p:nvSpPr>
            <p:spPr bwMode="auto">
              <a:xfrm>
                <a:off x="3800417" y="4909517"/>
                <a:ext cx="749348" cy="194361"/>
              </a:xfrm>
              <a:custGeom>
                <a:avLst/>
                <a:gdLst>
                  <a:gd name="connsiteX0" fmla="*/ 0 w 1577105"/>
                  <a:gd name="connsiteY0" fmla="*/ 231899 h 463797"/>
                  <a:gd name="connsiteX1" fmla="*/ 231899 w 1577105"/>
                  <a:gd name="connsiteY1" fmla="*/ 0 h 463797"/>
                  <a:gd name="connsiteX2" fmla="*/ 1345207 w 1577105"/>
                  <a:gd name="connsiteY2" fmla="*/ 0 h 463797"/>
                  <a:gd name="connsiteX3" fmla="*/ 1577106 w 1577105"/>
                  <a:gd name="connsiteY3" fmla="*/ 231899 h 463797"/>
                  <a:gd name="connsiteX4" fmla="*/ 1577105 w 1577105"/>
                  <a:gd name="connsiteY4" fmla="*/ 231899 h 463797"/>
                  <a:gd name="connsiteX5" fmla="*/ 1345206 w 1577105"/>
                  <a:gd name="connsiteY5" fmla="*/ 463798 h 463797"/>
                  <a:gd name="connsiteX6" fmla="*/ 231899 w 1577105"/>
                  <a:gd name="connsiteY6" fmla="*/ 463797 h 463797"/>
                  <a:gd name="connsiteX7" fmla="*/ 0 w 1577105"/>
                  <a:gd name="connsiteY7" fmla="*/ 231898 h 463797"/>
                  <a:gd name="connsiteX8" fmla="*/ 0 w 1577105"/>
                  <a:gd name="connsiteY8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345207 w 1577106"/>
                  <a:gd name="connsiteY2" fmla="*/ 0 h 463797"/>
                  <a:gd name="connsiteX3" fmla="*/ 1577106 w 1577106"/>
                  <a:gd name="connsiteY3" fmla="*/ 231899 h 463797"/>
                  <a:gd name="connsiteX4" fmla="*/ 1577105 w 1577106"/>
                  <a:gd name="connsiteY4" fmla="*/ 231899 h 463797"/>
                  <a:gd name="connsiteX5" fmla="*/ 231899 w 1577106"/>
                  <a:gd name="connsiteY5" fmla="*/ 463797 h 463797"/>
                  <a:gd name="connsiteX6" fmla="*/ 0 w 1577106"/>
                  <a:gd name="connsiteY6" fmla="*/ 231898 h 463797"/>
                  <a:gd name="connsiteX7" fmla="*/ 0 w 1577106"/>
                  <a:gd name="connsiteY7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1577105 w 1577106"/>
                  <a:gd name="connsiteY3" fmla="*/ 231899 h 463797"/>
                  <a:gd name="connsiteX4" fmla="*/ 231899 w 1577106"/>
                  <a:gd name="connsiteY4" fmla="*/ 463797 h 463797"/>
                  <a:gd name="connsiteX5" fmla="*/ 0 w 1577106"/>
                  <a:gd name="connsiteY5" fmla="*/ 231898 h 463797"/>
                  <a:gd name="connsiteX6" fmla="*/ 0 w 1577106"/>
                  <a:gd name="connsiteY6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231899 w 1577106"/>
                  <a:gd name="connsiteY3" fmla="*/ 463797 h 463797"/>
                  <a:gd name="connsiteX4" fmla="*/ 0 w 1577106"/>
                  <a:gd name="connsiteY4" fmla="*/ 231898 h 463797"/>
                  <a:gd name="connsiteX5" fmla="*/ 0 w 1577106"/>
                  <a:gd name="connsiteY5" fmla="*/ 231899 h 463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77106" h="463797">
                    <a:moveTo>
                      <a:pt x="0" y="231899"/>
                    </a:moveTo>
                    <a:cubicBezTo>
                      <a:pt x="0" y="103825"/>
                      <a:pt x="103825" y="0"/>
                      <a:pt x="231899" y="0"/>
                    </a:cubicBezTo>
                    <a:lnTo>
                      <a:pt x="1577106" y="231899"/>
                    </a:lnTo>
                    <a:lnTo>
                      <a:pt x="231899" y="463797"/>
                    </a:lnTo>
                    <a:cubicBezTo>
                      <a:pt x="103825" y="463797"/>
                      <a:pt x="0" y="359972"/>
                      <a:pt x="0" y="231898"/>
                    </a:cubicBezTo>
                    <a:lnTo>
                      <a:pt x="0" y="23189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四角形: 角を丸くする 6">
                <a:extLst>
                  <a:ext uri="{FF2B5EF4-FFF2-40B4-BE49-F238E27FC236}">
                    <a16:creationId xmlns:a16="http://schemas.microsoft.com/office/drawing/2014/main" id="{0ACEF95A-1629-4DF3-AA69-2EF84DA1EFC8}"/>
                  </a:ext>
                </a:extLst>
              </p:cNvPr>
              <p:cNvSpPr/>
              <p:nvPr/>
            </p:nvSpPr>
            <p:spPr bwMode="auto">
              <a:xfrm flipH="1">
                <a:off x="4676320" y="4909517"/>
                <a:ext cx="749346" cy="194361"/>
              </a:xfrm>
              <a:custGeom>
                <a:avLst/>
                <a:gdLst>
                  <a:gd name="connsiteX0" fmla="*/ 0 w 1577105"/>
                  <a:gd name="connsiteY0" fmla="*/ 231899 h 463797"/>
                  <a:gd name="connsiteX1" fmla="*/ 231899 w 1577105"/>
                  <a:gd name="connsiteY1" fmla="*/ 0 h 463797"/>
                  <a:gd name="connsiteX2" fmla="*/ 1345207 w 1577105"/>
                  <a:gd name="connsiteY2" fmla="*/ 0 h 463797"/>
                  <a:gd name="connsiteX3" fmla="*/ 1577106 w 1577105"/>
                  <a:gd name="connsiteY3" fmla="*/ 231899 h 463797"/>
                  <a:gd name="connsiteX4" fmla="*/ 1577105 w 1577105"/>
                  <a:gd name="connsiteY4" fmla="*/ 231899 h 463797"/>
                  <a:gd name="connsiteX5" fmla="*/ 1345206 w 1577105"/>
                  <a:gd name="connsiteY5" fmla="*/ 463798 h 463797"/>
                  <a:gd name="connsiteX6" fmla="*/ 231899 w 1577105"/>
                  <a:gd name="connsiteY6" fmla="*/ 463797 h 463797"/>
                  <a:gd name="connsiteX7" fmla="*/ 0 w 1577105"/>
                  <a:gd name="connsiteY7" fmla="*/ 231898 h 463797"/>
                  <a:gd name="connsiteX8" fmla="*/ 0 w 1577105"/>
                  <a:gd name="connsiteY8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345207 w 1577106"/>
                  <a:gd name="connsiteY2" fmla="*/ 0 h 463797"/>
                  <a:gd name="connsiteX3" fmla="*/ 1577106 w 1577106"/>
                  <a:gd name="connsiteY3" fmla="*/ 231899 h 463797"/>
                  <a:gd name="connsiteX4" fmla="*/ 1577105 w 1577106"/>
                  <a:gd name="connsiteY4" fmla="*/ 231899 h 463797"/>
                  <a:gd name="connsiteX5" fmla="*/ 231899 w 1577106"/>
                  <a:gd name="connsiteY5" fmla="*/ 463797 h 463797"/>
                  <a:gd name="connsiteX6" fmla="*/ 0 w 1577106"/>
                  <a:gd name="connsiteY6" fmla="*/ 231898 h 463797"/>
                  <a:gd name="connsiteX7" fmla="*/ 0 w 1577106"/>
                  <a:gd name="connsiteY7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1577105 w 1577106"/>
                  <a:gd name="connsiteY3" fmla="*/ 231899 h 463797"/>
                  <a:gd name="connsiteX4" fmla="*/ 231899 w 1577106"/>
                  <a:gd name="connsiteY4" fmla="*/ 463797 h 463797"/>
                  <a:gd name="connsiteX5" fmla="*/ 0 w 1577106"/>
                  <a:gd name="connsiteY5" fmla="*/ 231898 h 463797"/>
                  <a:gd name="connsiteX6" fmla="*/ 0 w 1577106"/>
                  <a:gd name="connsiteY6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231899 w 1577106"/>
                  <a:gd name="connsiteY3" fmla="*/ 463797 h 463797"/>
                  <a:gd name="connsiteX4" fmla="*/ 0 w 1577106"/>
                  <a:gd name="connsiteY4" fmla="*/ 231898 h 463797"/>
                  <a:gd name="connsiteX5" fmla="*/ 0 w 1577106"/>
                  <a:gd name="connsiteY5" fmla="*/ 231899 h 463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77106" h="463797">
                    <a:moveTo>
                      <a:pt x="0" y="231899"/>
                    </a:moveTo>
                    <a:cubicBezTo>
                      <a:pt x="0" y="103825"/>
                      <a:pt x="103825" y="0"/>
                      <a:pt x="231899" y="0"/>
                    </a:cubicBezTo>
                    <a:lnTo>
                      <a:pt x="1577106" y="231899"/>
                    </a:lnTo>
                    <a:lnTo>
                      <a:pt x="231899" y="463797"/>
                    </a:lnTo>
                    <a:cubicBezTo>
                      <a:pt x="103825" y="463797"/>
                      <a:pt x="0" y="359972"/>
                      <a:pt x="0" y="231898"/>
                    </a:cubicBezTo>
                    <a:lnTo>
                      <a:pt x="0" y="23189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98447F9A-8197-4768-BEC8-53B111E33399}"/>
                  </a:ext>
                </a:extLst>
              </p:cNvPr>
              <p:cNvSpPr/>
              <p:nvPr/>
            </p:nvSpPr>
            <p:spPr bwMode="auto">
              <a:xfrm>
                <a:off x="3882590" y="5308009"/>
                <a:ext cx="379133" cy="435015"/>
              </a:xfrm>
              <a:custGeom>
                <a:avLst/>
                <a:gdLst>
                  <a:gd name="connsiteX0" fmla="*/ 379133 w 379133"/>
                  <a:gd name="connsiteY0" fmla="*/ 0 h 435015"/>
                  <a:gd name="connsiteX1" fmla="*/ 379133 w 379133"/>
                  <a:gd name="connsiteY1" fmla="*/ 435015 h 435015"/>
                  <a:gd name="connsiteX2" fmla="*/ 0 w 379133"/>
                  <a:gd name="connsiteY2" fmla="*/ 435015 h 435015"/>
                  <a:gd name="connsiteX3" fmla="*/ 3729 w 379133"/>
                  <a:gd name="connsiteY3" fmla="*/ 418545 h 435015"/>
                  <a:gd name="connsiteX4" fmla="*/ 311048 w 379133"/>
                  <a:gd name="connsiteY4" fmla="*/ 36745 h 435015"/>
                  <a:gd name="connsiteX5" fmla="*/ 379133 w 379133"/>
                  <a:gd name="connsiteY5" fmla="*/ 0 h 435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9133" h="435015">
                    <a:moveTo>
                      <a:pt x="379133" y="0"/>
                    </a:moveTo>
                    <a:lnTo>
                      <a:pt x="379133" y="435015"/>
                    </a:lnTo>
                    <a:lnTo>
                      <a:pt x="0" y="435015"/>
                    </a:lnTo>
                    <a:lnTo>
                      <a:pt x="3729" y="418545"/>
                    </a:lnTo>
                    <a:cubicBezTo>
                      <a:pt x="42665" y="285976"/>
                      <a:pt x="155552" y="138664"/>
                      <a:pt x="311048" y="36745"/>
                    </a:cubicBezTo>
                    <a:lnTo>
                      <a:pt x="379133" y="0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BDCE9F10-20F5-490E-9092-B0B7C8923CFD}"/>
                  </a:ext>
                </a:extLst>
              </p:cNvPr>
              <p:cNvSpPr/>
              <p:nvPr/>
            </p:nvSpPr>
            <p:spPr bwMode="auto">
              <a:xfrm>
                <a:off x="4401582" y="5384801"/>
                <a:ext cx="399018" cy="686740"/>
              </a:xfrm>
              <a:custGeom>
                <a:avLst/>
                <a:gdLst>
                  <a:gd name="connsiteX0" fmla="*/ 66504 w 399018"/>
                  <a:gd name="connsiteY0" fmla="*/ 0 h 686740"/>
                  <a:gd name="connsiteX1" fmla="*/ 332514 w 399018"/>
                  <a:gd name="connsiteY1" fmla="*/ 0 h 686740"/>
                  <a:gd name="connsiteX2" fmla="*/ 399018 w 399018"/>
                  <a:gd name="connsiteY2" fmla="*/ 66504 h 686740"/>
                  <a:gd name="connsiteX3" fmla="*/ 399018 w 399018"/>
                  <a:gd name="connsiteY3" fmla="*/ 684313 h 686740"/>
                  <a:gd name="connsiteX4" fmla="*/ 341791 w 399018"/>
                  <a:gd name="connsiteY4" fmla="*/ 685991 h 686740"/>
                  <a:gd name="connsiteX5" fmla="*/ 194254 w 399018"/>
                  <a:gd name="connsiteY5" fmla="*/ 686740 h 686740"/>
                  <a:gd name="connsiteX6" fmla="*/ 47263 w 399018"/>
                  <a:gd name="connsiteY6" fmla="*/ 685991 h 686740"/>
                  <a:gd name="connsiteX7" fmla="*/ 0 w 399018"/>
                  <a:gd name="connsiteY7" fmla="*/ 684590 h 686740"/>
                  <a:gd name="connsiteX8" fmla="*/ 0 w 399018"/>
                  <a:gd name="connsiteY8" fmla="*/ 66504 h 686740"/>
                  <a:gd name="connsiteX9" fmla="*/ 66504 w 399018"/>
                  <a:gd name="connsiteY9" fmla="*/ 0 h 686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99018" h="686740">
                    <a:moveTo>
                      <a:pt x="66504" y="0"/>
                    </a:moveTo>
                    <a:lnTo>
                      <a:pt x="332514" y="0"/>
                    </a:lnTo>
                    <a:cubicBezTo>
                      <a:pt x="369243" y="0"/>
                      <a:pt x="399018" y="29775"/>
                      <a:pt x="399018" y="66504"/>
                    </a:cubicBezTo>
                    <a:lnTo>
                      <a:pt x="399018" y="684313"/>
                    </a:lnTo>
                    <a:lnTo>
                      <a:pt x="341791" y="685991"/>
                    </a:lnTo>
                    <a:cubicBezTo>
                      <a:pt x="294050" y="686640"/>
                      <a:pt x="244699" y="686740"/>
                      <a:pt x="194254" y="686740"/>
                    </a:cubicBezTo>
                    <a:cubicBezTo>
                      <a:pt x="143809" y="686740"/>
                      <a:pt x="94657" y="686640"/>
                      <a:pt x="47263" y="685991"/>
                    </a:cubicBezTo>
                    <a:lnTo>
                      <a:pt x="0" y="684590"/>
                    </a:lnTo>
                    <a:lnTo>
                      <a:pt x="0" y="66504"/>
                    </a:lnTo>
                    <a:cubicBezTo>
                      <a:pt x="0" y="29775"/>
                      <a:pt x="29775" y="0"/>
                      <a:pt x="66504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四角形: 角を丸くする 57">
                <a:extLst>
                  <a:ext uri="{FF2B5EF4-FFF2-40B4-BE49-F238E27FC236}">
                    <a16:creationId xmlns:a16="http://schemas.microsoft.com/office/drawing/2014/main" id="{F882B872-47A6-4F3A-8403-4C1A850F454B}"/>
                  </a:ext>
                </a:extLst>
              </p:cNvPr>
              <p:cNvSpPr/>
              <p:nvPr/>
            </p:nvSpPr>
            <p:spPr bwMode="auto">
              <a:xfrm>
                <a:off x="4487307" y="5450368"/>
                <a:ext cx="227568" cy="169860"/>
              </a:xfrm>
              <a:prstGeom prst="roundRect">
                <a:avLst/>
              </a:pr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F0DA0984-0335-4812-A2E9-F1E96EAB4FB4}"/>
                </a:ext>
              </a:extLst>
            </p:cNvPr>
            <p:cNvGrpSpPr/>
            <p:nvPr/>
          </p:nvGrpSpPr>
          <p:grpSpPr>
            <a:xfrm>
              <a:off x="3676705" y="875963"/>
              <a:ext cx="2551567" cy="2587538"/>
              <a:chOff x="778229" y="875963"/>
              <a:chExt cx="2551567" cy="2587538"/>
            </a:xfrm>
          </p:grpSpPr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3B83D80D-44FA-4A46-9222-71A80FDEED10}"/>
                  </a:ext>
                </a:extLst>
              </p:cNvPr>
              <p:cNvSpPr/>
              <p:nvPr/>
            </p:nvSpPr>
            <p:spPr>
              <a:xfrm>
                <a:off x="778229" y="875963"/>
                <a:ext cx="2551567" cy="2587538"/>
              </a:xfrm>
              <a:custGeom>
                <a:avLst/>
                <a:gdLst>
                  <a:gd name="connsiteX0" fmla="*/ 2719400 w 5344325"/>
                  <a:gd name="connsiteY0" fmla="*/ 4763609 h 5419666"/>
                  <a:gd name="connsiteX1" fmla="*/ 2552320 w 5344325"/>
                  <a:gd name="connsiteY1" fmla="*/ 5123611 h 5419666"/>
                  <a:gd name="connsiteX2" fmla="*/ 2414733 w 5344325"/>
                  <a:gd name="connsiteY2" fmla="*/ 5291309 h 5419666"/>
                  <a:gd name="connsiteX3" fmla="*/ 2491170 w 5344325"/>
                  <a:gd name="connsiteY3" fmla="*/ 5088306 h 5419666"/>
                  <a:gd name="connsiteX4" fmla="*/ 2719400 w 5344325"/>
                  <a:gd name="connsiteY4" fmla="*/ 4763609 h 5419666"/>
                  <a:gd name="connsiteX5" fmla="*/ 4826742 w 5344325"/>
                  <a:gd name="connsiteY5" fmla="*/ 4691467 h 5419666"/>
                  <a:gd name="connsiteX6" fmla="*/ 4578707 w 5344325"/>
                  <a:gd name="connsiteY6" fmla="*/ 5177818 h 5419666"/>
                  <a:gd name="connsiteX7" fmla="*/ 4406547 w 5344325"/>
                  <a:gd name="connsiteY7" fmla="*/ 5419266 h 5419666"/>
                  <a:gd name="connsiteX8" fmla="*/ 4529567 w 5344325"/>
                  <a:gd name="connsiteY8" fmla="*/ 5149447 h 5419666"/>
                  <a:gd name="connsiteX9" fmla="*/ 4826742 w 5344325"/>
                  <a:gd name="connsiteY9" fmla="*/ 4691467 h 5419666"/>
                  <a:gd name="connsiteX10" fmla="*/ 3741042 w 5344325"/>
                  <a:gd name="connsiteY10" fmla="*/ 4615131 h 5419666"/>
                  <a:gd name="connsiteX11" fmla="*/ 3577428 w 5344325"/>
                  <a:gd name="connsiteY11" fmla="*/ 5039995 h 5419666"/>
                  <a:gd name="connsiteX12" fmla="*/ 3394419 w 5344325"/>
                  <a:gd name="connsiteY12" fmla="*/ 5215501 h 5419666"/>
                  <a:gd name="connsiteX13" fmla="*/ 3454906 w 5344325"/>
                  <a:gd name="connsiteY13" fmla="*/ 4969257 h 5419666"/>
                  <a:gd name="connsiteX14" fmla="*/ 3741042 w 5344325"/>
                  <a:gd name="connsiteY14" fmla="*/ 4615131 h 5419666"/>
                  <a:gd name="connsiteX15" fmla="*/ 1075481 w 5344325"/>
                  <a:gd name="connsiteY15" fmla="*/ 4580627 h 5419666"/>
                  <a:gd name="connsiteX16" fmla="*/ 911868 w 5344325"/>
                  <a:gd name="connsiteY16" fmla="*/ 5005491 h 5419666"/>
                  <a:gd name="connsiteX17" fmla="*/ 728858 w 5344325"/>
                  <a:gd name="connsiteY17" fmla="*/ 5180997 h 5419666"/>
                  <a:gd name="connsiteX18" fmla="*/ 789345 w 5344325"/>
                  <a:gd name="connsiteY18" fmla="*/ 4934753 h 5419666"/>
                  <a:gd name="connsiteX19" fmla="*/ 1075481 w 5344325"/>
                  <a:gd name="connsiteY19" fmla="*/ 4580627 h 5419666"/>
                  <a:gd name="connsiteX20" fmla="*/ 422249 w 5344325"/>
                  <a:gd name="connsiteY20" fmla="*/ 4498783 h 5419666"/>
                  <a:gd name="connsiteX21" fmla="*/ 174214 w 5344325"/>
                  <a:gd name="connsiteY21" fmla="*/ 4985134 h 5419666"/>
                  <a:gd name="connsiteX22" fmla="*/ 2054 w 5344325"/>
                  <a:gd name="connsiteY22" fmla="*/ 5226582 h 5419666"/>
                  <a:gd name="connsiteX23" fmla="*/ 125074 w 5344325"/>
                  <a:gd name="connsiteY23" fmla="*/ 4956763 h 5419666"/>
                  <a:gd name="connsiteX24" fmla="*/ 422249 w 5344325"/>
                  <a:gd name="connsiteY24" fmla="*/ 4498783 h 5419666"/>
                  <a:gd name="connsiteX25" fmla="*/ 2102023 w 5344325"/>
                  <a:gd name="connsiteY25" fmla="*/ 4226942 h 5419666"/>
                  <a:gd name="connsiteX26" fmla="*/ 1938409 w 5344325"/>
                  <a:gd name="connsiteY26" fmla="*/ 4651806 h 5419666"/>
                  <a:gd name="connsiteX27" fmla="*/ 1755400 w 5344325"/>
                  <a:gd name="connsiteY27" fmla="*/ 4827312 h 5419666"/>
                  <a:gd name="connsiteX28" fmla="*/ 1815886 w 5344325"/>
                  <a:gd name="connsiteY28" fmla="*/ 4581067 h 5419666"/>
                  <a:gd name="connsiteX29" fmla="*/ 2102023 w 5344325"/>
                  <a:gd name="connsiteY29" fmla="*/ 4226942 h 5419666"/>
                  <a:gd name="connsiteX30" fmla="*/ 4474289 w 5344325"/>
                  <a:gd name="connsiteY30" fmla="*/ 3623091 h 5419666"/>
                  <a:gd name="connsiteX31" fmla="*/ 4310675 w 5344325"/>
                  <a:gd name="connsiteY31" fmla="*/ 4047954 h 5419666"/>
                  <a:gd name="connsiteX32" fmla="*/ 4127665 w 5344325"/>
                  <a:gd name="connsiteY32" fmla="*/ 4223461 h 5419666"/>
                  <a:gd name="connsiteX33" fmla="*/ 4188154 w 5344325"/>
                  <a:gd name="connsiteY33" fmla="*/ 3977216 h 5419666"/>
                  <a:gd name="connsiteX34" fmla="*/ 4474289 w 5344325"/>
                  <a:gd name="connsiteY34" fmla="*/ 3623091 h 5419666"/>
                  <a:gd name="connsiteX35" fmla="*/ 5344325 w 5344325"/>
                  <a:gd name="connsiteY35" fmla="*/ 3578660 h 5419666"/>
                  <a:gd name="connsiteX36" fmla="*/ 5096290 w 5344325"/>
                  <a:gd name="connsiteY36" fmla="*/ 4065011 h 5419666"/>
                  <a:gd name="connsiteX37" fmla="*/ 4924130 w 5344325"/>
                  <a:gd name="connsiteY37" fmla="*/ 4306459 h 5419666"/>
                  <a:gd name="connsiteX38" fmla="*/ 5047150 w 5344325"/>
                  <a:gd name="connsiteY38" fmla="*/ 4036640 h 5419666"/>
                  <a:gd name="connsiteX39" fmla="*/ 5344325 w 5344325"/>
                  <a:gd name="connsiteY39" fmla="*/ 3578660 h 5419666"/>
                  <a:gd name="connsiteX40" fmla="*/ 4033111 w 5344325"/>
                  <a:gd name="connsiteY40" fmla="*/ 3363001 h 5419666"/>
                  <a:gd name="connsiteX41" fmla="*/ 3785076 w 5344325"/>
                  <a:gd name="connsiteY41" fmla="*/ 3849352 h 5419666"/>
                  <a:gd name="connsiteX42" fmla="*/ 3612916 w 5344325"/>
                  <a:gd name="connsiteY42" fmla="*/ 4090800 h 5419666"/>
                  <a:gd name="connsiteX43" fmla="*/ 3735936 w 5344325"/>
                  <a:gd name="connsiteY43" fmla="*/ 3820981 h 5419666"/>
                  <a:gd name="connsiteX44" fmla="*/ 4033111 w 5344325"/>
                  <a:gd name="connsiteY44" fmla="*/ 3363001 h 5419666"/>
                  <a:gd name="connsiteX45" fmla="*/ 1183901 w 5344325"/>
                  <a:gd name="connsiteY45" fmla="*/ 3184977 h 5419666"/>
                  <a:gd name="connsiteX46" fmla="*/ 1016821 w 5344325"/>
                  <a:gd name="connsiteY46" fmla="*/ 3544978 h 5419666"/>
                  <a:gd name="connsiteX47" fmla="*/ 879234 w 5344325"/>
                  <a:gd name="connsiteY47" fmla="*/ 3712676 h 5419666"/>
                  <a:gd name="connsiteX48" fmla="*/ 955670 w 5344325"/>
                  <a:gd name="connsiteY48" fmla="*/ 3509673 h 5419666"/>
                  <a:gd name="connsiteX49" fmla="*/ 1183901 w 5344325"/>
                  <a:gd name="connsiteY49" fmla="*/ 3184977 h 5419666"/>
                  <a:gd name="connsiteX50" fmla="*/ 385368 w 5344325"/>
                  <a:gd name="connsiteY50" fmla="*/ 3174520 h 5419666"/>
                  <a:gd name="connsiteX51" fmla="*/ 221754 w 5344325"/>
                  <a:gd name="connsiteY51" fmla="*/ 3599384 h 5419666"/>
                  <a:gd name="connsiteX52" fmla="*/ 38744 w 5344325"/>
                  <a:gd name="connsiteY52" fmla="*/ 3774890 h 5419666"/>
                  <a:gd name="connsiteX53" fmla="*/ 99231 w 5344325"/>
                  <a:gd name="connsiteY53" fmla="*/ 3528645 h 5419666"/>
                  <a:gd name="connsiteX54" fmla="*/ 385368 w 5344325"/>
                  <a:gd name="connsiteY54" fmla="*/ 3174520 h 5419666"/>
                  <a:gd name="connsiteX55" fmla="*/ 3085433 w 5344325"/>
                  <a:gd name="connsiteY55" fmla="*/ 3091159 h 5419666"/>
                  <a:gd name="connsiteX56" fmla="*/ 2921819 w 5344325"/>
                  <a:gd name="connsiteY56" fmla="*/ 3516023 h 5419666"/>
                  <a:gd name="connsiteX57" fmla="*/ 2738810 w 5344325"/>
                  <a:gd name="connsiteY57" fmla="*/ 3691529 h 5419666"/>
                  <a:gd name="connsiteX58" fmla="*/ 2799297 w 5344325"/>
                  <a:gd name="connsiteY58" fmla="*/ 3445285 h 5419666"/>
                  <a:gd name="connsiteX59" fmla="*/ 3085433 w 5344325"/>
                  <a:gd name="connsiteY59" fmla="*/ 3091159 h 5419666"/>
                  <a:gd name="connsiteX60" fmla="*/ 2145155 w 5344325"/>
                  <a:gd name="connsiteY60" fmla="*/ 3001992 h 5419666"/>
                  <a:gd name="connsiteX61" fmla="*/ 1981542 w 5344325"/>
                  <a:gd name="connsiteY61" fmla="*/ 3426856 h 5419666"/>
                  <a:gd name="connsiteX62" fmla="*/ 1798532 w 5344325"/>
                  <a:gd name="connsiteY62" fmla="*/ 3602362 h 5419666"/>
                  <a:gd name="connsiteX63" fmla="*/ 1859019 w 5344325"/>
                  <a:gd name="connsiteY63" fmla="*/ 3356118 h 5419666"/>
                  <a:gd name="connsiteX64" fmla="*/ 2145155 w 5344325"/>
                  <a:gd name="connsiteY64" fmla="*/ 3001992 h 5419666"/>
                  <a:gd name="connsiteX65" fmla="*/ 4284101 w 5344325"/>
                  <a:gd name="connsiteY65" fmla="*/ 2600410 h 5419666"/>
                  <a:gd name="connsiteX66" fmla="*/ 4117021 w 5344325"/>
                  <a:gd name="connsiteY66" fmla="*/ 2960411 h 5419666"/>
                  <a:gd name="connsiteX67" fmla="*/ 3979434 w 5344325"/>
                  <a:gd name="connsiteY67" fmla="*/ 3128109 h 5419666"/>
                  <a:gd name="connsiteX68" fmla="*/ 4055871 w 5344325"/>
                  <a:gd name="connsiteY68" fmla="*/ 2925106 h 5419666"/>
                  <a:gd name="connsiteX69" fmla="*/ 4284101 w 5344325"/>
                  <a:gd name="connsiteY69" fmla="*/ 2600410 h 5419666"/>
                  <a:gd name="connsiteX70" fmla="*/ 5302425 w 5344325"/>
                  <a:gd name="connsiteY70" fmla="*/ 2458525 h 5419666"/>
                  <a:gd name="connsiteX71" fmla="*/ 5138811 w 5344325"/>
                  <a:gd name="connsiteY71" fmla="*/ 2883389 h 5419666"/>
                  <a:gd name="connsiteX72" fmla="*/ 4955802 w 5344325"/>
                  <a:gd name="connsiteY72" fmla="*/ 3058895 h 5419666"/>
                  <a:gd name="connsiteX73" fmla="*/ 5016288 w 5344325"/>
                  <a:gd name="connsiteY73" fmla="*/ 2812650 h 5419666"/>
                  <a:gd name="connsiteX74" fmla="*/ 5302425 w 5344325"/>
                  <a:gd name="connsiteY74" fmla="*/ 2458525 h 5419666"/>
                  <a:gd name="connsiteX75" fmla="*/ 920208 w 5344325"/>
                  <a:gd name="connsiteY75" fmla="*/ 2044460 h 5419666"/>
                  <a:gd name="connsiteX76" fmla="*/ 756595 w 5344325"/>
                  <a:gd name="connsiteY76" fmla="*/ 2469324 h 5419666"/>
                  <a:gd name="connsiteX77" fmla="*/ 573584 w 5344325"/>
                  <a:gd name="connsiteY77" fmla="*/ 2644830 h 5419666"/>
                  <a:gd name="connsiteX78" fmla="*/ 634072 w 5344325"/>
                  <a:gd name="connsiteY78" fmla="*/ 2398585 h 5419666"/>
                  <a:gd name="connsiteX79" fmla="*/ 920208 w 5344325"/>
                  <a:gd name="connsiteY79" fmla="*/ 2044460 h 5419666"/>
                  <a:gd name="connsiteX80" fmla="*/ 3032355 w 5344325"/>
                  <a:gd name="connsiteY80" fmla="*/ 2013168 h 5419666"/>
                  <a:gd name="connsiteX81" fmla="*/ 2770207 w 5344325"/>
                  <a:gd name="connsiteY81" fmla="*/ 2532279 h 5419666"/>
                  <a:gd name="connsiteX82" fmla="*/ 2584856 w 5344325"/>
                  <a:gd name="connsiteY82" fmla="*/ 2788258 h 5419666"/>
                  <a:gd name="connsiteX83" fmla="*/ 2713865 w 5344325"/>
                  <a:gd name="connsiteY83" fmla="*/ 2499749 h 5419666"/>
                  <a:gd name="connsiteX84" fmla="*/ 3032355 w 5344325"/>
                  <a:gd name="connsiteY84" fmla="*/ 2013168 h 5419666"/>
                  <a:gd name="connsiteX85" fmla="*/ 3689284 w 5344325"/>
                  <a:gd name="connsiteY85" fmla="*/ 1889183 h 5419666"/>
                  <a:gd name="connsiteX86" fmla="*/ 3525670 w 5344325"/>
                  <a:gd name="connsiteY86" fmla="*/ 2314047 h 5419666"/>
                  <a:gd name="connsiteX87" fmla="*/ 3342661 w 5344325"/>
                  <a:gd name="connsiteY87" fmla="*/ 2489553 h 5419666"/>
                  <a:gd name="connsiteX88" fmla="*/ 3403147 w 5344325"/>
                  <a:gd name="connsiteY88" fmla="*/ 2243309 h 5419666"/>
                  <a:gd name="connsiteX89" fmla="*/ 3689284 w 5344325"/>
                  <a:gd name="connsiteY89" fmla="*/ 1889183 h 5419666"/>
                  <a:gd name="connsiteX90" fmla="*/ 2477861 w 5344325"/>
                  <a:gd name="connsiteY90" fmla="*/ 1614969 h 5419666"/>
                  <a:gd name="connsiteX91" fmla="*/ 2310781 w 5344325"/>
                  <a:gd name="connsiteY91" fmla="*/ 1974970 h 5419666"/>
                  <a:gd name="connsiteX92" fmla="*/ 2173194 w 5344325"/>
                  <a:gd name="connsiteY92" fmla="*/ 2142668 h 5419666"/>
                  <a:gd name="connsiteX93" fmla="*/ 2249631 w 5344325"/>
                  <a:gd name="connsiteY93" fmla="*/ 1939665 h 5419666"/>
                  <a:gd name="connsiteX94" fmla="*/ 2477861 w 5344325"/>
                  <a:gd name="connsiteY94" fmla="*/ 1614969 h 5419666"/>
                  <a:gd name="connsiteX95" fmla="*/ 496189 w 5344325"/>
                  <a:gd name="connsiteY95" fmla="*/ 1555970 h 5419666"/>
                  <a:gd name="connsiteX96" fmla="*/ 234042 w 5344325"/>
                  <a:gd name="connsiteY96" fmla="*/ 2075081 h 5419666"/>
                  <a:gd name="connsiteX97" fmla="*/ 48691 w 5344325"/>
                  <a:gd name="connsiteY97" fmla="*/ 2331060 h 5419666"/>
                  <a:gd name="connsiteX98" fmla="*/ 177699 w 5344325"/>
                  <a:gd name="connsiteY98" fmla="*/ 2042551 h 5419666"/>
                  <a:gd name="connsiteX99" fmla="*/ 496189 w 5344325"/>
                  <a:gd name="connsiteY99" fmla="*/ 1555970 h 5419666"/>
                  <a:gd name="connsiteX100" fmla="*/ 5091666 w 5344325"/>
                  <a:gd name="connsiteY100" fmla="*/ 1502825 h 5419666"/>
                  <a:gd name="connsiteX101" fmla="*/ 4924585 w 5344325"/>
                  <a:gd name="connsiteY101" fmla="*/ 1862827 h 5419666"/>
                  <a:gd name="connsiteX102" fmla="*/ 4786999 w 5344325"/>
                  <a:gd name="connsiteY102" fmla="*/ 2030524 h 5419666"/>
                  <a:gd name="connsiteX103" fmla="*/ 4863435 w 5344325"/>
                  <a:gd name="connsiteY103" fmla="*/ 1827522 h 5419666"/>
                  <a:gd name="connsiteX104" fmla="*/ 5091666 w 5344325"/>
                  <a:gd name="connsiteY104" fmla="*/ 1502825 h 5419666"/>
                  <a:gd name="connsiteX105" fmla="*/ 1825979 w 5344325"/>
                  <a:gd name="connsiteY105" fmla="*/ 1492368 h 5419666"/>
                  <a:gd name="connsiteX106" fmla="*/ 1662366 w 5344325"/>
                  <a:gd name="connsiteY106" fmla="*/ 1917233 h 5419666"/>
                  <a:gd name="connsiteX107" fmla="*/ 1479355 w 5344325"/>
                  <a:gd name="connsiteY107" fmla="*/ 2092738 h 5419666"/>
                  <a:gd name="connsiteX108" fmla="*/ 1539843 w 5344325"/>
                  <a:gd name="connsiteY108" fmla="*/ 1846494 h 5419666"/>
                  <a:gd name="connsiteX109" fmla="*/ 1825979 w 5344325"/>
                  <a:gd name="connsiteY109" fmla="*/ 1492368 h 5419666"/>
                  <a:gd name="connsiteX110" fmla="*/ 1054505 w 5344325"/>
                  <a:gd name="connsiteY110" fmla="*/ 1114638 h 5419666"/>
                  <a:gd name="connsiteX111" fmla="*/ 887425 w 5344325"/>
                  <a:gd name="connsiteY111" fmla="*/ 1474639 h 5419666"/>
                  <a:gd name="connsiteX112" fmla="*/ 749838 w 5344325"/>
                  <a:gd name="connsiteY112" fmla="*/ 1642337 h 5419666"/>
                  <a:gd name="connsiteX113" fmla="*/ 826275 w 5344325"/>
                  <a:gd name="connsiteY113" fmla="*/ 1439334 h 5419666"/>
                  <a:gd name="connsiteX114" fmla="*/ 1054505 w 5344325"/>
                  <a:gd name="connsiteY114" fmla="*/ 1114638 h 5419666"/>
                  <a:gd name="connsiteX115" fmla="*/ 4740384 w 5344325"/>
                  <a:gd name="connsiteY115" fmla="*/ 900362 h 5419666"/>
                  <a:gd name="connsiteX116" fmla="*/ 4478238 w 5344325"/>
                  <a:gd name="connsiteY116" fmla="*/ 1419471 h 5419666"/>
                  <a:gd name="connsiteX117" fmla="*/ 4292887 w 5344325"/>
                  <a:gd name="connsiteY117" fmla="*/ 1675451 h 5419666"/>
                  <a:gd name="connsiteX118" fmla="*/ 4421895 w 5344325"/>
                  <a:gd name="connsiteY118" fmla="*/ 1386942 h 5419666"/>
                  <a:gd name="connsiteX119" fmla="*/ 4740384 w 5344325"/>
                  <a:gd name="connsiteY119" fmla="*/ 900362 h 5419666"/>
                  <a:gd name="connsiteX120" fmla="*/ 3273987 w 5344325"/>
                  <a:gd name="connsiteY120" fmla="*/ 582393 h 5419666"/>
                  <a:gd name="connsiteX121" fmla="*/ 3025952 w 5344325"/>
                  <a:gd name="connsiteY121" fmla="*/ 1068743 h 5419666"/>
                  <a:gd name="connsiteX122" fmla="*/ 2853792 w 5344325"/>
                  <a:gd name="connsiteY122" fmla="*/ 1310191 h 5419666"/>
                  <a:gd name="connsiteX123" fmla="*/ 2976812 w 5344325"/>
                  <a:gd name="connsiteY123" fmla="*/ 1040373 h 5419666"/>
                  <a:gd name="connsiteX124" fmla="*/ 3273987 w 5344325"/>
                  <a:gd name="connsiteY124" fmla="*/ 582393 h 5419666"/>
                  <a:gd name="connsiteX125" fmla="*/ 545543 w 5344325"/>
                  <a:gd name="connsiteY125" fmla="*/ 528040 h 5419666"/>
                  <a:gd name="connsiteX126" fmla="*/ 378463 w 5344325"/>
                  <a:gd name="connsiteY126" fmla="*/ 888042 h 5419666"/>
                  <a:gd name="connsiteX127" fmla="*/ 240877 w 5344325"/>
                  <a:gd name="connsiteY127" fmla="*/ 1055739 h 5419666"/>
                  <a:gd name="connsiteX128" fmla="*/ 317313 w 5344325"/>
                  <a:gd name="connsiteY128" fmla="*/ 852737 h 5419666"/>
                  <a:gd name="connsiteX129" fmla="*/ 545543 w 5344325"/>
                  <a:gd name="connsiteY129" fmla="*/ 528040 h 5419666"/>
                  <a:gd name="connsiteX130" fmla="*/ 3835934 w 5344325"/>
                  <a:gd name="connsiteY130" fmla="*/ 474453 h 5419666"/>
                  <a:gd name="connsiteX131" fmla="*/ 3672320 w 5344325"/>
                  <a:gd name="connsiteY131" fmla="*/ 899317 h 5419666"/>
                  <a:gd name="connsiteX132" fmla="*/ 3489311 w 5344325"/>
                  <a:gd name="connsiteY132" fmla="*/ 1074823 h 5419666"/>
                  <a:gd name="connsiteX133" fmla="*/ 3549798 w 5344325"/>
                  <a:gd name="connsiteY133" fmla="*/ 828579 h 5419666"/>
                  <a:gd name="connsiteX134" fmla="*/ 3835934 w 5344325"/>
                  <a:gd name="connsiteY134" fmla="*/ 474453 h 5419666"/>
                  <a:gd name="connsiteX135" fmla="*/ 4905610 w 5344325"/>
                  <a:gd name="connsiteY135" fmla="*/ 172528 h 5419666"/>
                  <a:gd name="connsiteX136" fmla="*/ 4741996 w 5344325"/>
                  <a:gd name="connsiteY136" fmla="*/ 597392 h 5419666"/>
                  <a:gd name="connsiteX137" fmla="*/ 4558987 w 5344325"/>
                  <a:gd name="connsiteY137" fmla="*/ 772898 h 5419666"/>
                  <a:gd name="connsiteX138" fmla="*/ 4619474 w 5344325"/>
                  <a:gd name="connsiteY138" fmla="*/ 526654 h 5419666"/>
                  <a:gd name="connsiteX139" fmla="*/ 4905610 w 5344325"/>
                  <a:gd name="connsiteY139" fmla="*/ 172528 h 5419666"/>
                  <a:gd name="connsiteX140" fmla="*/ 1351525 w 5344325"/>
                  <a:gd name="connsiteY140" fmla="*/ 2 h 5419666"/>
                  <a:gd name="connsiteX141" fmla="*/ 1187915 w 5344325"/>
                  <a:gd name="connsiteY141" fmla="*/ 424866 h 5419666"/>
                  <a:gd name="connsiteX142" fmla="*/ 1004904 w 5344325"/>
                  <a:gd name="connsiteY142" fmla="*/ 600371 h 5419666"/>
                  <a:gd name="connsiteX143" fmla="*/ 1065392 w 5344325"/>
                  <a:gd name="connsiteY143" fmla="*/ 354127 h 5419666"/>
                  <a:gd name="connsiteX144" fmla="*/ 1351525 w 5344325"/>
                  <a:gd name="connsiteY144" fmla="*/ 2 h 5419666"/>
                  <a:gd name="connsiteX145" fmla="*/ 2634823 w 5344325"/>
                  <a:gd name="connsiteY145" fmla="*/ 0 h 5419666"/>
                  <a:gd name="connsiteX146" fmla="*/ 2471209 w 5344325"/>
                  <a:gd name="connsiteY146" fmla="*/ 424864 h 5419666"/>
                  <a:gd name="connsiteX147" fmla="*/ 2288199 w 5344325"/>
                  <a:gd name="connsiteY147" fmla="*/ 600369 h 5419666"/>
                  <a:gd name="connsiteX148" fmla="*/ 2348687 w 5344325"/>
                  <a:gd name="connsiteY148" fmla="*/ 354126 h 5419666"/>
                  <a:gd name="connsiteX149" fmla="*/ 2634823 w 5344325"/>
                  <a:gd name="connsiteY149" fmla="*/ 0 h 5419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</a:cxnLst>
                <a:rect l="l" t="t" r="r" b="b"/>
                <a:pathLst>
                  <a:path w="5344325" h="5419666">
                    <a:moveTo>
                      <a:pt x="2719400" y="4763609"/>
                    </a:moveTo>
                    <a:cubicBezTo>
                      <a:pt x="2687122" y="4850933"/>
                      <a:pt x="2611421" y="5021245"/>
                      <a:pt x="2552320" y="5123611"/>
                    </a:cubicBezTo>
                    <a:cubicBezTo>
                      <a:pt x="2493219" y="5225977"/>
                      <a:pt x="2431620" y="5301058"/>
                      <a:pt x="2414733" y="5291309"/>
                    </a:cubicBezTo>
                    <a:cubicBezTo>
                      <a:pt x="2397847" y="5281559"/>
                      <a:pt x="2432069" y="5190672"/>
                      <a:pt x="2491170" y="5088306"/>
                    </a:cubicBezTo>
                    <a:cubicBezTo>
                      <a:pt x="2550271" y="4985940"/>
                      <a:pt x="2659208" y="4837400"/>
                      <a:pt x="2719400" y="4763609"/>
                    </a:cubicBezTo>
                    <a:close/>
                    <a:moveTo>
                      <a:pt x="4826742" y="4691467"/>
                    </a:moveTo>
                    <a:cubicBezTo>
                      <a:pt x="4774393" y="4807381"/>
                      <a:pt x="4660219" y="5036635"/>
                      <a:pt x="4578707" y="5177818"/>
                    </a:cubicBezTo>
                    <a:cubicBezTo>
                      <a:pt x="4497195" y="5319000"/>
                      <a:pt x="4420116" y="5427100"/>
                      <a:pt x="4406547" y="5419266"/>
                    </a:cubicBezTo>
                    <a:cubicBezTo>
                      <a:pt x="4392977" y="5411432"/>
                      <a:pt x="4448054" y="5290630"/>
                      <a:pt x="4529567" y="5149447"/>
                    </a:cubicBezTo>
                    <a:cubicBezTo>
                      <a:pt x="4611079" y="5008264"/>
                      <a:pt x="4751317" y="4797622"/>
                      <a:pt x="4826742" y="4691467"/>
                    </a:cubicBezTo>
                    <a:close/>
                    <a:moveTo>
                      <a:pt x="3741042" y="4615131"/>
                    </a:moveTo>
                    <a:cubicBezTo>
                      <a:pt x="3716098" y="4721279"/>
                      <a:pt x="3644668" y="4923532"/>
                      <a:pt x="3577428" y="5039995"/>
                    </a:cubicBezTo>
                    <a:cubicBezTo>
                      <a:pt x="3510189" y="5156457"/>
                      <a:pt x="3428252" y="5235034"/>
                      <a:pt x="3394419" y="5215501"/>
                    </a:cubicBezTo>
                    <a:cubicBezTo>
                      <a:pt x="3360585" y="5195967"/>
                      <a:pt x="3387666" y="5085720"/>
                      <a:pt x="3454906" y="4969257"/>
                    </a:cubicBezTo>
                    <a:cubicBezTo>
                      <a:pt x="3522146" y="4852794"/>
                      <a:pt x="3661136" y="4692487"/>
                      <a:pt x="3741042" y="4615131"/>
                    </a:cubicBezTo>
                    <a:close/>
                    <a:moveTo>
                      <a:pt x="1075481" y="4580627"/>
                    </a:moveTo>
                    <a:cubicBezTo>
                      <a:pt x="1050537" y="4686775"/>
                      <a:pt x="979108" y="4889028"/>
                      <a:pt x="911868" y="5005491"/>
                    </a:cubicBezTo>
                    <a:cubicBezTo>
                      <a:pt x="844628" y="5121954"/>
                      <a:pt x="762691" y="5200530"/>
                      <a:pt x="728858" y="5180997"/>
                    </a:cubicBezTo>
                    <a:cubicBezTo>
                      <a:pt x="695025" y="5161463"/>
                      <a:pt x="722105" y="5051216"/>
                      <a:pt x="789345" y="4934753"/>
                    </a:cubicBezTo>
                    <a:cubicBezTo>
                      <a:pt x="856585" y="4818290"/>
                      <a:pt x="995576" y="4657983"/>
                      <a:pt x="1075481" y="4580627"/>
                    </a:cubicBezTo>
                    <a:close/>
                    <a:moveTo>
                      <a:pt x="422249" y="4498783"/>
                    </a:moveTo>
                    <a:cubicBezTo>
                      <a:pt x="369901" y="4614697"/>
                      <a:pt x="255726" y="4843951"/>
                      <a:pt x="174214" y="4985134"/>
                    </a:cubicBezTo>
                    <a:cubicBezTo>
                      <a:pt x="92702" y="5126317"/>
                      <a:pt x="15623" y="5234416"/>
                      <a:pt x="2054" y="5226582"/>
                    </a:cubicBezTo>
                    <a:cubicBezTo>
                      <a:pt x="-11516" y="5218747"/>
                      <a:pt x="43562" y="5097946"/>
                      <a:pt x="125074" y="4956763"/>
                    </a:cubicBezTo>
                    <a:cubicBezTo>
                      <a:pt x="206586" y="4815580"/>
                      <a:pt x="346825" y="4604938"/>
                      <a:pt x="422249" y="4498783"/>
                    </a:cubicBezTo>
                    <a:close/>
                    <a:moveTo>
                      <a:pt x="2102023" y="4226942"/>
                    </a:moveTo>
                    <a:cubicBezTo>
                      <a:pt x="2077079" y="4333090"/>
                      <a:pt x="2005650" y="4535343"/>
                      <a:pt x="1938409" y="4651806"/>
                    </a:cubicBezTo>
                    <a:cubicBezTo>
                      <a:pt x="1871169" y="4768269"/>
                      <a:pt x="1789233" y="4846846"/>
                      <a:pt x="1755400" y="4827312"/>
                    </a:cubicBezTo>
                    <a:cubicBezTo>
                      <a:pt x="1721566" y="4807778"/>
                      <a:pt x="1748646" y="4697531"/>
                      <a:pt x="1815886" y="4581067"/>
                    </a:cubicBezTo>
                    <a:cubicBezTo>
                      <a:pt x="1883126" y="4464604"/>
                      <a:pt x="2022118" y="4304298"/>
                      <a:pt x="2102023" y="4226942"/>
                    </a:cubicBezTo>
                    <a:close/>
                    <a:moveTo>
                      <a:pt x="4474289" y="3623091"/>
                    </a:moveTo>
                    <a:cubicBezTo>
                      <a:pt x="4449345" y="3729239"/>
                      <a:pt x="4377915" y="3931492"/>
                      <a:pt x="4310675" y="4047954"/>
                    </a:cubicBezTo>
                    <a:cubicBezTo>
                      <a:pt x="4243436" y="4164418"/>
                      <a:pt x="4161499" y="4242995"/>
                      <a:pt x="4127665" y="4223461"/>
                    </a:cubicBezTo>
                    <a:cubicBezTo>
                      <a:pt x="4093832" y="4203927"/>
                      <a:pt x="4120913" y="4093679"/>
                      <a:pt x="4188154" y="3977216"/>
                    </a:cubicBezTo>
                    <a:cubicBezTo>
                      <a:pt x="4255394" y="3860753"/>
                      <a:pt x="4394384" y="3700447"/>
                      <a:pt x="4474289" y="3623091"/>
                    </a:cubicBezTo>
                    <a:close/>
                    <a:moveTo>
                      <a:pt x="5344325" y="3578660"/>
                    </a:moveTo>
                    <a:cubicBezTo>
                      <a:pt x="5291977" y="3694574"/>
                      <a:pt x="5177802" y="3923828"/>
                      <a:pt x="5096290" y="4065011"/>
                    </a:cubicBezTo>
                    <a:cubicBezTo>
                      <a:pt x="5014779" y="4206193"/>
                      <a:pt x="4937700" y="4314293"/>
                      <a:pt x="4924130" y="4306459"/>
                    </a:cubicBezTo>
                    <a:cubicBezTo>
                      <a:pt x="4910561" y="4298624"/>
                      <a:pt x="4965639" y="4177822"/>
                      <a:pt x="5047150" y="4036640"/>
                    </a:cubicBezTo>
                    <a:cubicBezTo>
                      <a:pt x="5128662" y="3895457"/>
                      <a:pt x="5268901" y="3684815"/>
                      <a:pt x="5344325" y="3578660"/>
                    </a:cubicBezTo>
                    <a:close/>
                    <a:moveTo>
                      <a:pt x="4033111" y="3363001"/>
                    </a:moveTo>
                    <a:cubicBezTo>
                      <a:pt x="3980762" y="3478915"/>
                      <a:pt x="3866587" y="3708170"/>
                      <a:pt x="3785076" y="3849352"/>
                    </a:cubicBezTo>
                    <a:cubicBezTo>
                      <a:pt x="3703564" y="3990535"/>
                      <a:pt x="3626485" y="4098634"/>
                      <a:pt x="3612916" y="4090800"/>
                    </a:cubicBezTo>
                    <a:cubicBezTo>
                      <a:pt x="3599346" y="4082965"/>
                      <a:pt x="3654424" y="3962164"/>
                      <a:pt x="3735936" y="3820981"/>
                    </a:cubicBezTo>
                    <a:cubicBezTo>
                      <a:pt x="3817447" y="3679799"/>
                      <a:pt x="3957686" y="3469155"/>
                      <a:pt x="4033111" y="3363001"/>
                    </a:cubicBezTo>
                    <a:close/>
                    <a:moveTo>
                      <a:pt x="1183901" y="3184977"/>
                    </a:moveTo>
                    <a:cubicBezTo>
                      <a:pt x="1151623" y="3272299"/>
                      <a:pt x="1075922" y="3442613"/>
                      <a:pt x="1016821" y="3544978"/>
                    </a:cubicBezTo>
                    <a:cubicBezTo>
                      <a:pt x="957720" y="3647344"/>
                      <a:pt x="896120" y="3722425"/>
                      <a:pt x="879234" y="3712676"/>
                    </a:cubicBezTo>
                    <a:cubicBezTo>
                      <a:pt x="862348" y="3702927"/>
                      <a:pt x="896569" y="3612039"/>
                      <a:pt x="955670" y="3509673"/>
                    </a:cubicBezTo>
                    <a:cubicBezTo>
                      <a:pt x="1014772" y="3407308"/>
                      <a:pt x="1123708" y="3258767"/>
                      <a:pt x="1183901" y="3184977"/>
                    </a:cubicBezTo>
                    <a:close/>
                    <a:moveTo>
                      <a:pt x="385368" y="3174520"/>
                    </a:moveTo>
                    <a:cubicBezTo>
                      <a:pt x="360424" y="3280669"/>
                      <a:pt x="288994" y="3482921"/>
                      <a:pt x="221754" y="3599384"/>
                    </a:cubicBezTo>
                    <a:cubicBezTo>
                      <a:pt x="154514" y="3715847"/>
                      <a:pt x="72578" y="3794423"/>
                      <a:pt x="38744" y="3774890"/>
                    </a:cubicBezTo>
                    <a:cubicBezTo>
                      <a:pt x="4910" y="3755356"/>
                      <a:pt x="31991" y="3645108"/>
                      <a:pt x="99231" y="3528645"/>
                    </a:cubicBezTo>
                    <a:cubicBezTo>
                      <a:pt x="166471" y="3412182"/>
                      <a:pt x="305462" y="3251877"/>
                      <a:pt x="385368" y="3174520"/>
                    </a:cubicBezTo>
                    <a:close/>
                    <a:moveTo>
                      <a:pt x="3085433" y="3091159"/>
                    </a:moveTo>
                    <a:cubicBezTo>
                      <a:pt x="3060489" y="3197307"/>
                      <a:pt x="2989059" y="3399560"/>
                      <a:pt x="2921819" y="3516023"/>
                    </a:cubicBezTo>
                    <a:cubicBezTo>
                      <a:pt x="2854579" y="3632486"/>
                      <a:pt x="2772643" y="3711062"/>
                      <a:pt x="2738810" y="3691529"/>
                    </a:cubicBezTo>
                    <a:cubicBezTo>
                      <a:pt x="2704976" y="3671995"/>
                      <a:pt x="2732057" y="3561748"/>
                      <a:pt x="2799297" y="3445285"/>
                    </a:cubicBezTo>
                    <a:cubicBezTo>
                      <a:pt x="2866537" y="3328822"/>
                      <a:pt x="3005527" y="3168516"/>
                      <a:pt x="3085433" y="3091159"/>
                    </a:cubicBezTo>
                    <a:close/>
                    <a:moveTo>
                      <a:pt x="2145155" y="3001992"/>
                    </a:moveTo>
                    <a:cubicBezTo>
                      <a:pt x="2120211" y="3108140"/>
                      <a:pt x="2048782" y="3310393"/>
                      <a:pt x="1981542" y="3426856"/>
                    </a:cubicBezTo>
                    <a:cubicBezTo>
                      <a:pt x="1914302" y="3543319"/>
                      <a:pt x="1832365" y="3621895"/>
                      <a:pt x="1798532" y="3602362"/>
                    </a:cubicBezTo>
                    <a:cubicBezTo>
                      <a:pt x="1764698" y="3582828"/>
                      <a:pt x="1791779" y="3472581"/>
                      <a:pt x="1859019" y="3356118"/>
                    </a:cubicBezTo>
                    <a:cubicBezTo>
                      <a:pt x="1926259" y="3239655"/>
                      <a:pt x="2065249" y="3079349"/>
                      <a:pt x="2145155" y="3001992"/>
                    </a:cubicBezTo>
                    <a:close/>
                    <a:moveTo>
                      <a:pt x="4284101" y="2600410"/>
                    </a:moveTo>
                    <a:cubicBezTo>
                      <a:pt x="4251823" y="2687732"/>
                      <a:pt x="4176122" y="2858045"/>
                      <a:pt x="4117021" y="2960411"/>
                    </a:cubicBezTo>
                    <a:cubicBezTo>
                      <a:pt x="4057920" y="3062777"/>
                      <a:pt x="3996320" y="3137858"/>
                      <a:pt x="3979434" y="3128109"/>
                    </a:cubicBezTo>
                    <a:cubicBezTo>
                      <a:pt x="3962548" y="3118360"/>
                      <a:pt x="3996770" y="3027472"/>
                      <a:pt x="4055871" y="2925106"/>
                    </a:cubicBezTo>
                    <a:cubicBezTo>
                      <a:pt x="4114972" y="2822740"/>
                      <a:pt x="4223909" y="2674200"/>
                      <a:pt x="4284101" y="2600410"/>
                    </a:cubicBezTo>
                    <a:close/>
                    <a:moveTo>
                      <a:pt x="5302425" y="2458525"/>
                    </a:moveTo>
                    <a:cubicBezTo>
                      <a:pt x="5277481" y="2564673"/>
                      <a:pt x="5206051" y="2766926"/>
                      <a:pt x="5138811" y="2883389"/>
                    </a:cubicBezTo>
                    <a:cubicBezTo>
                      <a:pt x="5071572" y="2999853"/>
                      <a:pt x="4989636" y="3078429"/>
                      <a:pt x="4955802" y="3058895"/>
                    </a:cubicBezTo>
                    <a:cubicBezTo>
                      <a:pt x="4921968" y="3039361"/>
                      <a:pt x="4949048" y="2929114"/>
                      <a:pt x="5016288" y="2812650"/>
                    </a:cubicBezTo>
                    <a:cubicBezTo>
                      <a:pt x="5083528" y="2696187"/>
                      <a:pt x="5222519" y="2535882"/>
                      <a:pt x="5302425" y="2458525"/>
                    </a:cubicBezTo>
                    <a:close/>
                    <a:moveTo>
                      <a:pt x="920208" y="2044460"/>
                    </a:moveTo>
                    <a:cubicBezTo>
                      <a:pt x="895264" y="2150608"/>
                      <a:pt x="823835" y="2352861"/>
                      <a:pt x="756595" y="2469324"/>
                    </a:cubicBezTo>
                    <a:cubicBezTo>
                      <a:pt x="689355" y="2585787"/>
                      <a:pt x="607419" y="2664364"/>
                      <a:pt x="573584" y="2644830"/>
                    </a:cubicBezTo>
                    <a:cubicBezTo>
                      <a:pt x="539750" y="2625296"/>
                      <a:pt x="566832" y="2515048"/>
                      <a:pt x="634072" y="2398585"/>
                    </a:cubicBezTo>
                    <a:cubicBezTo>
                      <a:pt x="701311" y="2282122"/>
                      <a:pt x="840302" y="2121816"/>
                      <a:pt x="920208" y="2044460"/>
                    </a:cubicBezTo>
                    <a:close/>
                    <a:moveTo>
                      <a:pt x="3032355" y="2013168"/>
                    </a:moveTo>
                    <a:cubicBezTo>
                      <a:pt x="2977497" y="2137129"/>
                      <a:pt x="2857016" y="2381922"/>
                      <a:pt x="2770207" y="2532279"/>
                    </a:cubicBezTo>
                    <a:cubicBezTo>
                      <a:pt x="2683399" y="2682635"/>
                      <a:pt x="2600416" y="2797241"/>
                      <a:pt x="2584856" y="2788258"/>
                    </a:cubicBezTo>
                    <a:cubicBezTo>
                      <a:pt x="2569298" y="2779275"/>
                      <a:pt x="2627056" y="2650106"/>
                      <a:pt x="2713865" y="2499749"/>
                    </a:cubicBezTo>
                    <a:cubicBezTo>
                      <a:pt x="2800673" y="2349393"/>
                      <a:pt x="2951165" y="2125722"/>
                      <a:pt x="3032355" y="2013168"/>
                    </a:cubicBezTo>
                    <a:close/>
                    <a:moveTo>
                      <a:pt x="3689284" y="1889183"/>
                    </a:moveTo>
                    <a:cubicBezTo>
                      <a:pt x="3664340" y="1995331"/>
                      <a:pt x="3592910" y="2197584"/>
                      <a:pt x="3525670" y="2314047"/>
                    </a:cubicBezTo>
                    <a:cubicBezTo>
                      <a:pt x="3458431" y="2430510"/>
                      <a:pt x="3376494" y="2509087"/>
                      <a:pt x="3342661" y="2489553"/>
                    </a:cubicBezTo>
                    <a:cubicBezTo>
                      <a:pt x="3308827" y="2470019"/>
                      <a:pt x="3335907" y="2359772"/>
                      <a:pt x="3403147" y="2243309"/>
                    </a:cubicBezTo>
                    <a:cubicBezTo>
                      <a:pt x="3470387" y="2126846"/>
                      <a:pt x="3609379" y="1966539"/>
                      <a:pt x="3689284" y="1889183"/>
                    </a:cubicBezTo>
                    <a:close/>
                    <a:moveTo>
                      <a:pt x="2477861" y="1614969"/>
                    </a:moveTo>
                    <a:cubicBezTo>
                      <a:pt x="2445583" y="1702291"/>
                      <a:pt x="2369882" y="1872604"/>
                      <a:pt x="2310781" y="1974970"/>
                    </a:cubicBezTo>
                    <a:cubicBezTo>
                      <a:pt x="2251680" y="2077336"/>
                      <a:pt x="2190080" y="2152417"/>
                      <a:pt x="2173194" y="2142668"/>
                    </a:cubicBezTo>
                    <a:cubicBezTo>
                      <a:pt x="2156308" y="2132918"/>
                      <a:pt x="2190530" y="2042031"/>
                      <a:pt x="2249631" y="1939665"/>
                    </a:cubicBezTo>
                    <a:cubicBezTo>
                      <a:pt x="2308732" y="1837299"/>
                      <a:pt x="2417669" y="1688759"/>
                      <a:pt x="2477861" y="1614969"/>
                    </a:cubicBezTo>
                    <a:close/>
                    <a:moveTo>
                      <a:pt x="496189" y="1555970"/>
                    </a:moveTo>
                    <a:cubicBezTo>
                      <a:pt x="441332" y="1679931"/>
                      <a:pt x="320850" y="1924725"/>
                      <a:pt x="234042" y="2075081"/>
                    </a:cubicBezTo>
                    <a:cubicBezTo>
                      <a:pt x="147233" y="2225437"/>
                      <a:pt x="64249" y="2340042"/>
                      <a:pt x="48691" y="2331060"/>
                    </a:cubicBezTo>
                    <a:cubicBezTo>
                      <a:pt x="33132" y="2322077"/>
                      <a:pt x="90890" y="2192908"/>
                      <a:pt x="177699" y="2042551"/>
                    </a:cubicBezTo>
                    <a:cubicBezTo>
                      <a:pt x="264507" y="1892195"/>
                      <a:pt x="414999" y="1668523"/>
                      <a:pt x="496189" y="1555970"/>
                    </a:cubicBezTo>
                    <a:close/>
                    <a:moveTo>
                      <a:pt x="5091666" y="1502825"/>
                    </a:moveTo>
                    <a:cubicBezTo>
                      <a:pt x="5059387" y="1590147"/>
                      <a:pt x="4983686" y="1760461"/>
                      <a:pt x="4924585" y="1862827"/>
                    </a:cubicBezTo>
                    <a:cubicBezTo>
                      <a:pt x="4865484" y="1965193"/>
                      <a:pt x="4803885" y="2040273"/>
                      <a:pt x="4786999" y="2030524"/>
                    </a:cubicBezTo>
                    <a:cubicBezTo>
                      <a:pt x="4770112" y="2020774"/>
                      <a:pt x="4804334" y="1929887"/>
                      <a:pt x="4863435" y="1827522"/>
                    </a:cubicBezTo>
                    <a:cubicBezTo>
                      <a:pt x="4922536" y="1725156"/>
                      <a:pt x="5031472" y="1576615"/>
                      <a:pt x="5091666" y="1502825"/>
                    </a:cubicBezTo>
                    <a:close/>
                    <a:moveTo>
                      <a:pt x="1825979" y="1492368"/>
                    </a:moveTo>
                    <a:cubicBezTo>
                      <a:pt x="1801034" y="1598517"/>
                      <a:pt x="1729606" y="1800770"/>
                      <a:pt x="1662366" y="1917233"/>
                    </a:cubicBezTo>
                    <a:cubicBezTo>
                      <a:pt x="1595126" y="2033696"/>
                      <a:pt x="1513189" y="2112272"/>
                      <a:pt x="1479355" y="2092738"/>
                    </a:cubicBezTo>
                    <a:cubicBezTo>
                      <a:pt x="1445522" y="2073204"/>
                      <a:pt x="1472603" y="1962957"/>
                      <a:pt x="1539843" y="1846494"/>
                    </a:cubicBezTo>
                    <a:cubicBezTo>
                      <a:pt x="1607083" y="1730031"/>
                      <a:pt x="1746073" y="1569725"/>
                      <a:pt x="1825979" y="1492368"/>
                    </a:cubicBezTo>
                    <a:close/>
                    <a:moveTo>
                      <a:pt x="1054505" y="1114638"/>
                    </a:moveTo>
                    <a:cubicBezTo>
                      <a:pt x="1022227" y="1201960"/>
                      <a:pt x="946526" y="1372273"/>
                      <a:pt x="887425" y="1474639"/>
                    </a:cubicBezTo>
                    <a:cubicBezTo>
                      <a:pt x="828324" y="1577005"/>
                      <a:pt x="766724" y="1652086"/>
                      <a:pt x="749838" y="1642337"/>
                    </a:cubicBezTo>
                    <a:cubicBezTo>
                      <a:pt x="732951" y="1632587"/>
                      <a:pt x="767174" y="1541700"/>
                      <a:pt x="826275" y="1439334"/>
                    </a:cubicBezTo>
                    <a:cubicBezTo>
                      <a:pt x="885376" y="1336968"/>
                      <a:pt x="994312" y="1188427"/>
                      <a:pt x="1054505" y="1114638"/>
                    </a:cubicBezTo>
                    <a:close/>
                    <a:moveTo>
                      <a:pt x="4740384" y="900362"/>
                    </a:moveTo>
                    <a:cubicBezTo>
                      <a:pt x="4685527" y="1024322"/>
                      <a:pt x="4565046" y="1269115"/>
                      <a:pt x="4478238" y="1419471"/>
                    </a:cubicBezTo>
                    <a:cubicBezTo>
                      <a:pt x="4391429" y="1569828"/>
                      <a:pt x="4308445" y="1684433"/>
                      <a:pt x="4292887" y="1675451"/>
                    </a:cubicBezTo>
                    <a:cubicBezTo>
                      <a:pt x="4277328" y="1666468"/>
                      <a:pt x="4335087" y="1537299"/>
                      <a:pt x="4421895" y="1386942"/>
                    </a:cubicBezTo>
                    <a:cubicBezTo>
                      <a:pt x="4508703" y="1236586"/>
                      <a:pt x="4659195" y="1012915"/>
                      <a:pt x="4740384" y="900362"/>
                    </a:cubicBezTo>
                    <a:close/>
                    <a:moveTo>
                      <a:pt x="3273987" y="582393"/>
                    </a:moveTo>
                    <a:cubicBezTo>
                      <a:pt x="3221639" y="698306"/>
                      <a:pt x="3107464" y="927561"/>
                      <a:pt x="3025952" y="1068743"/>
                    </a:cubicBezTo>
                    <a:cubicBezTo>
                      <a:pt x="2944441" y="1209925"/>
                      <a:pt x="2867362" y="1318025"/>
                      <a:pt x="2853792" y="1310191"/>
                    </a:cubicBezTo>
                    <a:cubicBezTo>
                      <a:pt x="2840223" y="1302356"/>
                      <a:pt x="2895301" y="1181554"/>
                      <a:pt x="2976812" y="1040373"/>
                    </a:cubicBezTo>
                    <a:cubicBezTo>
                      <a:pt x="3058324" y="899190"/>
                      <a:pt x="3198563" y="688548"/>
                      <a:pt x="3273987" y="582393"/>
                    </a:cubicBezTo>
                    <a:close/>
                    <a:moveTo>
                      <a:pt x="545543" y="528040"/>
                    </a:moveTo>
                    <a:cubicBezTo>
                      <a:pt x="513266" y="615362"/>
                      <a:pt x="437565" y="785676"/>
                      <a:pt x="378463" y="888042"/>
                    </a:cubicBezTo>
                    <a:cubicBezTo>
                      <a:pt x="319362" y="990407"/>
                      <a:pt x="257763" y="1065488"/>
                      <a:pt x="240877" y="1055739"/>
                    </a:cubicBezTo>
                    <a:cubicBezTo>
                      <a:pt x="223990" y="1045990"/>
                      <a:pt x="258213" y="955103"/>
                      <a:pt x="317313" y="852737"/>
                    </a:cubicBezTo>
                    <a:cubicBezTo>
                      <a:pt x="376415" y="750371"/>
                      <a:pt x="485351" y="601830"/>
                      <a:pt x="545543" y="528040"/>
                    </a:cubicBezTo>
                    <a:close/>
                    <a:moveTo>
                      <a:pt x="3835934" y="474453"/>
                    </a:moveTo>
                    <a:cubicBezTo>
                      <a:pt x="3810991" y="580602"/>
                      <a:pt x="3739560" y="782854"/>
                      <a:pt x="3672320" y="899317"/>
                    </a:cubicBezTo>
                    <a:cubicBezTo>
                      <a:pt x="3605080" y="1015780"/>
                      <a:pt x="3523145" y="1094357"/>
                      <a:pt x="3489311" y="1074823"/>
                    </a:cubicBezTo>
                    <a:cubicBezTo>
                      <a:pt x="3455477" y="1055289"/>
                      <a:pt x="3482558" y="945042"/>
                      <a:pt x="3549798" y="828579"/>
                    </a:cubicBezTo>
                    <a:cubicBezTo>
                      <a:pt x="3617038" y="712116"/>
                      <a:pt x="3756029" y="551810"/>
                      <a:pt x="3835934" y="474453"/>
                    </a:cubicBezTo>
                    <a:close/>
                    <a:moveTo>
                      <a:pt x="4905610" y="172528"/>
                    </a:moveTo>
                    <a:cubicBezTo>
                      <a:pt x="4880666" y="278677"/>
                      <a:pt x="4809236" y="480929"/>
                      <a:pt x="4741996" y="597392"/>
                    </a:cubicBezTo>
                    <a:cubicBezTo>
                      <a:pt x="4674756" y="713855"/>
                      <a:pt x="4592820" y="792431"/>
                      <a:pt x="4558987" y="772898"/>
                    </a:cubicBezTo>
                    <a:cubicBezTo>
                      <a:pt x="4525153" y="753364"/>
                      <a:pt x="4552234" y="643118"/>
                      <a:pt x="4619474" y="526654"/>
                    </a:cubicBezTo>
                    <a:cubicBezTo>
                      <a:pt x="4686714" y="410190"/>
                      <a:pt x="4825704" y="249884"/>
                      <a:pt x="4905610" y="172528"/>
                    </a:cubicBezTo>
                    <a:close/>
                    <a:moveTo>
                      <a:pt x="1351525" y="2"/>
                    </a:moveTo>
                    <a:cubicBezTo>
                      <a:pt x="1326581" y="106150"/>
                      <a:pt x="1255155" y="308403"/>
                      <a:pt x="1187915" y="424866"/>
                    </a:cubicBezTo>
                    <a:cubicBezTo>
                      <a:pt x="1120675" y="541329"/>
                      <a:pt x="1038738" y="619905"/>
                      <a:pt x="1004904" y="600371"/>
                    </a:cubicBezTo>
                    <a:cubicBezTo>
                      <a:pt x="971070" y="580837"/>
                      <a:pt x="998152" y="470589"/>
                      <a:pt x="1065392" y="354127"/>
                    </a:cubicBezTo>
                    <a:cubicBezTo>
                      <a:pt x="1132631" y="237664"/>
                      <a:pt x="1271622" y="77358"/>
                      <a:pt x="1351525" y="2"/>
                    </a:cubicBezTo>
                    <a:close/>
                    <a:moveTo>
                      <a:pt x="2634823" y="0"/>
                    </a:moveTo>
                    <a:cubicBezTo>
                      <a:pt x="2609879" y="106148"/>
                      <a:pt x="2538449" y="308401"/>
                      <a:pt x="2471209" y="424864"/>
                    </a:cubicBezTo>
                    <a:cubicBezTo>
                      <a:pt x="2403969" y="541327"/>
                      <a:pt x="2322033" y="619903"/>
                      <a:pt x="2288199" y="600369"/>
                    </a:cubicBezTo>
                    <a:cubicBezTo>
                      <a:pt x="2254366" y="580836"/>
                      <a:pt x="2281447" y="470588"/>
                      <a:pt x="2348687" y="354126"/>
                    </a:cubicBezTo>
                    <a:cubicBezTo>
                      <a:pt x="2415927" y="237662"/>
                      <a:pt x="2554917" y="77356"/>
                      <a:pt x="2634823" y="0"/>
                    </a:cubicBezTo>
                    <a:close/>
                  </a:path>
                </a:pathLst>
              </a:custGeom>
              <a:solidFill>
                <a:srgbClr val="3399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99FEDB8E-BE29-482E-BBA0-92DD9853D489}"/>
                  </a:ext>
                </a:extLst>
              </p:cNvPr>
              <p:cNvSpPr/>
              <p:nvPr/>
            </p:nvSpPr>
            <p:spPr>
              <a:xfrm>
                <a:off x="1137571" y="1147313"/>
                <a:ext cx="1821289" cy="2281687"/>
              </a:xfrm>
              <a:custGeom>
                <a:avLst/>
                <a:gdLst>
                  <a:gd name="connsiteX0" fmla="*/ 2719400 w 5344325"/>
                  <a:gd name="connsiteY0" fmla="*/ 4763609 h 5419666"/>
                  <a:gd name="connsiteX1" fmla="*/ 2552320 w 5344325"/>
                  <a:gd name="connsiteY1" fmla="*/ 5123611 h 5419666"/>
                  <a:gd name="connsiteX2" fmla="*/ 2414733 w 5344325"/>
                  <a:gd name="connsiteY2" fmla="*/ 5291309 h 5419666"/>
                  <a:gd name="connsiteX3" fmla="*/ 2491170 w 5344325"/>
                  <a:gd name="connsiteY3" fmla="*/ 5088306 h 5419666"/>
                  <a:gd name="connsiteX4" fmla="*/ 2719400 w 5344325"/>
                  <a:gd name="connsiteY4" fmla="*/ 4763609 h 5419666"/>
                  <a:gd name="connsiteX5" fmla="*/ 4826742 w 5344325"/>
                  <a:gd name="connsiteY5" fmla="*/ 4691467 h 5419666"/>
                  <a:gd name="connsiteX6" fmla="*/ 4578707 w 5344325"/>
                  <a:gd name="connsiteY6" fmla="*/ 5177818 h 5419666"/>
                  <a:gd name="connsiteX7" fmla="*/ 4406547 w 5344325"/>
                  <a:gd name="connsiteY7" fmla="*/ 5419266 h 5419666"/>
                  <a:gd name="connsiteX8" fmla="*/ 4529567 w 5344325"/>
                  <a:gd name="connsiteY8" fmla="*/ 5149447 h 5419666"/>
                  <a:gd name="connsiteX9" fmla="*/ 4826742 w 5344325"/>
                  <a:gd name="connsiteY9" fmla="*/ 4691467 h 5419666"/>
                  <a:gd name="connsiteX10" fmla="*/ 3741042 w 5344325"/>
                  <a:gd name="connsiteY10" fmla="*/ 4615131 h 5419666"/>
                  <a:gd name="connsiteX11" fmla="*/ 3577428 w 5344325"/>
                  <a:gd name="connsiteY11" fmla="*/ 5039995 h 5419666"/>
                  <a:gd name="connsiteX12" fmla="*/ 3394419 w 5344325"/>
                  <a:gd name="connsiteY12" fmla="*/ 5215501 h 5419666"/>
                  <a:gd name="connsiteX13" fmla="*/ 3454906 w 5344325"/>
                  <a:gd name="connsiteY13" fmla="*/ 4969257 h 5419666"/>
                  <a:gd name="connsiteX14" fmla="*/ 3741042 w 5344325"/>
                  <a:gd name="connsiteY14" fmla="*/ 4615131 h 5419666"/>
                  <a:gd name="connsiteX15" fmla="*/ 1075481 w 5344325"/>
                  <a:gd name="connsiteY15" fmla="*/ 4580627 h 5419666"/>
                  <a:gd name="connsiteX16" fmla="*/ 911868 w 5344325"/>
                  <a:gd name="connsiteY16" fmla="*/ 5005491 h 5419666"/>
                  <a:gd name="connsiteX17" fmla="*/ 728858 w 5344325"/>
                  <a:gd name="connsiteY17" fmla="*/ 5180997 h 5419666"/>
                  <a:gd name="connsiteX18" fmla="*/ 789345 w 5344325"/>
                  <a:gd name="connsiteY18" fmla="*/ 4934753 h 5419666"/>
                  <a:gd name="connsiteX19" fmla="*/ 1075481 w 5344325"/>
                  <a:gd name="connsiteY19" fmla="*/ 4580627 h 5419666"/>
                  <a:gd name="connsiteX20" fmla="*/ 422249 w 5344325"/>
                  <a:gd name="connsiteY20" fmla="*/ 4498783 h 5419666"/>
                  <a:gd name="connsiteX21" fmla="*/ 174214 w 5344325"/>
                  <a:gd name="connsiteY21" fmla="*/ 4985134 h 5419666"/>
                  <a:gd name="connsiteX22" fmla="*/ 2054 w 5344325"/>
                  <a:gd name="connsiteY22" fmla="*/ 5226582 h 5419666"/>
                  <a:gd name="connsiteX23" fmla="*/ 125074 w 5344325"/>
                  <a:gd name="connsiteY23" fmla="*/ 4956763 h 5419666"/>
                  <a:gd name="connsiteX24" fmla="*/ 422249 w 5344325"/>
                  <a:gd name="connsiteY24" fmla="*/ 4498783 h 5419666"/>
                  <a:gd name="connsiteX25" fmla="*/ 2102023 w 5344325"/>
                  <a:gd name="connsiteY25" fmla="*/ 4226942 h 5419666"/>
                  <a:gd name="connsiteX26" fmla="*/ 1938409 w 5344325"/>
                  <a:gd name="connsiteY26" fmla="*/ 4651806 h 5419666"/>
                  <a:gd name="connsiteX27" fmla="*/ 1755400 w 5344325"/>
                  <a:gd name="connsiteY27" fmla="*/ 4827312 h 5419666"/>
                  <a:gd name="connsiteX28" fmla="*/ 1815886 w 5344325"/>
                  <a:gd name="connsiteY28" fmla="*/ 4581067 h 5419666"/>
                  <a:gd name="connsiteX29" fmla="*/ 2102023 w 5344325"/>
                  <a:gd name="connsiteY29" fmla="*/ 4226942 h 5419666"/>
                  <a:gd name="connsiteX30" fmla="*/ 4474289 w 5344325"/>
                  <a:gd name="connsiteY30" fmla="*/ 3623091 h 5419666"/>
                  <a:gd name="connsiteX31" fmla="*/ 4310675 w 5344325"/>
                  <a:gd name="connsiteY31" fmla="*/ 4047954 h 5419666"/>
                  <a:gd name="connsiteX32" fmla="*/ 4127665 w 5344325"/>
                  <a:gd name="connsiteY32" fmla="*/ 4223461 h 5419666"/>
                  <a:gd name="connsiteX33" fmla="*/ 4188154 w 5344325"/>
                  <a:gd name="connsiteY33" fmla="*/ 3977216 h 5419666"/>
                  <a:gd name="connsiteX34" fmla="*/ 4474289 w 5344325"/>
                  <a:gd name="connsiteY34" fmla="*/ 3623091 h 5419666"/>
                  <a:gd name="connsiteX35" fmla="*/ 5344325 w 5344325"/>
                  <a:gd name="connsiteY35" fmla="*/ 3578660 h 5419666"/>
                  <a:gd name="connsiteX36" fmla="*/ 5096290 w 5344325"/>
                  <a:gd name="connsiteY36" fmla="*/ 4065011 h 5419666"/>
                  <a:gd name="connsiteX37" fmla="*/ 4924130 w 5344325"/>
                  <a:gd name="connsiteY37" fmla="*/ 4306459 h 5419666"/>
                  <a:gd name="connsiteX38" fmla="*/ 5047150 w 5344325"/>
                  <a:gd name="connsiteY38" fmla="*/ 4036640 h 5419666"/>
                  <a:gd name="connsiteX39" fmla="*/ 5344325 w 5344325"/>
                  <a:gd name="connsiteY39" fmla="*/ 3578660 h 5419666"/>
                  <a:gd name="connsiteX40" fmla="*/ 4033111 w 5344325"/>
                  <a:gd name="connsiteY40" fmla="*/ 3363001 h 5419666"/>
                  <a:gd name="connsiteX41" fmla="*/ 3785076 w 5344325"/>
                  <a:gd name="connsiteY41" fmla="*/ 3849352 h 5419666"/>
                  <a:gd name="connsiteX42" fmla="*/ 3612916 w 5344325"/>
                  <a:gd name="connsiteY42" fmla="*/ 4090800 h 5419666"/>
                  <a:gd name="connsiteX43" fmla="*/ 3735936 w 5344325"/>
                  <a:gd name="connsiteY43" fmla="*/ 3820981 h 5419666"/>
                  <a:gd name="connsiteX44" fmla="*/ 4033111 w 5344325"/>
                  <a:gd name="connsiteY44" fmla="*/ 3363001 h 5419666"/>
                  <a:gd name="connsiteX45" fmla="*/ 1183901 w 5344325"/>
                  <a:gd name="connsiteY45" fmla="*/ 3184977 h 5419666"/>
                  <a:gd name="connsiteX46" fmla="*/ 1016821 w 5344325"/>
                  <a:gd name="connsiteY46" fmla="*/ 3544978 h 5419666"/>
                  <a:gd name="connsiteX47" fmla="*/ 879234 w 5344325"/>
                  <a:gd name="connsiteY47" fmla="*/ 3712676 h 5419666"/>
                  <a:gd name="connsiteX48" fmla="*/ 955670 w 5344325"/>
                  <a:gd name="connsiteY48" fmla="*/ 3509673 h 5419666"/>
                  <a:gd name="connsiteX49" fmla="*/ 1183901 w 5344325"/>
                  <a:gd name="connsiteY49" fmla="*/ 3184977 h 5419666"/>
                  <a:gd name="connsiteX50" fmla="*/ 385368 w 5344325"/>
                  <a:gd name="connsiteY50" fmla="*/ 3174520 h 5419666"/>
                  <a:gd name="connsiteX51" fmla="*/ 221754 w 5344325"/>
                  <a:gd name="connsiteY51" fmla="*/ 3599384 h 5419666"/>
                  <a:gd name="connsiteX52" fmla="*/ 38744 w 5344325"/>
                  <a:gd name="connsiteY52" fmla="*/ 3774890 h 5419666"/>
                  <a:gd name="connsiteX53" fmla="*/ 99231 w 5344325"/>
                  <a:gd name="connsiteY53" fmla="*/ 3528645 h 5419666"/>
                  <a:gd name="connsiteX54" fmla="*/ 385368 w 5344325"/>
                  <a:gd name="connsiteY54" fmla="*/ 3174520 h 5419666"/>
                  <a:gd name="connsiteX55" fmla="*/ 3085433 w 5344325"/>
                  <a:gd name="connsiteY55" fmla="*/ 3091159 h 5419666"/>
                  <a:gd name="connsiteX56" fmla="*/ 2921819 w 5344325"/>
                  <a:gd name="connsiteY56" fmla="*/ 3516023 h 5419666"/>
                  <a:gd name="connsiteX57" fmla="*/ 2738810 w 5344325"/>
                  <a:gd name="connsiteY57" fmla="*/ 3691529 h 5419666"/>
                  <a:gd name="connsiteX58" fmla="*/ 2799297 w 5344325"/>
                  <a:gd name="connsiteY58" fmla="*/ 3445285 h 5419666"/>
                  <a:gd name="connsiteX59" fmla="*/ 3085433 w 5344325"/>
                  <a:gd name="connsiteY59" fmla="*/ 3091159 h 5419666"/>
                  <a:gd name="connsiteX60" fmla="*/ 2145155 w 5344325"/>
                  <a:gd name="connsiteY60" fmla="*/ 3001992 h 5419666"/>
                  <a:gd name="connsiteX61" fmla="*/ 1981542 w 5344325"/>
                  <a:gd name="connsiteY61" fmla="*/ 3426856 h 5419666"/>
                  <a:gd name="connsiteX62" fmla="*/ 1798532 w 5344325"/>
                  <a:gd name="connsiteY62" fmla="*/ 3602362 h 5419666"/>
                  <a:gd name="connsiteX63" fmla="*/ 1859019 w 5344325"/>
                  <a:gd name="connsiteY63" fmla="*/ 3356118 h 5419666"/>
                  <a:gd name="connsiteX64" fmla="*/ 2145155 w 5344325"/>
                  <a:gd name="connsiteY64" fmla="*/ 3001992 h 5419666"/>
                  <a:gd name="connsiteX65" fmla="*/ 4284101 w 5344325"/>
                  <a:gd name="connsiteY65" fmla="*/ 2600410 h 5419666"/>
                  <a:gd name="connsiteX66" fmla="*/ 4117021 w 5344325"/>
                  <a:gd name="connsiteY66" fmla="*/ 2960411 h 5419666"/>
                  <a:gd name="connsiteX67" fmla="*/ 3979434 w 5344325"/>
                  <a:gd name="connsiteY67" fmla="*/ 3128109 h 5419666"/>
                  <a:gd name="connsiteX68" fmla="*/ 4055871 w 5344325"/>
                  <a:gd name="connsiteY68" fmla="*/ 2925106 h 5419666"/>
                  <a:gd name="connsiteX69" fmla="*/ 4284101 w 5344325"/>
                  <a:gd name="connsiteY69" fmla="*/ 2600410 h 5419666"/>
                  <a:gd name="connsiteX70" fmla="*/ 5302425 w 5344325"/>
                  <a:gd name="connsiteY70" fmla="*/ 2458525 h 5419666"/>
                  <a:gd name="connsiteX71" fmla="*/ 5138811 w 5344325"/>
                  <a:gd name="connsiteY71" fmla="*/ 2883389 h 5419666"/>
                  <a:gd name="connsiteX72" fmla="*/ 4955802 w 5344325"/>
                  <a:gd name="connsiteY72" fmla="*/ 3058895 h 5419666"/>
                  <a:gd name="connsiteX73" fmla="*/ 5016288 w 5344325"/>
                  <a:gd name="connsiteY73" fmla="*/ 2812650 h 5419666"/>
                  <a:gd name="connsiteX74" fmla="*/ 5302425 w 5344325"/>
                  <a:gd name="connsiteY74" fmla="*/ 2458525 h 5419666"/>
                  <a:gd name="connsiteX75" fmla="*/ 920208 w 5344325"/>
                  <a:gd name="connsiteY75" fmla="*/ 2044460 h 5419666"/>
                  <a:gd name="connsiteX76" fmla="*/ 756595 w 5344325"/>
                  <a:gd name="connsiteY76" fmla="*/ 2469324 h 5419666"/>
                  <a:gd name="connsiteX77" fmla="*/ 573584 w 5344325"/>
                  <a:gd name="connsiteY77" fmla="*/ 2644830 h 5419666"/>
                  <a:gd name="connsiteX78" fmla="*/ 634072 w 5344325"/>
                  <a:gd name="connsiteY78" fmla="*/ 2398585 h 5419666"/>
                  <a:gd name="connsiteX79" fmla="*/ 920208 w 5344325"/>
                  <a:gd name="connsiteY79" fmla="*/ 2044460 h 5419666"/>
                  <a:gd name="connsiteX80" fmla="*/ 3032355 w 5344325"/>
                  <a:gd name="connsiteY80" fmla="*/ 2013168 h 5419666"/>
                  <a:gd name="connsiteX81" fmla="*/ 2770207 w 5344325"/>
                  <a:gd name="connsiteY81" fmla="*/ 2532279 h 5419666"/>
                  <a:gd name="connsiteX82" fmla="*/ 2584856 w 5344325"/>
                  <a:gd name="connsiteY82" fmla="*/ 2788258 h 5419666"/>
                  <a:gd name="connsiteX83" fmla="*/ 2713865 w 5344325"/>
                  <a:gd name="connsiteY83" fmla="*/ 2499749 h 5419666"/>
                  <a:gd name="connsiteX84" fmla="*/ 3032355 w 5344325"/>
                  <a:gd name="connsiteY84" fmla="*/ 2013168 h 5419666"/>
                  <a:gd name="connsiteX85" fmla="*/ 3689284 w 5344325"/>
                  <a:gd name="connsiteY85" fmla="*/ 1889183 h 5419666"/>
                  <a:gd name="connsiteX86" fmla="*/ 3525670 w 5344325"/>
                  <a:gd name="connsiteY86" fmla="*/ 2314047 h 5419666"/>
                  <a:gd name="connsiteX87" fmla="*/ 3342661 w 5344325"/>
                  <a:gd name="connsiteY87" fmla="*/ 2489553 h 5419666"/>
                  <a:gd name="connsiteX88" fmla="*/ 3403147 w 5344325"/>
                  <a:gd name="connsiteY88" fmla="*/ 2243309 h 5419666"/>
                  <a:gd name="connsiteX89" fmla="*/ 3689284 w 5344325"/>
                  <a:gd name="connsiteY89" fmla="*/ 1889183 h 5419666"/>
                  <a:gd name="connsiteX90" fmla="*/ 2477861 w 5344325"/>
                  <a:gd name="connsiteY90" fmla="*/ 1614969 h 5419666"/>
                  <a:gd name="connsiteX91" fmla="*/ 2310781 w 5344325"/>
                  <a:gd name="connsiteY91" fmla="*/ 1974970 h 5419666"/>
                  <a:gd name="connsiteX92" fmla="*/ 2173194 w 5344325"/>
                  <a:gd name="connsiteY92" fmla="*/ 2142668 h 5419666"/>
                  <a:gd name="connsiteX93" fmla="*/ 2249631 w 5344325"/>
                  <a:gd name="connsiteY93" fmla="*/ 1939665 h 5419666"/>
                  <a:gd name="connsiteX94" fmla="*/ 2477861 w 5344325"/>
                  <a:gd name="connsiteY94" fmla="*/ 1614969 h 5419666"/>
                  <a:gd name="connsiteX95" fmla="*/ 496189 w 5344325"/>
                  <a:gd name="connsiteY95" fmla="*/ 1555970 h 5419666"/>
                  <a:gd name="connsiteX96" fmla="*/ 234042 w 5344325"/>
                  <a:gd name="connsiteY96" fmla="*/ 2075081 h 5419666"/>
                  <a:gd name="connsiteX97" fmla="*/ 48691 w 5344325"/>
                  <a:gd name="connsiteY97" fmla="*/ 2331060 h 5419666"/>
                  <a:gd name="connsiteX98" fmla="*/ 177699 w 5344325"/>
                  <a:gd name="connsiteY98" fmla="*/ 2042551 h 5419666"/>
                  <a:gd name="connsiteX99" fmla="*/ 496189 w 5344325"/>
                  <a:gd name="connsiteY99" fmla="*/ 1555970 h 5419666"/>
                  <a:gd name="connsiteX100" fmla="*/ 5091666 w 5344325"/>
                  <a:gd name="connsiteY100" fmla="*/ 1502825 h 5419666"/>
                  <a:gd name="connsiteX101" fmla="*/ 4924585 w 5344325"/>
                  <a:gd name="connsiteY101" fmla="*/ 1862827 h 5419666"/>
                  <a:gd name="connsiteX102" fmla="*/ 4786999 w 5344325"/>
                  <a:gd name="connsiteY102" fmla="*/ 2030524 h 5419666"/>
                  <a:gd name="connsiteX103" fmla="*/ 4863435 w 5344325"/>
                  <a:gd name="connsiteY103" fmla="*/ 1827522 h 5419666"/>
                  <a:gd name="connsiteX104" fmla="*/ 5091666 w 5344325"/>
                  <a:gd name="connsiteY104" fmla="*/ 1502825 h 5419666"/>
                  <a:gd name="connsiteX105" fmla="*/ 1825979 w 5344325"/>
                  <a:gd name="connsiteY105" fmla="*/ 1492368 h 5419666"/>
                  <a:gd name="connsiteX106" fmla="*/ 1662366 w 5344325"/>
                  <a:gd name="connsiteY106" fmla="*/ 1917233 h 5419666"/>
                  <a:gd name="connsiteX107" fmla="*/ 1479355 w 5344325"/>
                  <a:gd name="connsiteY107" fmla="*/ 2092738 h 5419666"/>
                  <a:gd name="connsiteX108" fmla="*/ 1539843 w 5344325"/>
                  <a:gd name="connsiteY108" fmla="*/ 1846494 h 5419666"/>
                  <a:gd name="connsiteX109" fmla="*/ 1825979 w 5344325"/>
                  <a:gd name="connsiteY109" fmla="*/ 1492368 h 5419666"/>
                  <a:gd name="connsiteX110" fmla="*/ 1054505 w 5344325"/>
                  <a:gd name="connsiteY110" fmla="*/ 1114638 h 5419666"/>
                  <a:gd name="connsiteX111" fmla="*/ 887425 w 5344325"/>
                  <a:gd name="connsiteY111" fmla="*/ 1474639 h 5419666"/>
                  <a:gd name="connsiteX112" fmla="*/ 749838 w 5344325"/>
                  <a:gd name="connsiteY112" fmla="*/ 1642337 h 5419666"/>
                  <a:gd name="connsiteX113" fmla="*/ 826275 w 5344325"/>
                  <a:gd name="connsiteY113" fmla="*/ 1439334 h 5419666"/>
                  <a:gd name="connsiteX114" fmla="*/ 1054505 w 5344325"/>
                  <a:gd name="connsiteY114" fmla="*/ 1114638 h 5419666"/>
                  <a:gd name="connsiteX115" fmla="*/ 4740384 w 5344325"/>
                  <a:gd name="connsiteY115" fmla="*/ 900362 h 5419666"/>
                  <a:gd name="connsiteX116" fmla="*/ 4478238 w 5344325"/>
                  <a:gd name="connsiteY116" fmla="*/ 1419471 h 5419666"/>
                  <a:gd name="connsiteX117" fmla="*/ 4292887 w 5344325"/>
                  <a:gd name="connsiteY117" fmla="*/ 1675451 h 5419666"/>
                  <a:gd name="connsiteX118" fmla="*/ 4421895 w 5344325"/>
                  <a:gd name="connsiteY118" fmla="*/ 1386942 h 5419666"/>
                  <a:gd name="connsiteX119" fmla="*/ 4740384 w 5344325"/>
                  <a:gd name="connsiteY119" fmla="*/ 900362 h 5419666"/>
                  <a:gd name="connsiteX120" fmla="*/ 3273987 w 5344325"/>
                  <a:gd name="connsiteY120" fmla="*/ 582393 h 5419666"/>
                  <a:gd name="connsiteX121" fmla="*/ 3025952 w 5344325"/>
                  <a:gd name="connsiteY121" fmla="*/ 1068743 h 5419666"/>
                  <a:gd name="connsiteX122" fmla="*/ 2853792 w 5344325"/>
                  <a:gd name="connsiteY122" fmla="*/ 1310191 h 5419666"/>
                  <a:gd name="connsiteX123" fmla="*/ 2976812 w 5344325"/>
                  <a:gd name="connsiteY123" fmla="*/ 1040373 h 5419666"/>
                  <a:gd name="connsiteX124" fmla="*/ 3273987 w 5344325"/>
                  <a:gd name="connsiteY124" fmla="*/ 582393 h 5419666"/>
                  <a:gd name="connsiteX125" fmla="*/ 545543 w 5344325"/>
                  <a:gd name="connsiteY125" fmla="*/ 528040 h 5419666"/>
                  <a:gd name="connsiteX126" fmla="*/ 378463 w 5344325"/>
                  <a:gd name="connsiteY126" fmla="*/ 888042 h 5419666"/>
                  <a:gd name="connsiteX127" fmla="*/ 240877 w 5344325"/>
                  <a:gd name="connsiteY127" fmla="*/ 1055739 h 5419666"/>
                  <a:gd name="connsiteX128" fmla="*/ 317313 w 5344325"/>
                  <a:gd name="connsiteY128" fmla="*/ 852737 h 5419666"/>
                  <a:gd name="connsiteX129" fmla="*/ 545543 w 5344325"/>
                  <a:gd name="connsiteY129" fmla="*/ 528040 h 5419666"/>
                  <a:gd name="connsiteX130" fmla="*/ 3835934 w 5344325"/>
                  <a:gd name="connsiteY130" fmla="*/ 474453 h 5419666"/>
                  <a:gd name="connsiteX131" fmla="*/ 3672320 w 5344325"/>
                  <a:gd name="connsiteY131" fmla="*/ 899317 h 5419666"/>
                  <a:gd name="connsiteX132" fmla="*/ 3489311 w 5344325"/>
                  <a:gd name="connsiteY132" fmla="*/ 1074823 h 5419666"/>
                  <a:gd name="connsiteX133" fmla="*/ 3549798 w 5344325"/>
                  <a:gd name="connsiteY133" fmla="*/ 828579 h 5419666"/>
                  <a:gd name="connsiteX134" fmla="*/ 3835934 w 5344325"/>
                  <a:gd name="connsiteY134" fmla="*/ 474453 h 5419666"/>
                  <a:gd name="connsiteX135" fmla="*/ 4905610 w 5344325"/>
                  <a:gd name="connsiteY135" fmla="*/ 172528 h 5419666"/>
                  <a:gd name="connsiteX136" fmla="*/ 4741996 w 5344325"/>
                  <a:gd name="connsiteY136" fmla="*/ 597392 h 5419666"/>
                  <a:gd name="connsiteX137" fmla="*/ 4558987 w 5344325"/>
                  <a:gd name="connsiteY137" fmla="*/ 772898 h 5419666"/>
                  <a:gd name="connsiteX138" fmla="*/ 4619474 w 5344325"/>
                  <a:gd name="connsiteY138" fmla="*/ 526654 h 5419666"/>
                  <a:gd name="connsiteX139" fmla="*/ 4905610 w 5344325"/>
                  <a:gd name="connsiteY139" fmla="*/ 172528 h 5419666"/>
                  <a:gd name="connsiteX140" fmla="*/ 1351525 w 5344325"/>
                  <a:gd name="connsiteY140" fmla="*/ 2 h 5419666"/>
                  <a:gd name="connsiteX141" fmla="*/ 1187915 w 5344325"/>
                  <a:gd name="connsiteY141" fmla="*/ 424866 h 5419666"/>
                  <a:gd name="connsiteX142" fmla="*/ 1004904 w 5344325"/>
                  <a:gd name="connsiteY142" fmla="*/ 600371 h 5419666"/>
                  <a:gd name="connsiteX143" fmla="*/ 1065392 w 5344325"/>
                  <a:gd name="connsiteY143" fmla="*/ 354127 h 5419666"/>
                  <a:gd name="connsiteX144" fmla="*/ 1351525 w 5344325"/>
                  <a:gd name="connsiteY144" fmla="*/ 2 h 5419666"/>
                  <a:gd name="connsiteX145" fmla="*/ 2634823 w 5344325"/>
                  <a:gd name="connsiteY145" fmla="*/ 0 h 5419666"/>
                  <a:gd name="connsiteX146" fmla="*/ 2471209 w 5344325"/>
                  <a:gd name="connsiteY146" fmla="*/ 424864 h 5419666"/>
                  <a:gd name="connsiteX147" fmla="*/ 2288199 w 5344325"/>
                  <a:gd name="connsiteY147" fmla="*/ 600369 h 5419666"/>
                  <a:gd name="connsiteX148" fmla="*/ 2348687 w 5344325"/>
                  <a:gd name="connsiteY148" fmla="*/ 354126 h 5419666"/>
                  <a:gd name="connsiteX149" fmla="*/ 2634823 w 5344325"/>
                  <a:gd name="connsiteY149" fmla="*/ 0 h 5419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</a:cxnLst>
                <a:rect l="l" t="t" r="r" b="b"/>
                <a:pathLst>
                  <a:path w="5344325" h="5419666">
                    <a:moveTo>
                      <a:pt x="2719400" y="4763609"/>
                    </a:moveTo>
                    <a:cubicBezTo>
                      <a:pt x="2687122" y="4850933"/>
                      <a:pt x="2611421" y="5021245"/>
                      <a:pt x="2552320" y="5123611"/>
                    </a:cubicBezTo>
                    <a:cubicBezTo>
                      <a:pt x="2493219" y="5225977"/>
                      <a:pt x="2431620" y="5301058"/>
                      <a:pt x="2414733" y="5291309"/>
                    </a:cubicBezTo>
                    <a:cubicBezTo>
                      <a:pt x="2397847" y="5281559"/>
                      <a:pt x="2432069" y="5190672"/>
                      <a:pt x="2491170" y="5088306"/>
                    </a:cubicBezTo>
                    <a:cubicBezTo>
                      <a:pt x="2550271" y="4985940"/>
                      <a:pt x="2659208" y="4837400"/>
                      <a:pt x="2719400" y="4763609"/>
                    </a:cubicBezTo>
                    <a:close/>
                    <a:moveTo>
                      <a:pt x="4826742" y="4691467"/>
                    </a:moveTo>
                    <a:cubicBezTo>
                      <a:pt x="4774393" y="4807381"/>
                      <a:pt x="4660219" y="5036635"/>
                      <a:pt x="4578707" y="5177818"/>
                    </a:cubicBezTo>
                    <a:cubicBezTo>
                      <a:pt x="4497195" y="5319000"/>
                      <a:pt x="4420116" y="5427100"/>
                      <a:pt x="4406547" y="5419266"/>
                    </a:cubicBezTo>
                    <a:cubicBezTo>
                      <a:pt x="4392977" y="5411432"/>
                      <a:pt x="4448054" y="5290630"/>
                      <a:pt x="4529567" y="5149447"/>
                    </a:cubicBezTo>
                    <a:cubicBezTo>
                      <a:pt x="4611079" y="5008264"/>
                      <a:pt x="4751317" y="4797622"/>
                      <a:pt x="4826742" y="4691467"/>
                    </a:cubicBezTo>
                    <a:close/>
                    <a:moveTo>
                      <a:pt x="3741042" y="4615131"/>
                    </a:moveTo>
                    <a:cubicBezTo>
                      <a:pt x="3716098" y="4721279"/>
                      <a:pt x="3644668" y="4923532"/>
                      <a:pt x="3577428" y="5039995"/>
                    </a:cubicBezTo>
                    <a:cubicBezTo>
                      <a:pt x="3510189" y="5156457"/>
                      <a:pt x="3428252" y="5235034"/>
                      <a:pt x="3394419" y="5215501"/>
                    </a:cubicBezTo>
                    <a:cubicBezTo>
                      <a:pt x="3360585" y="5195967"/>
                      <a:pt x="3387666" y="5085720"/>
                      <a:pt x="3454906" y="4969257"/>
                    </a:cubicBezTo>
                    <a:cubicBezTo>
                      <a:pt x="3522146" y="4852794"/>
                      <a:pt x="3661136" y="4692487"/>
                      <a:pt x="3741042" y="4615131"/>
                    </a:cubicBezTo>
                    <a:close/>
                    <a:moveTo>
                      <a:pt x="1075481" y="4580627"/>
                    </a:moveTo>
                    <a:cubicBezTo>
                      <a:pt x="1050537" y="4686775"/>
                      <a:pt x="979108" y="4889028"/>
                      <a:pt x="911868" y="5005491"/>
                    </a:cubicBezTo>
                    <a:cubicBezTo>
                      <a:pt x="844628" y="5121954"/>
                      <a:pt x="762691" y="5200530"/>
                      <a:pt x="728858" y="5180997"/>
                    </a:cubicBezTo>
                    <a:cubicBezTo>
                      <a:pt x="695025" y="5161463"/>
                      <a:pt x="722105" y="5051216"/>
                      <a:pt x="789345" y="4934753"/>
                    </a:cubicBezTo>
                    <a:cubicBezTo>
                      <a:pt x="856585" y="4818290"/>
                      <a:pt x="995576" y="4657983"/>
                      <a:pt x="1075481" y="4580627"/>
                    </a:cubicBezTo>
                    <a:close/>
                    <a:moveTo>
                      <a:pt x="422249" y="4498783"/>
                    </a:moveTo>
                    <a:cubicBezTo>
                      <a:pt x="369901" y="4614697"/>
                      <a:pt x="255726" y="4843951"/>
                      <a:pt x="174214" y="4985134"/>
                    </a:cubicBezTo>
                    <a:cubicBezTo>
                      <a:pt x="92702" y="5126317"/>
                      <a:pt x="15623" y="5234416"/>
                      <a:pt x="2054" y="5226582"/>
                    </a:cubicBezTo>
                    <a:cubicBezTo>
                      <a:pt x="-11516" y="5218747"/>
                      <a:pt x="43562" y="5097946"/>
                      <a:pt x="125074" y="4956763"/>
                    </a:cubicBezTo>
                    <a:cubicBezTo>
                      <a:pt x="206586" y="4815580"/>
                      <a:pt x="346825" y="4604938"/>
                      <a:pt x="422249" y="4498783"/>
                    </a:cubicBezTo>
                    <a:close/>
                    <a:moveTo>
                      <a:pt x="2102023" y="4226942"/>
                    </a:moveTo>
                    <a:cubicBezTo>
                      <a:pt x="2077079" y="4333090"/>
                      <a:pt x="2005650" y="4535343"/>
                      <a:pt x="1938409" y="4651806"/>
                    </a:cubicBezTo>
                    <a:cubicBezTo>
                      <a:pt x="1871169" y="4768269"/>
                      <a:pt x="1789233" y="4846846"/>
                      <a:pt x="1755400" y="4827312"/>
                    </a:cubicBezTo>
                    <a:cubicBezTo>
                      <a:pt x="1721566" y="4807778"/>
                      <a:pt x="1748646" y="4697531"/>
                      <a:pt x="1815886" y="4581067"/>
                    </a:cubicBezTo>
                    <a:cubicBezTo>
                      <a:pt x="1883126" y="4464604"/>
                      <a:pt x="2022118" y="4304298"/>
                      <a:pt x="2102023" y="4226942"/>
                    </a:cubicBezTo>
                    <a:close/>
                    <a:moveTo>
                      <a:pt x="4474289" y="3623091"/>
                    </a:moveTo>
                    <a:cubicBezTo>
                      <a:pt x="4449345" y="3729239"/>
                      <a:pt x="4377915" y="3931492"/>
                      <a:pt x="4310675" y="4047954"/>
                    </a:cubicBezTo>
                    <a:cubicBezTo>
                      <a:pt x="4243436" y="4164418"/>
                      <a:pt x="4161499" y="4242995"/>
                      <a:pt x="4127665" y="4223461"/>
                    </a:cubicBezTo>
                    <a:cubicBezTo>
                      <a:pt x="4093832" y="4203927"/>
                      <a:pt x="4120913" y="4093679"/>
                      <a:pt x="4188154" y="3977216"/>
                    </a:cubicBezTo>
                    <a:cubicBezTo>
                      <a:pt x="4255394" y="3860753"/>
                      <a:pt x="4394384" y="3700447"/>
                      <a:pt x="4474289" y="3623091"/>
                    </a:cubicBezTo>
                    <a:close/>
                    <a:moveTo>
                      <a:pt x="5344325" y="3578660"/>
                    </a:moveTo>
                    <a:cubicBezTo>
                      <a:pt x="5291977" y="3694574"/>
                      <a:pt x="5177802" y="3923828"/>
                      <a:pt x="5096290" y="4065011"/>
                    </a:cubicBezTo>
                    <a:cubicBezTo>
                      <a:pt x="5014779" y="4206193"/>
                      <a:pt x="4937700" y="4314293"/>
                      <a:pt x="4924130" y="4306459"/>
                    </a:cubicBezTo>
                    <a:cubicBezTo>
                      <a:pt x="4910561" y="4298624"/>
                      <a:pt x="4965639" y="4177822"/>
                      <a:pt x="5047150" y="4036640"/>
                    </a:cubicBezTo>
                    <a:cubicBezTo>
                      <a:pt x="5128662" y="3895457"/>
                      <a:pt x="5268901" y="3684815"/>
                      <a:pt x="5344325" y="3578660"/>
                    </a:cubicBezTo>
                    <a:close/>
                    <a:moveTo>
                      <a:pt x="4033111" y="3363001"/>
                    </a:moveTo>
                    <a:cubicBezTo>
                      <a:pt x="3980762" y="3478915"/>
                      <a:pt x="3866587" y="3708170"/>
                      <a:pt x="3785076" y="3849352"/>
                    </a:cubicBezTo>
                    <a:cubicBezTo>
                      <a:pt x="3703564" y="3990535"/>
                      <a:pt x="3626485" y="4098634"/>
                      <a:pt x="3612916" y="4090800"/>
                    </a:cubicBezTo>
                    <a:cubicBezTo>
                      <a:pt x="3599346" y="4082965"/>
                      <a:pt x="3654424" y="3962164"/>
                      <a:pt x="3735936" y="3820981"/>
                    </a:cubicBezTo>
                    <a:cubicBezTo>
                      <a:pt x="3817447" y="3679799"/>
                      <a:pt x="3957686" y="3469155"/>
                      <a:pt x="4033111" y="3363001"/>
                    </a:cubicBezTo>
                    <a:close/>
                    <a:moveTo>
                      <a:pt x="1183901" y="3184977"/>
                    </a:moveTo>
                    <a:cubicBezTo>
                      <a:pt x="1151623" y="3272299"/>
                      <a:pt x="1075922" y="3442613"/>
                      <a:pt x="1016821" y="3544978"/>
                    </a:cubicBezTo>
                    <a:cubicBezTo>
                      <a:pt x="957720" y="3647344"/>
                      <a:pt x="896120" y="3722425"/>
                      <a:pt x="879234" y="3712676"/>
                    </a:cubicBezTo>
                    <a:cubicBezTo>
                      <a:pt x="862348" y="3702927"/>
                      <a:pt x="896569" y="3612039"/>
                      <a:pt x="955670" y="3509673"/>
                    </a:cubicBezTo>
                    <a:cubicBezTo>
                      <a:pt x="1014772" y="3407308"/>
                      <a:pt x="1123708" y="3258767"/>
                      <a:pt x="1183901" y="3184977"/>
                    </a:cubicBezTo>
                    <a:close/>
                    <a:moveTo>
                      <a:pt x="385368" y="3174520"/>
                    </a:moveTo>
                    <a:cubicBezTo>
                      <a:pt x="360424" y="3280669"/>
                      <a:pt x="288994" y="3482921"/>
                      <a:pt x="221754" y="3599384"/>
                    </a:cubicBezTo>
                    <a:cubicBezTo>
                      <a:pt x="154514" y="3715847"/>
                      <a:pt x="72578" y="3794423"/>
                      <a:pt x="38744" y="3774890"/>
                    </a:cubicBezTo>
                    <a:cubicBezTo>
                      <a:pt x="4910" y="3755356"/>
                      <a:pt x="31991" y="3645108"/>
                      <a:pt x="99231" y="3528645"/>
                    </a:cubicBezTo>
                    <a:cubicBezTo>
                      <a:pt x="166471" y="3412182"/>
                      <a:pt x="305462" y="3251877"/>
                      <a:pt x="385368" y="3174520"/>
                    </a:cubicBezTo>
                    <a:close/>
                    <a:moveTo>
                      <a:pt x="3085433" y="3091159"/>
                    </a:moveTo>
                    <a:cubicBezTo>
                      <a:pt x="3060489" y="3197307"/>
                      <a:pt x="2989059" y="3399560"/>
                      <a:pt x="2921819" y="3516023"/>
                    </a:cubicBezTo>
                    <a:cubicBezTo>
                      <a:pt x="2854579" y="3632486"/>
                      <a:pt x="2772643" y="3711062"/>
                      <a:pt x="2738810" y="3691529"/>
                    </a:cubicBezTo>
                    <a:cubicBezTo>
                      <a:pt x="2704976" y="3671995"/>
                      <a:pt x="2732057" y="3561748"/>
                      <a:pt x="2799297" y="3445285"/>
                    </a:cubicBezTo>
                    <a:cubicBezTo>
                      <a:pt x="2866537" y="3328822"/>
                      <a:pt x="3005527" y="3168516"/>
                      <a:pt x="3085433" y="3091159"/>
                    </a:cubicBezTo>
                    <a:close/>
                    <a:moveTo>
                      <a:pt x="2145155" y="3001992"/>
                    </a:moveTo>
                    <a:cubicBezTo>
                      <a:pt x="2120211" y="3108140"/>
                      <a:pt x="2048782" y="3310393"/>
                      <a:pt x="1981542" y="3426856"/>
                    </a:cubicBezTo>
                    <a:cubicBezTo>
                      <a:pt x="1914302" y="3543319"/>
                      <a:pt x="1832365" y="3621895"/>
                      <a:pt x="1798532" y="3602362"/>
                    </a:cubicBezTo>
                    <a:cubicBezTo>
                      <a:pt x="1764698" y="3582828"/>
                      <a:pt x="1791779" y="3472581"/>
                      <a:pt x="1859019" y="3356118"/>
                    </a:cubicBezTo>
                    <a:cubicBezTo>
                      <a:pt x="1926259" y="3239655"/>
                      <a:pt x="2065249" y="3079349"/>
                      <a:pt x="2145155" y="3001992"/>
                    </a:cubicBezTo>
                    <a:close/>
                    <a:moveTo>
                      <a:pt x="4284101" y="2600410"/>
                    </a:moveTo>
                    <a:cubicBezTo>
                      <a:pt x="4251823" y="2687732"/>
                      <a:pt x="4176122" y="2858045"/>
                      <a:pt x="4117021" y="2960411"/>
                    </a:cubicBezTo>
                    <a:cubicBezTo>
                      <a:pt x="4057920" y="3062777"/>
                      <a:pt x="3996320" y="3137858"/>
                      <a:pt x="3979434" y="3128109"/>
                    </a:cubicBezTo>
                    <a:cubicBezTo>
                      <a:pt x="3962548" y="3118360"/>
                      <a:pt x="3996770" y="3027472"/>
                      <a:pt x="4055871" y="2925106"/>
                    </a:cubicBezTo>
                    <a:cubicBezTo>
                      <a:pt x="4114972" y="2822740"/>
                      <a:pt x="4223909" y="2674200"/>
                      <a:pt x="4284101" y="2600410"/>
                    </a:cubicBezTo>
                    <a:close/>
                    <a:moveTo>
                      <a:pt x="5302425" y="2458525"/>
                    </a:moveTo>
                    <a:cubicBezTo>
                      <a:pt x="5277481" y="2564673"/>
                      <a:pt x="5206051" y="2766926"/>
                      <a:pt x="5138811" y="2883389"/>
                    </a:cubicBezTo>
                    <a:cubicBezTo>
                      <a:pt x="5071572" y="2999853"/>
                      <a:pt x="4989636" y="3078429"/>
                      <a:pt x="4955802" y="3058895"/>
                    </a:cubicBezTo>
                    <a:cubicBezTo>
                      <a:pt x="4921968" y="3039361"/>
                      <a:pt x="4949048" y="2929114"/>
                      <a:pt x="5016288" y="2812650"/>
                    </a:cubicBezTo>
                    <a:cubicBezTo>
                      <a:pt x="5083528" y="2696187"/>
                      <a:pt x="5222519" y="2535882"/>
                      <a:pt x="5302425" y="2458525"/>
                    </a:cubicBezTo>
                    <a:close/>
                    <a:moveTo>
                      <a:pt x="920208" y="2044460"/>
                    </a:moveTo>
                    <a:cubicBezTo>
                      <a:pt x="895264" y="2150608"/>
                      <a:pt x="823835" y="2352861"/>
                      <a:pt x="756595" y="2469324"/>
                    </a:cubicBezTo>
                    <a:cubicBezTo>
                      <a:pt x="689355" y="2585787"/>
                      <a:pt x="607419" y="2664364"/>
                      <a:pt x="573584" y="2644830"/>
                    </a:cubicBezTo>
                    <a:cubicBezTo>
                      <a:pt x="539750" y="2625296"/>
                      <a:pt x="566832" y="2515048"/>
                      <a:pt x="634072" y="2398585"/>
                    </a:cubicBezTo>
                    <a:cubicBezTo>
                      <a:pt x="701311" y="2282122"/>
                      <a:pt x="840302" y="2121816"/>
                      <a:pt x="920208" y="2044460"/>
                    </a:cubicBezTo>
                    <a:close/>
                    <a:moveTo>
                      <a:pt x="3032355" y="2013168"/>
                    </a:moveTo>
                    <a:cubicBezTo>
                      <a:pt x="2977497" y="2137129"/>
                      <a:pt x="2857016" y="2381922"/>
                      <a:pt x="2770207" y="2532279"/>
                    </a:cubicBezTo>
                    <a:cubicBezTo>
                      <a:pt x="2683399" y="2682635"/>
                      <a:pt x="2600416" y="2797241"/>
                      <a:pt x="2584856" y="2788258"/>
                    </a:cubicBezTo>
                    <a:cubicBezTo>
                      <a:pt x="2569298" y="2779275"/>
                      <a:pt x="2627056" y="2650106"/>
                      <a:pt x="2713865" y="2499749"/>
                    </a:cubicBezTo>
                    <a:cubicBezTo>
                      <a:pt x="2800673" y="2349393"/>
                      <a:pt x="2951165" y="2125722"/>
                      <a:pt x="3032355" y="2013168"/>
                    </a:cubicBezTo>
                    <a:close/>
                    <a:moveTo>
                      <a:pt x="3689284" y="1889183"/>
                    </a:moveTo>
                    <a:cubicBezTo>
                      <a:pt x="3664340" y="1995331"/>
                      <a:pt x="3592910" y="2197584"/>
                      <a:pt x="3525670" y="2314047"/>
                    </a:cubicBezTo>
                    <a:cubicBezTo>
                      <a:pt x="3458431" y="2430510"/>
                      <a:pt x="3376494" y="2509087"/>
                      <a:pt x="3342661" y="2489553"/>
                    </a:cubicBezTo>
                    <a:cubicBezTo>
                      <a:pt x="3308827" y="2470019"/>
                      <a:pt x="3335907" y="2359772"/>
                      <a:pt x="3403147" y="2243309"/>
                    </a:cubicBezTo>
                    <a:cubicBezTo>
                      <a:pt x="3470387" y="2126846"/>
                      <a:pt x="3609379" y="1966539"/>
                      <a:pt x="3689284" y="1889183"/>
                    </a:cubicBezTo>
                    <a:close/>
                    <a:moveTo>
                      <a:pt x="2477861" y="1614969"/>
                    </a:moveTo>
                    <a:cubicBezTo>
                      <a:pt x="2445583" y="1702291"/>
                      <a:pt x="2369882" y="1872604"/>
                      <a:pt x="2310781" y="1974970"/>
                    </a:cubicBezTo>
                    <a:cubicBezTo>
                      <a:pt x="2251680" y="2077336"/>
                      <a:pt x="2190080" y="2152417"/>
                      <a:pt x="2173194" y="2142668"/>
                    </a:cubicBezTo>
                    <a:cubicBezTo>
                      <a:pt x="2156308" y="2132918"/>
                      <a:pt x="2190530" y="2042031"/>
                      <a:pt x="2249631" y="1939665"/>
                    </a:cubicBezTo>
                    <a:cubicBezTo>
                      <a:pt x="2308732" y="1837299"/>
                      <a:pt x="2417669" y="1688759"/>
                      <a:pt x="2477861" y="1614969"/>
                    </a:cubicBezTo>
                    <a:close/>
                    <a:moveTo>
                      <a:pt x="496189" y="1555970"/>
                    </a:moveTo>
                    <a:cubicBezTo>
                      <a:pt x="441332" y="1679931"/>
                      <a:pt x="320850" y="1924725"/>
                      <a:pt x="234042" y="2075081"/>
                    </a:cubicBezTo>
                    <a:cubicBezTo>
                      <a:pt x="147233" y="2225437"/>
                      <a:pt x="64249" y="2340042"/>
                      <a:pt x="48691" y="2331060"/>
                    </a:cubicBezTo>
                    <a:cubicBezTo>
                      <a:pt x="33132" y="2322077"/>
                      <a:pt x="90890" y="2192908"/>
                      <a:pt x="177699" y="2042551"/>
                    </a:cubicBezTo>
                    <a:cubicBezTo>
                      <a:pt x="264507" y="1892195"/>
                      <a:pt x="414999" y="1668523"/>
                      <a:pt x="496189" y="1555970"/>
                    </a:cubicBezTo>
                    <a:close/>
                    <a:moveTo>
                      <a:pt x="5091666" y="1502825"/>
                    </a:moveTo>
                    <a:cubicBezTo>
                      <a:pt x="5059387" y="1590147"/>
                      <a:pt x="4983686" y="1760461"/>
                      <a:pt x="4924585" y="1862827"/>
                    </a:cubicBezTo>
                    <a:cubicBezTo>
                      <a:pt x="4865484" y="1965193"/>
                      <a:pt x="4803885" y="2040273"/>
                      <a:pt x="4786999" y="2030524"/>
                    </a:cubicBezTo>
                    <a:cubicBezTo>
                      <a:pt x="4770112" y="2020774"/>
                      <a:pt x="4804334" y="1929887"/>
                      <a:pt x="4863435" y="1827522"/>
                    </a:cubicBezTo>
                    <a:cubicBezTo>
                      <a:pt x="4922536" y="1725156"/>
                      <a:pt x="5031472" y="1576615"/>
                      <a:pt x="5091666" y="1502825"/>
                    </a:cubicBezTo>
                    <a:close/>
                    <a:moveTo>
                      <a:pt x="1825979" y="1492368"/>
                    </a:moveTo>
                    <a:cubicBezTo>
                      <a:pt x="1801034" y="1598517"/>
                      <a:pt x="1729606" y="1800770"/>
                      <a:pt x="1662366" y="1917233"/>
                    </a:cubicBezTo>
                    <a:cubicBezTo>
                      <a:pt x="1595126" y="2033696"/>
                      <a:pt x="1513189" y="2112272"/>
                      <a:pt x="1479355" y="2092738"/>
                    </a:cubicBezTo>
                    <a:cubicBezTo>
                      <a:pt x="1445522" y="2073204"/>
                      <a:pt x="1472603" y="1962957"/>
                      <a:pt x="1539843" y="1846494"/>
                    </a:cubicBezTo>
                    <a:cubicBezTo>
                      <a:pt x="1607083" y="1730031"/>
                      <a:pt x="1746073" y="1569725"/>
                      <a:pt x="1825979" y="1492368"/>
                    </a:cubicBezTo>
                    <a:close/>
                    <a:moveTo>
                      <a:pt x="1054505" y="1114638"/>
                    </a:moveTo>
                    <a:cubicBezTo>
                      <a:pt x="1022227" y="1201960"/>
                      <a:pt x="946526" y="1372273"/>
                      <a:pt x="887425" y="1474639"/>
                    </a:cubicBezTo>
                    <a:cubicBezTo>
                      <a:pt x="828324" y="1577005"/>
                      <a:pt x="766724" y="1652086"/>
                      <a:pt x="749838" y="1642337"/>
                    </a:cubicBezTo>
                    <a:cubicBezTo>
                      <a:pt x="732951" y="1632587"/>
                      <a:pt x="767174" y="1541700"/>
                      <a:pt x="826275" y="1439334"/>
                    </a:cubicBezTo>
                    <a:cubicBezTo>
                      <a:pt x="885376" y="1336968"/>
                      <a:pt x="994312" y="1188427"/>
                      <a:pt x="1054505" y="1114638"/>
                    </a:cubicBezTo>
                    <a:close/>
                    <a:moveTo>
                      <a:pt x="4740384" y="900362"/>
                    </a:moveTo>
                    <a:cubicBezTo>
                      <a:pt x="4685527" y="1024322"/>
                      <a:pt x="4565046" y="1269115"/>
                      <a:pt x="4478238" y="1419471"/>
                    </a:cubicBezTo>
                    <a:cubicBezTo>
                      <a:pt x="4391429" y="1569828"/>
                      <a:pt x="4308445" y="1684433"/>
                      <a:pt x="4292887" y="1675451"/>
                    </a:cubicBezTo>
                    <a:cubicBezTo>
                      <a:pt x="4277328" y="1666468"/>
                      <a:pt x="4335087" y="1537299"/>
                      <a:pt x="4421895" y="1386942"/>
                    </a:cubicBezTo>
                    <a:cubicBezTo>
                      <a:pt x="4508703" y="1236586"/>
                      <a:pt x="4659195" y="1012915"/>
                      <a:pt x="4740384" y="900362"/>
                    </a:cubicBezTo>
                    <a:close/>
                    <a:moveTo>
                      <a:pt x="3273987" y="582393"/>
                    </a:moveTo>
                    <a:cubicBezTo>
                      <a:pt x="3221639" y="698306"/>
                      <a:pt x="3107464" y="927561"/>
                      <a:pt x="3025952" y="1068743"/>
                    </a:cubicBezTo>
                    <a:cubicBezTo>
                      <a:pt x="2944441" y="1209925"/>
                      <a:pt x="2867362" y="1318025"/>
                      <a:pt x="2853792" y="1310191"/>
                    </a:cubicBezTo>
                    <a:cubicBezTo>
                      <a:pt x="2840223" y="1302356"/>
                      <a:pt x="2895301" y="1181554"/>
                      <a:pt x="2976812" y="1040373"/>
                    </a:cubicBezTo>
                    <a:cubicBezTo>
                      <a:pt x="3058324" y="899190"/>
                      <a:pt x="3198563" y="688548"/>
                      <a:pt x="3273987" y="582393"/>
                    </a:cubicBezTo>
                    <a:close/>
                    <a:moveTo>
                      <a:pt x="545543" y="528040"/>
                    </a:moveTo>
                    <a:cubicBezTo>
                      <a:pt x="513266" y="615362"/>
                      <a:pt x="437565" y="785676"/>
                      <a:pt x="378463" y="888042"/>
                    </a:cubicBezTo>
                    <a:cubicBezTo>
                      <a:pt x="319362" y="990407"/>
                      <a:pt x="257763" y="1065488"/>
                      <a:pt x="240877" y="1055739"/>
                    </a:cubicBezTo>
                    <a:cubicBezTo>
                      <a:pt x="223990" y="1045990"/>
                      <a:pt x="258213" y="955103"/>
                      <a:pt x="317313" y="852737"/>
                    </a:cubicBezTo>
                    <a:cubicBezTo>
                      <a:pt x="376415" y="750371"/>
                      <a:pt x="485351" y="601830"/>
                      <a:pt x="545543" y="528040"/>
                    </a:cubicBezTo>
                    <a:close/>
                    <a:moveTo>
                      <a:pt x="3835934" y="474453"/>
                    </a:moveTo>
                    <a:cubicBezTo>
                      <a:pt x="3810991" y="580602"/>
                      <a:pt x="3739560" y="782854"/>
                      <a:pt x="3672320" y="899317"/>
                    </a:cubicBezTo>
                    <a:cubicBezTo>
                      <a:pt x="3605080" y="1015780"/>
                      <a:pt x="3523145" y="1094357"/>
                      <a:pt x="3489311" y="1074823"/>
                    </a:cubicBezTo>
                    <a:cubicBezTo>
                      <a:pt x="3455477" y="1055289"/>
                      <a:pt x="3482558" y="945042"/>
                      <a:pt x="3549798" y="828579"/>
                    </a:cubicBezTo>
                    <a:cubicBezTo>
                      <a:pt x="3617038" y="712116"/>
                      <a:pt x="3756029" y="551810"/>
                      <a:pt x="3835934" y="474453"/>
                    </a:cubicBezTo>
                    <a:close/>
                    <a:moveTo>
                      <a:pt x="4905610" y="172528"/>
                    </a:moveTo>
                    <a:cubicBezTo>
                      <a:pt x="4880666" y="278677"/>
                      <a:pt x="4809236" y="480929"/>
                      <a:pt x="4741996" y="597392"/>
                    </a:cubicBezTo>
                    <a:cubicBezTo>
                      <a:pt x="4674756" y="713855"/>
                      <a:pt x="4592820" y="792431"/>
                      <a:pt x="4558987" y="772898"/>
                    </a:cubicBezTo>
                    <a:cubicBezTo>
                      <a:pt x="4525153" y="753364"/>
                      <a:pt x="4552234" y="643118"/>
                      <a:pt x="4619474" y="526654"/>
                    </a:cubicBezTo>
                    <a:cubicBezTo>
                      <a:pt x="4686714" y="410190"/>
                      <a:pt x="4825704" y="249884"/>
                      <a:pt x="4905610" y="172528"/>
                    </a:cubicBezTo>
                    <a:close/>
                    <a:moveTo>
                      <a:pt x="1351525" y="2"/>
                    </a:moveTo>
                    <a:cubicBezTo>
                      <a:pt x="1326581" y="106150"/>
                      <a:pt x="1255155" y="308403"/>
                      <a:pt x="1187915" y="424866"/>
                    </a:cubicBezTo>
                    <a:cubicBezTo>
                      <a:pt x="1120675" y="541329"/>
                      <a:pt x="1038738" y="619905"/>
                      <a:pt x="1004904" y="600371"/>
                    </a:cubicBezTo>
                    <a:cubicBezTo>
                      <a:pt x="971070" y="580837"/>
                      <a:pt x="998152" y="470589"/>
                      <a:pt x="1065392" y="354127"/>
                    </a:cubicBezTo>
                    <a:cubicBezTo>
                      <a:pt x="1132631" y="237664"/>
                      <a:pt x="1271622" y="77358"/>
                      <a:pt x="1351525" y="2"/>
                    </a:cubicBezTo>
                    <a:close/>
                    <a:moveTo>
                      <a:pt x="2634823" y="0"/>
                    </a:moveTo>
                    <a:cubicBezTo>
                      <a:pt x="2609879" y="106148"/>
                      <a:pt x="2538449" y="308401"/>
                      <a:pt x="2471209" y="424864"/>
                    </a:cubicBezTo>
                    <a:cubicBezTo>
                      <a:pt x="2403969" y="541327"/>
                      <a:pt x="2322033" y="619903"/>
                      <a:pt x="2288199" y="600369"/>
                    </a:cubicBezTo>
                    <a:cubicBezTo>
                      <a:pt x="2254366" y="580836"/>
                      <a:pt x="2281447" y="470588"/>
                      <a:pt x="2348687" y="354126"/>
                    </a:cubicBezTo>
                    <a:cubicBezTo>
                      <a:pt x="2415927" y="237662"/>
                      <a:pt x="2554917" y="77356"/>
                      <a:pt x="2634823" y="0"/>
                    </a:cubicBezTo>
                    <a:close/>
                  </a:path>
                </a:pathLst>
              </a:custGeom>
              <a:solidFill>
                <a:srgbClr val="0070C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954B605E-46CD-4643-B2E8-4AFE74124E93}"/>
              </a:ext>
            </a:extLst>
          </p:cNvPr>
          <p:cNvGrpSpPr/>
          <p:nvPr/>
        </p:nvGrpSpPr>
        <p:grpSpPr>
          <a:xfrm>
            <a:off x="6558399" y="828135"/>
            <a:ext cx="2714100" cy="2708694"/>
            <a:chOff x="6558399" y="828135"/>
            <a:chExt cx="2714100" cy="2708694"/>
          </a:xfrm>
        </p:grpSpPr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C8463D31-B844-43DD-A7D8-1B337C46815D}"/>
                </a:ext>
              </a:extLst>
            </p:cNvPr>
            <p:cNvSpPr/>
            <p:nvPr/>
          </p:nvSpPr>
          <p:spPr>
            <a:xfrm>
              <a:off x="6561168" y="828135"/>
              <a:ext cx="2711331" cy="233759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EA3EFB2A-9313-447F-A447-341567F7C399}"/>
                </a:ext>
              </a:extLst>
            </p:cNvPr>
            <p:cNvGrpSpPr/>
            <p:nvPr/>
          </p:nvGrpSpPr>
          <p:grpSpPr>
            <a:xfrm>
              <a:off x="6558399" y="1729987"/>
              <a:ext cx="1721881" cy="933102"/>
              <a:chOff x="766184" y="1560310"/>
              <a:chExt cx="911440" cy="493917"/>
            </a:xfrm>
            <a:solidFill>
              <a:schemeClr val="bg1">
                <a:lumMod val="65000"/>
              </a:schemeClr>
            </a:solidFill>
          </p:grpSpPr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BE2C23C7-C610-4491-96FD-F76A0EFF16B0}"/>
                  </a:ext>
                </a:extLst>
              </p:cNvPr>
              <p:cNvSpPr/>
              <p:nvPr/>
            </p:nvSpPr>
            <p:spPr>
              <a:xfrm rot="19800000">
                <a:off x="1260476" y="1618380"/>
                <a:ext cx="281948" cy="431096"/>
              </a:xfrm>
              <a:custGeom>
                <a:avLst/>
                <a:gdLst>
                  <a:gd name="connsiteX0" fmla="*/ 67074 w 281948"/>
                  <a:gd name="connsiteY0" fmla="*/ 0 h 431096"/>
                  <a:gd name="connsiteX1" fmla="*/ 111124 w 281948"/>
                  <a:gd name="connsiteY1" fmla="*/ 5647 h 431096"/>
                  <a:gd name="connsiteX2" fmla="*/ 163512 w 281948"/>
                  <a:gd name="connsiteY2" fmla="*/ 88991 h 431096"/>
                  <a:gd name="connsiteX3" fmla="*/ 246855 w 281948"/>
                  <a:gd name="connsiteY3" fmla="*/ 27078 h 431096"/>
                  <a:gd name="connsiteX4" fmla="*/ 281948 w 281948"/>
                  <a:gd name="connsiteY4" fmla="*/ 62171 h 431096"/>
                  <a:gd name="connsiteX5" fmla="*/ 224547 w 281948"/>
                  <a:gd name="connsiteY5" fmla="*/ 431096 h 431096"/>
                  <a:gd name="connsiteX6" fmla="*/ 0 w 281948"/>
                  <a:gd name="connsiteY6" fmla="*/ 431096 h 431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48" h="431096">
                    <a:moveTo>
                      <a:pt x="67074" y="0"/>
                    </a:moveTo>
                    <a:lnTo>
                      <a:pt x="111124" y="5647"/>
                    </a:lnTo>
                    <a:lnTo>
                      <a:pt x="163512" y="88991"/>
                    </a:lnTo>
                    <a:lnTo>
                      <a:pt x="246855" y="27078"/>
                    </a:lnTo>
                    <a:lnTo>
                      <a:pt x="281948" y="62171"/>
                    </a:lnTo>
                    <a:lnTo>
                      <a:pt x="224547" y="431096"/>
                    </a:lnTo>
                    <a:lnTo>
                      <a:pt x="0" y="431096"/>
                    </a:ln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CC48FEE5-44DF-45B7-873C-7E2478427939}"/>
                  </a:ext>
                </a:extLst>
              </p:cNvPr>
              <p:cNvSpPr/>
              <p:nvPr/>
            </p:nvSpPr>
            <p:spPr>
              <a:xfrm>
                <a:off x="998993" y="1684314"/>
                <a:ext cx="214353" cy="84136"/>
              </a:xfrm>
              <a:custGeom>
                <a:avLst/>
                <a:gdLst>
                  <a:gd name="connsiteX0" fmla="*/ 4164 w 856285"/>
                  <a:gd name="connsiteY0" fmla="*/ 0 h 336103"/>
                  <a:gd name="connsiteX1" fmla="*/ 74834 w 856285"/>
                  <a:gd name="connsiteY1" fmla="*/ 4047 h 336103"/>
                  <a:gd name="connsiteX2" fmla="*/ 502851 w 856285"/>
                  <a:gd name="connsiteY2" fmla="*/ 261336 h 336103"/>
                  <a:gd name="connsiteX3" fmla="*/ 803605 w 856285"/>
                  <a:gd name="connsiteY3" fmla="*/ 251489 h 336103"/>
                  <a:gd name="connsiteX4" fmla="*/ 856285 w 856285"/>
                  <a:gd name="connsiteY4" fmla="*/ 311424 h 336103"/>
                  <a:gd name="connsiteX5" fmla="*/ 470447 w 856285"/>
                  <a:gd name="connsiteY5" fmla="*/ 327825 h 336103"/>
                  <a:gd name="connsiteX6" fmla="*/ 4164 w 856285"/>
                  <a:gd name="connsiteY6" fmla="*/ 0 h 336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6285" h="336103">
                    <a:moveTo>
                      <a:pt x="4164" y="0"/>
                    </a:moveTo>
                    <a:lnTo>
                      <a:pt x="74834" y="4047"/>
                    </a:lnTo>
                    <a:cubicBezTo>
                      <a:pt x="36835" y="124341"/>
                      <a:pt x="223712" y="236677"/>
                      <a:pt x="502851" y="261336"/>
                    </a:cubicBezTo>
                    <a:cubicBezTo>
                      <a:pt x="603276" y="270208"/>
                      <a:pt x="707548" y="266794"/>
                      <a:pt x="803605" y="251489"/>
                    </a:cubicBezTo>
                    <a:lnTo>
                      <a:pt x="856285" y="311424"/>
                    </a:lnTo>
                    <a:cubicBezTo>
                      <a:pt x="734656" y="337224"/>
                      <a:pt x="599289" y="342978"/>
                      <a:pt x="470447" y="327825"/>
                    </a:cubicBezTo>
                    <a:cubicBezTo>
                      <a:pt x="168481" y="292310"/>
                      <a:pt x="-31784" y="151511"/>
                      <a:pt x="4164" y="0"/>
                    </a:cubicBez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167822E6-C948-482C-9059-4722C44BE0EF}"/>
                  </a:ext>
                </a:extLst>
              </p:cNvPr>
              <p:cNvSpPr/>
              <p:nvPr/>
            </p:nvSpPr>
            <p:spPr>
              <a:xfrm>
                <a:off x="982324" y="1720033"/>
                <a:ext cx="214353" cy="84136"/>
              </a:xfrm>
              <a:custGeom>
                <a:avLst/>
                <a:gdLst>
                  <a:gd name="connsiteX0" fmla="*/ 4164 w 856285"/>
                  <a:gd name="connsiteY0" fmla="*/ 0 h 336103"/>
                  <a:gd name="connsiteX1" fmla="*/ 74834 w 856285"/>
                  <a:gd name="connsiteY1" fmla="*/ 4047 h 336103"/>
                  <a:gd name="connsiteX2" fmla="*/ 502851 w 856285"/>
                  <a:gd name="connsiteY2" fmla="*/ 261336 h 336103"/>
                  <a:gd name="connsiteX3" fmla="*/ 803605 w 856285"/>
                  <a:gd name="connsiteY3" fmla="*/ 251489 h 336103"/>
                  <a:gd name="connsiteX4" fmla="*/ 856285 w 856285"/>
                  <a:gd name="connsiteY4" fmla="*/ 311424 h 336103"/>
                  <a:gd name="connsiteX5" fmla="*/ 470447 w 856285"/>
                  <a:gd name="connsiteY5" fmla="*/ 327825 h 336103"/>
                  <a:gd name="connsiteX6" fmla="*/ 4164 w 856285"/>
                  <a:gd name="connsiteY6" fmla="*/ 0 h 336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6285" h="336103">
                    <a:moveTo>
                      <a:pt x="4164" y="0"/>
                    </a:moveTo>
                    <a:lnTo>
                      <a:pt x="74834" y="4047"/>
                    </a:lnTo>
                    <a:cubicBezTo>
                      <a:pt x="36835" y="124341"/>
                      <a:pt x="223712" y="236677"/>
                      <a:pt x="502851" y="261336"/>
                    </a:cubicBezTo>
                    <a:cubicBezTo>
                      <a:pt x="603276" y="270208"/>
                      <a:pt x="707548" y="266794"/>
                      <a:pt x="803605" y="251489"/>
                    </a:cubicBezTo>
                    <a:lnTo>
                      <a:pt x="856285" y="311424"/>
                    </a:lnTo>
                    <a:cubicBezTo>
                      <a:pt x="734656" y="337224"/>
                      <a:pt x="599289" y="342978"/>
                      <a:pt x="470447" y="327825"/>
                    </a:cubicBezTo>
                    <a:cubicBezTo>
                      <a:pt x="168481" y="292310"/>
                      <a:pt x="-31784" y="151511"/>
                      <a:pt x="4164" y="0"/>
                    </a:cubicBez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43CA5879-E1C9-46BA-8A1B-548F6AE47C48}"/>
                  </a:ext>
                </a:extLst>
              </p:cNvPr>
              <p:cNvSpPr/>
              <p:nvPr/>
            </p:nvSpPr>
            <p:spPr>
              <a:xfrm>
                <a:off x="1251595" y="1851917"/>
                <a:ext cx="426029" cy="202308"/>
              </a:xfrm>
              <a:custGeom>
                <a:avLst/>
                <a:gdLst>
                  <a:gd name="connsiteX0" fmla="*/ 126633 w 426029"/>
                  <a:gd name="connsiteY0" fmla="*/ 119762 h 202308"/>
                  <a:gd name="connsiteX1" fmla="*/ 126633 w 426029"/>
                  <a:gd name="connsiteY1" fmla="*/ 165481 h 202308"/>
                  <a:gd name="connsiteX2" fmla="*/ 262245 w 426029"/>
                  <a:gd name="connsiteY2" fmla="*/ 165481 h 202308"/>
                  <a:gd name="connsiteX3" fmla="*/ 262245 w 426029"/>
                  <a:gd name="connsiteY3" fmla="*/ 119762 h 202308"/>
                  <a:gd name="connsiteX4" fmla="*/ 213015 w 426029"/>
                  <a:gd name="connsiteY4" fmla="*/ 0 h 202308"/>
                  <a:gd name="connsiteX5" fmla="*/ 426029 w 426029"/>
                  <a:gd name="connsiteY5" fmla="*/ 100699 h 202308"/>
                  <a:gd name="connsiteX6" fmla="*/ 379093 w 426029"/>
                  <a:gd name="connsiteY6" fmla="*/ 100699 h 202308"/>
                  <a:gd name="connsiteX7" fmla="*/ 379093 w 426029"/>
                  <a:gd name="connsiteY7" fmla="*/ 202308 h 202308"/>
                  <a:gd name="connsiteX8" fmla="*/ 46936 w 426029"/>
                  <a:gd name="connsiteY8" fmla="*/ 202308 h 202308"/>
                  <a:gd name="connsiteX9" fmla="*/ 46936 w 426029"/>
                  <a:gd name="connsiteY9" fmla="*/ 100699 h 202308"/>
                  <a:gd name="connsiteX10" fmla="*/ 0 w 426029"/>
                  <a:gd name="connsiteY10" fmla="*/ 100699 h 202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6029" h="202308">
                    <a:moveTo>
                      <a:pt x="126633" y="119762"/>
                    </a:moveTo>
                    <a:lnTo>
                      <a:pt x="126633" y="165481"/>
                    </a:lnTo>
                    <a:lnTo>
                      <a:pt x="262245" y="165481"/>
                    </a:lnTo>
                    <a:lnTo>
                      <a:pt x="262245" y="119762"/>
                    </a:lnTo>
                    <a:close/>
                    <a:moveTo>
                      <a:pt x="213015" y="0"/>
                    </a:moveTo>
                    <a:lnTo>
                      <a:pt x="426029" y="100699"/>
                    </a:lnTo>
                    <a:lnTo>
                      <a:pt x="379093" y="100699"/>
                    </a:lnTo>
                    <a:lnTo>
                      <a:pt x="379093" y="202308"/>
                    </a:lnTo>
                    <a:lnTo>
                      <a:pt x="46936" y="202308"/>
                    </a:lnTo>
                    <a:lnTo>
                      <a:pt x="46936" y="100699"/>
                    </a:lnTo>
                    <a:lnTo>
                      <a:pt x="0" y="100699"/>
                    </a:ln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B95F51E7-A418-42B7-80EA-38D3983154DD}"/>
                  </a:ext>
                </a:extLst>
              </p:cNvPr>
              <p:cNvSpPr/>
              <p:nvPr/>
            </p:nvSpPr>
            <p:spPr>
              <a:xfrm>
                <a:off x="1072206" y="1560310"/>
                <a:ext cx="299396" cy="493917"/>
              </a:xfrm>
              <a:custGeom>
                <a:avLst/>
                <a:gdLst>
                  <a:gd name="connsiteX0" fmla="*/ 118419 w 299396"/>
                  <a:gd name="connsiteY0" fmla="*/ 255790 h 493917"/>
                  <a:gd name="connsiteX1" fmla="*/ 118419 w 299396"/>
                  <a:gd name="connsiteY1" fmla="*/ 351038 h 493917"/>
                  <a:gd name="connsiteX2" fmla="*/ 164138 w 299396"/>
                  <a:gd name="connsiteY2" fmla="*/ 351038 h 493917"/>
                  <a:gd name="connsiteX3" fmla="*/ 164138 w 299396"/>
                  <a:gd name="connsiteY3" fmla="*/ 255790 h 493917"/>
                  <a:gd name="connsiteX4" fmla="*/ 35869 w 299396"/>
                  <a:gd name="connsiteY4" fmla="*/ 255790 h 493917"/>
                  <a:gd name="connsiteX5" fmla="*/ 35869 w 299396"/>
                  <a:gd name="connsiteY5" fmla="*/ 351038 h 493917"/>
                  <a:gd name="connsiteX6" fmla="*/ 81588 w 299396"/>
                  <a:gd name="connsiteY6" fmla="*/ 351038 h 493917"/>
                  <a:gd name="connsiteX7" fmla="*/ 81588 w 299396"/>
                  <a:gd name="connsiteY7" fmla="*/ 255790 h 493917"/>
                  <a:gd name="connsiteX8" fmla="*/ 0 w 299396"/>
                  <a:gd name="connsiteY8" fmla="*/ 0 h 493917"/>
                  <a:gd name="connsiteX9" fmla="*/ 18068 w 299396"/>
                  <a:gd name="connsiteY9" fmla="*/ 1291 h 493917"/>
                  <a:gd name="connsiteX10" fmla="*/ 8565 w 299396"/>
                  <a:gd name="connsiteY10" fmla="*/ 87648 h 493917"/>
                  <a:gd name="connsiteX11" fmla="*/ 104687 w 299396"/>
                  <a:gd name="connsiteY11" fmla="*/ 63357 h 493917"/>
                  <a:gd name="connsiteX12" fmla="*/ 116010 w 299396"/>
                  <a:gd name="connsiteY12" fmla="*/ 186468 h 493917"/>
                  <a:gd name="connsiteX13" fmla="*/ 198636 w 299396"/>
                  <a:gd name="connsiteY13" fmla="*/ 128651 h 493917"/>
                  <a:gd name="connsiteX14" fmla="*/ 242935 w 299396"/>
                  <a:gd name="connsiteY14" fmla="*/ 303264 h 493917"/>
                  <a:gd name="connsiteX15" fmla="*/ 292003 w 299396"/>
                  <a:gd name="connsiteY15" fmla="*/ 160598 h 493917"/>
                  <a:gd name="connsiteX16" fmla="*/ 299396 w 299396"/>
                  <a:gd name="connsiteY16" fmla="*/ 166525 h 493917"/>
                  <a:gd name="connsiteX17" fmla="*/ 299396 w 299396"/>
                  <a:gd name="connsiteY17" fmla="*/ 493917 h 493917"/>
                  <a:gd name="connsiteX18" fmla="*/ 0 w 299396"/>
                  <a:gd name="connsiteY18" fmla="*/ 493917 h 493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99396" h="493917">
                    <a:moveTo>
                      <a:pt x="118419" y="255790"/>
                    </a:moveTo>
                    <a:lnTo>
                      <a:pt x="118419" y="351038"/>
                    </a:lnTo>
                    <a:lnTo>
                      <a:pt x="164138" y="351038"/>
                    </a:lnTo>
                    <a:lnTo>
                      <a:pt x="164138" y="255790"/>
                    </a:lnTo>
                    <a:close/>
                    <a:moveTo>
                      <a:pt x="35869" y="255790"/>
                    </a:moveTo>
                    <a:lnTo>
                      <a:pt x="35869" y="351038"/>
                    </a:lnTo>
                    <a:lnTo>
                      <a:pt x="81588" y="351038"/>
                    </a:lnTo>
                    <a:lnTo>
                      <a:pt x="81588" y="255790"/>
                    </a:lnTo>
                    <a:close/>
                    <a:moveTo>
                      <a:pt x="0" y="0"/>
                    </a:moveTo>
                    <a:lnTo>
                      <a:pt x="18068" y="1291"/>
                    </a:lnTo>
                    <a:lnTo>
                      <a:pt x="8565" y="87648"/>
                    </a:lnTo>
                    <a:lnTo>
                      <a:pt x="104687" y="63357"/>
                    </a:lnTo>
                    <a:lnTo>
                      <a:pt x="116010" y="186468"/>
                    </a:lnTo>
                    <a:cubicBezTo>
                      <a:pt x="143555" y="167178"/>
                      <a:pt x="171091" y="147941"/>
                      <a:pt x="198636" y="128651"/>
                    </a:cubicBezTo>
                    <a:lnTo>
                      <a:pt x="242935" y="303264"/>
                    </a:lnTo>
                    <a:lnTo>
                      <a:pt x="292003" y="160598"/>
                    </a:lnTo>
                    <a:lnTo>
                      <a:pt x="299396" y="166525"/>
                    </a:lnTo>
                    <a:lnTo>
                      <a:pt x="299396" y="493917"/>
                    </a:lnTo>
                    <a:lnTo>
                      <a:pt x="0" y="493917"/>
                    </a:ln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矢印: 上 100">
                <a:extLst>
                  <a:ext uri="{FF2B5EF4-FFF2-40B4-BE49-F238E27FC236}">
                    <a16:creationId xmlns:a16="http://schemas.microsoft.com/office/drawing/2014/main" id="{224A6BC3-C696-4489-9602-A54C9784D6EC}"/>
                  </a:ext>
                </a:extLst>
              </p:cNvPr>
              <p:cNvSpPr/>
              <p:nvPr/>
            </p:nvSpPr>
            <p:spPr>
              <a:xfrm>
                <a:off x="766184" y="1851917"/>
                <a:ext cx="426029" cy="202308"/>
              </a:xfrm>
              <a:prstGeom prst="upArrow">
                <a:avLst>
                  <a:gd name="adj1" fmla="val 77966"/>
                  <a:gd name="adj2" fmla="val 64125"/>
                </a:avLst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91817CB9-48B6-44E6-8C5F-F6804A1E7117}"/>
                  </a:ext>
                </a:extLst>
              </p:cNvPr>
              <p:cNvSpPr/>
              <p:nvPr/>
            </p:nvSpPr>
            <p:spPr>
              <a:xfrm>
                <a:off x="1073639" y="1911350"/>
                <a:ext cx="440201" cy="142876"/>
              </a:xfrm>
              <a:custGeom>
                <a:avLst/>
                <a:gdLst>
                  <a:gd name="connsiteX0" fmla="*/ 227048 w 590219"/>
                  <a:gd name="connsiteY0" fmla="*/ 0 h 175090"/>
                  <a:gd name="connsiteX1" fmla="*/ 279202 w 590219"/>
                  <a:gd name="connsiteY1" fmla="*/ 93668 h 175090"/>
                  <a:gd name="connsiteX2" fmla="*/ 348915 w 590219"/>
                  <a:gd name="connsiteY2" fmla="*/ 32448 h 175090"/>
                  <a:gd name="connsiteX3" fmla="*/ 371308 w 590219"/>
                  <a:gd name="connsiteY3" fmla="*/ 105732 h 175090"/>
                  <a:gd name="connsiteX4" fmla="*/ 447799 w 590219"/>
                  <a:gd name="connsiteY4" fmla="*/ 71309 h 175090"/>
                  <a:gd name="connsiteX5" fmla="*/ 451941 w 590219"/>
                  <a:gd name="connsiteY5" fmla="*/ 135659 h 175090"/>
                  <a:gd name="connsiteX6" fmla="*/ 590219 w 590219"/>
                  <a:gd name="connsiteY6" fmla="*/ 102747 h 175090"/>
                  <a:gd name="connsiteX7" fmla="*/ 541281 w 590219"/>
                  <a:gd name="connsiteY7" fmla="*/ 175090 h 175090"/>
                  <a:gd name="connsiteX8" fmla="*/ 0 w 590219"/>
                  <a:gd name="connsiteY8" fmla="*/ 175090 h 175090"/>
                  <a:gd name="connsiteX9" fmla="*/ 22135 w 590219"/>
                  <a:gd name="connsiteY9" fmla="*/ 157664 h 175090"/>
                  <a:gd name="connsiteX10" fmla="*/ 20352 w 590219"/>
                  <a:gd name="connsiteY10" fmla="*/ 83413 h 175090"/>
                  <a:gd name="connsiteX11" fmla="*/ 92919 w 590219"/>
                  <a:gd name="connsiteY11" fmla="*/ 97191 h 175090"/>
                  <a:gd name="connsiteX12" fmla="*/ 152908 w 590219"/>
                  <a:gd name="connsiteY12" fmla="*/ 120372 h 175090"/>
                  <a:gd name="connsiteX13" fmla="*/ 180008 w 590219"/>
                  <a:gd name="connsiteY13" fmla="*/ 82204 h 175090"/>
                  <a:gd name="connsiteX14" fmla="*/ 227048 w 590219"/>
                  <a:gd name="connsiteY14" fmla="*/ 0 h 175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0219" h="175090">
                    <a:moveTo>
                      <a:pt x="227048" y="0"/>
                    </a:moveTo>
                    <a:lnTo>
                      <a:pt x="279202" y="93668"/>
                    </a:lnTo>
                    <a:lnTo>
                      <a:pt x="348915" y="32448"/>
                    </a:lnTo>
                    <a:lnTo>
                      <a:pt x="371308" y="105732"/>
                    </a:lnTo>
                    <a:lnTo>
                      <a:pt x="447799" y="71309"/>
                    </a:lnTo>
                    <a:lnTo>
                      <a:pt x="451941" y="135659"/>
                    </a:lnTo>
                    <a:lnTo>
                      <a:pt x="590219" y="102747"/>
                    </a:lnTo>
                    <a:lnTo>
                      <a:pt x="541281" y="175090"/>
                    </a:lnTo>
                    <a:lnTo>
                      <a:pt x="0" y="175090"/>
                    </a:lnTo>
                    <a:lnTo>
                      <a:pt x="22135" y="157664"/>
                    </a:lnTo>
                    <a:lnTo>
                      <a:pt x="20352" y="83413"/>
                    </a:lnTo>
                    <a:lnTo>
                      <a:pt x="92919" y="97191"/>
                    </a:lnTo>
                    <a:lnTo>
                      <a:pt x="152908" y="120372"/>
                    </a:lnTo>
                    <a:cubicBezTo>
                      <a:pt x="185219" y="160551"/>
                      <a:pt x="147697" y="42025"/>
                      <a:pt x="180008" y="82204"/>
                    </a:cubicBezTo>
                    <a:cubicBezTo>
                      <a:pt x="195685" y="54787"/>
                      <a:pt x="211371" y="27417"/>
                      <a:pt x="227048" y="0"/>
                    </a:cubicBez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平行四辺形 102">
                <a:extLst>
                  <a:ext uri="{FF2B5EF4-FFF2-40B4-BE49-F238E27FC236}">
                    <a16:creationId xmlns:a16="http://schemas.microsoft.com/office/drawing/2014/main" id="{8B190B98-081C-439C-B567-EF132BBD4B0F}"/>
                  </a:ext>
                </a:extLst>
              </p:cNvPr>
              <p:cNvSpPr/>
              <p:nvPr/>
            </p:nvSpPr>
            <p:spPr>
              <a:xfrm>
                <a:off x="854723" y="1657349"/>
                <a:ext cx="180327" cy="396875"/>
              </a:xfrm>
              <a:prstGeom prst="parallelogram">
                <a:avLst>
                  <a:gd name="adj" fmla="val 79098"/>
                </a:avLst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FE48E3EC-05B7-4825-A2DA-0E53349B1C4F}"/>
                </a:ext>
              </a:extLst>
            </p:cNvPr>
            <p:cNvGrpSpPr/>
            <p:nvPr/>
          </p:nvGrpSpPr>
          <p:grpSpPr>
            <a:xfrm>
              <a:off x="7624826" y="1848662"/>
              <a:ext cx="1554614" cy="814425"/>
              <a:chOff x="854723" y="1623128"/>
              <a:chExt cx="822901" cy="431098"/>
            </a:xfrm>
            <a:solidFill>
              <a:schemeClr val="bg1">
                <a:lumMod val="65000"/>
              </a:schemeClr>
            </a:solidFill>
          </p:grpSpPr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006D075D-C536-454F-950F-2240C0456694}"/>
                  </a:ext>
                </a:extLst>
              </p:cNvPr>
              <p:cNvSpPr/>
              <p:nvPr/>
            </p:nvSpPr>
            <p:spPr>
              <a:xfrm>
                <a:off x="1260476" y="1623128"/>
                <a:ext cx="281948" cy="431096"/>
              </a:xfrm>
              <a:custGeom>
                <a:avLst/>
                <a:gdLst>
                  <a:gd name="connsiteX0" fmla="*/ 67074 w 281948"/>
                  <a:gd name="connsiteY0" fmla="*/ 0 h 431096"/>
                  <a:gd name="connsiteX1" fmla="*/ 111124 w 281948"/>
                  <a:gd name="connsiteY1" fmla="*/ 5647 h 431096"/>
                  <a:gd name="connsiteX2" fmla="*/ 163512 w 281948"/>
                  <a:gd name="connsiteY2" fmla="*/ 88991 h 431096"/>
                  <a:gd name="connsiteX3" fmla="*/ 246855 w 281948"/>
                  <a:gd name="connsiteY3" fmla="*/ 27078 h 431096"/>
                  <a:gd name="connsiteX4" fmla="*/ 281948 w 281948"/>
                  <a:gd name="connsiteY4" fmla="*/ 62171 h 431096"/>
                  <a:gd name="connsiteX5" fmla="*/ 224547 w 281948"/>
                  <a:gd name="connsiteY5" fmla="*/ 431096 h 431096"/>
                  <a:gd name="connsiteX6" fmla="*/ 0 w 281948"/>
                  <a:gd name="connsiteY6" fmla="*/ 431096 h 431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48" h="431096">
                    <a:moveTo>
                      <a:pt x="67074" y="0"/>
                    </a:moveTo>
                    <a:lnTo>
                      <a:pt x="111124" y="5647"/>
                    </a:lnTo>
                    <a:lnTo>
                      <a:pt x="163512" y="88991"/>
                    </a:lnTo>
                    <a:lnTo>
                      <a:pt x="246855" y="27078"/>
                    </a:lnTo>
                    <a:lnTo>
                      <a:pt x="281948" y="62171"/>
                    </a:lnTo>
                    <a:lnTo>
                      <a:pt x="224547" y="431096"/>
                    </a:lnTo>
                    <a:lnTo>
                      <a:pt x="0" y="431096"/>
                    </a:ln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446FA034-0A24-4D41-9242-49F3FFA3A53D}"/>
                  </a:ext>
                </a:extLst>
              </p:cNvPr>
              <p:cNvSpPr/>
              <p:nvPr/>
            </p:nvSpPr>
            <p:spPr>
              <a:xfrm>
                <a:off x="1251595" y="1851917"/>
                <a:ext cx="426029" cy="202308"/>
              </a:xfrm>
              <a:custGeom>
                <a:avLst/>
                <a:gdLst>
                  <a:gd name="connsiteX0" fmla="*/ 126633 w 426029"/>
                  <a:gd name="connsiteY0" fmla="*/ 119762 h 202308"/>
                  <a:gd name="connsiteX1" fmla="*/ 126633 w 426029"/>
                  <a:gd name="connsiteY1" fmla="*/ 165481 h 202308"/>
                  <a:gd name="connsiteX2" fmla="*/ 262245 w 426029"/>
                  <a:gd name="connsiteY2" fmla="*/ 165481 h 202308"/>
                  <a:gd name="connsiteX3" fmla="*/ 262245 w 426029"/>
                  <a:gd name="connsiteY3" fmla="*/ 119762 h 202308"/>
                  <a:gd name="connsiteX4" fmla="*/ 213015 w 426029"/>
                  <a:gd name="connsiteY4" fmla="*/ 0 h 202308"/>
                  <a:gd name="connsiteX5" fmla="*/ 426029 w 426029"/>
                  <a:gd name="connsiteY5" fmla="*/ 100699 h 202308"/>
                  <a:gd name="connsiteX6" fmla="*/ 379093 w 426029"/>
                  <a:gd name="connsiteY6" fmla="*/ 100699 h 202308"/>
                  <a:gd name="connsiteX7" fmla="*/ 379093 w 426029"/>
                  <a:gd name="connsiteY7" fmla="*/ 202308 h 202308"/>
                  <a:gd name="connsiteX8" fmla="*/ 46936 w 426029"/>
                  <a:gd name="connsiteY8" fmla="*/ 202308 h 202308"/>
                  <a:gd name="connsiteX9" fmla="*/ 46936 w 426029"/>
                  <a:gd name="connsiteY9" fmla="*/ 100699 h 202308"/>
                  <a:gd name="connsiteX10" fmla="*/ 0 w 426029"/>
                  <a:gd name="connsiteY10" fmla="*/ 100699 h 202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6029" h="202308">
                    <a:moveTo>
                      <a:pt x="126633" y="119762"/>
                    </a:moveTo>
                    <a:lnTo>
                      <a:pt x="126633" y="165481"/>
                    </a:lnTo>
                    <a:lnTo>
                      <a:pt x="262245" y="165481"/>
                    </a:lnTo>
                    <a:lnTo>
                      <a:pt x="262245" y="119762"/>
                    </a:lnTo>
                    <a:close/>
                    <a:moveTo>
                      <a:pt x="213015" y="0"/>
                    </a:moveTo>
                    <a:lnTo>
                      <a:pt x="426029" y="100699"/>
                    </a:lnTo>
                    <a:lnTo>
                      <a:pt x="379093" y="100699"/>
                    </a:lnTo>
                    <a:lnTo>
                      <a:pt x="379093" y="202308"/>
                    </a:lnTo>
                    <a:lnTo>
                      <a:pt x="46936" y="202308"/>
                    </a:lnTo>
                    <a:lnTo>
                      <a:pt x="46936" y="100699"/>
                    </a:lnTo>
                    <a:lnTo>
                      <a:pt x="0" y="100699"/>
                    </a:ln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矢印: 上 92">
                <a:extLst>
                  <a:ext uri="{FF2B5EF4-FFF2-40B4-BE49-F238E27FC236}">
                    <a16:creationId xmlns:a16="http://schemas.microsoft.com/office/drawing/2014/main" id="{DECA5235-F641-489A-A929-F8C429576257}"/>
                  </a:ext>
                </a:extLst>
              </p:cNvPr>
              <p:cNvSpPr/>
              <p:nvPr/>
            </p:nvSpPr>
            <p:spPr>
              <a:xfrm>
                <a:off x="963914" y="1851917"/>
                <a:ext cx="426029" cy="202308"/>
              </a:xfrm>
              <a:prstGeom prst="upArrow">
                <a:avLst>
                  <a:gd name="adj1" fmla="val 77966"/>
                  <a:gd name="adj2" fmla="val 64125"/>
                </a:avLst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DD39C9E2-08F4-4E5D-9970-B8AA1D1E1F5A}"/>
                  </a:ext>
                </a:extLst>
              </p:cNvPr>
              <p:cNvSpPr/>
              <p:nvPr/>
            </p:nvSpPr>
            <p:spPr>
              <a:xfrm>
                <a:off x="1073639" y="1911350"/>
                <a:ext cx="440201" cy="142876"/>
              </a:xfrm>
              <a:custGeom>
                <a:avLst/>
                <a:gdLst>
                  <a:gd name="connsiteX0" fmla="*/ 227048 w 590219"/>
                  <a:gd name="connsiteY0" fmla="*/ 0 h 175090"/>
                  <a:gd name="connsiteX1" fmla="*/ 279202 w 590219"/>
                  <a:gd name="connsiteY1" fmla="*/ 93668 h 175090"/>
                  <a:gd name="connsiteX2" fmla="*/ 348915 w 590219"/>
                  <a:gd name="connsiteY2" fmla="*/ 32448 h 175090"/>
                  <a:gd name="connsiteX3" fmla="*/ 371308 w 590219"/>
                  <a:gd name="connsiteY3" fmla="*/ 105732 h 175090"/>
                  <a:gd name="connsiteX4" fmla="*/ 447799 w 590219"/>
                  <a:gd name="connsiteY4" fmla="*/ 71309 h 175090"/>
                  <a:gd name="connsiteX5" fmla="*/ 451941 w 590219"/>
                  <a:gd name="connsiteY5" fmla="*/ 135659 h 175090"/>
                  <a:gd name="connsiteX6" fmla="*/ 590219 w 590219"/>
                  <a:gd name="connsiteY6" fmla="*/ 102747 h 175090"/>
                  <a:gd name="connsiteX7" fmla="*/ 541281 w 590219"/>
                  <a:gd name="connsiteY7" fmla="*/ 175090 h 175090"/>
                  <a:gd name="connsiteX8" fmla="*/ 0 w 590219"/>
                  <a:gd name="connsiteY8" fmla="*/ 175090 h 175090"/>
                  <a:gd name="connsiteX9" fmla="*/ 22135 w 590219"/>
                  <a:gd name="connsiteY9" fmla="*/ 157664 h 175090"/>
                  <a:gd name="connsiteX10" fmla="*/ 20352 w 590219"/>
                  <a:gd name="connsiteY10" fmla="*/ 83413 h 175090"/>
                  <a:gd name="connsiteX11" fmla="*/ 92919 w 590219"/>
                  <a:gd name="connsiteY11" fmla="*/ 97191 h 175090"/>
                  <a:gd name="connsiteX12" fmla="*/ 152908 w 590219"/>
                  <a:gd name="connsiteY12" fmla="*/ 120372 h 175090"/>
                  <a:gd name="connsiteX13" fmla="*/ 180008 w 590219"/>
                  <a:gd name="connsiteY13" fmla="*/ 82204 h 175090"/>
                  <a:gd name="connsiteX14" fmla="*/ 227048 w 590219"/>
                  <a:gd name="connsiteY14" fmla="*/ 0 h 175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0219" h="175090">
                    <a:moveTo>
                      <a:pt x="227048" y="0"/>
                    </a:moveTo>
                    <a:lnTo>
                      <a:pt x="279202" y="93668"/>
                    </a:lnTo>
                    <a:lnTo>
                      <a:pt x="348915" y="32448"/>
                    </a:lnTo>
                    <a:lnTo>
                      <a:pt x="371308" y="105732"/>
                    </a:lnTo>
                    <a:lnTo>
                      <a:pt x="447799" y="71309"/>
                    </a:lnTo>
                    <a:lnTo>
                      <a:pt x="451941" y="135659"/>
                    </a:lnTo>
                    <a:lnTo>
                      <a:pt x="590219" y="102747"/>
                    </a:lnTo>
                    <a:lnTo>
                      <a:pt x="541281" y="175090"/>
                    </a:lnTo>
                    <a:lnTo>
                      <a:pt x="0" y="175090"/>
                    </a:lnTo>
                    <a:lnTo>
                      <a:pt x="22135" y="157664"/>
                    </a:lnTo>
                    <a:lnTo>
                      <a:pt x="20352" y="83413"/>
                    </a:lnTo>
                    <a:lnTo>
                      <a:pt x="92919" y="97191"/>
                    </a:lnTo>
                    <a:lnTo>
                      <a:pt x="152908" y="120372"/>
                    </a:lnTo>
                    <a:cubicBezTo>
                      <a:pt x="185219" y="160551"/>
                      <a:pt x="147697" y="42025"/>
                      <a:pt x="180008" y="82204"/>
                    </a:cubicBezTo>
                    <a:cubicBezTo>
                      <a:pt x="195685" y="54787"/>
                      <a:pt x="211371" y="27417"/>
                      <a:pt x="227048" y="0"/>
                    </a:cubicBez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平行四辺形 94">
                <a:extLst>
                  <a:ext uri="{FF2B5EF4-FFF2-40B4-BE49-F238E27FC236}">
                    <a16:creationId xmlns:a16="http://schemas.microsoft.com/office/drawing/2014/main" id="{5F60E3BE-E325-4AF4-B039-1F3F1C0AB7D7}"/>
                  </a:ext>
                </a:extLst>
              </p:cNvPr>
              <p:cNvSpPr/>
              <p:nvPr/>
            </p:nvSpPr>
            <p:spPr>
              <a:xfrm>
                <a:off x="854723" y="1657349"/>
                <a:ext cx="180327" cy="396875"/>
              </a:xfrm>
              <a:prstGeom prst="parallelogram">
                <a:avLst>
                  <a:gd name="adj" fmla="val 79098"/>
                </a:avLst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B5F94AF5-6F9B-4D02-94AE-3468B432FAE0}"/>
                </a:ext>
              </a:extLst>
            </p:cNvPr>
            <p:cNvSpPr/>
            <p:nvPr/>
          </p:nvSpPr>
          <p:spPr>
            <a:xfrm>
              <a:off x="6558399" y="2564801"/>
              <a:ext cx="2711331" cy="972028"/>
            </a:xfrm>
            <a:custGeom>
              <a:avLst/>
              <a:gdLst>
                <a:gd name="connsiteX0" fmla="*/ 762562 w 2711331"/>
                <a:gd name="connsiteY0" fmla="*/ 653 h 972028"/>
                <a:gd name="connsiteX1" fmla="*/ 1016750 w 2711331"/>
                <a:gd name="connsiteY1" fmla="*/ 25374 h 972028"/>
                <a:gd name="connsiteX2" fmla="*/ 1355666 w 2711331"/>
                <a:gd name="connsiteY2" fmla="*/ 25374 h 972028"/>
                <a:gd name="connsiteX3" fmla="*/ 1440395 w 2711331"/>
                <a:gd name="connsiteY3" fmla="*/ 654 h 972028"/>
                <a:gd name="connsiteX4" fmla="*/ 1694582 w 2711331"/>
                <a:gd name="connsiteY4" fmla="*/ 25374 h 972028"/>
                <a:gd name="connsiteX5" fmla="*/ 2033498 w 2711331"/>
                <a:gd name="connsiteY5" fmla="*/ 25374 h 972028"/>
                <a:gd name="connsiteX6" fmla="*/ 2372415 w 2711331"/>
                <a:gd name="connsiteY6" fmla="*/ 25374 h 972028"/>
                <a:gd name="connsiteX7" fmla="*/ 2711331 w 2711331"/>
                <a:gd name="connsiteY7" fmla="*/ 25374 h 972028"/>
                <a:gd name="connsiteX8" fmla="*/ 2711331 w 2711331"/>
                <a:gd name="connsiteY8" fmla="*/ 285750 h 972028"/>
                <a:gd name="connsiteX9" fmla="*/ 2711331 w 2711331"/>
                <a:gd name="connsiteY9" fmla="*/ 972028 h 972028"/>
                <a:gd name="connsiteX10" fmla="*/ 0 w 2711331"/>
                <a:gd name="connsiteY10" fmla="*/ 972028 h 972028"/>
                <a:gd name="connsiteX11" fmla="*/ 0 w 2711331"/>
                <a:gd name="connsiteY11" fmla="*/ 285750 h 972028"/>
                <a:gd name="connsiteX12" fmla="*/ 0 w 2711331"/>
                <a:gd name="connsiteY12" fmla="*/ 25374 h 972028"/>
                <a:gd name="connsiteX13" fmla="*/ 84729 w 2711331"/>
                <a:gd name="connsiteY13" fmla="*/ 654 h 972028"/>
                <a:gd name="connsiteX14" fmla="*/ 338917 w 2711331"/>
                <a:gd name="connsiteY14" fmla="*/ 25374 h 972028"/>
                <a:gd name="connsiteX15" fmla="*/ 423646 w 2711331"/>
                <a:gd name="connsiteY15" fmla="*/ 654 h 972028"/>
                <a:gd name="connsiteX16" fmla="*/ 677833 w 2711331"/>
                <a:gd name="connsiteY16" fmla="*/ 25374 h 972028"/>
                <a:gd name="connsiteX17" fmla="*/ 762562 w 2711331"/>
                <a:gd name="connsiteY17" fmla="*/ 653 h 972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711331" h="972028">
                  <a:moveTo>
                    <a:pt x="762562" y="653"/>
                  </a:moveTo>
                  <a:cubicBezTo>
                    <a:pt x="847291" y="8893"/>
                    <a:pt x="932020" y="91295"/>
                    <a:pt x="1016750" y="25374"/>
                  </a:cubicBezTo>
                  <a:cubicBezTo>
                    <a:pt x="1129722" y="-62521"/>
                    <a:pt x="1242694" y="113268"/>
                    <a:pt x="1355666" y="25374"/>
                  </a:cubicBezTo>
                  <a:cubicBezTo>
                    <a:pt x="1383909" y="3400"/>
                    <a:pt x="1412151" y="-2094"/>
                    <a:pt x="1440395" y="654"/>
                  </a:cubicBezTo>
                  <a:cubicBezTo>
                    <a:pt x="1525123" y="8894"/>
                    <a:pt x="1609853" y="91295"/>
                    <a:pt x="1694582" y="25374"/>
                  </a:cubicBezTo>
                  <a:cubicBezTo>
                    <a:pt x="1807554" y="-62521"/>
                    <a:pt x="1920526" y="113268"/>
                    <a:pt x="2033498" y="25374"/>
                  </a:cubicBezTo>
                  <a:cubicBezTo>
                    <a:pt x="2146470" y="-62521"/>
                    <a:pt x="2259442" y="113268"/>
                    <a:pt x="2372415" y="25374"/>
                  </a:cubicBezTo>
                  <a:cubicBezTo>
                    <a:pt x="2485387" y="-62521"/>
                    <a:pt x="2598359" y="113268"/>
                    <a:pt x="2711331" y="25374"/>
                  </a:cubicBezTo>
                  <a:lnTo>
                    <a:pt x="2711331" y="285750"/>
                  </a:lnTo>
                  <a:lnTo>
                    <a:pt x="2711331" y="972028"/>
                  </a:lnTo>
                  <a:lnTo>
                    <a:pt x="0" y="972028"/>
                  </a:lnTo>
                  <a:lnTo>
                    <a:pt x="0" y="285750"/>
                  </a:lnTo>
                  <a:lnTo>
                    <a:pt x="0" y="25374"/>
                  </a:lnTo>
                  <a:cubicBezTo>
                    <a:pt x="28243" y="3400"/>
                    <a:pt x="56486" y="-2094"/>
                    <a:pt x="84729" y="654"/>
                  </a:cubicBezTo>
                  <a:cubicBezTo>
                    <a:pt x="169458" y="8894"/>
                    <a:pt x="254187" y="91295"/>
                    <a:pt x="338917" y="25374"/>
                  </a:cubicBezTo>
                  <a:cubicBezTo>
                    <a:pt x="367160" y="3400"/>
                    <a:pt x="395402" y="-2094"/>
                    <a:pt x="423646" y="654"/>
                  </a:cubicBezTo>
                  <a:cubicBezTo>
                    <a:pt x="508374" y="8894"/>
                    <a:pt x="593104" y="91295"/>
                    <a:pt x="677833" y="25374"/>
                  </a:cubicBezTo>
                  <a:cubicBezTo>
                    <a:pt x="706076" y="3401"/>
                    <a:pt x="734319" y="-2094"/>
                    <a:pt x="762562" y="653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3A6C7938-D992-42F1-9419-2667C5B0B6B4}"/>
                </a:ext>
              </a:extLst>
            </p:cNvPr>
            <p:cNvSpPr/>
            <p:nvPr/>
          </p:nvSpPr>
          <p:spPr>
            <a:xfrm>
              <a:off x="6558399" y="2697672"/>
              <a:ext cx="2711331" cy="145996"/>
            </a:xfrm>
            <a:custGeom>
              <a:avLst/>
              <a:gdLst>
                <a:gd name="connsiteX0" fmla="*/ 762562 w 2711331"/>
                <a:gd name="connsiteY0" fmla="*/ 653 h 145996"/>
                <a:gd name="connsiteX1" fmla="*/ 1016750 w 2711331"/>
                <a:gd name="connsiteY1" fmla="*/ 25374 h 145996"/>
                <a:gd name="connsiteX2" fmla="*/ 1355666 w 2711331"/>
                <a:gd name="connsiteY2" fmla="*/ 25374 h 145996"/>
                <a:gd name="connsiteX3" fmla="*/ 1440395 w 2711331"/>
                <a:gd name="connsiteY3" fmla="*/ 654 h 145996"/>
                <a:gd name="connsiteX4" fmla="*/ 1694582 w 2711331"/>
                <a:gd name="connsiteY4" fmla="*/ 25374 h 145996"/>
                <a:gd name="connsiteX5" fmla="*/ 2033498 w 2711331"/>
                <a:gd name="connsiteY5" fmla="*/ 25374 h 145996"/>
                <a:gd name="connsiteX6" fmla="*/ 2372415 w 2711331"/>
                <a:gd name="connsiteY6" fmla="*/ 25374 h 145996"/>
                <a:gd name="connsiteX7" fmla="*/ 2711331 w 2711331"/>
                <a:gd name="connsiteY7" fmla="*/ 25374 h 145996"/>
                <a:gd name="connsiteX8" fmla="*/ 2711331 w 2711331"/>
                <a:gd name="connsiteY8" fmla="*/ 120624 h 145996"/>
                <a:gd name="connsiteX9" fmla="*/ 2372415 w 2711331"/>
                <a:gd name="connsiteY9" fmla="*/ 120624 h 145996"/>
                <a:gd name="connsiteX10" fmla="*/ 2033498 w 2711331"/>
                <a:gd name="connsiteY10" fmla="*/ 120624 h 145996"/>
                <a:gd name="connsiteX11" fmla="*/ 1694582 w 2711331"/>
                <a:gd name="connsiteY11" fmla="*/ 120624 h 145996"/>
                <a:gd name="connsiteX12" fmla="*/ 1440395 w 2711331"/>
                <a:gd name="connsiteY12" fmla="*/ 95904 h 145996"/>
                <a:gd name="connsiteX13" fmla="*/ 1355666 w 2711331"/>
                <a:gd name="connsiteY13" fmla="*/ 120624 h 145996"/>
                <a:gd name="connsiteX14" fmla="*/ 1016750 w 2711331"/>
                <a:gd name="connsiteY14" fmla="*/ 120624 h 145996"/>
                <a:gd name="connsiteX15" fmla="*/ 762562 w 2711331"/>
                <a:gd name="connsiteY15" fmla="*/ 95903 h 145996"/>
                <a:gd name="connsiteX16" fmla="*/ 677833 w 2711331"/>
                <a:gd name="connsiteY16" fmla="*/ 120624 h 145996"/>
                <a:gd name="connsiteX17" fmla="*/ 423646 w 2711331"/>
                <a:gd name="connsiteY17" fmla="*/ 95904 h 145996"/>
                <a:gd name="connsiteX18" fmla="*/ 338917 w 2711331"/>
                <a:gd name="connsiteY18" fmla="*/ 120624 h 145996"/>
                <a:gd name="connsiteX19" fmla="*/ 84729 w 2711331"/>
                <a:gd name="connsiteY19" fmla="*/ 95904 h 145996"/>
                <a:gd name="connsiteX20" fmla="*/ 0 w 2711331"/>
                <a:gd name="connsiteY20" fmla="*/ 120624 h 145996"/>
                <a:gd name="connsiteX21" fmla="*/ 0 w 2711331"/>
                <a:gd name="connsiteY21" fmla="*/ 25374 h 145996"/>
                <a:gd name="connsiteX22" fmla="*/ 84729 w 2711331"/>
                <a:gd name="connsiteY22" fmla="*/ 654 h 145996"/>
                <a:gd name="connsiteX23" fmla="*/ 338917 w 2711331"/>
                <a:gd name="connsiteY23" fmla="*/ 25374 h 145996"/>
                <a:gd name="connsiteX24" fmla="*/ 423646 w 2711331"/>
                <a:gd name="connsiteY24" fmla="*/ 654 h 145996"/>
                <a:gd name="connsiteX25" fmla="*/ 677833 w 2711331"/>
                <a:gd name="connsiteY25" fmla="*/ 25374 h 145996"/>
                <a:gd name="connsiteX26" fmla="*/ 762562 w 2711331"/>
                <a:gd name="connsiteY26" fmla="*/ 653 h 145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711331" h="145996">
                  <a:moveTo>
                    <a:pt x="762562" y="653"/>
                  </a:moveTo>
                  <a:cubicBezTo>
                    <a:pt x="847291" y="8893"/>
                    <a:pt x="932020" y="91294"/>
                    <a:pt x="1016750" y="25374"/>
                  </a:cubicBezTo>
                  <a:cubicBezTo>
                    <a:pt x="1129722" y="-62521"/>
                    <a:pt x="1242694" y="113268"/>
                    <a:pt x="1355666" y="25374"/>
                  </a:cubicBezTo>
                  <a:cubicBezTo>
                    <a:pt x="1383909" y="3399"/>
                    <a:pt x="1412151" y="-2094"/>
                    <a:pt x="1440395" y="654"/>
                  </a:cubicBezTo>
                  <a:cubicBezTo>
                    <a:pt x="1525123" y="8894"/>
                    <a:pt x="1609853" y="91294"/>
                    <a:pt x="1694582" y="25374"/>
                  </a:cubicBezTo>
                  <a:cubicBezTo>
                    <a:pt x="1807554" y="-62521"/>
                    <a:pt x="1920526" y="113268"/>
                    <a:pt x="2033498" y="25374"/>
                  </a:cubicBezTo>
                  <a:cubicBezTo>
                    <a:pt x="2146470" y="-62521"/>
                    <a:pt x="2259442" y="113268"/>
                    <a:pt x="2372415" y="25374"/>
                  </a:cubicBezTo>
                  <a:cubicBezTo>
                    <a:pt x="2485387" y="-62521"/>
                    <a:pt x="2598359" y="113268"/>
                    <a:pt x="2711331" y="25374"/>
                  </a:cubicBezTo>
                  <a:lnTo>
                    <a:pt x="2711331" y="120624"/>
                  </a:lnTo>
                  <a:cubicBezTo>
                    <a:pt x="2598359" y="208518"/>
                    <a:pt x="2485387" y="32729"/>
                    <a:pt x="2372415" y="120624"/>
                  </a:cubicBezTo>
                  <a:cubicBezTo>
                    <a:pt x="2259442" y="208518"/>
                    <a:pt x="2146470" y="32729"/>
                    <a:pt x="2033498" y="120624"/>
                  </a:cubicBezTo>
                  <a:cubicBezTo>
                    <a:pt x="1920526" y="208518"/>
                    <a:pt x="1807554" y="32729"/>
                    <a:pt x="1694582" y="120624"/>
                  </a:cubicBezTo>
                  <a:cubicBezTo>
                    <a:pt x="1609853" y="186544"/>
                    <a:pt x="1525123" y="104144"/>
                    <a:pt x="1440395" y="95904"/>
                  </a:cubicBezTo>
                  <a:cubicBezTo>
                    <a:pt x="1412151" y="93156"/>
                    <a:pt x="1383909" y="98649"/>
                    <a:pt x="1355666" y="120624"/>
                  </a:cubicBezTo>
                  <a:cubicBezTo>
                    <a:pt x="1242694" y="208518"/>
                    <a:pt x="1129722" y="32729"/>
                    <a:pt x="1016750" y="120624"/>
                  </a:cubicBezTo>
                  <a:cubicBezTo>
                    <a:pt x="932020" y="186544"/>
                    <a:pt x="847291" y="104143"/>
                    <a:pt x="762562" y="95903"/>
                  </a:cubicBezTo>
                  <a:cubicBezTo>
                    <a:pt x="734319" y="93156"/>
                    <a:pt x="706076" y="98650"/>
                    <a:pt x="677833" y="120624"/>
                  </a:cubicBezTo>
                  <a:cubicBezTo>
                    <a:pt x="593104" y="186544"/>
                    <a:pt x="508374" y="104144"/>
                    <a:pt x="423646" y="95904"/>
                  </a:cubicBezTo>
                  <a:cubicBezTo>
                    <a:pt x="395402" y="93156"/>
                    <a:pt x="367160" y="98649"/>
                    <a:pt x="338917" y="120624"/>
                  </a:cubicBezTo>
                  <a:cubicBezTo>
                    <a:pt x="254187" y="186544"/>
                    <a:pt x="169458" y="104144"/>
                    <a:pt x="84729" y="95904"/>
                  </a:cubicBezTo>
                  <a:cubicBezTo>
                    <a:pt x="56486" y="93156"/>
                    <a:pt x="28243" y="98649"/>
                    <a:pt x="0" y="120624"/>
                  </a:cubicBezTo>
                  <a:lnTo>
                    <a:pt x="0" y="25374"/>
                  </a:lnTo>
                  <a:cubicBezTo>
                    <a:pt x="28243" y="3399"/>
                    <a:pt x="56486" y="-2094"/>
                    <a:pt x="84729" y="654"/>
                  </a:cubicBezTo>
                  <a:cubicBezTo>
                    <a:pt x="169458" y="8894"/>
                    <a:pt x="254187" y="91294"/>
                    <a:pt x="338917" y="25374"/>
                  </a:cubicBezTo>
                  <a:cubicBezTo>
                    <a:pt x="367160" y="3399"/>
                    <a:pt x="395402" y="-2094"/>
                    <a:pt x="423646" y="654"/>
                  </a:cubicBezTo>
                  <a:cubicBezTo>
                    <a:pt x="508374" y="8894"/>
                    <a:pt x="593104" y="91294"/>
                    <a:pt x="677833" y="25374"/>
                  </a:cubicBezTo>
                  <a:cubicBezTo>
                    <a:pt x="706076" y="3400"/>
                    <a:pt x="734319" y="-2094"/>
                    <a:pt x="762562" y="65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5F1027D8-EB9F-465F-8752-C435D87D2A11}"/>
                </a:ext>
              </a:extLst>
            </p:cNvPr>
            <p:cNvSpPr/>
            <p:nvPr/>
          </p:nvSpPr>
          <p:spPr>
            <a:xfrm>
              <a:off x="6558399" y="3358072"/>
              <a:ext cx="2711331" cy="145996"/>
            </a:xfrm>
            <a:custGeom>
              <a:avLst/>
              <a:gdLst>
                <a:gd name="connsiteX0" fmla="*/ 762562 w 2711331"/>
                <a:gd name="connsiteY0" fmla="*/ 653 h 145996"/>
                <a:gd name="connsiteX1" fmla="*/ 1016750 w 2711331"/>
                <a:gd name="connsiteY1" fmla="*/ 25374 h 145996"/>
                <a:gd name="connsiteX2" fmla="*/ 1355666 w 2711331"/>
                <a:gd name="connsiteY2" fmla="*/ 25374 h 145996"/>
                <a:gd name="connsiteX3" fmla="*/ 1440395 w 2711331"/>
                <a:gd name="connsiteY3" fmla="*/ 654 h 145996"/>
                <a:gd name="connsiteX4" fmla="*/ 1694582 w 2711331"/>
                <a:gd name="connsiteY4" fmla="*/ 25374 h 145996"/>
                <a:gd name="connsiteX5" fmla="*/ 2033498 w 2711331"/>
                <a:gd name="connsiteY5" fmla="*/ 25374 h 145996"/>
                <a:gd name="connsiteX6" fmla="*/ 2372415 w 2711331"/>
                <a:gd name="connsiteY6" fmla="*/ 25374 h 145996"/>
                <a:gd name="connsiteX7" fmla="*/ 2711331 w 2711331"/>
                <a:gd name="connsiteY7" fmla="*/ 25374 h 145996"/>
                <a:gd name="connsiteX8" fmla="*/ 2711331 w 2711331"/>
                <a:gd name="connsiteY8" fmla="*/ 120624 h 145996"/>
                <a:gd name="connsiteX9" fmla="*/ 2372415 w 2711331"/>
                <a:gd name="connsiteY9" fmla="*/ 120624 h 145996"/>
                <a:gd name="connsiteX10" fmla="*/ 2033498 w 2711331"/>
                <a:gd name="connsiteY10" fmla="*/ 120624 h 145996"/>
                <a:gd name="connsiteX11" fmla="*/ 1694582 w 2711331"/>
                <a:gd name="connsiteY11" fmla="*/ 120624 h 145996"/>
                <a:gd name="connsiteX12" fmla="*/ 1440395 w 2711331"/>
                <a:gd name="connsiteY12" fmla="*/ 95904 h 145996"/>
                <a:gd name="connsiteX13" fmla="*/ 1355666 w 2711331"/>
                <a:gd name="connsiteY13" fmla="*/ 120624 h 145996"/>
                <a:gd name="connsiteX14" fmla="*/ 1016750 w 2711331"/>
                <a:gd name="connsiteY14" fmla="*/ 120624 h 145996"/>
                <a:gd name="connsiteX15" fmla="*/ 762562 w 2711331"/>
                <a:gd name="connsiteY15" fmla="*/ 95903 h 145996"/>
                <a:gd name="connsiteX16" fmla="*/ 677833 w 2711331"/>
                <a:gd name="connsiteY16" fmla="*/ 120624 h 145996"/>
                <a:gd name="connsiteX17" fmla="*/ 423646 w 2711331"/>
                <a:gd name="connsiteY17" fmla="*/ 95904 h 145996"/>
                <a:gd name="connsiteX18" fmla="*/ 338917 w 2711331"/>
                <a:gd name="connsiteY18" fmla="*/ 120624 h 145996"/>
                <a:gd name="connsiteX19" fmla="*/ 84729 w 2711331"/>
                <a:gd name="connsiteY19" fmla="*/ 95904 h 145996"/>
                <a:gd name="connsiteX20" fmla="*/ 0 w 2711331"/>
                <a:gd name="connsiteY20" fmla="*/ 120624 h 145996"/>
                <a:gd name="connsiteX21" fmla="*/ 0 w 2711331"/>
                <a:gd name="connsiteY21" fmla="*/ 25374 h 145996"/>
                <a:gd name="connsiteX22" fmla="*/ 84729 w 2711331"/>
                <a:gd name="connsiteY22" fmla="*/ 654 h 145996"/>
                <a:gd name="connsiteX23" fmla="*/ 338917 w 2711331"/>
                <a:gd name="connsiteY23" fmla="*/ 25374 h 145996"/>
                <a:gd name="connsiteX24" fmla="*/ 423646 w 2711331"/>
                <a:gd name="connsiteY24" fmla="*/ 654 h 145996"/>
                <a:gd name="connsiteX25" fmla="*/ 677833 w 2711331"/>
                <a:gd name="connsiteY25" fmla="*/ 25374 h 145996"/>
                <a:gd name="connsiteX26" fmla="*/ 762562 w 2711331"/>
                <a:gd name="connsiteY26" fmla="*/ 653 h 145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711331" h="145996">
                  <a:moveTo>
                    <a:pt x="762562" y="653"/>
                  </a:moveTo>
                  <a:cubicBezTo>
                    <a:pt x="847291" y="8893"/>
                    <a:pt x="932020" y="91294"/>
                    <a:pt x="1016750" y="25374"/>
                  </a:cubicBezTo>
                  <a:cubicBezTo>
                    <a:pt x="1129722" y="-62521"/>
                    <a:pt x="1242694" y="113268"/>
                    <a:pt x="1355666" y="25374"/>
                  </a:cubicBezTo>
                  <a:cubicBezTo>
                    <a:pt x="1383909" y="3399"/>
                    <a:pt x="1412151" y="-2094"/>
                    <a:pt x="1440395" y="654"/>
                  </a:cubicBezTo>
                  <a:cubicBezTo>
                    <a:pt x="1525123" y="8894"/>
                    <a:pt x="1609853" y="91294"/>
                    <a:pt x="1694582" y="25374"/>
                  </a:cubicBezTo>
                  <a:cubicBezTo>
                    <a:pt x="1807554" y="-62521"/>
                    <a:pt x="1920526" y="113268"/>
                    <a:pt x="2033498" y="25374"/>
                  </a:cubicBezTo>
                  <a:cubicBezTo>
                    <a:pt x="2146470" y="-62521"/>
                    <a:pt x="2259442" y="113268"/>
                    <a:pt x="2372415" y="25374"/>
                  </a:cubicBezTo>
                  <a:cubicBezTo>
                    <a:pt x="2485387" y="-62521"/>
                    <a:pt x="2598359" y="113268"/>
                    <a:pt x="2711331" y="25374"/>
                  </a:cubicBezTo>
                  <a:lnTo>
                    <a:pt x="2711331" y="120624"/>
                  </a:lnTo>
                  <a:cubicBezTo>
                    <a:pt x="2598359" y="208518"/>
                    <a:pt x="2485387" y="32729"/>
                    <a:pt x="2372415" y="120624"/>
                  </a:cubicBezTo>
                  <a:cubicBezTo>
                    <a:pt x="2259442" y="208518"/>
                    <a:pt x="2146470" y="32729"/>
                    <a:pt x="2033498" y="120624"/>
                  </a:cubicBezTo>
                  <a:cubicBezTo>
                    <a:pt x="1920526" y="208518"/>
                    <a:pt x="1807554" y="32729"/>
                    <a:pt x="1694582" y="120624"/>
                  </a:cubicBezTo>
                  <a:cubicBezTo>
                    <a:pt x="1609853" y="186544"/>
                    <a:pt x="1525123" y="104144"/>
                    <a:pt x="1440395" y="95904"/>
                  </a:cubicBezTo>
                  <a:cubicBezTo>
                    <a:pt x="1412151" y="93156"/>
                    <a:pt x="1383909" y="98649"/>
                    <a:pt x="1355666" y="120624"/>
                  </a:cubicBezTo>
                  <a:cubicBezTo>
                    <a:pt x="1242694" y="208518"/>
                    <a:pt x="1129722" y="32729"/>
                    <a:pt x="1016750" y="120624"/>
                  </a:cubicBezTo>
                  <a:cubicBezTo>
                    <a:pt x="932020" y="186544"/>
                    <a:pt x="847291" y="104143"/>
                    <a:pt x="762562" y="95903"/>
                  </a:cubicBezTo>
                  <a:cubicBezTo>
                    <a:pt x="734319" y="93156"/>
                    <a:pt x="706076" y="98650"/>
                    <a:pt x="677833" y="120624"/>
                  </a:cubicBezTo>
                  <a:cubicBezTo>
                    <a:pt x="593104" y="186544"/>
                    <a:pt x="508374" y="104144"/>
                    <a:pt x="423646" y="95904"/>
                  </a:cubicBezTo>
                  <a:cubicBezTo>
                    <a:pt x="395402" y="93156"/>
                    <a:pt x="367160" y="98649"/>
                    <a:pt x="338917" y="120624"/>
                  </a:cubicBezTo>
                  <a:cubicBezTo>
                    <a:pt x="254187" y="186544"/>
                    <a:pt x="169458" y="104144"/>
                    <a:pt x="84729" y="95904"/>
                  </a:cubicBezTo>
                  <a:cubicBezTo>
                    <a:pt x="56486" y="93156"/>
                    <a:pt x="28243" y="98649"/>
                    <a:pt x="0" y="120624"/>
                  </a:cubicBezTo>
                  <a:lnTo>
                    <a:pt x="0" y="25374"/>
                  </a:lnTo>
                  <a:cubicBezTo>
                    <a:pt x="28243" y="3399"/>
                    <a:pt x="56486" y="-2094"/>
                    <a:pt x="84729" y="654"/>
                  </a:cubicBezTo>
                  <a:cubicBezTo>
                    <a:pt x="169458" y="8894"/>
                    <a:pt x="254187" y="91294"/>
                    <a:pt x="338917" y="25374"/>
                  </a:cubicBezTo>
                  <a:cubicBezTo>
                    <a:pt x="367160" y="3399"/>
                    <a:pt x="395402" y="-2094"/>
                    <a:pt x="423646" y="654"/>
                  </a:cubicBezTo>
                  <a:cubicBezTo>
                    <a:pt x="508374" y="8894"/>
                    <a:pt x="593104" y="91294"/>
                    <a:pt x="677833" y="25374"/>
                  </a:cubicBezTo>
                  <a:cubicBezTo>
                    <a:pt x="706076" y="3400"/>
                    <a:pt x="734319" y="-2094"/>
                    <a:pt x="762562" y="65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14D68590-FA6A-4423-A638-B8FCF25304DE}"/>
                </a:ext>
              </a:extLst>
            </p:cNvPr>
            <p:cNvSpPr/>
            <p:nvPr/>
          </p:nvSpPr>
          <p:spPr>
            <a:xfrm>
              <a:off x="6558399" y="2913572"/>
              <a:ext cx="2711331" cy="145996"/>
            </a:xfrm>
            <a:custGeom>
              <a:avLst/>
              <a:gdLst>
                <a:gd name="connsiteX0" fmla="*/ 762562 w 2711331"/>
                <a:gd name="connsiteY0" fmla="*/ 653 h 145996"/>
                <a:gd name="connsiteX1" fmla="*/ 1016750 w 2711331"/>
                <a:gd name="connsiteY1" fmla="*/ 25374 h 145996"/>
                <a:gd name="connsiteX2" fmla="*/ 1355666 w 2711331"/>
                <a:gd name="connsiteY2" fmla="*/ 25374 h 145996"/>
                <a:gd name="connsiteX3" fmla="*/ 1440395 w 2711331"/>
                <a:gd name="connsiteY3" fmla="*/ 654 h 145996"/>
                <a:gd name="connsiteX4" fmla="*/ 1694582 w 2711331"/>
                <a:gd name="connsiteY4" fmla="*/ 25374 h 145996"/>
                <a:gd name="connsiteX5" fmla="*/ 2033498 w 2711331"/>
                <a:gd name="connsiteY5" fmla="*/ 25374 h 145996"/>
                <a:gd name="connsiteX6" fmla="*/ 2372415 w 2711331"/>
                <a:gd name="connsiteY6" fmla="*/ 25374 h 145996"/>
                <a:gd name="connsiteX7" fmla="*/ 2711331 w 2711331"/>
                <a:gd name="connsiteY7" fmla="*/ 25374 h 145996"/>
                <a:gd name="connsiteX8" fmla="*/ 2711331 w 2711331"/>
                <a:gd name="connsiteY8" fmla="*/ 120624 h 145996"/>
                <a:gd name="connsiteX9" fmla="*/ 2372415 w 2711331"/>
                <a:gd name="connsiteY9" fmla="*/ 120624 h 145996"/>
                <a:gd name="connsiteX10" fmla="*/ 2033498 w 2711331"/>
                <a:gd name="connsiteY10" fmla="*/ 120624 h 145996"/>
                <a:gd name="connsiteX11" fmla="*/ 1694582 w 2711331"/>
                <a:gd name="connsiteY11" fmla="*/ 120624 h 145996"/>
                <a:gd name="connsiteX12" fmla="*/ 1440395 w 2711331"/>
                <a:gd name="connsiteY12" fmla="*/ 95904 h 145996"/>
                <a:gd name="connsiteX13" fmla="*/ 1355666 w 2711331"/>
                <a:gd name="connsiteY13" fmla="*/ 120624 h 145996"/>
                <a:gd name="connsiteX14" fmla="*/ 1016750 w 2711331"/>
                <a:gd name="connsiteY14" fmla="*/ 120624 h 145996"/>
                <a:gd name="connsiteX15" fmla="*/ 762562 w 2711331"/>
                <a:gd name="connsiteY15" fmla="*/ 95903 h 145996"/>
                <a:gd name="connsiteX16" fmla="*/ 677833 w 2711331"/>
                <a:gd name="connsiteY16" fmla="*/ 120624 h 145996"/>
                <a:gd name="connsiteX17" fmla="*/ 423646 w 2711331"/>
                <a:gd name="connsiteY17" fmla="*/ 95904 h 145996"/>
                <a:gd name="connsiteX18" fmla="*/ 338917 w 2711331"/>
                <a:gd name="connsiteY18" fmla="*/ 120624 h 145996"/>
                <a:gd name="connsiteX19" fmla="*/ 84729 w 2711331"/>
                <a:gd name="connsiteY19" fmla="*/ 95904 h 145996"/>
                <a:gd name="connsiteX20" fmla="*/ 0 w 2711331"/>
                <a:gd name="connsiteY20" fmla="*/ 120624 h 145996"/>
                <a:gd name="connsiteX21" fmla="*/ 0 w 2711331"/>
                <a:gd name="connsiteY21" fmla="*/ 25374 h 145996"/>
                <a:gd name="connsiteX22" fmla="*/ 84729 w 2711331"/>
                <a:gd name="connsiteY22" fmla="*/ 654 h 145996"/>
                <a:gd name="connsiteX23" fmla="*/ 338917 w 2711331"/>
                <a:gd name="connsiteY23" fmla="*/ 25374 h 145996"/>
                <a:gd name="connsiteX24" fmla="*/ 423646 w 2711331"/>
                <a:gd name="connsiteY24" fmla="*/ 654 h 145996"/>
                <a:gd name="connsiteX25" fmla="*/ 677833 w 2711331"/>
                <a:gd name="connsiteY25" fmla="*/ 25374 h 145996"/>
                <a:gd name="connsiteX26" fmla="*/ 762562 w 2711331"/>
                <a:gd name="connsiteY26" fmla="*/ 653 h 145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711331" h="145996">
                  <a:moveTo>
                    <a:pt x="762562" y="653"/>
                  </a:moveTo>
                  <a:cubicBezTo>
                    <a:pt x="847291" y="8893"/>
                    <a:pt x="932020" y="91294"/>
                    <a:pt x="1016750" y="25374"/>
                  </a:cubicBezTo>
                  <a:cubicBezTo>
                    <a:pt x="1129722" y="-62521"/>
                    <a:pt x="1242694" y="113268"/>
                    <a:pt x="1355666" y="25374"/>
                  </a:cubicBezTo>
                  <a:cubicBezTo>
                    <a:pt x="1383909" y="3399"/>
                    <a:pt x="1412151" y="-2094"/>
                    <a:pt x="1440395" y="654"/>
                  </a:cubicBezTo>
                  <a:cubicBezTo>
                    <a:pt x="1525123" y="8894"/>
                    <a:pt x="1609853" y="91294"/>
                    <a:pt x="1694582" y="25374"/>
                  </a:cubicBezTo>
                  <a:cubicBezTo>
                    <a:pt x="1807554" y="-62521"/>
                    <a:pt x="1920526" y="113268"/>
                    <a:pt x="2033498" y="25374"/>
                  </a:cubicBezTo>
                  <a:cubicBezTo>
                    <a:pt x="2146470" y="-62521"/>
                    <a:pt x="2259442" y="113268"/>
                    <a:pt x="2372415" y="25374"/>
                  </a:cubicBezTo>
                  <a:cubicBezTo>
                    <a:pt x="2485387" y="-62521"/>
                    <a:pt x="2598359" y="113268"/>
                    <a:pt x="2711331" y="25374"/>
                  </a:cubicBezTo>
                  <a:lnTo>
                    <a:pt x="2711331" y="120624"/>
                  </a:lnTo>
                  <a:cubicBezTo>
                    <a:pt x="2598359" y="208518"/>
                    <a:pt x="2485387" y="32729"/>
                    <a:pt x="2372415" y="120624"/>
                  </a:cubicBezTo>
                  <a:cubicBezTo>
                    <a:pt x="2259442" y="208518"/>
                    <a:pt x="2146470" y="32729"/>
                    <a:pt x="2033498" y="120624"/>
                  </a:cubicBezTo>
                  <a:cubicBezTo>
                    <a:pt x="1920526" y="208518"/>
                    <a:pt x="1807554" y="32729"/>
                    <a:pt x="1694582" y="120624"/>
                  </a:cubicBezTo>
                  <a:cubicBezTo>
                    <a:pt x="1609853" y="186544"/>
                    <a:pt x="1525123" y="104144"/>
                    <a:pt x="1440395" y="95904"/>
                  </a:cubicBezTo>
                  <a:cubicBezTo>
                    <a:pt x="1412151" y="93156"/>
                    <a:pt x="1383909" y="98649"/>
                    <a:pt x="1355666" y="120624"/>
                  </a:cubicBezTo>
                  <a:cubicBezTo>
                    <a:pt x="1242694" y="208518"/>
                    <a:pt x="1129722" y="32729"/>
                    <a:pt x="1016750" y="120624"/>
                  </a:cubicBezTo>
                  <a:cubicBezTo>
                    <a:pt x="932020" y="186544"/>
                    <a:pt x="847291" y="104143"/>
                    <a:pt x="762562" y="95903"/>
                  </a:cubicBezTo>
                  <a:cubicBezTo>
                    <a:pt x="734319" y="93156"/>
                    <a:pt x="706076" y="98650"/>
                    <a:pt x="677833" y="120624"/>
                  </a:cubicBezTo>
                  <a:cubicBezTo>
                    <a:pt x="593104" y="186544"/>
                    <a:pt x="508374" y="104144"/>
                    <a:pt x="423646" y="95904"/>
                  </a:cubicBezTo>
                  <a:cubicBezTo>
                    <a:pt x="395402" y="93156"/>
                    <a:pt x="367160" y="98649"/>
                    <a:pt x="338917" y="120624"/>
                  </a:cubicBezTo>
                  <a:cubicBezTo>
                    <a:pt x="254187" y="186544"/>
                    <a:pt x="169458" y="104144"/>
                    <a:pt x="84729" y="95904"/>
                  </a:cubicBezTo>
                  <a:cubicBezTo>
                    <a:pt x="56486" y="93156"/>
                    <a:pt x="28243" y="98649"/>
                    <a:pt x="0" y="120624"/>
                  </a:cubicBezTo>
                  <a:lnTo>
                    <a:pt x="0" y="25374"/>
                  </a:lnTo>
                  <a:cubicBezTo>
                    <a:pt x="28243" y="3399"/>
                    <a:pt x="56486" y="-2094"/>
                    <a:pt x="84729" y="654"/>
                  </a:cubicBezTo>
                  <a:cubicBezTo>
                    <a:pt x="169458" y="8894"/>
                    <a:pt x="254187" y="91294"/>
                    <a:pt x="338917" y="25374"/>
                  </a:cubicBezTo>
                  <a:cubicBezTo>
                    <a:pt x="367160" y="3399"/>
                    <a:pt x="395402" y="-2094"/>
                    <a:pt x="423646" y="654"/>
                  </a:cubicBezTo>
                  <a:cubicBezTo>
                    <a:pt x="508374" y="8894"/>
                    <a:pt x="593104" y="91294"/>
                    <a:pt x="677833" y="25374"/>
                  </a:cubicBezTo>
                  <a:cubicBezTo>
                    <a:pt x="706076" y="3400"/>
                    <a:pt x="734319" y="-2094"/>
                    <a:pt x="762562" y="65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E92FF897-8516-4804-A9B4-56E9E64182D7}"/>
                </a:ext>
              </a:extLst>
            </p:cNvPr>
            <p:cNvGrpSpPr/>
            <p:nvPr/>
          </p:nvGrpSpPr>
          <p:grpSpPr>
            <a:xfrm flipH="1">
              <a:off x="6735119" y="1056782"/>
              <a:ext cx="598579" cy="317977"/>
              <a:chOff x="3800417" y="4909517"/>
              <a:chExt cx="2642658" cy="1403832"/>
            </a:xfrm>
          </p:grpSpPr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257893E1-816A-4A42-B31B-2CE114E07B69}"/>
                  </a:ext>
                </a:extLst>
              </p:cNvPr>
              <p:cNvSpPr/>
              <p:nvPr/>
            </p:nvSpPr>
            <p:spPr bwMode="auto">
              <a:xfrm>
                <a:off x="3883942" y="6041407"/>
                <a:ext cx="1326514" cy="271942"/>
              </a:xfrm>
              <a:custGeom>
                <a:avLst/>
                <a:gdLst>
                  <a:gd name="connsiteX0" fmla="*/ 438273 w 1326514"/>
                  <a:gd name="connsiteY0" fmla="*/ 0 h 271942"/>
                  <a:gd name="connsiteX1" fmla="*/ 483992 w 1326514"/>
                  <a:gd name="connsiteY1" fmla="*/ 0 h 271942"/>
                  <a:gd name="connsiteX2" fmla="*/ 483992 w 1326514"/>
                  <a:gd name="connsiteY2" fmla="*/ 205196 h 271942"/>
                  <a:gd name="connsiteX3" fmla="*/ 1021679 w 1326514"/>
                  <a:gd name="connsiteY3" fmla="*/ 205196 h 271942"/>
                  <a:gd name="connsiteX4" fmla="*/ 1021679 w 1326514"/>
                  <a:gd name="connsiteY4" fmla="*/ 0 h 271942"/>
                  <a:gd name="connsiteX5" fmla="*/ 1067398 w 1326514"/>
                  <a:gd name="connsiteY5" fmla="*/ 0 h 271942"/>
                  <a:gd name="connsiteX6" fmla="*/ 1067398 w 1326514"/>
                  <a:gd name="connsiteY6" fmla="*/ 205196 h 271942"/>
                  <a:gd name="connsiteX7" fmla="*/ 1326514 w 1326514"/>
                  <a:gd name="connsiteY7" fmla="*/ 205196 h 271942"/>
                  <a:gd name="connsiteX8" fmla="*/ 1326514 w 1326514"/>
                  <a:gd name="connsiteY8" fmla="*/ 271942 h 271942"/>
                  <a:gd name="connsiteX9" fmla="*/ 256417 w 1326514"/>
                  <a:gd name="connsiteY9" fmla="*/ 271942 h 271942"/>
                  <a:gd name="connsiteX10" fmla="*/ 0 w 1326514"/>
                  <a:gd name="connsiteY10" fmla="*/ 15525 h 271942"/>
                  <a:gd name="connsiteX11" fmla="*/ 66746 w 1326514"/>
                  <a:gd name="connsiteY11" fmla="*/ 15525 h 271942"/>
                  <a:gd name="connsiteX12" fmla="*/ 256417 w 1326514"/>
                  <a:gd name="connsiteY12" fmla="*/ 205196 h 271942"/>
                  <a:gd name="connsiteX13" fmla="*/ 438273 w 1326514"/>
                  <a:gd name="connsiteY13" fmla="*/ 205196 h 271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26514" h="271942">
                    <a:moveTo>
                      <a:pt x="438273" y="0"/>
                    </a:moveTo>
                    <a:lnTo>
                      <a:pt x="483992" y="0"/>
                    </a:lnTo>
                    <a:lnTo>
                      <a:pt x="483992" y="205196"/>
                    </a:lnTo>
                    <a:lnTo>
                      <a:pt x="1021679" y="205196"/>
                    </a:lnTo>
                    <a:lnTo>
                      <a:pt x="1021679" y="0"/>
                    </a:lnTo>
                    <a:lnTo>
                      <a:pt x="1067398" y="0"/>
                    </a:lnTo>
                    <a:lnTo>
                      <a:pt x="1067398" y="205196"/>
                    </a:lnTo>
                    <a:lnTo>
                      <a:pt x="1326514" y="205196"/>
                    </a:lnTo>
                    <a:lnTo>
                      <a:pt x="1326514" y="271942"/>
                    </a:lnTo>
                    <a:lnTo>
                      <a:pt x="256417" y="271942"/>
                    </a:lnTo>
                    <a:cubicBezTo>
                      <a:pt x="114802" y="271942"/>
                      <a:pt x="0" y="157140"/>
                      <a:pt x="0" y="15525"/>
                    </a:cubicBezTo>
                    <a:lnTo>
                      <a:pt x="66746" y="15525"/>
                    </a:lnTo>
                    <a:cubicBezTo>
                      <a:pt x="66746" y="120277"/>
                      <a:pt x="151665" y="205196"/>
                      <a:pt x="256417" y="205196"/>
                    </a:cubicBezTo>
                    <a:lnTo>
                      <a:pt x="438273" y="205196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台形 79">
                <a:extLst>
                  <a:ext uri="{FF2B5EF4-FFF2-40B4-BE49-F238E27FC236}">
                    <a16:creationId xmlns:a16="http://schemas.microsoft.com/office/drawing/2014/main" id="{5D2419E7-1D04-40AA-884C-25A639B9F33F}"/>
                  </a:ext>
                </a:extLst>
              </p:cNvPr>
              <p:cNvSpPr/>
              <p:nvPr/>
            </p:nvSpPr>
            <p:spPr bwMode="auto">
              <a:xfrm>
                <a:off x="4556937" y="4968388"/>
                <a:ext cx="109035" cy="298050"/>
              </a:xfrm>
              <a:prstGeom prst="trapezoid">
                <a:avLst>
                  <a:gd name="adj" fmla="val 37827"/>
                </a:avLst>
              </a:prstGeom>
              <a:solidFill>
                <a:schemeClr val="bg1">
                  <a:lumMod val="50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F8DE04AA-3927-4B6B-AB75-B59278492C7B}"/>
                  </a:ext>
                </a:extLst>
              </p:cNvPr>
              <p:cNvSpPr/>
              <p:nvPr/>
            </p:nvSpPr>
            <p:spPr bwMode="auto">
              <a:xfrm rot="5400000">
                <a:off x="4545330" y="4543551"/>
                <a:ext cx="851983" cy="2199697"/>
              </a:xfrm>
              <a:custGeom>
                <a:avLst/>
                <a:gdLst>
                  <a:gd name="connsiteX0" fmla="*/ 0 w 851983"/>
                  <a:gd name="connsiteY0" fmla="*/ 1468984 h 2199697"/>
                  <a:gd name="connsiteX1" fmla="*/ 306750 w 851983"/>
                  <a:gd name="connsiteY1" fmla="*/ 863065 h 2199697"/>
                  <a:gd name="connsiteX2" fmla="*/ 377671 w 851983"/>
                  <a:gd name="connsiteY2" fmla="*/ 815825 h 2199697"/>
                  <a:gd name="connsiteX3" fmla="*/ 526622 w 851983"/>
                  <a:gd name="connsiteY3" fmla="*/ 0 h 2199697"/>
                  <a:gd name="connsiteX4" fmla="*/ 586860 w 851983"/>
                  <a:gd name="connsiteY4" fmla="*/ 0 h 2199697"/>
                  <a:gd name="connsiteX5" fmla="*/ 729865 w 851983"/>
                  <a:gd name="connsiteY5" fmla="*/ 783255 h 2199697"/>
                  <a:gd name="connsiteX6" fmla="*/ 758793 w 851983"/>
                  <a:gd name="connsiteY6" fmla="*/ 811551 h 2199697"/>
                  <a:gd name="connsiteX7" fmla="*/ 849340 w 851983"/>
                  <a:gd name="connsiteY7" fmla="*/ 1189915 h 2199697"/>
                  <a:gd name="connsiteX8" fmla="*/ 851706 w 851983"/>
                  <a:gd name="connsiteY8" fmla="*/ 1270570 h 2199697"/>
                  <a:gd name="connsiteX9" fmla="*/ 233896 w 851983"/>
                  <a:gd name="connsiteY9" fmla="*/ 1270570 h 2199697"/>
                  <a:gd name="connsiteX10" fmla="*/ 167392 w 851983"/>
                  <a:gd name="connsiteY10" fmla="*/ 1337074 h 2199697"/>
                  <a:gd name="connsiteX11" fmla="*/ 167392 w 851983"/>
                  <a:gd name="connsiteY11" fmla="*/ 1603084 h 2199697"/>
                  <a:gd name="connsiteX12" fmla="*/ 233896 w 851983"/>
                  <a:gd name="connsiteY12" fmla="*/ 1669588 h 2199697"/>
                  <a:gd name="connsiteX13" fmla="*/ 851983 w 851983"/>
                  <a:gd name="connsiteY13" fmla="*/ 1669588 h 2199697"/>
                  <a:gd name="connsiteX14" fmla="*/ 849340 w 851983"/>
                  <a:gd name="connsiteY14" fmla="*/ 1758768 h 2199697"/>
                  <a:gd name="connsiteX15" fmla="*/ 604867 w 851983"/>
                  <a:gd name="connsiteY15" fmla="*/ 2199697 h 2199697"/>
                  <a:gd name="connsiteX16" fmla="*/ 558049 w 851983"/>
                  <a:gd name="connsiteY16" fmla="*/ 2195924 h 2199697"/>
                  <a:gd name="connsiteX17" fmla="*/ 525615 w 851983"/>
                  <a:gd name="connsiteY17" fmla="*/ 2188581 h 2199697"/>
                  <a:gd name="connsiteX18" fmla="*/ 525615 w 851983"/>
                  <a:gd name="connsiteY18" fmla="*/ 1809448 h 2199697"/>
                  <a:gd name="connsiteX19" fmla="*/ 90599 w 851983"/>
                  <a:gd name="connsiteY19" fmla="*/ 1809448 h 2199697"/>
                  <a:gd name="connsiteX20" fmla="*/ 60356 w 851983"/>
                  <a:gd name="connsiteY20" fmla="*/ 1753411 h 2199697"/>
                  <a:gd name="connsiteX21" fmla="*/ 0 w 851983"/>
                  <a:gd name="connsiteY21" fmla="*/ 1468984 h 2199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51983" h="2199697">
                    <a:moveTo>
                      <a:pt x="0" y="1468984"/>
                    </a:moveTo>
                    <a:cubicBezTo>
                      <a:pt x="0" y="1216757"/>
                      <a:pt x="141403" y="994379"/>
                      <a:pt x="306750" y="863065"/>
                    </a:cubicBezTo>
                    <a:lnTo>
                      <a:pt x="377671" y="815825"/>
                    </a:lnTo>
                    <a:lnTo>
                      <a:pt x="526622" y="0"/>
                    </a:lnTo>
                    <a:lnTo>
                      <a:pt x="586860" y="0"/>
                    </a:lnTo>
                    <a:lnTo>
                      <a:pt x="729865" y="783255"/>
                    </a:lnTo>
                    <a:lnTo>
                      <a:pt x="758793" y="811551"/>
                    </a:lnTo>
                    <a:cubicBezTo>
                      <a:pt x="818819" y="889718"/>
                      <a:pt x="841101" y="1024883"/>
                      <a:pt x="849340" y="1189915"/>
                    </a:cubicBezTo>
                    <a:lnTo>
                      <a:pt x="851706" y="1270570"/>
                    </a:lnTo>
                    <a:lnTo>
                      <a:pt x="233896" y="1270570"/>
                    </a:lnTo>
                    <a:cubicBezTo>
                      <a:pt x="197167" y="1270570"/>
                      <a:pt x="167392" y="1300345"/>
                      <a:pt x="167392" y="1337074"/>
                    </a:cubicBezTo>
                    <a:lnTo>
                      <a:pt x="167392" y="1603084"/>
                    </a:lnTo>
                    <a:cubicBezTo>
                      <a:pt x="167392" y="1639813"/>
                      <a:pt x="197167" y="1669588"/>
                      <a:pt x="233896" y="1669588"/>
                    </a:cubicBezTo>
                    <a:lnTo>
                      <a:pt x="851983" y="1669588"/>
                    </a:lnTo>
                    <a:lnTo>
                      <a:pt x="849340" y="1758768"/>
                    </a:lnTo>
                    <a:cubicBezTo>
                      <a:pt x="836158" y="2019246"/>
                      <a:pt x="787024" y="2199697"/>
                      <a:pt x="604867" y="2199697"/>
                    </a:cubicBezTo>
                    <a:cubicBezTo>
                      <a:pt x="589687" y="2199697"/>
                      <a:pt x="574042" y="2198419"/>
                      <a:pt x="558049" y="2195924"/>
                    </a:cubicBezTo>
                    <a:lnTo>
                      <a:pt x="525615" y="2188581"/>
                    </a:lnTo>
                    <a:lnTo>
                      <a:pt x="525615" y="1809448"/>
                    </a:lnTo>
                    <a:lnTo>
                      <a:pt x="90599" y="1809448"/>
                    </a:lnTo>
                    <a:lnTo>
                      <a:pt x="60356" y="1753411"/>
                    </a:lnTo>
                    <a:cubicBezTo>
                      <a:pt x="22625" y="1665989"/>
                      <a:pt x="0" y="1569874"/>
                      <a:pt x="0" y="14689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四角形: 角を丸くする 6">
                <a:extLst>
                  <a:ext uri="{FF2B5EF4-FFF2-40B4-BE49-F238E27FC236}">
                    <a16:creationId xmlns:a16="http://schemas.microsoft.com/office/drawing/2014/main" id="{74B6472E-F5E1-4C7C-B7C3-6E450A632028}"/>
                  </a:ext>
                </a:extLst>
              </p:cNvPr>
              <p:cNvSpPr/>
              <p:nvPr/>
            </p:nvSpPr>
            <p:spPr bwMode="auto">
              <a:xfrm rot="11415849">
                <a:off x="6106710" y="5744789"/>
                <a:ext cx="336365" cy="142267"/>
              </a:xfrm>
              <a:custGeom>
                <a:avLst/>
                <a:gdLst>
                  <a:gd name="connsiteX0" fmla="*/ 0 w 1577105"/>
                  <a:gd name="connsiteY0" fmla="*/ 231899 h 463797"/>
                  <a:gd name="connsiteX1" fmla="*/ 231899 w 1577105"/>
                  <a:gd name="connsiteY1" fmla="*/ 0 h 463797"/>
                  <a:gd name="connsiteX2" fmla="*/ 1345207 w 1577105"/>
                  <a:gd name="connsiteY2" fmla="*/ 0 h 463797"/>
                  <a:gd name="connsiteX3" fmla="*/ 1577106 w 1577105"/>
                  <a:gd name="connsiteY3" fmla="*/ 231899 h 463797"/>
                  <a:gd name="connsiteX4" fmla="*/ 1577105 w 1577105"/>
                  <a:gd name="connsiteY4" fmla="*/ 231899 h 463797"/>
                  <a:gd name="connsiteX5" fmla="*/ 1345206 w 1577105"/>
                  <a:gd name="connsiteY5" fmla="*/ 463798 h 463797"/>
                  <a:gd name="connsiteX6" fmla="*/ 231899 w 1577105"/>
                  <a:gd name="connsiteY6" fmla="*/ 463797 h 463797"/>
                  <a:gd name="connsiteX7" fmla="*/ 0 w 1577105"/>
                  <a:gd name="connsiteY7" fmla="*/ 231898 h 463797"/>
                  <a:gd name="connsiteX8" fmla="*/ 0 w 1577105"/>
                  <a:gd name="connsiteY8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345207 w 1577106"/>
                  <a:gd name="connsiteY2" fmla="*/ 0 h 463797"/>
                  <a:gd name="connsiteX3" fmla="*/ 1577106 w 1577106"/>
                  <a:gd name="connsiteY3" fmla="*/ 231899 h 463797"/>
                  <a:gd name="connsiteX4" fmla="*/ 1577105 w 1577106"/>
                  <a:gd name="connsiteY4" fmla="*/ 231899 h 463797"/>
                  <a:gd name="connsiteX5" fmla="*/ 231899 w 1577106"/>
                  <a:gd name="connsiteY5" fmla="*/ 463797 h 463797"/>
                  <a:gd name="connsiteX6" fmla="*/ 0 w 1577106"/>
                  <a:gd name="connsiteY6" fmla="*/ 231898 h 463797"/>
                  <a:gd name="connsiteX7" fmla="*/ 0 w 1577106"/>
                  <a:gd name="connsiteY7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1577105 w 1577106"/>
                  <a:gd name="connsiteY3" fmla="*/ 231899 h 463797"/>
                  <a:gd name="connsiteX4" fmla="*/ 231899 w 1577106"/>
                  <a:gd name="connsiteY4" fmla="*/ 463797 h 463797"/>
                  <a:gd name="connsiteX5" fmla="*/ 0 w 1577106"/>
                  <a:gd name="connsiteY5" fmla="*/ 231898 h 463797"/>
                  <a:gd name="connsiteX6" fmla="*/ 0 w 1577106"/>
                  <a:gd name="connsiteY6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231899 w 1577106"/>
                  <a:gd name="connsiteY3" fmla="*/ 463797 h 463797"/>
                  <a:gd name="connsiteX4" fmla="*/ 0 w 1577106"/>
                  <a:gd name="connsiteY4" fmla="*/ 231898 h 463797"/>
                  <a:gd name="connsiteX5" fmla="*/ 0 w 1577106"/>
                  <a:gd name="connsiteY5" fmla="*/ 231899 h 463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77106" h="463797">
                    <a:moveTo>
                      <a:pt x="0" y="231899"/>
                    </a:moveTo>
                    <a:cubicBezTo>
                      <a:pt x="0" y="103825"/>
                      <a:pt x="103825" y="0"/>
                      <a:pt x="231899" y="0"/>
                    </a:cubicBezTo>
                    <a:lnTo>
                      <a:pt x="1577106" y="231899"/>
                    </a:lnTo>
                    <a:lnTo>
                      <a:pt x="231899" y="463797"/>
                    </a:lnTo>
                    <a:cubicBezTo>
                      <a:pt x="103825" y="463797"/>
                      <a:pt x="0" y="359972"/>
                      <a:pt x="0" y="231898"/>
                    </a:cubicBezTo>
                    <a:lnTo>
                      <a:pt x="0" y="23189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四角形: 角を丸くする 6">
                <a:extLst>
                  <a:ext uri="{FF2B5EF4-FFF2-40B4-BE49-F238E27FC236}">
                    <a16:creationId xmlns:a16="http://schemas.microsoft.com/office/drawing/2014/main" id="{432CCBDA-956D-4A52-8CE1-94C98AD18971}"/>
                  </a:ext>
                </a:extLst>
              </p:cNvPr>
              <p:cNvSpPr/>
              <p:nvPr/>
            </p:nvSpPr>
            <p:spPr bwMode="auto">
              <a:xfrm rot="15015849" flipH="1">
                <a:off x="5878895" y="5555874"/>
                <a:ext cx="336365" cy="142267"/>
              </a:xfrm>
              <a:custGeom>
                <a:avLst/>
                <a:gdLst>
                  <a:gd name="connsiteX0" fmla="*/ 0 w 1577105"/>
                  <a:gd name="connsiteY0" fmla="*/ 231899 h 463797"/>
                  <a:gd name="connsiteX1" fmla="*/ 231899 w 1577105"/>
                  <a:gd name="connsiteY1" fmla="*/ 0 h 463797"/>
                  <a:gd name="connsiteX2" fmla="*/ 1345207 w 1577105"/>
                  <a:gd name="connsiteY2" fmla="*/ 0 h 463797"/>
                  <a:gd name="connsiteX3" fmla="*/ 1577106 w 1577105"/>
                  <a:gd name="connsiteY3" fmla="*/ 231899 h 463797"/>
                  <a:gd name="connsiteX4" fmla="*/ 1577105 w 1577105"/>
                  <a:gd name="connsiteY4" fmla="*/ 231899 h 463797"/>
                  <a:gd name="connsiteX5" fmla="*/ 1345206 w 1577105"/>
                  <a:gd name="connsiteY5" fmla="*/ 463798 h 463797"/>
                  <a:gd name="connsiteX6" fmla="*/ 231899 w 1577105"/>
                  <a:gd name="connsiteY6" fmla="*/ 463797 h 463797"/>
                  <a:gd name="connsiteX7" fmla="*/ 0 w 1577105"/>
                  <a:gd name="connsiteY7" fmla="*/ 231898 h 463797"/>
                  <a:gd name="connsiteX8" fmla="*/ 0 w 1577105"/>
                  <a:gd name="connsiteY8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345207 w 1577106"/>
                  <a:gd name="connsiteY2" fmla="*/ 0 h 463797"/>
                  <a:gd name="connsiteX3" fmla="*/ 1577106 w 1577106"/>
                  <a:gd name="connsiteY3" fmla="*/ 231899 h 463797"/>
                  <a:gd name="connsiteX4" fmla="*/ 1577105 w 1577106"/>
                  <a:gd name="connsiteY4" fmla="*/ 231899 h 463797"/>
                  <a:gd name="connsiteX5" fmla="*/ 231899 w 1577106"/>
                  <a:gd name="connsiteY5" fmla="*/ 463797 h 463797"/>
                  <a:gd name="connsiteX6" fmla="*/ 0 w 1577106"/>
                  <a:gd name="connsiteY6" fmla="*/ 231898 h 463797"/>
                  <a:gd name="connsiteX7" fmla="*/ 0 w 1577106"/>
                  <a:gd name="connsiteY7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1577105 w 1577106"/>
                  <a:gd name="connsiteY3" fmla="*/ 231899 h 463797"/>
                  <a:gd name="connsiteX4" fmla="*/ 231899 w 1577106"/>
                  <a:gd name="connsiteY4" fmla="*/ 463797 h 463797"/>
                  <a:gd name="connsiteX5" fmla="*/ 0 w 1577106"/>
                  <a:gd name="connsiteY5" fmla="*/ 231898 h 463797"/>
                  <a:gd name="connsiteX6" fmla="*/ 0 w 1577106"/>
                  <a:gd name="connsiteY6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231899 w 1577106"/>
                  <a:gd name="connsiteY3" fmla="*/ 463797 h 463797"/>
                  <a:gd name="connsiteX4" fmla="*/ 0 w 1577106"/>
                  <a:gd name="connsiteY4" fmla="*/ 231898 h 463797"/>
                  <a:gd name="connsiteX5" fmla="*/ 0 w 1577106"/>
                  <a:gd name="connsiteY5" fmla="*/ 231899 h 463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77106" h="463797">
                    <a:moveTo>
                      <a:pt x="0" y="231899"/>
                    </a:moveTo>
                    <a:cubicBezTo>
                      <a:pt x="0" y="103825"/>
                      <a:pt x="103825" y="0"/>
                      <a:pt x="231899" y="0"/>
                    </a:cubicBezTo>
                    <a:lnTo>
                      <a:pt x="1577106" y="231899"/>
                    </a:lnTo>
                    <a:lnTo>
                      <a:pt x="231899" y="463797"/>
                    </a:lnTo>
                    <a:cubicBezTo>
                      <a:pt x="103825" y="463797"/>
                      <a:pt x="0" y="359972"/>
                      <a:pt x="0" y="231898"/>
                    </a:cubicBezTo>
                    <a:lnTo>
                      <a:pt x="0" y="23189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四角形: 角を丸くする 6">
                <a:extLst>
                  <a:ext uri="{FF2B5EF4-FFF2-40B4-BE49-F238E27FC236}">
                    <a16:creationId xmlns:a16="http://schemas.microsoft.com/office/drawing/2014/main" id="{E15A99E5-6251-423F-AE79-12AB5B714F67}"/>
                  </a:ext>
                </a:extLst>
              </p:cNvPr>
              <p:cNvSpPr/>
              <p:nvPr/>
            </p:nvSpPr>
            <p:spPr bwMode="auto">
              <a:xfrm rot="7815849" flipH="1">
                <a:off x="5823010" y="5846200"/>
                <a:ext cx="336365" cy="142267"/>
              </a:xfrm>
              <a:custGeom>
                <a:avLst/>
                <a:gdLst>
                  <a:gd name="connsiteX0" fmla="*/ 0 w 1577105"/>
                  <a:gd name="connsiteY0" fmla="*/ 231899 h 463797"/>
                  <a:gd name="connsiteX1" fmla="*/ 231899 w 1577105"/>
                  <a:gd name="connsiteY1" fmla="*/ 0 h 463797"/>
                  <a:gd name="connsiteX2" fmla="*/ 1345207 w 1577105"/>
                  <a:gd name="connsiteY2" fmla="*/ 0 h 463797"/>
                  <a:gd name="connsiteX3" fmla="*/ 1577106 w 1577105"/>
                  <a:gd name="connsiteY3" fmla="*/ 231899 h 463797"/>
                  <a:gd name="connsiteX4" fmla="*/ 1577105 w 1577105"/>
                  <a:gd name="connsiteY4" fmla="*/ 231899 h 463797"/>
                  <a:gd name="connsiteX5" fmla="*/ 1345206 w 1577105"/>
                  <a:gd name="connsiteY5" fmla="*/ 463798 h 463797"/>
                  <a:gd name="connsiteX6" fmla="*/ 231899 w 1577105"/>
                  <a:gd name="connsiteY6" fmla="*/ 463797 h 463797"/>
                  <a:gd name="connsiteX7" fmla="*/ 0 w 1577105"/>
                  <a:gd name="connsiteY7" fmla="*/ 231898 h 463797"/>
                  <a:gd name="connsiteX8" fmla="*/ 0 w 1577105"/>
                  <a:gd name="connsiteY8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345207 w 1577106"/>
                  <a:gd name="connsiteY2" fmla="*/ 0 h 463797"/>
                  <a:gd name="connsiteX3" fmla="*/ 1577106 w 1577106"/>
                  <a:gd name="connsiteY3" fmla="*/ 231899 h 463797"/>
                  <a:gd name="connsiteX4" fmla="*/ 1577105 w 1577106"/>
                  <a:gd name="connsiteY4" fmla="*/ 231899 h 463797"/>
                  <a:gd name="connsiteX5" fmla="*/ 231899 w 1577106"/>
                  <a:gd name="connsiteY5" fmla="*/ 463797 h 463797"/>
                  <a:gd name="connsiteX6" fmla="*/ 0 w 1577106"/>
                  <a:gd name="connsiteY6" fmla="*/ 231898 h 463797"/>
                  <a:gd name="connsiteX7" fmla="*/ 0 w 1577106"/>
                  <a:gd name="connsiteY7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1577105 w 1577106"/>
                  <a:gd name="connsiteY3" fmla="*/ 231899 h 463797"/>
                  <a:gd name="connsiteX4" fmla="*/ 231899 w 1577106"/>
                  <a:gd name="connsiteY4" fmla="*/ 463797 h 463797"/>
                  <a:gd name="connsiteX5" fmla="*/ 0 w 1577106"/>
                  <a:gd name="connsiteY5" fmla="*/ 231898 h 463797"/>
                  <a:gd name="connsiteX6" fmla="*/ 0 w 1577106"/>
                  <a:gd name="connsiteY6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231899 w 1577106"/>
                  <a:gd name="connsiteY3" fmla="*/ 463797 h 463797"/>
                  <a:gd name="connsiteX4" fmla="*/ 0 w 1577106"/>
                  <a:gd name="connsiteY4" fmla="*/ 231898 h 463797"/>
                  <a:gd name="connsiteX5" fmla="*/ 0 w 1577106"/>
                  <a:gd name="connsiteY5" fmla="*/ 231899 h 463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77106" h="463797">
                    <a:moveTo>
                      <a:pt x="0" y="231899"/>
                    </a:moveTo>
                    <a:cubicBezTo>
                      <a:pt x="0" y="103825"/>
                      <a:pt x="103825" y="0"/>
                      <a:pt x="231899" y="0"/>
                    </a:cubicBezTo>
                    <a:lnTo>
                      <a:pt x="1577106" y="231899"/>
                    </a:lnTo>
                    <a:lnTo>
                      <a:pt x="231899" y="463797"/>
                    </a:lnTo>
                    <a:cubicBezTo>
                      <a:pt x="103825" y="463797"/>
                      <a:pt x="0" y="359972"/>
                      <a:pt x="0" y="231898"/>
                    </a:cubicBezTo>
                    <a:lnTo>
                      <a:pt x="0" y="23189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AEFEDD5F-5D2E-4AA0-81E4-4E6094157F5D}"/>
                  </a:ext>
                </a:extLst>
              </p:cNvPr>
              <p:cNvSpPr/>
              <p:nvPr/>
            </p:nvSpPr>
            <p:spPr bwMode="auto">
              <a:xfrm rot="20415849">
                <a:off x="6032889" y="5718846"/>
                <a:ext cx="130888" cy="13575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四角形: 角を丸くする 6">
                <a:extLst>
                  <a:ext uri="{FF2B5EF4-FFF2-40B4-BE49-F238E27FC236}">
                    <a16:creationId xmlns:a16="http://schemas.microsoft.com/office/drawing/2014/main" id="{7710B378-93AF-4263-BCF8-746C255FFCB9}"/>
                  </a:ext>
                </a:extLst>
              </p:cNvPr>
              <p:cNvSpPr/>
              <p:nvPr/>
            </p:nvSpPr>
            <p:spPr bwMode="auto">
              <a:xfrm>
                <a:off x="3800417" y="4909517"/>
                <a:ext cx="749348" cy="194361"/>
              </a:xfrm>
              <a:custGeom>
                <a:avLst/>
                <a:gdLst>
                  <a:gd name="connsiteX0" fmla="*/ 0 w 1577105"/>
                  <a:gd name="connsiteY0" fmla="*/ 231899 h 463797"/>
                  <a:gd name="connsiteX1" fmla="*/ 231899 w 1577105"/>
                  <a:gd name="connsiteY1" fmla="*/ 0 h 463797"/>
                  <a:gd name="connsiteX2" fmla="*/ 1345207 w 1577105"/>
                  <a:gd name="connsiteY2" fmla="*/ 0 h 463797"/>
                  <a:gd name="connsiteX3" fmla="*/ 1577106 w 1577105"/>
                  <a:gd name="connsiteY3" fmla="*/ 231899 h 463797"/>
                  <a:gd name="connsiteX4" fmla="*/ 1577105 w 1577105"/>
                  <a:gd name="connsiteY4" fmla="*/ 231899 h 463797"/>
                  <a:gd name="connsiteX5" fmla="*/ 1345206 w 1577105"/>
                  <a:gd name="connsiteY5" fmla="*/ 463798 h 463797"/>
                  <a:gd name="connsiteX6" fmla="*/ 231899 w 1577105"/>
                  <a:gd name="connsiteY6" fmla="*/ 463797 h 463797"/>
                  <a:gd name="connsiteX7" fmla="*/ 0 w 1577105"/>
                  <a:gd name="connsiteY7" fmla="*/ 231898 h 463797"/>
                  <a:gd name="connsiteX8" fmla="*/ 0 w 1577105"/>
                  <a:gd name="connsiteY8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345207 w 1577106"/>
                  <a:gd name="connsiteY2" fmla="*/ 0 h 463797"/>
                  <a:gd name="connsiteX3" fmla="*/ 1577106 w 1577106"/>
                  <a:gd name="connsiteY3" fmla="*/ 231899 h 463797"/>
                  <a:gd name="connsiteX4" fmla="*/ 1577105 w 1577106"/>
                  <a:gd name="connsiteY4" fmla="*/ 231899 h 463797"/>
                  <a:gd name="connsiteX5" fmla="*/ 231899 w 1577106"/>
                  <a:gd name="connsiteY5" fmla="*/ 463797 h 463797"/>
                  <a:gd name="connsiteX6" fmla="*/ 0 w 1577106"/>
                  <a:gd name="connsiteY6" fmla="*/ 231898 h 463797"/>
                  <a:gd name="connsiteX7" fmla="*/ 0 w 1577106"/>
                  <a:gd name="connsiteY7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1577105 w 1577106"/>
                  <a:gd name="connsiteY3" fmla="*/ 231899 h 463797"/>
                  <a:gd name="connsiteX4" fmla="*/ 231899 w 1577106"/>
                  <a:gd name="connsiteY4" fmla="*/ 463797 h 463797"/>
                  <a:gd name="connsiteX5" fmla="*/ 0 w 1577106"/>
                  <a:gd name="connsiteY5" fmla="*/ 231898 h 463797"/>
                  <a:gd name="connsiteX6" fmla="*/ 0 w 1577106"/>
                  <a:gd name="connsiteY6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231899 w 1577106"/>
                  <a:gd name="connsiteY3" fmla="*/ 463797 h 463797"/>
                  <a:gd name="connsiteX4" fmla="*/ 0 w 1577106"/>
                  <a:gd name="connsiteY4" fmla="*/ 231898 h 463797"/>
                  <a:gd name="connsiteX5" fmla="*/ 0 w 1577106"/>
                  <a:gd name="connsiteY5" fmla="*/ 231899 h 463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77106" h="463797">
                    <a:moveTo>
                      <a:pt x="0" y="231899"/>
                    </a:moveTo>
                    <a:cubicBezTo>
                      <a:pt x="0" y="103825"/>
                      <a:pt x="103825" y="0"/>
                      <a:pt x="231899" y="0"/>
                    </a:cubicBezTo>
                    <a:lnTo>
                      <a:pt x="1577106" y="231899"/>
                    </a:lnTo>
                    <a:lnTo>
                      <a:pt x="231899" y="463797"/>
                    </a:lnTo>
                    <a:cubicBezTo>
                      <a:pt x="103825" y="463797"/>
                      <a:pt x="0" y="359972"/>
                      <a:pt x="0" y="231898"/>
                    </a:cubicBezTo>
                    <a:lnTo>
                      <a:pt x="0" y="23189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四角形: 角を丸くする 6">
                <a:extLst>
                  <a:ext uri="{FF2B5EF4-FFF2-40B4-BE49-F238E27FC236}">
                    <a16:creationId xmlns:a16="http://schemas.microsoft.com/office/drawing/2014/main" id="{31198BE2-C874-417E-B6B7-8E90A25661CC}"/>
                  </a:ext>
                </a:extLst>
              </p:cNvPr>
              <p:cNvSpPr/>
              <p:nvPr/>
            </p:nvSpPr>
            <p:spPr bwMode="auto">
              <a:xfrm flipH="1">
                <a:off x="4676320" y="4909517"/>
                <a:ext cx="749346" cy="194361"/>
              </a:xfrm>
              <a:custGeom>
                <a:avLst/>
                <a:gdLst>
                  <a:gd name="connsiteX0" fmla="*/ 0 w 1577105"/>
                  <a:gd name="connsiteY0" fmla="*/ 231899 h 463797"/>
                  <a:gd name="connsiteX1" fmla="*/ 231899 w 1577105"/>
                  <a:gd name="connsiteY1" fmla="*/ 0 h 463797"/>
                  <a:gd name="connsiteX2" fmla="*/ 1345207 w 1577105"/>
                  <a:gd name="connsiteY2" fmla="*/ 0 h 463797"/>
                  <a:gd name="connsiteX3" fmla="*/ 1577106 w 1577105"/>
                  <a:gd name="connsiteY3" fmla="*/ 231899 h 463797"/>
                  <a:gd name="connsiteX4" fmla="*/ 1577105 w 1577105"/>
                  <a:gd name="connsiteY4" fmla="*/ 231899 h 463797"/>
                  <a:gd name="connsiteX5" fmla="*/ 1345206 w 1577105"/>
                  <a:gd name="connsiteY5" fmla="*/ 463798 h 463797"/>
                  <a:gd name="connsiteX6" fmla="*/ 231899 w 1577105"/>
                  <a:gd name="connsiteY6" fmla="*/ 463797 h 463797"/>
                  <a:gd name="connsiteX7" fmla="*/ 0 w 1577105"/>
                  <a:gd name="connsiteY7" fmla="*/ 231898 h 463797"/>
                  <a:gd name="connsiteX8" fmla="*/ 0 w 1577105"/>
                  <a:gd name="connsiteY8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345207 w 1577106"/>
                  <a:gd name="connsiteY2" fmla="*/ 0 h 463797"/>
                  <a:gd name="connsiteX3" fmla="*/ 1577106 w 1577106"/>
                  <a:gd name="connsiteY3" fmla="*/ 231899 h 463797"/>
                  <a:gd name="connsiteX4" fmla="*/ 1577105 w 1577106"/>
                  <a:gd name="connsiteY4" fmla="*/ 231899 h 463797"/>
                  <a:gd name="connsiteX5" fmla="*/ 231899 w 1577106"/>
                  <a:gd name="connsiteY5" fmla="*/ 463797 h 463797"/>
                  <a:gd name="connsiteX6" fmla="*/ 0 w 1577106"/>
                  <a:gd name="connsiteY6" fmla="*/ 231898 h 463797"/>
                  <a:gd name="connsiteX7" fmla="*/ 0 w 1577106"/>
                  <a:gd name="connsiteY7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1577105 w 1577106"/>
                  <a:gd name="connsiteY3" fmla="*/ 231899 h 463797"/>
                  <a:gd name="connsiteX4" fmla="*/ 231899 w 1577106"/>
                  <a:gd name="connsiteY4" fmla="*/ 463797 h 463797"/>
                  <a:gd name="connsiteX5" fmla="*/ 0 w 1577106"/>
                  <a:gd name="connsiteY5" fmla="*/ 231898 h 463797"/>
                  <a:gd name="connsiteX6" fmla="*/ 0 w 1577106"/>
                  <a:gd name="connsiteY6" fmla="*/ 231899 h 463797"/>
                  <a:gd name="connsiteX0" fmla="*/ 0 w 1577106"/>
                  <a:gd name="connsiteY0" fmla="*/ 231899 h 463797"/>
                  <a:gd name="connsiteX1" fmla="*/ 231899 w 1577106"/>
                  <a:gd name="connsiteY1" fmla="*/ 0 h 463797"/>
                  <a:gd name="connsiteX2" fmla="*/ 1577106 w 1577106"/>
                  <a:gd name="connsiteY2" fmla="*/ 231899 h 463797"/>
                  <a:gd name="connsiteX3" fmla="*/ 231899 w 1577106"/>
                  <a:gd name="connsiteY3" fmla="*/ 463797 h 463797"/>
                  <a:gd name="connsiteX4" fmla="*/ 0 w 1577106"/>
                  <a:gd name="connsiteY4" fmla="*/ 231898 h 463797"/>
                  <a:gd name="connsiteX5" fmla="*/ 0 w 1577106"/>
                  <a:gd name="connsiteY5" fmla="*/ 231899 h 463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77106" h="463797">
                    <a:moveTo>
                      <a:pt x="0" y="231899"/>
                    </a:moveTo>
                    <a:cubicBezTo>
                      <a:pt x="0" y="103825"/>
                      <a:pt x="103825" y="0"/>
                      <a:pt x="231899" y="0"/>
                    </a:cubicBezTo>
                    <a:lnTo>
                      <a:pt x="1577106" y="231899"/>
                    </a:lnTo>
                    <a:lnTo>
                      <a:pt x="231899" y="463797"/>
                    </a:lnTo>
                    <a:cubicBezTo>
                      <a:pt x="103825" y="463797"/>
                      <a:pt x="0" y="359972"/>
                      <a:pt x="0" y="231898"/>
                    </a:cubicBezTo>
                    <a:lnTo>
                      <a:pt x="0" y="23189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35A679EA-41F8-4A7B-91BE-7B26C5B01F22}"/>
                  </a:ext>
                </a:extLst>
              </p:cNvPr>
              <p:cNvSpPr/>
              <p:nvPr/>
            </p:nvSpPr>
            <p:spPr bwMode="auto">
              <a:xfrm>
                <a:off x="3882590" y="5308009"/>
                <a:ext cx="379133" cy="435015"/>
              </a:xfrm>
              <a:custGeom>
                <a:avLst/>
                <a:gdLst>
                  <a:gd name="connsiteX0" fmla="*/ 379133 w 379133"/>
                  <a:gd name="connsiteY0" fmla="*/ 0 h 435015"/>
                  <a:gd name="connsiteX1" fmla="*/ 379133 w 379133"/>
                  <a:gd name="connsiteY1" fmla="*/ 435015 h 435015"/>
                  <a:gd name="connsiteX2" fmla="*/ 0 w 379133"/>
                  <a:gd name="connsiteY2" fmla="*/ 435015 h 435015"/>
                  <a:gd name="connsiteX3" fmla="*/ 3729 w 379133"/>
                  <a:gd name="connsiteY3" fmla="*/ 418545 h 435015"/>
                  <a:gd name="connsiteX4" fmla="*/ 311048 w 379133"/>
                  <a:gd name="connsiteY4" fmla="*/ 36745 h 435015"/>
                  <a:gd name="connsiteX5" fmla="*/ 379133 w 379133"/>
                  <a:gd name="connsiteY5" fmla="*/ 0 h 435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9133" h="435015">
                    <a:moveTo>
                      <a:pt x="379133" y="0"/>
                    </a:moveTo>
                    <a:lnTo>
                      <a:pt x="379133" y="435015"/>
                    </a:lnTo>
                    <a:lnTo>
                      <a:pt x="0" y="435015"/>
                    </a:lnTo>
                    <a:lnTo>
                      <a:pt x="3729" y="418545"/>
                    </a:lnTo>
                    <a:cubicBezTo>
                      <a:pt x="42665" y="285976"/>
                      <a:pt x="155552" y="138664"/>
                      <a:pt x="311048" y="36745"/>
                    </a:cubicBezTo>
                    <a:lnTo>
                      <a:pt x="379133" y="0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F31F851E-265E-432B-938E-B3F5AA3E1C28}"/>
                  </a:ext>
                </a:extLst>
              </p:cNvPr>
              <p:cNvSpPr/>
              <p:nvPr/>
            </p:nvSpPr>
            <p:spPr bwMode="auto">
              <a:xfrm>
                <a:off x="4401582" y="5384801"/>
                <a:ext cx="399018" cy="686740"/>
              </a:xfrm>
              <a:custGeom>
                <a:avLst/>
                <a:gdLst>
                  <a:gd name="connsiteX0" fmla="*/ 66504 w 399018"/>
                  <a:gd name="connsiteY0" fmla="*/ 0 h 686740"/>
                  <a:gd name="connsiteX1" fmla="*/ 332514 w 399018"/>
                  <a:gd name="connsiteY1" fmla="*/ 0 h 686740"/>
                  <a:gd name="connsiteX2" fmla="*/ 399018 w 399018"/>
                  <a:gd name="connsiteY2" fmla="*/ 66504 h 686740"/>
                  <a:gd name="connsiteX3" fmla="*/ 399018 w 399018"/>
                  <a:gd name="connsiteY3" fmla="*/ 684313 h 686740"/>
                  <a:gd name="connsiteX4" fmla="*/ 341791 w 399018"/>
                  <a:gd name="connsiteY4" fmla="*/ 685991 h 686740"/>
                  <a:gd name="connsiteX5" fmla="*/ 194254 w 399018"/>
                  <a:gd name="connsiteY5" fmla="*/ 686740 h 686740"/>
                  <a:gd name="connsiteX6" fmla="*/ 47263 w 399018"/>
                  <a:gd name="connsiteY6" fmla="*/ 685991 h 686740"/>
                  <a:gd name="connsiteX7" fmla="*/ 0 w 399018"/>
                  <a:gd name="connsiteY7" fmla="*/ 684590 h 686740"/>
                  <a:gd name="connsiteX8" fmla="*/ 0 w 399018"/>
                  <a:gd name="connsiteY8" fmla="*/ 66504 h 686740"/>
                  <a:gd name="connsiteX9" fmla="*/ 66504 w 399018"/>
                  <a:gd name="connsiteY9" fmla="*/ 0 h 686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99018" h="686740">
                    <a:moveTo>
                      <a:pt x="66504" y="0"/>
                    </a:moveTo>
                    <a:lnTo>
                      <a:pt x="332514" y="0"/>
                    </a:lnTo>
                    <a:cubicBezTo>
                      <a:pt x="369243" y="0"/>
                      <a:pt x="399018" y="29775"/>
                      <a:pt x="399018" y="66504"/>
                    </a:cubicBezTo>
                    <a:lnTo>
                      <a:pt x="399018" y="684313"/>
                    </a:lnTo>
                    <a:lnTo>
                      <a:pt x="341791" y="685991"/>
                    </a:lnTo>
                    <a:cubicBezTo>
                      <a:pt x="294050" y="686640"/>
                      <a:pt x="244699" y="686740"/>
                      <a:pt x="194254" y="686740"/>
                    </a:cubicBezTo>
                    <a:cubicBezTo>
                      <a:pt x="143809" y="686740"/>
                      <a:pt x="94657" y="686640"/>
                      <a:pt x="47263" y="685991"/>
                    </a:cubicBezTo>
                    <a:lnTo>
                      <a:pt x="0" y="684590"/>
                    </a:lnTo>
                    <a:lnTo>
                      <a:pt x="0" y="66504"/>
                    </a:lnTo>
                    <a:cubicBezTo>
                      <a:pt x="0" y="29775"/>
                      <a:pt x="29775" y="0"/>
                      <a:pt x="66504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四角形: 角を丸くする 89">
                <a:extLst>
                  <a:ext uri="{FF2B5EF4-FFF2-40B4-BE49-F238E27FC236}">
                    <a16:creationId xmlns:a16="http://schemas.microsoft.com/office/drawing/2014/main" id="{5A452C84-76AD-4702-9BB7-3010744C06B1}"/>
                  </a:ext>
                </a:extLst>
              </p:cNvPr>
              <p:cNvSpPr/>
              <p:nvPr/>
            </p:nvSpPr>
            <p:spPr bwMode="auto">
              <a:xfrm>
                <a:off x="4487307" y="5450368"/>
                <a:ext cx="227568" cy="169860"/>
              </a:xfrm>
              <a:prstGeom prst="roundRect">
                <a:avLst/>
              </a:pr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62F6E7D4-15AF-4C4B-80BD-B7E3071BB520}"/>
                </a:ext>
              </a:extLst>
            </p:cNvPr>
            <p:cNvSpPr/>
            <p:nvPr/>
          </p:nvSpPr>
          <p:spPr>
            <a:xfrm>
              <a:off x="6965562" y="2711501"/>
              <a:ext cx="1850806" cy="523717"/>
            </a:xfrm>
            <a:custGeom>
              <a:avLst/>
              <a:gdLst>
                <a:gd name="connsiteX0" fmla="*/ 0 w 1850806"/>
                <a:gd name="connsiteY0" fmla="*/ 0 h 852940"/>
                <a:gd name="connsiteX1" fmla="*/ 1850806 w 1850806"/>
                <a:gd name="connsiteY1" fmla="*/ 0 h 852940"/>
                <a:gd name="connsiteX2" fmla="*/ 1850806 w 1850806"/>
                <a:gd name="connsiteY2" fmla="*/ 836769 h 852940"/>
                <a:gd name="connsiteX3" fmla="*/ 1838158 w 1850806"/>
                <a:gd name="connsiteY3" fmla="*/ 830513 h 852940"/>
                <a:gd name="connsiteX4" fmla="*/ 1626335 w 1850806"/>
                <a:gd name="connsiteY4" fmla="*/ 795594 h 852940"/>
                <a:gd name="connsiteX5" fmla="*/ 1287419 w 1850806"/>
                <a:gd name="connsiteY5" fmla="*/ 795594 h 852940"/>
                <a:gd name="connsiteX6" fmla="*/ 1033232 w 1850806"/>
                <a:gd name="connsiteY6" fmla="*/ 739722 h 852940"/>
                <a:gd name="connsiteX7" fmla="*/ 948503 w 1850806"/>
                <a:gd name="connsiteY7" fmla="*/ 795594 h 852940"/>
                <a:gd name="connsiteX8" fmla="*/ 609587 w 1850806"/>
                <a:gd name="connsiteY8" fmla="*/ 795594 h 852940"/>
                <a:gd name="connsiteX9" fmla="*/ 355399 w 1850806"/>
                <a:gd name="connsiteY9" fmla="*/ 739720 h 852940"/>
                <a:gd name="connsiteX10" fmla="*/ 270670 w 1850806"/>
                <a:gd name="connsiteY10" fmla="*/ 795594 h 852940"/>
                <a:gd name="connsiteX11" fmla="*/ 16483 w 1850806"/>
                <a:gd name="connsiteY11" fmla="*/ 739722 h 852940"/>
                <a:gd name="connsiteX12" fmla="*/ 0 w 1850806"/>
                <a:gd name="connsiteY12" fmla="*/ 739042 h 852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50806" h="852940">
                  <a:moveTo>
                    <a:pt x="0" y="0"/>
                  </a:moveTo>
                  <a:lnTo>
                    <a:pt x="1850806" y="0"/>
                  </a:lnTo>
                  <a:lnTo>
                    <a:pt x="1850806" y="836769"/>
                  </a:lnTo>
                  <a:lnTo>
                    <a:pt x="1838158" y="830513"/>
                  </a:lnTo>
                  <a:cubicBezTo>
                    <a:pt x="1767550" y="780073"/>
                    <a:pt x="1696942" y="671432"/>
                    <a:pt x="1626335" y="795594"/>
                  </a:cubicBezTo>
                  <a:cubicBezTo>
                    <a:pt x="1513363" y="994250"/>
                    <a:pt x="1400391" y="596936"/>
                    <a:pt x="1287419" y="795594"/>
                  </a:cubicBezTo>
                  <a:cubicBezTo>
                    <a:pt x="1202690" y="944585"/>
                    <a:pt x="1117960" y="758346"/>
                    <a:pt x="1033232" y="739722"/>
                  </a:cubicBezTo>
                  <a:cubicBezTo>
                    <a:pt x="1004988" y="733511"/>
                    <a:pt x="976746" y="745926"/>
                    <a:pt x="948503" y="795594"/>
                  </a:cubicBezTo>
                  <a:cubicBezTo>
                    <a:pt x="835531" y="994250"/>
                    <a:pt x="722559" y="596936"/>
                    <a:pt x="609587" y="795594"/>
                  </a:cubicBezTo>
                  <a:cubicBezTo>
                    <a:pt x="524857" y="944585"/>
                    <a:pt x="440128" y="758344"/>
                    <a:pt x="355399" y="739720"/>
                  </a:cubicBezTo>
                  <a:cubicBezTo>
                    <a:pt x="327156" y="733511"/>
                    <a:pt x="298913" y="745929"/>
                    <a:pt x="270670" y="795594"/>
                  </a:cubicBezTo>
                  <a:cubicBezTo>
                    <a:pt x="185941" y="944585"/>
                    <a:pt x="101211" y="758346"/>
                    <a:pt x="16483" y="739722"/>
                  </a:cubicBezTo>
                  <a:lnTo>
                    <a:pt x="0" y="739042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2303645E-E4F9-4D70-8A2C-E28EB0B5804F}"/>
                </a:ext>
              </a:extLst>
            </p:cNvPr>
            <p:cNvSpPr/>
            <p:nvPr/>
          </p:nvSpPr>
          <p:spPr bwMode="auto">
            <a:xfrm>
              <a:off x="7955292" y="2285154"/>
              <a:ext cx="305033" cy="431057"/>
            </a:xfrm>
            <a:custGeom>
              <a:avLst/>
              <a:gdLst>
                <a:gd name="connsiteX0" fmla="*/ 555738 w 1111476"/>
                <a:gd name="connsiteY0" fmla="*/ 0 h 1570681"/>
                <a:gd name="connsiteX1" fmla="*/ 843509 w 1111476"/>
                <a:gd name="connsiteY1" fmla="*/ 331798 h 1570681"/>
                <a:gd name="connsiteX2" fmla="*/ 667752 w 1111476"/>
                <a:gd name="connsiteY2" fmla="*/ 637522 h 1570681"/>
                <a:gd name="connsiteX3" fmla="*/ 658317 w 1111476"/>
                <a:gd name="connsiteY3" fmla="*/ 639718 h 1570681"/>
                <a:gd name="connsiteX4" fmla="*/ 672423 w 1111476"/>
                <a:gd name="connsiteY4" fmla="*/ 642566 h 1570681"/>
                <a:gd name="connsiteX5" fmla="*/ 692785 w 1111476"/>
                <a:gd name="connsiteY5" fmla="*/ 654920 h 1570681"/>
                <a:gd name="connsiteX6" fmla="*/ 994098 w 1111476"/>
                <a:gd name="connsiteY6" fmla="*/ 353606 h 1570681"/>
                <a:gd name="connsiteX7" fmla="*/ 1091337 w 1111476"/>
                <a:gd name="connsiteY7" fmla="*/ 353606 h 1570681"/>
                <a:gd name="connsiteX8" fmla="*/ 1091337 w 1111476"/>
                <a:gd name="connsiteY8" fmla="*/ 450845 h 1570681"/>
                <a:gd name="connsiteX9" fmla="*/ 757960 w 1111476"/>
                <a:gd name="connsiteY9" fmla="*/ 784222 h 1570681"/>
                <a:gd name="connsiteX10" fmla="*/ 755402 w 1111476"/>
                <a:gd name="connsiteY10" fmla="*/ 785281 h 1570681"/>
                <a:gd name="connsiteX11" fmla="*/ 755402 w 1111476"/>
                <a:gd name="connsiteY11" fmla="*/ 1109306 h 1570681"/>
                <a:gd name="connsiteX12" fmla="*/ 744725 w 1111476"/>
                <a:gd name="connsiteY12" fmla="*/ 1162190 h 1570681"/>
                <a:gd name="connsiteX13" fmla="*/ 739826 w 1111476"/>
                <a:gd name="connsiteY13" fmla="*/ 1169457 h 1570681"/>
                <a:gd name="connsiteX14" fmla="*/ 694430 w 1111476"/>
                <a:gd name="connsiteY14" fmla="*/ 1570681 h 1570681"/>
                <a:gd name="connsiteX15" fmla="*/ 587158 w 1111476"/>
                <a:gd name="connsiteY15" fmla="*/ 1570681 h 1570681"/>
                <a:gd name="connsiteX16" fmla="*/ 556577 w 1111476"/>
                <a:gd name="connsiteY16" fmla="*/ 1300391 h 1570681"/>
                <a:gd name="connsiteX17" fmla="*/ 525995 w 1111476"/>
                <a:gd name="connsiteY17" fmla="*/ 1570681 h 1570681"/>
                <a:gd name="connsiteX18" fmla="*/ 418723 w 1111476"/>
                <a:gd name="connsiteY18" fmla="*/ 1570681 h 1570681"/>
                <a:gd name="connsiteX19" fmla="*/ 373665 w 1111476"/>
                <a:gd name="connsiteY19" fmla="*/ 1172442 h 1570681"/>
                <a:gd name="connsiteX20" fmla="*/ 366753 w 1111476"/>
                <a:gd name="connsiteY20" fmla="*/ 1162190 h 1570681"/>
                <a:gd name="connsiteX21" fmla="*/ 356076 w 1111476"/>
                <a:gd name="connsiteY21" fmla="*/ 1109306 h 1570681"/>
                <a:gd name="connsiteX22" fmla="*/ 356076 w 1111476"/>
                <a:gd name="connsiteY22" fmla="*/ 785284 h 1570681"/>
                <a:gd name="connsiteX23" fmla="*/ 353516 w 1111476"/>
                <a:gd name="connsiteY23" fmla="*/ 784224 h 1570681"/>
                <a:gd name="connsiteX24" fmla="*/ 20139 w 1111476"/>
                <a:gd name="connsiteY24" fmla="*/ 450847 h 1570681"/>
                <a:gd name="connsiteX25" fmla="*/ 20139 w 1111476"/>
                <a:gd name="connsiteY25" fmla="*/ 353608 h 1570681"/>
                <a:gd name="connsiteX26" fmla="*/ 117378 w 1111476"/>
                <a:gd name="connsiteY26" fmla="*/ 353608 h 1570681"/>
                <a:gd name="connsiteX27" fmla="*/ 418691 w 1111476"/>
                <a:gd name="connsiteY27" fmla="*/ 654921 h 1570681"/>
                <a:gd name="connsiteX28" fmla="*/ 439055 w 1111476"/>
                <a:gd name="connsiteY28" fmla="*/ 642566 h 1570681"/>
                <a:gd name="connsiteX29" fmla="*/ 453160 w 1111476"/>
                <a:gd name="connsiteY29" fmla="*/ 639718 h 1570681"/>
                <a:gd name="connsiteX30" fmla="*/ 443725 w 1111476"/>
                <a:gd name="connsiteY30" fmla="*/ 637522 h 1570681"/>
                <a:gd name="connsiteX31" fmla="*/ 267967 w 1111476"/>
                <a:gd name="connsiteY31" fmla="*/ 331798 h 1570681"/>
                <a:gd name="connsiteX32" fmla="*/ 555738 w 1111476"/>
                <a:gd name="connsiteY32" fmla="*/ 0 h 1570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111476" h="1570681">
                  <a:moveTo>
                    <a:pt x="555738" y="0"/>
                  </a:moveTo>
                  <a:cubicBezTo>
                    <a:pt x="714670" y="0"/>
                    <a:pt x="843509" y="148551"/>
                    <a:pt x="843509" y="331798"/>
                  </a:cubicBezTo>
                  <a:cubicBezTo>
                    <a:pt x="843509" y="469233"/>
                    <a:pt x="771037" y="587152"/>
                    <a:pt x="667752" y="637522"/>
                  </a:cubicBezTo>
                  <a:lnTo>
                    <a:pt x="658317" y="639718"/>
                  </a:lnTo>
                  <a:lnTo>
                    <a:pt x="672423" y="642566"/>
                  </a:lnTo>
                  <a:lnTo>
                    <a:pt x="692785" y="654920"/>
                  </a:lnTo>
                  <a:lnTo>
                    <a:pt x="994098" y="353606"/>
                  </a:lnTo>
                  <a:cubicBezTo>
                    <a:pt x="1020950" y="326755"/>
                    <a:pt x="1064485" y="326755"/>
                    <a:pt x="1091337" y="353606"/>
                  </a:cubicBezTo>
                  <a:cubicBezTo>
                    <a:pt x="1118189" y="380458"/>
                    <a:pt x="1118189" y="423993"/>
                    <a:pt x="1091337" y="450845"/>
                  </a:cubicBezTo>
                  <a:lnTo>
                    <a:pt x="757960" y="784222"/>
                  </a:lnTo>
                  <a:lnTo>
                    <a:pt x="755402" y="785281"/>
                  </a:lnTo>
                  <a:lnTo>
                    <a:pt x="755402" y="1109306"/>
                  </a:lnTo>
                  <a:cubicBezTo>
                    <a:pt x="755402" y="1128065"/>
                    <a:pt x="751601" y="1145936"/>
                    <a:pt x="744725" y="1162190"/>
                  </a:cubicBezTo>
                  <a:lnTo>
                    <a:pt x="739826" y="1169457"/>
                  </a:lnTo>
                  <a:lnTo>
                    <a:pt x="694430" y="1570681"/>
                  </a:lnTo>
                  <a:lnTo>
                    <a:pt x="587158" y="1570681"/>
                  </a:lnTo>
                  <a:lnTo>
                    <a:pt x="556577" y="1300391"/>
                  </a:lnTo>
                  <a:lnTo>
                    <a:pt x="525995" y="1570681"/>
                  </a:lnTo>
                  <a:lnTo>
                    <a:pt x="418723" y="1570681"/>
                  </a:lnTo>
                  <a:lnTo>
                    <a:pt x="373665" y="1172442"/>
                  </a:lnTo>
                  <a:lnTo>
                    <a:pt x="366753" y="1162190"/>
                  </a:lnTo>
                  <a:cubicBezTo>
                    <a:pt x="359878" y="1145936"/>
                    <a:pt x="356076" y="1128065"/>
                    <a:pt x="356076" y="1109306"/>
                  </a:cubicBezTo>
                  <a:lnTo>
                    <a:pt x="356076" y="785284"/>
                  </a:lnTo>
                  <a:lnTo>
                    <a:pt x="353516" y="784224"/>
                  </a:lnTo>
                  <a:lnTo>
                    <a:pt x="20139" y="450847"/>
                  </a:lnTo>
                  <a:cubicBezTo>
                    <a:pt x="-6713" y="423995"/>
                    <a:pt x="-6713" y="380460"/>
                    <a:pt x="20139" y="353608"/>
                  </a:cubicBezTo>
                  <a:cubicBezTo>
                    <a:pt x="46991" y="326757"/>
                    <a:pt x="90526" y="326757"/>
                    <a:pt x="117378" y="353608"/>
                  </a:cubicBezTo>
                  <a:lnTo>
                    <a:pt x="418691" y="654921"/>
                  </a:lnTo>
                  <a:lnTo>
                    <a:pt x="439055" y="642566"/>
                  </a:lnTo>
                  <a:lnTo>
                    <a:pt x="453160" y="639718"/>
                  </a:lnTo>
                  <a:lnTo>
                    <a:pt x="443725" y="637522"/>
                  </a:lnTo>
                  <a:cubicBezTo>
                    <a:pt x="340439" y="587152"/>
                    <a:pt x="267967" y="469233"/>
                    <a:pt x="267967" y="331798"/>
                  </a:cubicBezTo>
                  <a:cubicBezTo>
                    <a:pt x="267967" y="148551"/>
                    <a:pt x="396806" y="0"/>
                    <a:pt x="555738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0423A23E-816F-4AD6-88AA-2C771B38E819}"/>
                </a:ext>
              </a:extLst>
            </p:cNvPr>
            <p:cNvSpPr/>
            <p:nvPr/>
          </p:nvSpPr>
          <p:spPr>
            <a:xfrm>
              <a:off x="6558399" y="3142172"/>
              <a:ext cx="2711331" cy="145996"/>
            </a:xfrm>
            <a:custGeom>
              <a:avLst/>
              <a:gdLst>
                <a:gd name="connsiteX0" fmla="*/ 762562 w 2711331"/>
                <a:gd name="connsiteY0" fmla="*/ 653 h 145996"/>
                <a:gd name="connsiteX1" fmla="*/ 1016750 w 2711331"/>
                <a:gd name="connsiteY1" fmla="*/ 25374 h 145996"/>
                <a:gd name="connsiteX2" fmla="*/ 1355666 w 2711331"/>
                <a:gd name="connsiteY2" fmla="*/ 25374 h 145996"/>
                <a:gd name="connsiteX3" fmla="*/ 1440395 w 2711331"/>
                <a:gd name="connsiteY3" fmla="*/ 654 h 145996"/>
                <a:gd name="connsiteX4" fmla="*/ 1694582 w 2711331"/>
                <a:gd name="connsiteY4" fmla="*/ 25374 h 145996"/>
                <a:gd name="connsiteX5" fmla="*/ 2033498 w 2711331"/>
                <a:gd name="connsiteY5" fmla="*/ 25374 h 145996"/>
                <a:gd name="connsiteX6" fmla="*/ 2372415 w 2711331"/>
                <a:gd name="connsiteY6" fmla="*/ 25374 h 145996"/>
                <a:gd name="connsiteX7" fmla="*/ 2711331 w 2711331"/>
                <a:gd name="connsiteY7" fmla="*/ 25374 h 145996"/>
                <a:gd name="connsiteX8" fmla="*/ 2711331 w 2711331"/>
                <a:gd name="connsiteY8" fmla="*/ 120624 h 145996"/>
                <a:gd name="connsiteX9" fmla="*/ 2372415 w 2711331"/>
                <a:gd name="connsiteY9" fmla="*/ 120624 h 145996"/>
                <a:gd name="connsiteX10" fmla="*/ 2033498 w 2711331"/>
                <a:gd name="connsiteY10" fmla="*/ 120624 h 145996"/>
                <a:gd name="connsiteX11" fmla="*/ 1694582 w 2711331"/>
                <a:gd name="connsiteY11" fmla="*/ 120624 h 145996"/>
                <a:gd name="connsiteX12" fmla="*/ 1440395 w 2711331"/>
                <a:gd name="connsiteY12" fmla="*/ 95904 h 145996"/>
                <a:gd name="connsiteX13" fmla="*/ 1355666 w 2711331"/>
                <a:gd name="connsiteY13" fmla="*/ 120624 h 145996"/>
                <a:gd name="connsiteX14" fmla="*/ 1016750 w 2711331"/>
                <a:gd name="connsiteY14" fmla="*/ 120624 h 145996"/>
                <a:gd name="connsiteX15" fmla="*/ 762562 w 2711331"/>
                <a:gd name="connsiteY15" fmla="*/ 95903 h 145996"/>
                <a:gd name="connsiteX16" fmla="*/ 677833 w 2711331"/>
                <a:gd name="connsiteY16" fmla="*/ 120624 h 145996"/>
                <a:gd name="connsiteX17" fmla="*/ 423646 w 2711331"/>
                <a:gd name="connsiteY17" fmla="*/ 95904 h 145996"/>
                <a:gd name="connsiteX18" fmla="*/ 338917 w 2711331"/>
                <a:gd name="connsiteY18" fmla="*/ 120624 h 145996"/>
                <a:gd name="connsiteX19" fmla="*/ 84729 w 2711331"/>
                <a:gd name="connsiteY19" fmla="*/ 95904 h 145996"/>
                <a:gd name="connsiteX20" fmla="*/ 0 w 2711331"/>
                <a:gd name="connsiteY20" fmla="*/ 120624 h 145996"/>
                <a:gd name="connsiteX21" fmla="*/ 0 w 2711331"/>
                <a:gd name="connsiteY21" fmla="*/ 25374 h 145996"/>
                <a:gd name="connsiteX22" fmla="*/ 84729 w 2711331"/>
                <a:gd name="connsiteY22" fmla="*/ 654 h 145996"/>
                <a:gd name="connsiteX23" fmla="*/ 338917 w 2711331"/>
                <a:gd name="connsiteY23" fmla="*/ 25374 h 145996"/>
                <a:gd name="connsiteX24" fmla="*/ 423646 w 2711331"/>
                <a:gd name="connsiteY24" fmla="*/ 654 h 145996"/>
                <a:gd name="connsiteX25" fmla="*/ 677833 w 2711331"/>
                <a:gd name="connsiteY25" fmla="*/ 25374 h 145996"/>
                <a:gd name="connsiteX26" fmla="*/ 762562 w 2711331"/>
                <a:gd name="connsiteY26" fmla="*/ 653 h 145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711331" h="145996">
                  <a:moveTo>
                    <a:pt x="762562" y="653"/>
                  </a:moveTo>
                  <a:cubicBezTo>
                    <a:pt x="847291" y="8893"/>
                    <a:pt x="932020" y="91294"/>
                    <a:pt x="1016750" y="25374"/>
                  </a:cubicBezTo>
                  <a:cubicBezTo>
                    <a:pt x="1129722" y="-62521"/>
                    <a:pt x="1242694" y="113268"/>
                    <a:pt x="1355666" y="25374"/>
                  </a:cubicBezTo>
                  <a:cubicBezTo>
                    <a:pt x="1383909" y="3399"/>
                    <a:pt x="1412151" y="-2094"/>
                    <a:pt x="1440395" y="654"/>
                  </a:cubicBezTo>
                  <a:cubicBezTo>
                    <a:pt x="1525123" y="8894"/>
                    <a:pt x="1609853" y="91294"/>
                    <a:pt x="1694582" y="25374"/>
                  </a:cubicBezTo>
                  <a:cubicBezTo>
                    <a:pt x="1807554" y="-62521"/>
                    <a:pt x="1920526" y="113268"/>
                    <a:pt x="2033498" y="25374"/>
                  </a:cubicBezTo>
                  <a:cubicBezTo>
                    <a:pt x="2146470" y="-62521"/>
                    <a:pt x="2259442" y="113268"/>
                    <a:pt x="2372415" y="25374"/>
                  </a:cubicBezTo>
                  <a:cubicBezTo>
                    <a:pt x="2485387" y="-62521"/>
                    <a:pt x="2598359" y="113268"/>
                    <a:pt x="2711331" y="25374"/>
                  </a:cubicBezTo>
                  <a:lnTo>
                    <a:pt x="2711331" y="120624"/>
                  </a:lnTo>
                  <a:cubicBezTo>
                    <a:pt x="2598359" y="208518"/>
                    <a:pt x="2485387" y="32729"/>
                    <a:pt x="2372415" y="120624"/>
                  </a:cubicBezTo>
                  <a:cubicBezTo>
                    <a:pt x="2259442" y="208518"/>
                    <a:pt x="2146470" y="32729"/>
                    <a:pt x="2033498" y="120624"/>
                  </a:cubicBezTo>
                  <a:cubicBezTo>
                    <a:pt x="1920526" y="208518"/>
                    <a:pt x="1807554" y="32729"/>
                    <a:pt x="1694582" y="120624"/>
                  </a:cubicBezTo>
                  <a:cubicBezTo>
                    <a:pt x="1609853" y="186544"/>
                    <a:pt x="1525123" y="104144"/>
                    <a:pt x="1440395" y="95904"/>
                  </a:cubicBezTo>
                  <a:cubicBezTo>
                    <a:pt x="1412151" y="93156"/>
                    <a:pt x="1383909" y="98649"/>
                    <a:pt x="1355666" y="120624"/>
                  </a:cubicBezTo>
                  <a:cubicBezTo>
                    <a:pt x="1242694" y="208518"/>
                    <a:pt x="1129722" y="32729"/>
                    <a:pt x="1016750" y="120624"/>
                  </a:cubicBezTo>
                  <a:cubicBezTo>
                    <a:pt x="932020" y="186544"/>
                    <a:pt x="847291" y="104143"/>
                    <a:pt x="762562" y="95903"/>
                  </a:cubicBezTo>
                  <a:cubicBezTo>
                    <a:pt x="734319" y="93156"/>
                    <a:pt x="706076" y="98650"/>
                    <a:pt x="677833" y="120624"/>
                  </a:cubicBezTo>
                  <a:cubicBezTo>
                    <a:pt x="593104" y="186544"/>
                    <a:pt x="508374" y="104144"/>
                    <a:pt x="423646" y="95904"/>
                  </a:cubicBezTo>
                  <a:cubicBezTo>
                    <a:pt x="395402" y="93156"/>
                    <a:pt x="367160" y="98649"/>
                    <a:pt x="338917" y="120624"/>
                  </a:cubicBezTo>
                  <a:cubicBezTo>
                    <a:pt x="254187" y="186544"/>
                    <a:pt x="169458" y="104144"/>
                    <a:pt x="84729" y="95904"/>
                  </a:cubicBezTo>
                  <a:cubicBezTo>
                    <a:pt x="56486" y="93156"/>
                    <a:pt x="28243" y="98649"/>
                    <a:pt x="0" y="120624"/>
                  </a:cubicBezTo>
                  <a:lnTo>
                    <a:pt x="0" y="25374"/>
                  </a:lnTo>
                  <a:cubicBezTo>
                    <a:pt x="28243" y="3399"/>
                    <a:pt x="56486" y="-2094"/>
                    <a:pt x="84729" y="654"/>
                  </a:cubicBezTo>
                  <a:cubicBezTo>
                    <a:pt x="169458" y="8894"/>
                    <a:pt x="254187" y="91294"/>
                    <a:pt x="338917" y="25374"/>
                  </a:cubicBezTo>
                  <a:cubicBezTo>
                    <a:pt x="367160" y="3399"/>
                    <a:pt x="395402" y="-2094"/>
                    <a:pt x="423646" y="654"/>
                  </a:cubicBezTo>
                  <a:cubicBezTo>
                    <a:pt x="508374" y="8894"/>
                    <a:pt x="593104" y="91294"/>
                    <a:pt x="677833" y="25374"/>
                  </a:cubicBezTo>
                  <a:cubicBezTo>
                    <a:pt x="706076" y="3400"/>
                    <a:pt x="734319" y="-2094"/>
                    <a:pt x="762562" y="65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3EDD9BEE-D3E6-4A6B-9742-5C39B18437F7}"/>
                </a:ext>
              </a:extLst>
            </p:cNvPr>
            <p:cNvGrpSpPr/>
            <p:nvPr/>
          </p:nvGrpSpPr>
          <p:grpSpPr>
            <a:xfrm>
              <a:off x="6618313" y="875963"/>
              <a:ext cx="2551567" cy="2587538"/>
              <a:chOff x="778229" y="875963"/>
              <a:chExt cx="2551567" cy="2587538"/>
            </a:xfrm>
          </p:grpSpPr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19DD0063-08CC-4F83-A58F-B8BEC5126A0C}"/>
                  </a:ext>
                </a:extLst>
              </p:cNvPr>
              <p:cNvSpPr/>
              <p:nvPr/>
            </p:nvSpPr>
            <p:spPr>
              <a:xfrm>
                <a:off x="778229" y="875963"/>
                <a:ext cx="2551567" cy="2587538"/>
              </a:xfrm>
              <a:custGeom>
                <a:avLst/>
                <a:gdLst>
                  <a:gd name="connsiteX0" fmla="*/ 2719400 w 5344325"/>
                  <a:gd name="connsiteY0" fmla="*/ 4763609 h 5419666"/>
                  <a:gd name="connsiteX1" fmla="*/ 2552320 w 5344325"/>
                  <a:gd name="connsiteY1" fmla="*/ 5123611 h 5419666"/>
                  <a:gd name="connsiteX2" fmla="*/ 2414733 w 5344325"/>
                  <a:gd name="connsiteY2" fmla="*/ 5291309 h 5419666"/>
                  <a:gd name="connsiteX3" fmla="*/ 2491170 w 5344325"/>
                  <a:gd name="connsiteY3" fmla="*/ 5088306 h 5419666"/>
                  <a:gd name="connsiteX4" fmla="*/ 2719400 w 5344325"/>
                  <a:gd name="connsiteY4" fmla="*/ 4763609 h 5419666"/>
                  <a:gd name="connsiteX5" fmla="*/ 4826742 w 5344325"/>
                  <a:gd name="connsiteY5" fmla="*/ 4691467 h 5419666"/>
                  <a:gd name="connsiteX6" fmla="*/ 4578707 w 5344325"/>
                  <a:gd name="connsiteY6" fmla="*/ 5177818 h 5419666"/>
                  <a:gd name="connsiteX7" fmla="*/ 4406547 w 5344325"/>
                  <a:gd name="connsiteY7" fmla="*/ 5419266 h 5419666"/>
                  <a:gd name="connsiteX8" fmla="*/ 4529567 w 5344325"/>
                  <a:gd name="connsiteY8" fmla="*/ 5149447 h 5419666"/>
                  <a:gd name="connsiteX9" fmla="*/ 4826742 w 5344325"/>
                  <a:gd name="connsiteY9" fmla="*/ 4691467 h 5419666"/>
                  <a:gd name="connsiteX10" fmla="*/ 3741042 w 5344325"/>
                  <a:gd name="connsiteY10" fmla="*/ 4615131 h 5419666"/>
                  <a:gd name="connsiteX11" fmla="*/ 3577428 w 5344325"/>
                  <a:gd name="connsiteY11" fmla="*/ 5039995 h 5419666"/>
                  <a:gd name="connsiteX12" fmla="*/ 3394419 w 5344325"/>
                  <a:gd name="connsiteY12" fmla="*/ 5215501 h 5419666"/>
                  <a:gd name="connsiteX13" fmla="*/ 3454906 w 5344325"/>
                  <a:gd name="connsiteY13" fmla="*/ 4969257 h 5419666"/>
                  <a:gd name="connsiteX14" fmla="*/ 3741042 w 5344325"/>
                  <a:gd name="connsiteY14" fmla="*/ 4615131 h 5419666"/>
                  <a:gd name="connsiteX15" fmla="*/ 1075481 w 5344325"/>
                  <a:gd name="connsiteY15" fmla="*/ 4580627 h 5419666"/>
                  <a:gd name="connsiteX16" fmla="*/ 911868 w 5344325"/>
                  <a:gd name="connsiteY16" fmla="*/ 5005491 h 5419666"/>
                  <a:gd name="connsiteX17" fmla="*/ 728858 w 5344325"/>
                  <a:gd name="connsiteY17" fmla="*/ 5180997 h 5419666"/>
                  <a:gd name="connsiteX18" fmla="*/ 789345 w 5344325"/>
                  <a:gd name="connsiteY18" fmla="*/ 4934753 h 5419666"/>
                  <a:gd name="connsiteX19" fmla="*/ 1075481 w 5344325"/>
                  <a:gd name="connsiteY19" fmla="*/ 4580627 h 5419666"/>
                  <a:gd name="connsiteX20" fmla="*/ 422249 w 5344325"/>
                  <a:gd name="connsiteY20" fmla="*/ 4498783 h 5419666"/>
                  <a:gd name="connsiteX21" fmla="*/ 174214 w 5344325"/>
                  <a:gd name="connsiteY21" fmla="*/ 4985134 h 5419666"/>
                  <a:gd name="connsiteX22" fmla="*/ 2054 w 5344325"/>
                  <a:gd name="connsiteY22" fmla="*/ 5226582 h 5419666"/>
                  <a:gd name="connsiteX23" fmla="*/ 125074 w 5344325"/>
                  <a:gd name="connsiteY23" fmla="*/ 4956763 h 5419666"/>
                  <a:gd name="connsiteX24" fmla="*/ 422249 w 5344325"/>
                  <a:gd name="connsiteY24" fmla="*/ 4498783 h 5419666"/>
                  <a:gd name="connsiteX25" fmla="*/ 2102023 w 5344325"/>
                  <a:gd name="connsiteY25" fmla="*/ 4226942 h 5419666"/>
                  <a:gd name="connsiteX26" fmla="*/ 1938409 w 5344325"/>
                  <a:gd name="connsiteY26" fmla="*/ 4651806 h 5419666"/>
                  <a:gd name="connsiteX27" fmla="*/ 1755400 w 5344325"/>
                  <a:gd name="connsiteY27" fmla="*/ 4827312 h 5419666"/>
                  <a:gd name="connsiteX28" fmla="*/ 1815886 w 5344325"/>
                  <a:gd name="connsiteY28" fmla="*/ 4581067 h 5419666"/>
                  <a:gd name="connsiteX29" fmla="*/ 2102023 w 5344325"/>
                  <a:gd name="connsiteY29" fmla="*/ 4226942 h 5419666"/>
                  <a:gd name="connsiteX30" fmla="*/ 4474289 w 5344325"/>
                  <a:gd name="connsiteY30" fmla="*/ 3623091 h 5419666"/>
                  <a:gd name="connsiteX31" fmla="*/ 4310675 w 5344325"/>
                  <a:gd name="connsiteY31" fmla="*/ 4047954 h 5419666"/>
                  <a:gd name="connsiteX32" fmla="*/ 4127665 w 5344325"/>
                  <a:gd name="connsiteY32" fmla="*/ 4223461 h 5419666"/>
                  <a:gd name="connsiteX33" fmla="*/ 4188154 w 5344325"/>
                  <a:gd name="connsiteY33" fmla="*/ 3977216 h 5419666"/>
                  <a:gd name="connsiteX34" fmla="*/ 4474289 w 5344325"/>
                  <a:gd name="connsiteY34" fmla="*/ 3623091 h 5419666"/>
                  <a:gd name="connsiteX35" fmla="*/ 5344325 w 5344325"/>
                  <a:gd name="connsiteY35" fmla="*/ 3578660 h 5419666"/>
                  <a:gd name="connsiteX36" fmla="*/ 5096290 w 5344325"/>
                  <a:gd name="connsiteY36" fmla="*/ 4065011 h 5419666"/>
                  <a:gd name="connsiteX37" fmla="*/ 4924130 w 5344325"/>
                  <a:gd name="connsiteY37" fmla="*/ 4306459 h 5419666"/>
                  <a:gd name="connsiteX38" fmla="*/ 5047150 w 5344325"/>
                  <a:gd name="connsiteY38" fmla="*/ 4036640 h 5419666"/>
                  <a:gd name="connsiteX39" fmla="*/ 5344325 w 5344325"/>
                  <a:gd name="connsiteY39" fmla="*/ 3578660 h 5419666"/>
                  <a:gd name="connsiteX40" fmla="*/ 4033111 w 5344325"/>
                  <a:gd name="connsiteY40" fmla="*/ 3363001 h 5419666"/>
                  <a:gd name="connsiteX41" fmla="*/ 3785076 w 5344325"/>
                  <a:gd name="connsiteY41" fmla="*/ 3849352 h 5419666"/>
                  <a:gd name="connsiteX42" fmla="*/ 3612916 w 5344325"/>
                  <a:gd name="connsiteY42" fmla="*/ 4090800 h 5419666"/>
                  <a:gd name="connsiteX43" fmla="*/ 3735936 w 5344325"/>
                  <a:gd name="connsiteY43" fmla="*/ 3820981 h 5419666"/>
                  <a:gd name="connsiteX44" fmla="*/ 4033111 w 5344325"/>
                  <a:gd name="connsiteY44" fmla="*/ 3363001 h 5419666"/>
                  <a:gd name="connsiteX45" fmla="*/ 1183901 w 5344325"/>
                  <a:gd name="connsiteY45" fmla="*/ 3184977 h 5419666"/>
                  <a:gd name="connsiteX46" fmla="*/ 1016821 w 5344325"/>
                  <a:gd name="connsiteY46" fmla="*/ 3544978 h 5419666"/>
                  <a:gd name="connsiteX47" fmla="*/ 879234 w 5344325"/>
                  <a:gd name="connsiteY47" fmla="*/ 3712676 h 5419666"/>
                  <a:gd name="connsiteX48" fmla="*/ 955670 w 5344325"/>
                  <a:gd name="connsiteY48" fmla="*/ 3509673 h 5419666"/>
                  <a:gd name="connsiteX49" fmla="*/ 1183901 w 5344325"/>
                  <a:gd name="connsiteY49" fmla="*/ 3184977 h 5419666"/>
                  <a:gd name="connsiteX50" fmla="*/ 385368 w 5344325"/>
                  <a:gd name="connsiteY50" fmla="*/ 3174520 h 5419666"/>
                  <a:gd name="connsiteX51" fmla="*/ 221754 w 5344325"/>
                  <a:gd name="connsiteY51" fmla="*/ 3599384 h 5419666"/>
                  <a:gd name="connsiteX52" fmla="*/ 38744 w 5344325"/>
                  <a:gd name="connsiteY52" fmla="*/ 3774890 h 5419666"/>
                  <a:gd name="connsiteX53" fmla="*/ 99231 w 5344325"/>
                  <a:gd name="connsiteY53" fmla="*/ 3528645 h 5419666"/>
                  <a:gd name="connsiteX54" fmla="*/ 385368 w 5344325"/>
                  <a:gd name="connsiteY54" fmla="*/ 3174520 h 5419666"/>
                  <a:gd name="connsiteX55" fmla="*/ 3085433 w 5344325"/>
                  <a:gd name="connsiteY55" fmla="*/ 3091159 h 5419666"/>
                  <a:gd name="connsiteX56" fmla="*/ 2921819 w 5344325"/>
                  <a:gd name="connsiteY56" fmla="*/ 3516023 h 5419666"/>
                  <a:gd name="connsiteX57" fmla="*/ 2738810 w 5344325"/>
                  <a:gd name="connsiteY57" fmla="*/ 3691529 h 5419666"/>
                  <a:gd name="connsiteX58" fmla="*/ 2799297 w 5344325"/>
                  <a:gd name="connsiteY58" fmla="*/ 3445285 h 5419666"/>
                  <a:gd name="connsiteX59" fmla="*/ 3085433 w 5344325"/>
                  <a:gd name="connsiteY59" fmla="*/ 3091159 h 5419666"/>
                  <a:gd name="connsiteX60" fmla="*/ 2145155 w 5344325"/>
                  <a:gd name="connsiteY60" fmla="*/ 3001992 h 5419666"/>
                  <a:gd name="connsiteX61" fmla="*/ 1981542 w 5344325"/>
                  <a:gd name="connsiteY61" fmla="*/ 3426856 h 5419666"/>
                  <a:gd name="connsiteX62" fmla="*/ 1798532 w 5344325"/>
                  <a:gd name="connsiteY62" fmla="*/ 3602362 h 5419666"/>
                  <a:gd name="connsiteX63" fmla="*/ 1859019 w 5344325"/>
                  <a:gd name="connsiteY63" fmla="*/ 3356118 h 5419666"/>
                  <a:gd name="connsiteX64" fmla="*/ 2145155 w 5344325"/>
                  <a:gd name="connsiteY64" fmla="*/ 3001992 h 5419666"/>
                  <a:gd name="connsiteX65" fmla="*/ 4284101 w 5344325"/>
                  <a:gd name="connsiteY65" fmla="*/ 2600410 h 5419666"/>
                  <a:gd name="connsiteX66" fmla="*/ 4117021 w 5344325"/>
                  <a:gd name="connsiteY66" fmla="*/ 2960411 h 5419666"/>
                  <a:gd name="connsiteX67" fmla="*/ 3979434 w 5344325"/>
                  <a:gd name="connsiteY67" fmla="*/ 3128109 h 5419666"/>
                  <a:gd name="connsiteX68" fmla="*/ 4055871 w 5344325"/>
                  <a:gd name="connsiteY68" fmla="*/ 2925106 h 5419666"/>
                  <a:gd name="connsiteX69" fmla="*/ 4284101 w 5344325"/>
                  <a:gd name="connsiteY69" fmla="*/ 2600410 h 5419666"/>
                  <a:gd name="connsiteX70" fmla="*/ 5302425 w 5344325"/>
                  <a:gd name="connsiteY70" fmla="*/ 2458525 h 5419666"/>
                  <a:gd name="connsiteX71" fmla="*/ 5138811 w 5344325"/>
                  <a:gd name="connsiteY71" fmla="*/ 2883389 h 5419666"/>
                  <a:gd name="connsiteX72" fmla="*/ 4955802 w 5344325"/>
                  <a:gd name="connsiteY72" fmla="*/ 3058895 h 5419666"/>
                  <a:gd name="connsiteX73" fmla="*/ 5016288 w 5344325"/>
                  <a:gd name="connsiteY73" fmla="*/ 2812650 h 5419666"/>
                  <a:gd name="connsiteX74" fmla="*/ 5302425 w 5344325"/>
                  <a:gd name="connsiteY74" fmla="*/ 2458525 h 5419666"/>
                  <a:gd name="connsiteX75" fmla="*/ 920208 w 5344325"/>
                  <a:gd name="connsiteY75" fmla="*/ 2044460 h 5419666"/>
                  <a:gd name="connsiteX76" fmla="*/ 756595 w 5344325"/>
                  <a:gd name="connsiteY76" fmla="*/ 2469324 h 5419666"/>
                  <a:gd name="connsiteX77" fmla="*/ 573584 w 5344325"/>
                  <a:gd name="connsiteY77" fmla="*/ 2644830 h 5419666"/>
                  <a:gd name="connsiteX78" fmla="*/ 634072 w 5344325"/>
                  <a:gd name="connsiteY78" fmla="*/ 2398585 h 5419666"/>
                  <a:gd name="connsiteX79" fmla="*/ 920208 w 5344325"/>
                  <a:gd name="connsiteY79" fmla="*/ 2044460 h 5419666"/>
                  <a:gd name="connsiteX80" fmla="*/ 3032355 w 5344325"/>
                  <a:gd name="connsiteY80" fmla="*/ 2013168 h 5419666"/>
                  <a:gd name="connsiteX81" fmla="*/ 2770207 w 5344325"/>
                  <a:gd name="connsiteY81" fmla="*/ 2532279 h 5419666"/>
                  <a:gd name="connsiteX82" fmla="*/ 2584856 w 5344325"/>
                  <a:gd name="connsiteY82" fmla="*/ 2788258 h 5419666"/>
                  <a:gd name="connsiteX83" fmla="*/ 2713865 w 5344325"/>
                  <a:gd name="connsiteY83" fmla="*/ 2499749 h 5419666"/>
                  <a:gd name="connsiteX84" fmla="*/ 3032355 w 5344325"/>
                  <a:gd name="connsiteY84" fmla="*/ 2013168 h 5419666"/>
                  <a:gd name="connsiteX85" fmla="*/ 3689284 w 5344325"/>
                  <a:gd name="connsiteY85" fmla="*/ 1889183 h 5419666"/>
                  <a:gd name="connsiteX86" fmla="*/ 3525670 w 5344325"/>
                  <a:gd name="connsiteY86" fmla="*/ 2314047 h 5419666"/>
                  <a:gd name="connsiteX87" fmla="*/ 3342661 w 5344325"/>
                  <a:gd name="connsiteY87" fmla="*/ 2489553 h 5419666"/>
                  <a:gd name="connsiteX88" fmla="*/ 3403147 w 5344325"/>
                  <a:gd name="connsiteY88" fmla="*/ 2243309 h 5419666"/>
                  <a:gd name="connsiteX89" fmla="*/ 3689284 w 5344325"/>
                  <a:gd name="connsiteY89" fmla="*/ 1889183 h 5419666"/>
                  <a:gd name="connsiteX90" fmla="*/ 2477861 w 5344325"/>
                  <a:gd name="connsiteY90" fmla="*/ 1614969 h 5419666"/>
                  <a:gd name="connsiteX91" fmla="*/ 2310781 w 5344325"/>
                  <a:gd name="connsiteY91" fmla="*/ 1974970 h 5419666"/>
                  <a:gd name="connsiteX92" fmla="*/ 2173194 w 5344325"/>
                  <a:gd name="connsiteY92" fmla="*/ 2142668 h 5419666"/>
                  <a:gd name="connsiteX93" fmla="*/ 2249631 w 5344325"/>
                  <a:gd name="connsiteY93" fmla="*/ 1939665 h 5419666"/>
                  <a:gd name="connsiteX94" fmla="*/ 2477861 w 5344325"/>
                  <a:gd name="connsiteY94" fmla="*/ 1614969 h 5419666"/>
                  <a:gd name="connsiteX95" fmla="*/ 496189 w 5344325"/>
                  <a:gd name="connsiteY95" fmla="*/ 1555970 h 5419666"/>
                  <a:gd name="connsiteX96" fmla="*/ 234042 w 5344325"/>
                  <a:gd name="connsiteY96" fmla="*/ 2075081 h 5419666"/>
                  <a:gd name="connsiteX97" fmla="*/ 48691 w 5344325"/>
                  <a:gd name="connsiteY97" fmla="*/ 2331060 h 5419666"/>
                  <a:gd name="connsiteX98" fmla="*/ 177699 w 5344325"/>
                  <a:gd name="connsiteY98" fmla="*/ 2042551 h 5419666"/>
                  <a:gd name="connsiteX99" fmla="*/ 496189 w 5344325"/>
                  <a:gd name="connsiteY99" fmla="*/ 1555970 h 5419666"/>
                  <a:gd name="connsiteX100" fmla="*/ 5091666 w 5344325"/>
                  <a:gd name="connsiteY100" fmla="*/ 1502825 h 5419666"/>
                  <a:gd name="connsiteX101" fmla="*/ 4924585 w 5344325"/>
                  <a:gd name="connsiteY101" fmla="*/ 1862827 h 5419666"/>
                  <a:gd name="connsiteX102" fmla="*/ 4786999 w 5344325"/>
                  <a:gd name="connsiteY102" fmla="*/ 2030524 h 5419666"/>
                  <a:gd name="connsiteX103" fmla="*/ 4863435 w 5344325"/>
                  <a:gd name="connsiteY103" fmla="*/ 1827522 h 5419666"/>
                  <a:gd name="connsiteX104" fmla="*/ 5091666 w 5344325"/>
                  <a:gd name="connsiteY104" fmla="*/ 1502825 h 5419666"/>
                  <a:gd name="connsiteX105" fmla="*/ 1825979 w 5344325"/>
                  <a:gd name="connsiteY105" fmla="*/ 1492368 h 5419666"/>
                  <a:gd name="connsiteX106" fmla="*/ 1662366 w 5344325"/>
                  <a:gd name="connsiteY106" fmla="*/ 1917233 h 5419666"/>
                  <a:gd name="connsiteX107" fmla="*/ 1479355 w 5344325"/>
                  <a:gd name="connsiteY107" fmla="*/ 2092738 h 5419666"/>
                  <a:gd name="connsiteX108" fmla="*/ 1539843 w 5344325"/>
                  <a:gd name="connsiteY108" fmla="*/ 1846494 h 5419666"/>
                  <a:gd name="connsiteX109" fmla="*/ 1825979 w 5344325"/>
                  <a:gd name="connsiteY109" fmla="*/ 1492368 h 5419666"/>
                  <a:gd name="connsiteX110" fmla="*/ 1054505 w 5344325"/>
                  <a:gd name="connsiteY110" fmla="*/ 1114638 h 5419666"/>
                  <a:gd name="connsiteX111" fmla="*/ 887425 w 5344325"/>
                  <a:gd name="connsiteY111" fmla="*/ 1474639 h 5419666"/>
                  <a:gd name="connsiteX112" fmla="*/ 749838 w 5344325"/>
                  <a:gd name="connsiteY112" fmla="*/ 1642337 h 5419666"/>
                  <a:gd name="connsiteX113" fmla="*/ 826275 w 5344325"/>
                  <a:gd name="connsiteY113" fmla="*/ 1439334 h 5419666"/>
                  <a:gd name="connsiteX114" fmla="*/ 1054505 w 5344325"/>
                  <a:gd name="connsiteY114" fmla="*/ 1114638 h 5419666"/>
                  <a:gd name="connsiteX115" fmla="*/ 4740384 w 5344325"/>
                  <a:gd name="connsiteY115" fmla="*/ 900362 h 5419666"/>
                  <a:gd name="connsiteX116" fmla="*/ 4478238 w 5344325"/>
                  <a:gd name="connsiteY116" fmla="*/ 1419471 h 5419666"/>
                  <a:gd name="connsiteX117" fmla="*/ 4292887 w 5344325"/>
                  <a:gd name="connsiteY117" fmla="*/ 1675451 h 5419666"/>
                  <a:gd name="connsiteX118" fmla="*/ 4421895 w 5344325"/>
                  <a:gd name="connsiteY118" fmla="*/ 1386942 h 5419666"/>
                  <a:gd name="connsiteX119" fmla="*/ 4740384 w 5344325"/>
                  <a:gd name="connsiteY119" fmla="*/ 900362 h 5419666"/>
                  <a:gd name="connsiteX120" fmla="*/ 3273987 w 5344325"/>
                  <a:gd name="connsiteY120" fmla="*/ 582393 h 5419666"/>
                  <a:gd name="connsiteX121" fmla="*/ 3025952 w 5344325"/>
                  <a:gd name="connsiteY121" fmla="*/ 1068743 h 5419666"/>
                  <a:gd name="connsiteX122" fmla="*/ 2853792 w 5344325"/>
                  <a:gd name="connsiteY122" fmla="*/ 1310191 h 5419666"/>
                  <a:gd name="connsiteX123" fmla="*/ 2976812 w 5344325"/>
                  <a:gd name="connsiteY123" fmla="*/ 1040373 h 5419666"/>
                  <a:gd name="connsiteX124" fmla="*/ 3273987 w 5344325"/>
                  <a:gd name="connsiteY124" fmla="*/ 582393 h 5419666"/>
                  <a:gd name="connsiteX125" fmla="*/ 545543 w 5344325"/>
                  <a:gd name="connsiteY125" fmla="*/ 528040 h 5419666"/>
                  <a:gd name="connsiteX126" fmla="*/ 378463 w 5344325"/>
                  <a:gd name="connsiteY126" fmla="*/ 888042 h 5419666"/>
                  <a:gd name="connsiteX127" fmla="*/ 240877 w 5344325"/>
                  <a:gd name="connsiteY127" fmla="*/ 1055739 h 5419666"/>
                  <a:gd name="connsiteX128" fmla="*/ 317313 w 5344325"/>
                  <a:gd name="connsiteY128" fmla="*/ 852737 h 5419666"/>
                  <a:gd name="connsiteX129" fmla="*/ 545543 w 5344325"/>
                  <a:gd name="connsiteY129" fmla="*/ 528040 h 5419666"/>
                  <a:gd name="connsiteX130" fmla="*/ 3835934 w 5344325"/>
                  <a:gd name="connsiteY130" fmla="*/ 474453 h 5419666"/>
                  <a:gd name="connsiteX131" fmla="*/ 3672320 w 5344325"/>
                  <a:gd name="connsiteY131" fmla="*/ 899317 h 5419666"/>
                  <a:gd name="connsiteX132" fmla="*/ 3489311 w 5344325"/>
                  <a:gd name="connsiteY132" fmla="*/ 1074823 h 5419666"/>
                  <a:gd name="connsiteX133" fmla="*/ 3549798 w 5344325"/>
                  <a:gd name="connsiteY133" fmla="*/ 828579 h 5419666"/>
                  <a:gd name="connsiteX134" fmla="*/ 3835934 w 5344325"/>
                  <a:gd name="connsiteY134" fmla="*/ 474453 h 5419666"/>
                  <a:gd name="connsiteX135" fmla="*/ 4905610 w 5344325"/>
                  <a:gd name="connsiteY135" fmla="*/ 172528 h 5419666"/>
                  <a:gd name="connsiteX136" fmla="*/ 4741996 w 5344325"/>
                  <a:gd name="connsiteY136" fmla="*/ 597392 h 5419666"/>
                  <a:gd name="connsiteX137" fmla="*/ 4558987 w 5344325"/>
                  <a:gd name="connsiteY137" fmla="*/ 772898 h 5419666"/>
                  <a:gd name="connsiteX138" fmla="*/ 4619474 w 5344325"/>
                  <a:gd name="connsiteY138" fmla="*/ 526654 h 5419666"/>
                  <a:gd name="connsiteX139" fmla="*/ 4905610 w 5344325"/>
                  <a:gd name="connsiteY139" fmla="*/ 172528 h 5419666"/>
                  <a:gd name="connsiteX140" fmla="*/ 1351525 w 5344325"/>
                  <a:gd name="connsiteY140" fmla="*/ 2 h 5419666"/>
                  <a:gd name="connsiteX141" fmla="*/ 1187915 w 5344325"/>
                  <a:gd name="connsiteY141" fmla="*/ 424866 h 5419666"/>
                  <a:gd name="connsiteX142" fmla="*/ 1004904 w 5344325"/>
                  <a:gd name="connsiteY142" fmla="*/ 600371 h 5419666"/>
                  <a:gd name="connsiteX143" fmla="*/ 1065392 w 5344325"/>
                  <a:gd name="connsiteY143" fmla="*/ 354127 h 5419666"/>
                  <a:gd name="connsiteX144" fmla="*/ 1351525 w 5344325"/>
                  <a:gd name="connsiteY144" fmla="*/ 2 h 5419666"/>
                  <a:gd name="connsiteX145" fmla="*/ 2634823 w 5344325"/>
                  <a:gd name="connsiteY145" fmla="*/ 0 h 5419666"/>
                  <a:gd name="connsiteX146" fmla="*/ 2471209 w 5344325"/>
                  <a:gd name="connsiteY146" fmla="*/ 424864 h 5419666"/>
                  <a:gd name="connsiteX147" fmla="*/ 2288199 w 5344325"/>
                  <a:gd name="connsiteY147" fmla="*/ 600369 h 5419666"/>
                  <a:gd name="connsiteX148" fmla="*/ 2348687 w 5344325"/>
                  <a:gd name="connsiteY148" fmla="*/ 354126 h 5419666"/>
                  <a:gd name="connsiteX149" fmla="*/ 2634823 w 5344325"/>
                  <a:gd name="connsiteY149" fmla="*/ 0 h 5419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</a:cxnLst>
                <a:rect l="l" t="t" r="r" b="b"/>
                <a:pathLst>
                  <a:path w="5344325" h="5419666">
                    <a:moveTo>
                      <a:pt x="2719400" y="4763609"/>
                    </a:moveTo>
                    <a:cubicBezTo>
                      <a:pt x="2687122" y="4850933"/>
                      <a:pt x="2611421" y="5021245"/>
                      <a:pt x="2552320" y="5123611"/>
                    </a:cubicBezTo>
                    <a:cubicBezTo>
                      <a:pt x="2493219" y="5225977"/>
                      <a:pt x="2431620" y="5301058"/>
                      <a:pt x="2414733" y="5291309"/>
                    </a:cubicBezTo>
                    <a:cubicBezTo>
                      <a:pt x="2397847" y="5281559"/>
                      <a:pt x="2432069" y="5190672"/>
                      <a:pt x="2491170" y="5088306"/>
                    </a:cubicBezTo>
                    <a:cubicBezTo>
                      <a:pt x="2550271" y="4985940"/>
                      <a:pt x="2659208" y="4837400"/>
                      <a:pt x="2719400" y="4763609"/>
                    </a:cubicBezTo>
                    <a:close/>
                    <a:moveTo>
                      <a:pt x="4826742" y="4691467"/>
                    </a:moveTo>
                    <a:cubicBezTo>
                      <a:pt x="4774393" y="4807381"/>
                      <a:pt x="4660219" y="5036635"/>
                      <a:pt x="4578707" y="5177818"/>
                    </a:cubicBezTo>
                    <a:cubicBezTo>
                      <a:pt x="4497195" y="5319000"/>
                      <a:pt x="4420116" y="5427100"/>
                      <a:pt x="4406547" y="5419266"/>
                    </a:cubicBezTo>
                    <a:cubicBezTo>
                      <a:pt x="4392977" y="5411432"/>
                      <a:pt x="4448054" y="5290630"/>
                      <a:pt x="4529567" y="5149447"/>
                    </a:cubicBezTo>
                    <a:cubicBezTo>
                      <a:pt x="4611079" y="5008264"/>
                      <a:pt x="4751317" y="4797622"/>
                      <a:pt x="4826742" y="4691467"/>
                    </a:cubicBezTo>
                    <a:close/>
                    <a:moveTo>
                      <a:pt x="3741042" y="4615131"/>
                    </a:moveTo>
                    <a:cubicBezTo>
                      <a:pt x="3716098" y="4721279"/>
                      <a:pt x="3644668" y="4923532"/>
                      <a:pt x="3577428" y="5039995"/>
                    </a:cubicBezTo>
                    <a:cubicBezTo>
                      <a:pt x="3510189" y="5156457"/>
                      <a:pt x="3428252" y="5235034"/>
                      <a:pt x="3394419" y="5215501"/>
                    </a:cubicBezTo>
                    <a:cubicBezTo>
                      <a:pt x="3360585" y="5195967"/>
                      <a:pt x="3387666" y="5085720"/>
                      <a:pt x="3454906" y="4969257"/>
                    </a:cubicBezTo>
                    <a:cubicBezTo>
                      <a:pt x="3522146" y="4852794"/>
                      <a:pt x="3661136" y="4692487"/>
                      <a:pt x="3741042" y="4615131"/>
                    </a:cubicBezTo>
                    <a:close/>
                    <a:moveTo>
                      <a:pt x="1075481" y="4580627"/>
                    </a:moveTo>
                    <a:cubicBezTo>
                      <a:pt x="1050537" y="4686775"/>
                      <a:pt x="979108" y="4889028"/>
                      <a:pt x="911868" y="5005491"/>
                    </a:cubicBezTo>
                    <a:cubicBezTo>
                      <a:pt x="844628" y="5121954"/>
                      <a:pt x="762691" y="5200530"/>
                      <a:pt x="728858" y="5180997"/>
                    </a:cubicBezTo>
                    <a:cubicBezTo>
                      <a:pt x="695025" y="5161463"/>
                      <a:pt x="722105" y="5051216"/>
                      <a:pt x="789345" y="4934753"/>
                    </a:cubicBezTo>
                    <a:cubicBezTo>
                      <a:pt x="856585" y="4818290"/>
                      <a:pt x="995576" y="4657983"/>
                      <a:pt x="1075481" y="4580627"/>
                    </a:cubicBezTo>
                    <a:close/>
                    <a:moveTo>
                      <a:pt x="422249" y="4498783"/>
                    </a:moveTo>
                    <a:cubicBezTo>
                      <a:pt x="369901" y="4614697"/>
                      <a:pt x="255726" y="4843951"/>
                      <a:pt x="174214" y="4985134"/>
                    </a:cubicBezTo>
                    <a:cubicBezTo>
                      <a:pt x="92702" y="5126317"/>
                      <a:pt x="15623" y="5234416"/>
                      <a:pt x="2054" y="5226582"/>
                    </a:cubicBezTo>
                    <a:cubicBezTo>
                      <a:pt x="-11516" y="5218747"/>
                      <a:pt x="43562" y="5097946"/>
                      <a:pt x="125074" y="4956763"/>
                    </a:cubicBezTo>
                    <a:cubicBezTo>
                      <a:pt x="206586" y="4815580"/>
                      <a:pt x="346825" y="4604938"/>
                      <a:pt x="422249" y="4498783"/>
                    </a:cubicBezTo>
                    <a:close/>
                    <a:moveTo>
                      <a:pt x="2102023" y="4226942"/>
                    </a:moveTo>
                    <a:cubicBezTo>
                      <a:pt x="2077079" y="4333090"/>
                      <a:pt x="2005650" y="4535343"/>
                      <a:pt x="1938409" y="4651806"/>
                    </a:cubicBezTo>
                    <a:cubicBezTo>
                      <a:pt x="1871169" y="4768269"/>
                      <a:pt x="1789233" y="4846846"/>
                      <a:pt x="1755400" y="4827312"/>
                    </a:cubicBezTo>
                    <a:cubicBezTo>
                      <a:pt x="1721566" y="4807778"/>
                      <a:pt x="1748646" y="4697531"/>
                      <a:pt x="1815886" y="4581067"/>
                    </a:cubicBezTo>
                    <a:cubicBezTo>
                      <a:pt x="1883126" y="4464604"/>
                      <a:pt x="2022118" y="4304298"/>
                      <a:pt x="2102023" y="4226942"/>
                    </a:cubicBezTo>
                    <a:close/>
                    <a:moveTo>
                      <a:pt x="4474289" y="3623091"/>
                    </a:moveTo>
                    <a:cubicBezTo>
                      <a:pt x="4449345" y="3729239"/>
                      <a:pt x="4377915" y="3931492"/>
                      <a:pt x="4310675" y="4047954"/>
                    </a:cubicBezTo>
                    <a:cubicBezTo>
                      <a:pt x="4243436" y="4164418"/>
                      <a:pt x="4161499" y="4242995"/>
                      <a:pt x="4127665" y="4223461"/>
                    </a:cubicBezTo>
                    <a:cubicBezTo>
                      <a:pt x="4093832" y="4203927"/>
                      <a:pt x="4120913" y="4093679"/>
                      <a:pt x="4188154" y="3977216"/>
                    </a:cubicBezTo>
                    <a:cubicBezTo>
                      <a:pt x="4255394" y="3860753"/>
                      <a:pt x="4394384" y="3700447"/>
                      <a:pt x="4474289" y="3623091"/>
                    </a:cubicBezTo>
                    <a:close/>
                    <a:moveTo>
                      <a:pt x="5344325" y="3578660"/>
                    </a:moveTo>
                    <a:cubicBezTo>
                      <a:pt x="5291977" y="3694574"/>
                      <a:pt x="5177802" y="3923828"/>
                      <a:pt x="5096290" y="4065011"/>
                    </a:cubicBezTo>
                    <a:cubicBezTo>
                      <a:pt x="5014779" y="4206193"/>
                      <a:pt x="4937700" y="4314293"/>
                      <a:pt x="4924130" y="4306459"/>
                    </a:cubicBezTo>
                    <a:cubicBezTo>
                      <a:pt x="4910561" y="4298624"/>
                      <a:pt x="4965639" y="4177822"/>
                      <a:pt x="5047150" y="4036640"/>
                    </a:cubicBezTo>
                    <a:cubicBezTo>
                      <a:pt x="5128662" y="3895457"/>
                      <a:pt x="5268901" y="3684815"/>
                      <a:pt x="5344325" y="3578660"/>
                    </a:cubicBezTo>
                    <a:close/>
                    <a:moveTo>
                      <a:pt x="4033111" y="3363001"/>
                    </a:moveTo>
                    <a:cubicBezTo>
                      <a:pt x="3980762" y="3478915"/>
                      <a:pt x="3866587" y="3708170"/>
                      <a:pt x="3785076" y="3849352"/>
                    </a:cubicBezTo>
                    <a:cubicBezTo>
                      <a:pt x="3703564" y="3990535"/>
                      <a:pt x="3626485" y="4098634"/>
                      <a:pt x="3612916" y="4090800"/>
                    </a:cubicBezTo>
                    <a:cubicBezTo>
                      <a:pt x="3599346" y="4082965"/>
                      <a:pt x="3654424" y="3962164"/>
                      <a:pt x="3735936" y="3820981"/>
                    </a:cubicBezTo>
                    <a:cubicBezTo>
                      <a:pt x="3817447" y="3679799"/>
                      <a:pt x="3957686" y="3469155"/>
                      <a:pt x="4033111" y="3363001"/>
                    </a:cubicBezTo>
                    <a:close/>
                    <a:moveTo>
                      <a:pt x="1183901" y="3184977"/>
                    </a:moveTo>
                    <a:cubicBezTo>
                      <a:pt x="1151623" y="3272299"/>
                      <a:pt x="1075922" y="3442613"/>
                      <a:pt x="1016821" y="3544978"/>
                    </a:cubicBezTo>
                    <a:cubicBezTo>
                      <a:pt x="957720" y="3647344"/>
                      <a:pt x="896120" y="3722425"/>
                      <a:pt x="879234" y="3712676"/>
                    </a:cubicBezTo>
                    <a:cubicBezTo>
                      <a:pt x="862348" y="3702927"/>
                      <a:pt x="896569" y="3612039"/>
                      <a:pt x="955670" y="3509673"/>
                    </a:cubicBezTo>
                    <a:cubicBezTo>
                      <a:pt x="1014772" y="3407308"/>
                      <a:pt x="1123708" y="3258767"/>
                      <a:pt x="1183901" y="3184977"/>
                    </a:cubicBezTo>
                    <a:close/>
                    <a:moveTo>
                      <a:pt x="385368" y="3174520"/>
                    </a:moveTo>
                    <a:cubicBezTo>
                      <a:pt x="360424" y="3280669"/>
                      <a:pt x="288994" y="3482921"/>
                      <a:pt x="221754" y="3599384"/>
                    </a:cubicBezTo>
                    <a:cubicBezTo>
                      <a:pt x="154514" y="3715847"/>
                      <a:pt x="72578" y="3794423"/>
                      <a:pt x="38744" y="3774890"/>
                    </a:cubicBezTo>
                    <a:cubicBezTo>
                      <a:pt x="4910" y="3755356"/>
                      <a:pt x="31991" y="3645108"/>
                      <a:pt x="99231" y="3528645"/>
                    </a:cubicBezTo>
                    <a:cubicBezTo>
                      <a:pt x="166471" y="3412182"/>
                      <a:pt x="305462" y="3251877"/>
                      <a:pt x="385368" y="3174520"/>
                    </a:cubicBezTo>
                    <a:close/>
                    <a:moveTo>
                      <a:pt x="3085433" y="3091159"/>
                    </a:moveTo>
                    <a:cubicBezTo>
                      <a:pt x="3060489" y="3197307"/>
                      <a:pt x="2989059" y="3399560"/>
                      <a:pt x="2921819" y="3516023"/>
                    </a:cubicBezTo>
                    <a:cubicBezTo>
                      <a:pt x="2854579" y="3632486"/>
                      <a:pt x="2772643" y="3711062"/>
                      <a:pt x="2738810" y="3691529"/>
                    </a:cubicBezTo>
                    <a:cubicBezTo>
                      <a:pt x="2704976" y="3671995"/>
                      <a:pt x="2732057" y="3561748"/>
                      <a:pt x="2799297" y="3445285"/>
                    </a:cubicBezTo>
                    <a:cubicBezTo>
                      <a:pt x="2866537" y="3328822"/>
                      <a:pt x="3005527" y="3168516"/>
                      <a:pt x="3085433" y="3091159"/>
                    </a:cubicBezTo>
                    <a:close/>
                    <a:moveTo>
                      <a:pt x="2145155" y="3001992"/>
                    </a:moveTo>
                    <a:cubicBezTo>
                      <a:pt x="2120211" y="3108140"/>
                      <a:pt x="2048782" y="3310393"/>
                      <a:pt x="1981542" y="3426856"/>
                    </a:cubicBezTo>
                    <a:cubicBezTo>
                      <a:pt x="1914302" y="3543319"/>
                      <a:pt x="1832365" y="3621895"/>
                      <a:pt x="1798532" y="3602362"/>
                    </a:cubicBezTo>
                    <a:cubicBezTo>
                      <a:pt x="1764698" y="3582828"/>
                      <a:pt x="1791779" y="3472581"/>
                      <a:pt x="1859019" y="3356118"/>
                    </a:cubicBezTo>
                    <a:cubicBezTo>
                      <a:pt x="1926259" y="3239655"/>
                      <a:pt x="2065249" y="3079349"/>
                      <a:pt x="2145155" y="3001992"/>
                    </a:cubicBezTo>
                    <a:close/>
                    <a:moveTo>
                      <a:pt x="4284101" y="2600410"/>
                    </a:moveTo>
                    <a:cubicBezTo>
                      <a:pt x="4251823" y="2687732"/>
                      <a:pt x="4176122" y="2858045"/>
                      <a:pt x="4117021" y="2960411"/>
                    </a:cubicBezTo>
                    <a:cubicBezTo>
                      <a:pt x="4057920" y="3062777"/>
                      <a:pt x="3996320" y="3137858"/>
                      <a:pt x="3979434" y="3128109"/>
                    </a:cubicBezTo>
                    <a:cubicBezTo>
                      <a:pt x="3962548" y="3118360"/>
                      <a:pt x="3996770" y="3027472"/>
                      <a:pt x="4055871" y="2925106"/>
                    </a:cubicBezTo>
                    <a:cubicBezTo>
                      <a:pt x="4114972" y="2822740"/>
                      <a:pt x="4223909" y="2674200"/>
                      <a:pt x="4284101" y="2600410"/>
                    </a:cubicBezTo>
                    <a:close/>
                    <a:moveTo>
                      <a:pt x="5302425" y="2458525"/>
                    </a:moveTo>
                    <a:cubicBezTo>
                      <a:pt x="5277481" y="2564673"/>
                      <a:pt x="5206051" y="2766926"/>
                      <a:pt x="5138811" y="2883389"/>
                    </a:cubicBezTo>
                    <a:cubicBezTo>
                      <a:pt x="5071572" y="2999853"/>
                      <a:pt x="4989636" y="3078429"/>
                      <a:pt x="4955802" y="3058895"/>
                    </a:cubicBezTo>
                    <a:cubicBezTo>
                      <a:pt x="4921968" y="3039361"/>
                      <a:pt x="4949048" y="2929114"/>
                      <a:pt x="5016288" y="2812650"/>
                    </a:cubicBezTo>
                    <a:cubicBezTo>
                      <a:pt x="5083528" y="2696187"/>
                      <a:pt x="5222519" y="2535882"/>
                      <a:pt x="5302425" y="2458525"/>
                    </a:cubicBezTo>
                    <a:close/>
                    <a:moveTo>
                      <a:pt x="920208" y="2044460"/>
                    </a:moveTo>
                    <a:cubicBezTo>
                      <a:pt x="895264" y="2150608"/>
                      <a:pt x="823835" y="2352861"/>
                      <a:pt x="756595" y="2469324"/>
                    </a:cubicBezTo>
                    <a:cubicBezTo>
                      <a:pt x="689355" y="2585787"/>
                      <a:pt x="607419" y="2664364"/>
                      <a:pt x="573584" y="2644830"/>
                    </a:cubicBezTo>
                    <a:cubicBezTo>
                      <a:pt x="539750" y="2625296"/>
                      <a:pt x="566832" y="2515048"/>
                      <a:pt x="634072" y="2398585"/>
                    </a:cubicBezTo>
                    <a:cubicBezTo>
                      <a:pt x="701311" y="2282122"/>
                      <a:pt x="840302" y="2121816"/>
                      <a:pt x="920208" y="2044460"/>
                    </a:cubicBezTo>
                    <a:close/>
                    <a:moveTo>
                      <a:pt x="3032355" y="2013168"/>
                    </a:moveTo>
                    <a:cubicBezTo>
                      <a:pt x="2977497" y="2137129"/>
                      <a:pt x="2857016" y="2381922"/>
                      <a:pt x="2770207" y="2532279"/>
                    </a:cubicBezTo>
                    <a:cubicBezTo>
                      <a:pt x="2683399" y="2682635"/>
                      <a:pt x="2600416" y="2797241"/>
                      <a:pt x="2584856" y="2788258"/>
                    </a:cubicBezTo>
                    <a:cubicBezTo>
                      <a:pt x="2569298" y="2779275"/>
                      <a:pt x="2627056" y="2650106"/>
                      <a:pt x="2713865" y="2499749"/>
                    </a:cubicBezTo>
                    <a:cubicBezTo>
                      <a:pt x="2800673" y="2349393"/>
                      <a:pt x="2951165" y="2125722"/>
                      <a:pt x="3032355" y="2013168"/>
                    </a:cubicBezTo>
                    <a:close/>
                    <a:moveTo>
                      <a:pt x="3689284" y="1889183"/>
                    </a:moveTo>
                    <a:cubicBezTo>
                      <a:pt x="3664340" y="1995331"/>
                      <a:pt x="3592910" y="2197584"/>
                      <a:pt x="3525670" y="2314047"/>
                    </a:cubicBezTo>
                    <a:cubicBezTo>
                      <a:pt x="3458431" y="2430510"/>
                      <a:pt x="3376494" y="2509087"/>
                      <a:pt x="3342661" y="2489553"/>
                    </a:cubicBezTo>
                    <a:cubicBezTo>
                      <a:pt x="3308827" y="2470019"/>
                      <a:pt x="3335907" y="2359772"/>
                      <a:pt x="3403147" y="2243309"/>
                    </a:cubicBezTo>
                    <a:cubicBezTo>
                      <a:pt x="3470387" y="2126846"/>
                      <a:pt x="3609379" y="1966539"/>
                      <a:pt x="3689284" y="1889183"/>
                    </a:cubicBezTo>
                    <a:close/>
                    <a:moveTo>
                      <a:pt x="2477861" y="1614969"/>
                    </a:moveTo>
                    <a:cubicBezTo>
                      <a:pt x="2445583" y="1702291"/>
                      <a:pt x="2369882" y="1872604"/>
                      <a:pt x="2310781" y="1974970"/>
                    </a:cubicBezTo>
                    <a:cubicBezTo>
                      <a:pt x="2251680" y="2077336"/>
                      <a:pt x="2190080" y="2152417"/>
                      <a:pt x="2173194" y="2142668"/>
                    </a:cubicBezTo>
                    <a:cubicBezTo>
                      <a:pt x="2156308" y="2132918"/>
                      <a:pt x="2190530" y="2042031"/>
                      <a:pt x="2249631" y="1939665"/>
                    </a:cubicBezTo>
                    <a:cubicBezTo>
                      <a:pt x="2308732" y="1837299"/>
                      <a:pt x="2417669" y="1688759"/>
                      <a:pt x="2477861" y="1614969"/>
                    </a:cubicBezTo>
                    <a:close/>
                    <a:moveTo>
                      <a:pt x="496189" y="1555970"/>
                    </a:moveTo>
                    <a:cubicBezTo>
                      <a:pt x="441332" y="1679931"/>
                      <a:pt x="320850" y="1924725"/>
                      <a:pt x="234042" y="2075081"/>
                    </a:cubicBezTo>
                    <a:cubicBezTo>
                      <a:pt x="147233" y="2225437"/>
                      <a:pt x="64249" y="2340042"/>
                      <a:pt x="48691" y="2331060"/>
                    </a:cubicBezTo>
                    <a:cubicBezTo>
                      <a:pt x="33132" y="2322077"/>
                      <a:pt x="90890" y="2192908"/>
                      <a:pt x="177699" y="2042551"/>
                    </a:cubicBezTo>
                    <a:cubicBezTo>
                      <a:pt x="264507" y="1892195"/>
                      <a:pt x="414999" y="1668523"/>
                      <a:pt x="496189" y="1555970"/>
                    </a:cubicBezTo>
                    <a:close/>
                    <a:moveTo>
                      <a:pt x="5091666" y="1502825"/>
                    </a:moveTo>
                    <a:cubicBezTo>
                      <a:pt x="5059387" y="1590147"/>
                      <a:pt x="4983686" y="1760461"/>
                      <a:pt x="4924585" y="1862827"/>
                    </a:cubicBezTo>
                    <a:cubicBezTo>
                      <a:pt x="4865484" y="1965193"/>
                      <a:pt x="4803885" y="2040273"/>
                      <a:pt x="4786999" y="2030524"/>
                    </a:cubicBezTo>
                    <a:cubicBezTo>
                      <a:pt x="4770112" y="2020774"/>
                      <a:pt x="4804334" y="1929887"/>
                      <a:pt x="4863435" y="1827522"/>
                    </a:cubicBezTo>
                    <a:cubicBezTo>
                      <a:pt x="4922536" y="1725156"/>
                      <a:pt x="5031472" y="1576615"/>
                      <a:pt x="5091666" y="1502825"/>
                    </a:cubicBezTo>
                    <a:close/>
                    <a:moveTo>
                      <a:pt x="1825979" y="1492368"/>
                    </a:moveTo>
                    <a:cubicBezTo>
                      <a:pt x="1801034" y="1598517"/>
                      <a:pt x="1729606" y="1800770"/>
                      <a:pt x="1662366" y="1917233"/>
                    </a:cubicBezTo>
                    <a:cubicBezTo>
                      <a:pt x="1595126" y="2033696"/>
                      <a:pt x="1513189" y="2112272"/>
                      <a:pt x="1479355" y="2092738"/>
                    </a:cubicBezTo>
                    <a:cubicBezTo>
                      <a:pt x="1445522" y="2073204"/>
                      <a:pt x="1472603" y="1962957"/>
                      <a:pt x="1539843" y="1846494"/>
                    </a:cubicBezTo>
                    <a:cubicBezTo>
                      <a:pt x="1607083" y="1730031"/>
                      <a:pt x="1746073" y="1569725"/>
                      <a:pt x="1825979" y="1492368"/>
                    </a:cubicBezTo>
                    <a:close/>
                    <a:moveTo>
                      <a:pt x="1054505" y="1114638"/>
                    </a:moveTo>
                    <a:cubicBezTo>
                      <a:pt x="1022227" y="1201960"/>
                      <a:pt x="946526" y="1372273"/>
                      <a:pt x="887425" y="1474639"/>
                    </a:cubicBezTo>
                    <a:cubicBezTo>
                      <a:pt x="828324" y="1577005"/>
                      <a:pt x="766724" y="1652086"/>
                      <a:pt x="749838" y="1642337"/>
                    </a:cubicBezTo>
                    <a:cubicBezTo>
                      <a:pt x="732951" y="1632587"/>
                      <a:pt x="767174" y="1541700"/>
                      <a:pt x="826275" y="1439334"/>
                    </a:cubicBezTo>
                    <a:cubicBezTo>
                      <a:pt x="885376" y="1336968"/>
                      <a:pt x="994312" y="1188427"/>
                      <a:pt x="1054505" y="1114638"/>
                    </a:cubicBezTo>
                    <a:close/>
                    <a:moveTo>
                      <a:pt x="4740384" y="900362"/>
                    </a:moveTo>
                    <a:cubicBezTo>
                      <a:pt x="4685527" y="1024322"/>
                      <a:pt x="4565046" y="1269115"/>
                      <a:pt x="4478238" y="1419471"/>
                    </a:cubicBezTo>
                    <a:cubicBezTo>
                      <a:pt x="4391429" y="1569828"/>
                      <a:pt x="4308445" y="1684433"/>
                      <a:pt x="4292887" y="1675451"/>
                    </a:cubicBezTo>
                    <a:cubicBezTo>
                      <a:pt x="4277328" y="1666468"/>
                      <a:pt x="4335087" y="1537299"/>
                      <a:pt x="4421895" y="1386942"/>
                    </a:cubicBezTo>
                    <a:cubicBezTo>
                      <a:pt x="4508703" y="1236586"/>
                      <a:pt x="4659195" y="1012915"/>
                      <a:pt x="4740384" y="900362"/>
                    </a:cubicBezTo>
                    <a:close/>
                    <a:moveTo>
                      <a:pt x="3273987" y="582393"/>
                    </a:moveTo>
                    <a:cubicBezTo>
                      <a:pt x="3221639" y="698306"/>
                      <a:pt x="3107464" y="927561"/>
                      <a:pt x="3025952" y="1068743"/>
                    </a:cubicBezTo>
                    <a:cubicBezTo>
                      <a:pt x="2944441" y="1209925"/>
                      <a:pt x="2867362" y="1318025"/>
                      <a:pt x="2853792" y="1310191"/>
                    </a:cubicBezTo>
                    <a:cubicBezTo>
                      <a:pt x="2840223" y="1302356"/>
                      <a:pt x="2895301" y="1181554"/>
                      <a:pt x="2976812" y="1040373"/>
                    </a:cubicBezTo>
                    <a:cubicBezTo>
                      <a:pt x="3058324" y="899190"/>
                      <a:pt x="3198563" y="688548"/>
                      <a:pt x="3273987" y="582393"/>
                    </a:cubicBezTo>
                    <a:close/>
                    <a:moveTo>
                      <a:pt x="545543" y="528040"/>
                    </a:moveTo>
                    <a:cubicBezTo>
                      <a:pt x="513266" y="615362"/>
                      <a:pt x="437565" y="785676"/>
                      <a:pt x="378463" y="888042"/>
                    </a:cubicBezTo>
                    <a:cubicBezTo>
                      <a:pt x="319362" y="990407"/>
                      <a:pt x="257763" y="1065488"/>
                      <a:pt x="240877" y="1055739"/>
                    </a:cubicBezTo>
                    <a:cubicBezTo>
                      <a:pt x="223990" y="1045990"/>
                      <a:pt x="258213" y="955103"/>
                      <a:pt x="317313" y="852737"/>
                    </a:cubicBezTo>
                    <a:cubicBezTo>
                      <a:pt x="376415" y="750371"/>
                      <a:pt x="485351" y="601830"/>
                      <a:pt x="545543" y="528040"/>
                    </a:cubicBezTo>
                    <a:close/>
                    <a:moveTo>
                      <a:pt x="3835934" y="474453"/>
                    </a:moveTo>
                    <a:cubicBezTo>
                      <a:pt x="3810991" y="580602"/>
                      <a:pt x="3739560" y="782854"/>
                      <a:pt x="3672320" y="899317"/>
                    </a:cubicBezTo>
                    <a:cubicBezTo>
                      <a:pt x="3605080" y="1015780"/>
                      <a:pt x="3523145" y="1094357"/>
                      <a:pt x="3489311" y="1074823"/>
                    </a:cubicBezTo>
                    <a:cubicBezTo>
                      <a:pt x="3455477" y="1055289"/>
                      <a:pt x="3482558" y="945042"/>
                      <a:pt x="3549798" y="828579"/>
                    </a:cubicBezTo>
                    <a:cubicBezTo>
                      <a:pt x="3617038" y="712116"/>
                      <a:pt x="3756029" y="551810"/>
                      <a:pt x="3835934" y="474453"/>
                    </a:cubicBezTo>
                    <a:close/>
                    <a:moveTo>
                      <a:pt x="4905610" y="172528"/>
                    </a:moveTo>
                    <a:cubicBezTo>
                      <a:pt x="4880666" y="278677"/>
                      <a:pt x="4809236" y="480929"/>
                      <a:pt x="4741996" y="597392"/>
                    </a:cubicBezTo>
                    <a:cubicBezTo>
                      <a:pt x="4674756" y="713855"/>
                      <a:pt x="4592820" y="792431"/>
                      <a:pt x="4558987" y="772898"/>
                    </a:cubicBezTo>
                    <a:cubicBezTo>
                      <a:pt x="4525153" y="753364"/>
                      <a:pt x="4552234" y="643118"/>
                      <a:pt x="4619474" y="526654"/>
                    </a:cubicBezTo>
                    <a:cubicBezTo>
                      <a:pt x="4686714" y="410190"/>
                      <a:pt x="4825704" y="249884"/>
                      <a:pt x="4905610" y="172528"/>
                    </a:cubicBezTo>
                    <a:close/>
                    <a:moveTo>
                      <a:pt x="1351525" y="2"/>
                    </a:moveTo>
                    <a:cubicBezTo>
                      <a:pt x="1326581" y="106150"/>
                      <a:pt x="1255155" y="308403"/>
                      <a:pt x="1187915" y="424866"/>
                    </a:cubicBezTo>
                    <a:cubicBezTo>
                      <a:pt x="1120675" y="541329"/>
                      <a:pt x="1038738" y="619905"/>
                      <a:pt x="1004904" y="600371"/>
                    </a:cubicBezTo>
                    <a:cubicBezTo>
                      <a:pt x="971070" y="580837"/>
                      <a:pt x="998152" y="470589"/>
                      <a:pt x="1065392" y="354127"/>
                    </a:cubicBezTo>
                    <a:cubicBezTo>
                      <a:pt x="1132631" y="237664"/>
                      <a:pt x="1271622" y="77358"/>
                      <a:pt x="1351525" y="2"/>
                    </a:cubicBezTo>
                    <a:close/>
                    <a:moveTo>
                      <a:pt x="2634823" y="0"/>
                    </a:moveTo>
                    <a:cubicBezTo>
                      <a:pt x="2609879" y="106148"/>
                      <a:pt x="2538449" y="308401"/>
                      <a:pt x="2471209" y="424864"/>
                    </a:cubicBezTo>
                    <a:cubicBezTo>
                      <a:pt x="2403969" y="541327"/>
                      <a:pt x="2322033" y="619903"/>
                      <a:pt x="2288199" y="600369"/>
                    </a:cubicBezTo>
                    <a:cubicBezTo>
                      <a:pt x="2254366" y="580836"/>
                      <a:pt x="2281447" y="470588"/>
                      <a:pt x="2348687" y="354126"/>
                    </a:cubicBezTo>
                    <a:cubicBezTo>
                      <a:pt x="2415927" y="237662"/>
                      <a:pt x="2554917" y="77356"/>
                      <a:pt x="2634823" y="0"/>
                    </a:cubicBezTo>
                    <a:close/>
                  </a:path>
                </a:pathLst>
              </a:custGeom>
              <a:solidFill>
                <a:srgbClr val="3399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2AF3AE4F-198D-445A-902F-5A44B5746704}"/>
                  </a:ext>
                </a:extLst>
              </p:cNvPr>
              <p:cNvSpPr/>
              <p:nvPr/>
            </p:nvSpPr>
            <p:spPr>
              <a:xfrm>
                <a:off x="1137571" y="1147313"/>
                <a:ext cx="1821289" cy="2281687"/>
              </a:xfrm>
              <a:custGeom>
                <a:avLst/>
                <a:gdLst>
                  <a:gd name="connsiteX0" fmla="*/ 2719400 w 5344325"/>
                  <a:gd name="connsiteY0" fmla="*/ 4763609 h 5419666"/>
                  <a:gd name="connsiteX1" fmla="*/ 2552320 w 5344325"/>
                  <a:gd name="connsiteY1" fmla="*/ 5123611 h 5419666"/>
                  <a:gd name="connsiteX2" fmla="*/ 2414733 w 5344325"/>
                  <a:gd name="connsiteY2" fmla="*/ 5291309 h 5419666"/>
                  <a:gd name="connsiteX3" fmla="*/ 2491170 w 5344325"/>
                  <a:gd name="connsiteY3" fmla="*/ 5088306 h 5419666"/>
                  <a:gd name="connsiteX4" fmla="*/ 2719400 w 5344325"/>
                  <a:gd name="connsiteY4" fmla="*/ 4763609 h 5419666"/>
                  <a:gd name="connsiteX5" fmla="*/ 4826742 w 5344325"/>
                  <a:gd name="connsiteY5" fmla="*/ 4691467 h 5419666"/>
                  <a:gd name="connsiteX6" fmla="*/ 4578707 w 5344325"/>
                  <a:gd name="connsiteY6" fmla="*/ 5177818 h 5419666"/>
                  <a:gd name="connsiteX7" fmla="*/ 4406547 w 5344325"/>
                  <a:gd name="connsiteY7" fmla="*/ 5419266 h 5419666"/>
                  <a:gd name="connsiteX8" fmla="*/ 4529567 w 5344325"/>
                  <a:gd name="connsiteY8" fmla="*/ 5149447 h 5419666"/>
                  <a:gd name="connsiteX9" fmla="*/ 4826742 w 5344325"/>
                  <a:gd name="connsiteY9" fmla="*/ 4691467 h 5419666"/>
                  <a:gd name="connsiteX10" fmla="*/ 3741042 w 5344325"/>
                  <a:gd name="connsiteY10" fmla="*/ 4615131 h 5419666"/>
                  <a:gd name="connsiteX11" fmla="*/ 3577428 w 5344325"/>
                  <a:gd name="connsiteY11" fmla="*/ 5039995 h 5419666"/>
                  <a:gd name="connsiteX12" fmla="*/ 3394419 w 5344325"/>
                  <a:gd name="connsiteY12" fmla="*/ 5215501 h 5419666"/>
                  <a:gd name="connsiteX13" fmla="*/ 3454906 w 5344325"/>
                  <a:gd name="connsiteY13" fmla="*/ 4969257 h 5419666"/>
                  <a:gd name="connsiteX14" fmla="*/ 3741042 w 5344325"/>
                  <a:gd name="connsiteY14" fmla="*/ 4615131 h 5419666"/>
                  <a:gd name="connsiteX15" fmla="*/ 1075481 w 5344325"/>
                  <a:gd name="connsiteY15" fmla="*/ 4580627 h 5419666"/>
                  <a:gd name="connsiteX16" fmla="*/ 911868 w 5344325"/>
                  <a:gd name="connsiteY16" fmla="*/ 5005491 h 5419666"/>
                  <a:gd name="connsiteX17" fmla="*/ 728858 w 5344325"/>
                  <a:gd name="connsiteY17" fmla="*/ 5180997 h 5419666"/>
                  <a:gd name="connsiteX18" fmla="*/ 789345 w 5344325"/>
                  <a:gd name="connsiteY18" fmla="*/ 4934753 h 5419666"/>
                  <a:gd name="connsiteX19" fmla="*/ 1075481 w 5344325"/>
                  <a:gd name="connsiteY19" fmla="*/ 4580627 h 5419666"/>
                  <a:gd name="connsiteX20" fmla="*/ 422249 w 5344325"/>
                  <a:gd name="connsiteY20" fmla="*/ 4498783 h 5419666"/>
                  <a:gd name="connsiteX21" fmla="*/ 174214 w 5344325"/>
                  <a:gd name="connsiteY21" fmla="*/ 4985134 h 5419666"/>
                  <a:gd name="connsiteX22" fmla="*/ 2054 w 5344325"/>
                  <a:gd name="connsiteY22" fmla="*/ 5226582 h 5419666"/>
                  <a:gd name="connsiteX23" fmla="*/ 125074 w 5344325"/>
                  <a:gd name="connsiteY23" fmla="*/ 4956763 h 5419666"/>
                  <a:gd name="connsiteX24" fmla="*/ 422249 w 5344325"/>
                  <a:gd name="connsiteY24" fmla="*/ 4498783 h 5419666"/>
                  <a:gd name="connsiteX25" fmla="*/ 2102023 w 5344325"/>
                  <a:gd name="connsiteY25" fmla="*/ 4226942 h 5419666"/>
                  <a:gd name="connsiteX26" fmla="*/ 1938409 w 5344325"/>
                  <a:gd name="connsiteY26" fmla="*/ 4651806 h 5419666"/>
                  <a:gd name="connsiteX27" fmla="*/ 1755400 w 5344325"/>
                  <a:gd name="connsiteY27" fmla="*/ 4827312 h 5419666"/>
                  <a:gd name="connsiteX28" fmla="*/ 1815886 w 5344325"/>
                  <a:gd name="connsiteY28" fmla="*/ 4581067 h 5419666"/>
                  <a:gd name="connsiteX29" fmla="*/ 2102023 w 5344325"/>
                  <a:gd name="connsiteY29" fmla="*/ 4226942 h 5419666"/>
                  <a:gd name="connsiteX30" fmla="*/ 4474289 w 5344325"/>
                  <a:gd name="connsiteY30" fmla="*/ 3623091 h 5419666"/>
                  <a:gd name="connsiteX31" fmla="*/ 4310675 w 5344325"/>
                  <a:gd name="connsiteY31" fmla="*/ 4047954 h 5419666"/>
                  <a:gd name="connsiteX32" fmla="*/ 4127665 w 5344325"/>
                  <a:gd name="connsiteY32" fmla="*/ 4223461 h 5419666"/>
                  <a:gd name="connsiteX33" fmla="*/ 4188154 w 5344325"/>
                  <a:gd name="connsiteY33" fmla="*/ 3977216 h 5419666"/>
                  <a:gd name="connsiteX34" fmla="*/ 4474289 w 5344325"/>
                  <a:gd name="connsiteY34" fmla="*/ 3623091 h 5419666"/>
                  <a:gd name="connsiteX35" fmla="*/ 5344325 w 5344325"/>
                  <a:gd name="connsiteY35" fmla="*/ 3578660 h 5419666"/>
                  <a:gd name="connsiteX36" fmla="*/ 5096290 w 5344325"/>
                  <a:gd name="connsiteY36" fmla="*/ 4065011 h 5419666"/>
                  <a:gd name="connsiteX37" fmla="*/ 4924130 w 5344325"/>
                  <a:gd name="connsiteY37" fmla="*/ 4306459 h 5419666"/>
                  <a:gd name="connsiteX38" fmla="*/ 5047150 w 5344325"/>
                  <a:gd name="connsiteY38" fmla="*/ 4036640 h 5419666"/>
                  <a:gd name="connsiteX39" fmla="*/ 5344325 w 5344325"/>
                  <a:gd name="connsiteY39" fmla="*/ 3578660 h 5419666"/>
                  <a:gd name="connsiteX40" fmla="*/ 4033111 w 5344325"/>
                  <a:gd name="connsiteY40" fmla="*/ 3363001 h 5419666"/>
                  <a:gd name="connsiteX41" fmla="*/ 3785076 w 5344325"/>
                  <a:gd name="connsiteY41" fmla="*/ 3849352 h 5419666"/>
                  <a:gd name="connsiteX42" fmla="*/ 3612916 w 5344325"/>
                  <a:gd name="connsiteY42" fmla="*/ 4090800 h 5419666"/>
                  <a:gd name="connsiteX43" fmla="*/ 3735936 w 5344325"/>
                  <a:gd name="connsiteY43" fmla="*/ 3820981 h 5419666"/>
                  <a:gd name="connsiteX44" fmla="*/ 4033111 w 5344325"/>
                  <a:gd name="connsiteY44" fmla="*/ 3363001 h 5419666"/>
                  <a:gd name="connsiteX45" fmla="*/ 1183901 w 5344325"/>
                  <a:gd name="connsiteY45" fmla="*/ 3184977 h 5419666"/>
                  <a:gd name="connsiteX46" fmla="*/ 1016821 w 5344325"/>
                  <a:gd name="connsiteY46" fmla="*/ 3544978 h 5419666"/>
                  <a:gd name="connsiteX47" fmla="*/ 879234 w 5344325"/>
                  <a:gd name="connsiteY47" fmla="*/ 3712676 h 5419666"/>
                  <a:gd name="connsiteX48" fmla="*/ 955670 w 5344325"/>
                  <a:gd name="connsiteY48" fmla="*/ 3509673 h 5419666"/>
                  <a:gd name="connsiteX49" fmla="*/ 1183901 w 5344325"/>
                  <a:gd name="connsiteY49" fmla="*/ 3184977 h 5419666"/>
                  <a:gd name="connsiteX50" fmla="*/ 385368 w 5344325"/>
                  <a:gd name="connsiteY50" fmla="*/ 3174520 h 5419666"/>
                  <a:gd name="connsiteX51" fmla="*/ 221754 w 5344325"/>
                  <a:gd name="connsiteY51" fmla="*/ 3599384 h 5419666"/>
                  <a:gd name="connsiteX52" fmla="*/ 38744 w 5344325"/>
                  <a:gd name="connsiteY52" fmla="*/ 3774890 h 5419666"/>
                  <a:gd name="connsiteX53" fmla="*/ 99231 w 5344325"/>
                  <a:gd name="connsiteY53" fmla="*/ 3528645 h 5419666"/>
                  <a:gd name="connsiteX54" fmla="*/ 385368 w 5344325"/>
                  <a:gd name="connsiteY54" fmla="*/ 3174520 h 5419666"/>
                  <a:gd name="connsiteX55" fmla="*/ 3085433 w 5344325"/>
                  <a:gd name="connsiteY55" fmla="*/ 3091159 h 5419666"/>
                  <a:gd name="connsiteX56" fmla="*/ 2921819 w 5344325"/>
                  <a:gd name="connsiteY56" fmla="*/ 3516023 h 5419666"/>
                  <a:gd name="connsiteX57" fmla="*/ 2738810 w 5344325"/>
                  <a:gd name="connsiteY57" fmla="*/ 3691529 h 5419666"/>
                  <a:gd name="connsiteX58" fmla="*/ 2799297 w 5344325"/>
                  <a:gd name="connsiteY58" fmla="*/ 3445285 h 5419666"/>
                  <a:gd name="connsiteX59" fmla="*/ 3085433 w 5344325"/>
                  <a:gd name="connsiteY59" fmla="*/ 3091159 h 5419666"/>
                  <a:gd name="connsiteX60" fmla="*/ 2145155 w 5344325"/>
                  <a:gd name="connsiteY60" fmla="*/ 3001992 h 5419666"/>
                  <a:gd name="connsiteX61" fmla="*/ 1981542 w 5344325"/>
                  <a:gd name="connsiteY61" fmla="*/ 3426856 h 5419666"/>
                  <a:gd name="connsiteX62" fmla="*/ 1798532 w 5344325"/>
                  <a:gd name="connsiteY62" fmla="*/ 3602362 h 5419666"/>
                  <a:gd name="connsiteX63" fmla="*/ 1859019 w 5344325"/>
                  <a:gd name="connsiteY63" fmla="*/ 3356118 h 5419666"/>
                  <a:gd name="connsiteX64" fmla="*/ 2145155 w 5344325"/>
                  <a:gd name="connsiteY64" fmla="*/ 3001992 h 5419666"/>
                  <a:gd name="connsiteX65" fmla="*/ 4284101 w 5344325"/>
                  <a:gd name="connsiteY65" fmla="*/ 2600410 h 5419666"/>
                  <a:gd name="connsiteX66" fmla="*/ 4117021 w 5344325"/>
                  <a:gd name="connsiteY66" fmla="*/ 2960411 h 5419666"/>
                  <a:gd name="connsiteX67" fmla="*/ 3979434 w 5344325"/>
                  <a:gd name="connsiteY67" fmla="*/ 3128109 h 5419666"/>
                  <a:gd name="connsiteX68" fmla="*/ 4055871 w 5344325"/>
                  <a:gd name="connsiteY68" fmla="*/ 2925106 h 5419666"/>
                  <a:gd name="connsiteX69" fmla="*/ 4284101 w 5344325"/>
                  <a:gd name="connsiteY69" fmla="*/ 2600410 h 5419666"/>
                  <a:gd name="connsiteX70" fmla="*/ 5302425 w 5344325"/>
                  <a:gd name="connsiteY70" fmla="*/ 2458525 h 5419666"/>
                  <a:gd name="connsiteX71" fmla="*/ 5138811 w 5344325"/>
                  <a:gd name="connsiteY71" fmla="*/ 2883389 h 5419666"/>
                  <a:gd name="connsiteX72" fmla="*/ 4955802 w 5344325"/>
                  <a:gd name="connsiteY72" fmla="*/ 3058895 h 5419666"/>
                  <a:gd name="connsiteX73" fmla="*/ 5016288 w 5344325"/>
                  <a:gd name="connsiteY73" fmla="*/ 2812650 h 5419666"/>
                  <a:gd name="connsiteX74" fmla="*/ 5302425 w 5344325"/>
                  <a:gd name="connsiteY74" fmla="*/ 2458525 h 5419666"/>
                  <a:gd name="connsiteX75" fmla="*/ 920208 w 5344325"/>
                  <a:gd name="connsiteY75" fmla="*/ 2044460 h 5419666"/>
                  <a:gd name="connsiteX76" fmla="*/ 756595 w 5344325"/>
                  <a:gd name="connsiteY76" fmla="*/ 2469324 h 5419666"/>
                  <a:gd name="connsiteX77" fmla="*/ 573584 w 5344325"/>
                  <a:gd name="connsiteY77" fmla="*/ 2644830 h 5419666"/>
                  <a:gd name="connsiteX78" fmla="*/ 634072 w 5344325"/>
                  <a:gd name="connsiteY78" fmla="*/ 2398585 h 5419666"/>
                  <a:gd name="connsiteX79" fmla="*/ 920208 w 5344325"/>
                  <a:gd name="connsiteY79" fmla="*/ 2044460 h 5419666"/>
                  <a:gd name="connsiteX80" fmla="*/ 3032355 w 5344325"/>
                  <a:gd name="connsiteY80" fmla="*/ 2013168 h 5419666"/>
                  <a:gd name="connsiteX81" fmla="*/ 2770207 w 5344325"/>
                  <a:gd name="connsiteY81" fmla="*/ 2532279 h 5419666"/>
                  <a:gd name="connsiteX82" fmla="*/ 2584856 w 5344325"/>
                  <a:gd name="connsiteY82" fmla="*/ 2788258 h 5419666"/>
                  <a:gd name="connsiteX83" fmla="*/ 2713865 w 5344325"/>
                  <a:gd name="connsiteY83" fmla="*/ 2499749 h 5419666"/>
                  <a:gd name="connsiteX84" fmla="*/ 3032355 w 5344325"/>
                  <a:gd name="connsiteY84" fmla="*/ 2013168 h 5419666"/>
                  <a:gd name="connsiteX85" fmla="*/ 3689284 w 5344325"/>
                  <a:gd name="connsiteY85" fmla="*/ 1889183 h 5419666"/>
                  <a:gd name="connsiteX86" fmla="*/ 3525670 w 5344325"/>
                  <a:gd name="connsiteY86" fmla="*/ 2314047 h 5419666"/>
                  <a:gd name="connsiteX87" fmla="*/ 3342661 w 5344325"/>
                  <a:gd name="connsiteY87" fmla="*/ 2489553 h 5419666"/>
                  <a:gd name="connsiteX88" fmla="*/ 3403147 w 5344325"/>
                  <a:gd name="connsiteY88" fmla="*/ 2243309 h 5419666"/>
                  <a:gd name="connsiteX89" fmla="*/ 3689284 w 5344325"/>
                  <a:gd name="connsiteY89" fmla="*/ 1889183 h 5419666"/>
                  <a:gd name="connsiteX90" fmla="*/ 2477861 w 5344325"/>
                  <a:gd name="connsiteY90" fmla="*/ 1614969 h 5419666"/>
                  <a:gd name="connsiteX91" fmla="*/ 2310781 w 5344325"/>
                  <a:gd name="connsiteY91" fmla="*/ 1974970 h 5419666"/>
                  <a:gd name="connsiteX92" fmla="*/ 2173194 w 5344325"/>
                  <a:gd name="connsiteY92" fmla="*/ 2142668 h 5419666"/>
                  <a:gd name="connsiteX93" fmla="*/ 2249631 w 5344325"/>
                  <a:gd name="connsiteY93" fmla="*/ 1939665 h 5419666"/>
                  <a:gd name="connsiteX94" fmla="*/ 2477861 w 5344325"/>
                  <a:gd name="connsiteY94" fmla="*/ 1614969 h 5419666"/>
                  <a:gd name="connsiteX95" fmla="*/ 496189 w 5344325"/>
                  <a:gd name="connsiteY95" fmla="*/ 1555970 h 5419666"/>
                  <a:gd name="connsiteX96" fmla="*/ 234042 w 5344325"/>
                  <a:gd name="connsiteY96" fmla="*/ 2075081 h 5419666"/>
                  <a:gd name="connsiteX97" fmla="*/ 48691 w 5344325"/>
                  <a:gd name="connsiteY97" fmla="*/ 2331060 h 5419666"/>
                  <a:gd name="connsiteX98" fmla="*/ 177699 w 5344325"/>
                  <a:gd name="connsiteY98" fmla="*/ 2042551 h 5419666"/>
                  <a:gd name="connsiteX99" fmla="*/ 496189 w 5344325"/>
                  <a:gd name="connsiteY99" fmla="*/ 1555970 h 5419666"/>
                  <a:gd name="connsiteX100" fmla="*/ 5091666 w 5344325"/>
                  <a:gd name="connsiteY100" fmla="*/ 1502825 h 5419666"/>
                  <a:gd name="connsiteX101" fmla="*/ 4924585 w 5344325"/>
                  <a:gd name="connsiteY101" fmla="*/ 1862827 h 5419666"/>
                  <a:gd name="connsiteX102" fmla="*/ 4786999 w 5344325"/>
                  <a:gd name="connsiteY102" fmla="*/ 2030524 h 5419666"/>
                  <a:gd name="connsiteX103" fmla="*/ 4863435 w 5344325"/>
                  <a:gd name="connsiteY103" fmla="*/ 1827522 h 5419666"/>
                  <a:gd name="connsiteX104" fmla="*/ 5091666 w 5344325"/>
                  <a:gd name="connsiteY104" fmla="*/ 1502825 h 5419666"/>
                  <a:gd name="connsiteX105" fmla="*/ 1825979 w 5344325"/>
                  <a:gd name="connsiteY105" fmla="*/ 1492368 h 5419666"/>
                  <a:gd name="connsiteX106" fmla="*/ 1662366 w 5344325"/>
                  <a:gd name="connsiteY106" fmla="*/ 1917233 h 5419666"/>
                  <a:gd name="connsiteX107" fmla="*/ 1479355 w 5344325"/>
                  <a:gd name="connsiteY107" fmla="*/ 2092738 h 5419666"/>
                  <a:gd name="connsiteX108" fmla="*/ 1539843 w 5344325"/>
                  <a:gd name="connsiteY108" fmla="*/ 1846494 h 5419666"/>
                  <a:gd name="connsiteX109" fmla="*/ 1825979 w 5344325"/>
                  <a:gd name="connsiteY109" fmla="*/ 1492368 h 5419666"/>
                  <a:gd name="connsiteX110" fmla="*/ 1054505 w 5344325"/>
                  <a:gd name="connsiteY110" fmla="*/ 1114638 h 5419666"/>
                  <a:gd name="connsiteX111" fmla="*/ 887425 w 5344325"/>
                  <a:gd name="connsiteY111" fmla="*/ 1474639 h 5419666"/>
                  <a:gd name="connsiteX112" fmla="*/ 749838 w 5344325"/>
                  <a:gd name="connsiteY112" fmla="*/ 1642337 h 5419666"/>
                  <a:gd name="connsiteX113" fmla="*/ 826275 w 5344325"/>
                  <a:gd name="connsiteY113" fmla="*/ 1439334 h 5419666"/>
                  <a:gd name="connsiteX114" fmla="*/ 1054505 w 5344325"/>
                  <a:gd name="connsiteY114" fmla="*/ 1114638 h 5419666"/>
                  <a:gd name="connsiteX115" fmla="*/ 4740384 w 5344325"/>
                  <a:gd name="connsiteY115" fmla="*/ 900362 h 5419666"/>
                  <a:gd name="connsiteX116" fmla="*/ 4478238 w 5344325"/>
                  <a:gd name="connsiteY116" fmla="*/ 1419471 h 5419666"/>
                  <a:gd name="connsiteX117" fmla="*/ 4292887 w 5344325"/>
                  <a:gd name="connsiteY117" fmla="*/ 1675451 h 5419666"/>
                  <a:gd name="connsiteX118" fmla="*/ 4421895 w 5344325"/>
                  <a:gd name="connsiteY118" fmla="*/ 1386942 h 5419666"/>
                  <a:gd name="connsiteX119" fmla="*/ 4740384 w 5344325"/>
                  <a:gd name="connsiteY119" fmla="*/ 900362 h 5419666"/>
                  <a:gd name="connsiteX120" fmla="*/ 3273987 w 5344325"/>
                  <a:gd name="connsiteY120" fmla="*/ 582393 h 5419666"/>
                  <a:gd name="connsiteX121" fmla="*/ 3025952 w 5344325"/>
                  <a:gd name="connsiteY121" fmla="*/ 1068743 h 5419666"/>
                  <a:gd name="connsiteX122" fmla="*/ 2853792 w 5344325"/>
                  <a:gd name="connsiteY122" fmla="*/ 1310191 h 5419666"/>
                  <a:gd name="connsiteX123" fmla="*/ 2976812 w 5344325"/>
                  <a:gd name="connsiteY123" fmla="*/ 1040373 h 5419666"/>
                  <a:gd name="connsiteX124" fmla="*/ 3273987 w 5344325"/>
                  <a:gd name="connsiteY124" fmla="*/ 582393 h 5419666"/>
                  <a:gd name="connsiteX125" fmla="*/ 545543 w 5344325"/>
                  <a:gd name="connsiteY125" fmla="*/ 528040 h 5419666"/>
                  <a:gd name="connsiteX126" fmla="*/ 378463 w 5344325"/>
                  <a:gd name="connsiteY126" fmla="*/ 888042 h 5419666"/>
                  <a:gd name="connsiteX127" fmla="*/ 240877 w 5344325"/>
                  <a:gd name="connsiteY127" fmla="*/ 1055739 h 5419666"/>
                  <a:gd name="connsiteX128" fmla="*/ 317313 w 5344325"/>
                  <a:gd name="connsiteY128" fmla="*/ 852737 h 5419666"/>
                  <a:gd name="connsiteX129" fmla="*/ 545543 w 5344325"/>
                  <a:gd name="connsiteY129" fmla="*/ 528040 h 5419666"/>
                  <a:gd name="connsiteX130" fmla="*/ 3835934 w 5344325"/>
                  <a:gd name="connsiteY130" fmla="*/ 474453 h 5419666"/>
                  <a:gd name="connsiteX131" fmla="*/ 3672320 w 5344325"/>
                  <a:gd name="connsiteY131" fmla="*/ 899317 h 5419666"/>
                  <a:gd name="connsiteX132" fmla="*/ 3489311 w 5344325"/>
                  <a:gd name="connsiteY132" fmla="*/ 1074823 h 5419666"/>
                  <a:gd name="connsiteX133" fmla="*/ 3549798 w 5344325"/>
                  <a:gd name="connsiteY133" fmla="*/ 828579 h 5419666"/>
                  <a:gd name="connsiteX134" fmla="*/ 3835934 w 5344325"/>
                  <a:gd name="connsiteY134" fmla="*/ 474453 h 5419666"/>
                  <a:gd name="connsiteX135" fmla="*/ 4905610 w 5344325"/>
                  <a:gd name="connsiteY135" fmla="*/ 172528 h 5419666"/>
                  <a:gd name="connsiteX136" fmla="*/ 4741996 w 5344325"/>
                  <a:gd name="connsiteY136" fmla="*/ 597392 h 5419666"/>
                  <a:gd name="connsiteX137" fmla="*/ 4558987 w 5344325"/>
                  <a:gd name="connsiteY137" fmla="*/ 772898 h 5419666"/>
                  <a:gd name="connsiteX138" fmla="*/ 4619474 w 5344325"/>
                  <a:gd name="connsiteY138" fmla="*/ 526654 h 5419666"/>
                  <a:gd name="connsiteX139" fmla="*/ 4905610 w 5344325"/>
                  <a:gd name="connsiteY139" fmla="*/ 172528 h 5419666"/>
                  <a:gd name="connsiteX140" fmla="*/ 1351525 w 5344325"/>
                  <a:gd name="connsiteY140" fmla="*/ 2 h 5419666"/>
                  <a:gd name="connsiteX141" fmla="*/ 1187915 w 5344325"/>
                  <a:gd name="connsiteY141" fmla="*/ 424866 h 5419666"/>
                  <a:gd name="connsiteX142" fmla="*/ 1004904 w 5344325"/>
                  <a:gd name="connsiteY142" fmla="*/ 600371 h 5419666"/>
                  <a:gd name="connsiteX143" fmla="*/ 1065392 w 5344325"/>
                  <a:gd name="connsiteY143" fmla="*/ 354127 h 5419666"/>
                  <a:gd name="connsiteX144" fmla="*/ 1351525 w 5344325"/>
                  <a:gd name="connsiteY144" fmla="*/ 2 h 5419666"/>
                  <a:gd name="connsiteX145" fmla="*/ 2634823 w 5344325"/>
                  <a:gd name="connsiteY145" fmla="*/ 0 h 5419666"/>
                  <a:gd name="connsiteX146" fmla="*/ 2471209 w 5344325"/>
                  <a:gd name="connsiteY146" fmla="*/ 424864 h 5419666"/>
                  <a:gd name="connsiteX147" fmla="*/ 2288199 w 5344325"/>
                  <a:gd name="connsiteY147" fmla="*/ 600369 h 5419666"/>
                  <a:gd name="connsiteX148" fmla="*/ 2348687 w 5344325"/>
                  <a:gd name="connsiteY148" fmla="*/ 354126 h 5419666"/>
                  <a:gd name="connsiteX149" fmla="*/ 2634823 w 5344325"/>
                  <a:gd name="connsiteY149" fmla="*/ 0 h 5419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</a:cxnLst>
                <a:rect l="l" t="t" r="r" b="b"/>
                <a:pathLst>
                  <a:path w="5344325" h="5419666">
                    <a:moveTo>
                      <a:pt x="2719400" y="4763609"/>
                    </a:moveTo>
                    <a:cubicBezTo>
                      <a:pt x="2687122" y="4850933"/>
                      <a:pt x="2611421" y="5021245"/>
                      <a:pt x="2552320" y="5123611"/>
                    </a:cubicBezTo>
                    <a:cubicBezTo>
                      <a:pt x="2493219" y="5225977"/>
                      <a:pt x="2431620" y="5301058"/>
                      <a:pt x="2414733" y="5291309"/>
                    </a:cubicBezTo>
                    <a:cubicBezTo>
                      <a:pt x="2397847" y="5281559"/>
                      <a:pt x="2432069" y="5190672"/>
                      <a:pt x="2491170" y="5088306"/>
                    </a:cubicBezTo>
                    <a:cubicBezTo>
                      <a:pt x="2550271" y="4985940"/>
                      <a:pt x="2659208" y="4837400"/>
                      <a:pt x="2719400" y="4763609"/>
                    </a:cubicBezTo>
                    <a:close/>
                    <a:moveTo>
                      <a:pt x="4826742" y="4691467"/>
                    </a:moveTo>
                    <a:cubicBezTo>
                      <a:pt x="4774393" y="4807381"/>
                      <a:pt x="4660219" y="5036635"/>
                      <a:pt x="4578707" y="5177818"/>
                    </a:cubicBezTo>
                    <a:cubicBezTo>
                      <a:pt x="4497195" y="5319000"/>
                      <a:pt x="4420116" y="5427100"/>
                      <a:pt x="4406547" y="5419266"/>
                    </a:cubicBezTo>
                    <a:cubicBezTo>
                      <a:pt x="4392977" y="5411432"/>
                      <a:pt x="4448054" y="5290630"/>
                      <a:pt x="4529567" y="5149447"/>
                    </a:cubicBezTo>
                    <a:cubicBezTo>
                      <a:pt x="4611079" y="5008264"/>
                      <a:pt x="4751317" y="4797622"/>
                      <a:pt x="4826742" y="4691467"/>
                    </a:cubicBezTo>
                    <a:close/>
                    <a:moveTo>
                      <a:pt x="3741042" y="4615131"/>
                    </a:moveTo>
                    <a:cubicBezTo>
                      <a:pt x="3716098" y="4721279"/>
                      <a:pt x="3644668" y="4923532"/>
                      <a:pt x="3577428" y="5039995"/>
                    </a:cubicBezTo>
                    <a:cubicBezTo>
                      <a:pt x="3510189" y="5156457"/>
                      <a:pt x="3428252" y="5235034"/>
                      <a:pt x="3394419" y="5215501"/>
                    </a:cubicBezTo>
                    <a:cubicBezTo>
                      <a:pt x="3360585" y="5195967"/>
                      <a:pt x="3387666" y="5085720"/>
                      <a:pt x="3454906" y="4969257"/>
                    </a:cubicBezTo>
                    <a:cubicBezTo>
                      <a:pt x="3522146" y="4852794"/>
                      <a:pt x="3661136" y="4692487"/>
                      <a:pt x="3741042" y="4615131"/>
                    </a:cubicBezTo>
                    <a:close/>
                    <a:moveTo>
                      <a:pt x="1075481" y="4580627"/>
                    </a:moveTo>
                    <a:cubicBezTo>
                      <a:pt x="1050537" y="4686775"/>
                      <a:pt x="979108" y="4889028"/>
                      <a:pt x="911868" y="5005491"/>
                    </a:cubicBezTo>
                    <a:cubicBezTo>
                      <a:pt x="844628" y="5121954"/>
                      <a:pt x="762691" y="5200530"/>
                      <a:pt x="728858" y="5180997"/>
                    </a:cubicBezTo>
                    <a:cubicBezTo>
                      <a:pt x="695025" y="5161463"/>
                      <a:pt x="722105" y="5051216"/>
                      <a:pt x="789345" y="4934753"/>
                    </a:cubicBezTo>
                    <a:cubicBezTo>
                      <a:pt x="856585" y="4818290"/>
                      <a:pt x="995576" y="4657983"/>
                      <a:pt x="1075481" y="4580627"/>
                    </a:cubicBezTo>
                    <a:close/>
                    <a:moveTo>
                      <a:pt x="422249" y="4498783"/>
                    </a:moveTo>
                    <a:cubicBezTo>
                      <a:pt x="369901" y="4614697"/>
                      <a:pt x="255726" y="4843951"/>
                      <a:pt x="174214" y="4985134"/>
                    </a:cubicBezTo>
                    <a:cubicBezTo>
                      <a:pt x="92702" y="5126317"/>
                      <a:pt x="15623" y="5234416"/>
                      <a:pt x="2054" y="5226582"/>
                    </a:cubicBezTo>
                    <a:cubicBezTo>
                      <a:pt x="-11516" y="5218747"/>
                      <a:pt x="43562" y="5097946"/>
                      <a:pt x="125074" y="4956763"/>
                    </a:cubicBezTo>
                    <a:cubicBezTo>
                      <a:pt x="206586" y="4815580"/>
                      <a:pt x="346825" y="4604938"/>
                      <a:pt x="422249" y="4498783"/>
                    </a:cubicBezTo>
                    <a:close/>
                    <a:moveTo>
                      <a:pt x="2102023" y="4226942"/>
                    </a:moveTo>
                    <a:cubicBezTo>
                      <a:pt x="2077079" y="4333090"/>
                      <a:pt x="2005650" y="4535343"/>
                      <a:pt x="1938409" y="4651806"/>
                    </a:cubicBezTo>
                    <a:cubicBezTo>
                      <a:pt x="1871169" y="4768269"/>
                      <a:pt x="1789233" y="4846846"/>
                      <a:pt x="1755400" y="4827312"/>
                    </a:cubicBezTo>
                    <a:cubicBezTo>
                      <a:pt x="1721566" y="4807778"/>
                      <a:pt x="1748646" y="4697531"/>
                      <a:pt x="1815886" y="4581067"/>
                    </a:cubicBezTo>
                    <a:cubicBezTo>
                      <a:pt x="1883126" y="4464604"/>
                      <a:pt x="2022118" y="4304298"/>
                      <a:pt x="2102023" y="4226942"/>
                    </a:cubicBezTo>
                    <a:close/>
                    <a:moveTo>
                      <a:pt x="4474289" y="3623091"/>
                    </a:moveTo>
                    <a:cubicBezTo>
                      <a:pt x="4449345" y="3729239"/>
                      <a:pt x="4377915" y="3931492"/>
                      <a:pt x="4310675" y="4047954"/>
                    </a:cubicBezTo>
                    <a:cubicBezTo>
                      <a:pt x="4243436" y="4164418"/>
                      <a:pt x="4161499" y="4242995"/>
                      <a:pt x="4127665" y="4223461"/>
                    </a:cubicBezTo>
                    <a:cubicBezTo>
                      <a:pt x="4093832" y="4203927"/>
                      <a:pt x="4120913" y="4093679"/>
                      <a:pt x="4188154" y="3977216"/>
                    </a:cubicBezTo>
                    <a:cubicBezTo>
                      <a:pt x="4255394" y="3860753"/>
                      <a:pt x="4394384" y="3700447"/>
                      <a:pt x="4474289" y="3623091"/>
                    </a:cubicBezTo>
                    <a:close/>
                    <a:moveTo>
                      <a:pt x="5344325" y="3578660"/>
                    </a:moveTo>
                    <a:cubicBezTo>
                      <a:pt x="5291977" y="3694574"/>
                      <a:pt x="5177802" y="3923828"/>
                      <a:pt x="5096290" y="4065011"/>
                    </a:cubicBezTo>
                    <a:cubicBezTo>
                      <a:pt x="5014779" y="4206193"/>
                      <a:pt x="4937700" y="4314293"/>
                      <a:pt x="4924130" y="4306459"/>
                    </a:cubicBezTo>
                    <a:cubicBezTo>
                      <a:pt x="4910561" y="4298624"/>
                      <a:pt x="4965639" y="4177822"/>
                      <a:pt x="5047150" y="4036640"/>
                    </a:cubicBezTo>
                    <a:cubicBezTo>
                      <a:pt x="5128662" y="3895457"/>
                      <a:pt x="5268901" y="3684815"/>
                      <a:pt x="5344325" y="3578660"/>
                    </a:cubicBezTo>
                    <a:close/>
                    <a:moveTo>
                      <a:pt x="4033111" y="3363001"/>
                    </a:moveTo>
                    <a:cubicBezTo>
                      <a:pt x="3980762" y="3478915"/>
                      <a:pt x="3866587" y="3708170"/>
                      <a:pt x="3785076" y="3849352"/>
                    </a:cubicBezTo>
                    <a:cubicBezTo>
                      <a:pt x="3703564" y="3990535"/>
                      <a:pt x="3626485" y="4098634"/>
                      <a:pt x="3612916" y="4090800"/>
                    </a:cubicBezTo>
                    <a:cubicBezTo>
                      <a:pt x="3599346" y="4082965"/>
                      <a:pt x="3654424" y="3962164"/>
                      <a:pt x="3735936" y="3820981"/>
                    </a:cubicBezTo>
                    <a:cubicBezTo>
                      <a:pt x="3817447" y="3679799"/>
                      <a:pt x="3957686" y="3469155"/>
                      <a:pt x="4033111" y="3363001"/>
                    </a:cubicBezTo>
                    <a:close/>
                    <a:moveTo>
                      <a:pt x="1183901" y="3184977"/>
                    </a:moveTo>
                    <a:cubicBezTo>
                      <a:pt x="1151623" y="3272299"/>
                      <a:pt x="1075922" y="3442613"/>
                      <a:pt x="1016821" y="3544978"/>
                    </a:cubicBezTo>
                    <a:cubicBezTo>
                      <a:pt x="957720" y="3647344"/>
                      <a:pt x="896120" y="3722425"/>
                      <a:pt x="879234" y="3712676"/>
                    </a:cubicBezTo>
                    <a:cubicBezTo>
                      <a:pt x="862348" y="3702927"/>
                      <a:pt x="896569" y="3612039"/>
                      <a:pt x="955670" y="3509673"/>
                    </a:cubicBezTo>
                    <a:cubicBezTo>
                      <a:pt x="1014772" y="3407308"/>
                      <a:pt x="1123708" y="3258767"/>
                      <a:pt x="1183901" y="3184977"/>
                    </a:cubicBezTo>
                    <a:close/>
                    <a:moveTo>
                      <a:pt x="385368" y="3174520"/>
                    </a:moveTo>
                    <a:cubicBezTo>
                      <a:pt x="360424" y="3280669"/>
                      <a:pt x="288994" y="3482921"/>
                      <a:pt x="221754" y="3599384"/>
                    </a:cubicBezTo>
                    <a:cubicBezTo>
                      <a:pt x="154514" y="3715847"/>
                      <a:pt x="72578" y="3794423"/>
                      <a:pt x="38744" y="3774890"/>
                    </a:cubicBezTo>
                    <a:cubicBezTo>
                      <a:pt x="4910" y="3755356"/>
                      <a:pt x="31991" y="3645108"/>
                      <a:pt x="99231" y="3528645"/>
                    </a:cubicBezTo>
                    <a:cubicBezTo>
                      <a:pt x="166471" y="3412182"/>
                      <a:pt x="305462" y="3251877"/>
                      <a:pt x="385368" y="3174520"/>
                    </a:cubicBezTo>
                    <a:close/>
                    <a:moveTo>
                      <a:pt x="3085433" y="3091159"/>
                    </a:moveTo>
                    <a:cubicBezTo>
                      <a:pt x="3060489" y="3197307"/>
                      <a:pt x="2989059" y="3399560"/>
                      <a:pt x="2921819" y="3516023"/>
                    </a:cubicBezTo>
                    <a:cubicBezTo>
                      <a:pt x="2854579" y="3632486"/>
                      <a:pt x="2772643" y="3711062"/>
                      <a:pt x="2738810" y="3691529"/>
                    </a:cubicBezTo>
                    <a:cubicBezTo>
                      <a:pt x="2704976" y="3671995"/>
                      <a:pt x="2732057" y="3561748"/>
                      <a:pt x="2799297" y="3445285"/>
                    </a:cubicBezTo>
                    <a:cubicBezTo>
                      <a:pt x="2866537" y="3328822"/>
                      <a:pt x="3005527" y="3168516"/>
                      <a:pt x="3085433" y="3091159"/>
                    </a:cubicBezTo>
                    <a:close/>
                    <a:moveTo>
                      <a:pt x="2145155" y="3001992"/>
                    </a:moveTo>
                    <a:cubicBezTo>
                      <a:pt x="2120211" y="3108140"/>
                      <a:pt x="2048782" y="3310393"/>
                      <a:pt x="1981542" y="3426856"/>
                    </a:cubicBezTo>
                    <a:cubicBezTo>
                      <a:pt x="1914302" y="3543319"/>
                      <a:pt x="1832365" y="3621895"/>
                      <a:pt x="1798532" y="3602362"/>
                    </a:cubicBezTo>
                    <a:cubicBezTo>
                      <a:pt x="1764698" y="3582828"/>
                      <a:pt x="1791779" y="3472581"/>
                      <a:pt x="1859019" y="3356118"/>
                    </a:cubicBezTo>
                    <a:cubicBezTo>
                      <a:pt x="1926259" y="3239655"/>
                      <a:pt x="2065249" y="3079349"/>
                      <a:pt x="2145155" y="3001992"/>
                    </a:cubicBezTo>
                    <a:close/>
                    <a:moveTo>
                      <a:pt x="4284101" y="2600410"/>
                    </a:moveTo>
                    <a:cubicBezTo>
                      <a:pt x="4251823" y="2687732"/>
                      <a:pt x="4176122" y="2858045"/>
                      <a:pt x="4117021" y="2960411"/>
                    </a:cubicBezTo>
                    <a:cubicBezTo>
                      <a:pt x="4057920" y="3062777"/>
                      <a:pt x="3996320" y="3137858"/>
                      <a:pt x="3979434" y="3128109"/>
                    </a:cubicBezTo>
                    <a:cubicBezTo>
                      <a:pt x="3962548" y="3118360"/>
                      <a:pt x="3996770" y="3027472"/>
                      <a:pt x="4055871" y="2925106"/>
                    </a:cubicBezTo>
                    <a:cubicBezTo>
                      <a:pt x="4114972" y="2822740"/>
                      <a:pt x="4223909" y="2674200"/>
                      <a:pt x="4284101" y="2600410"/>
                    </a:cubicBezTo>
                    <a:close/>
                    <a:moveTo>
                      <a:pt x="5302425" y="2458525"/>
                    </a:moveTo>
                    <a:cubicBezTo>
                      <a:pt x="5277481" y="2564673"/>
                      <a:pt x="5206051" y="2766926"/>
                      <a:pt x="5138811" y="2883389"/>
                    </a:cubicBezTo>
                    <a:cubicBezTo>
                      <a:pt x="5071572" y="2999853"/>
                      <a:pt x="4989636" y="3078429"/>
                      <a:pt x="4955802" y="3058895"/>
                    </a:cubicBezTo>
                    <a:cubicBezTo>
                      <a:pt x="4921968" y="3039361"/>
                      <a:pt x="4949048" y="2929114"/>
                      <a:pt x="5016288" y="2812650"/>
                    </a:cubicBezTo>
                    <a:cubicBezTo>
                      <a:pt x="5083528" y="2696187"/>
                      <a:pt x="5222519" y="2535882"/>
                      <a:pt x="5302425" y="2458525"/>
                    </a:cubicBezTo>
                    <a:close/>
                    <a:moveTo>
                      <a:pt x="920208" y="2044460"/>
                    </a:moveTo>
                    <a:cubicBezTo>
                      <a:pt x="895264" y="2150608"/>
                      <a:pt x="823835" y="2352861"/>
                      <a:pt x="756595" y="2469324"/>
                    </a:cubicBezTo>
                    <a:cubicBezTo>
                      <a:pt x="689355" y="2585787"/>
                      <a:pt x="607419" y="2664364"/>
                      <a:pt x="573584" y="2644830"/>
                    </a:cubicBezTo>
                    <a:cubicBezTo>
                      <a:pt x="539750" y="2625296"/>
                      <a:pt x="566832" y="2515048"/>
                      <a:pt x="634072" y="2398585"/>
                    </a:cubicBezTo>
                    <a:cubicBezTo>
                      <a:pt x="701311" y="2282122"/>
                      <a:pt x="840302" y="2121816"/>
                      <a:pt x="920208" y="2044460"/>
                    </a:cubicBezTo>
                    <a:close/>
                    <a:moveTo>
                      <a:pt x="3032355" y="2013168"/>
                    </a:moveTo>
                    <a:cubicBezTo>
                      <a:pt x="2977497" y="2137129"/>
                      <a:pt x="2857016" y="2381922"/>
                      <a:pt x="2770207" y="2532279"/>
                    </a:cubicBezTo>
                    <a:cubicBezTo>
                      <a:pt x="2683399" y="2682635"/>
                      <a:pt x="2600416" y="2797241"/>
                      <a:pt x="2584856" y="2788258"/>
                    </a:cubicBezTo>
                    <a:cubicBezTo>
                      <a:pt x="2569298" y="2779275"/>
                      <a:pt x="2627056" y="2650106"/>
                      <a:pt x="2713865" y="2499749"/>
                    </a:cubicBezTo>
                    <a:cubicBezTo>
                      <a:pt x="2800673" y="2349393"/>
                      <a:pt x="2951165" y="2125722"/>
                      <a:pt x="3032355" y="2013168"/>
                    </a:cubicBezTo>
                    <a:close/>
                    <a:moveTo>
                      <a:pt x="3689284" y="1889183"/>
                    </a:moveTo>
                    <a:cubicBezTo>
                      <a:pt x="3664340" y="1995331"/>
                      <a:pt x="3592910" y="2197584"/>
                      <a:pt x="3525670" y="2314047"/>
                    </a:cubicBezTo>
                    <a:cubicBezTo>
                      <a:pt x="3458431" y="2430510"/>
                      <a:pt x="3376494" y="2509087"/>
                      <a:pt x="3342661" y="2489553"/>
                    </a:cubicBezTo>
                    <a:cubicBezTo>
                      <a:pt x="3308827" y="2470019"/>
                      <a:pt x="3335907" y="2359772"/>
                      <a:pt x="3403147" y="2243309"/>
                    </a:cubicBezTo>
                    <a:cubicBezTo>
                      <a:pt x="3470387" y="2126846"/>
                      <a:pt x="3609379" y="1966539"/>
                      <a:pt x="3689284" y="1889183"/>
                    </a:cubicBezTo>
                    <a:close/>
                    <a:moveTo>
                      <a:pt x="2477861" y="1614969"/>
                    </a:moveTo>
                    <a:cubicBezTo>
                      <a:pt x="2445583" y="1702291"/>
                      <a:pt x="2369882" y="1872604"/>
                      <a:pt x="2310781" y="1974970"/>
                    </a:cubicBezTo>
                    <a:cubicBezTo>
                      <a:pt x="2251680" y="2077336"/>
                      <a:pt x="2190080" y="2152417"/>
                      <a:pt x="2173194" y="2142668"/>
                    </a:cubicBezTo>
                    <a:cubicBezTo>
                      <a:pt x="2156308" y="2132918"/>
                      <a:pt x="2190530" y="2042031"/>
                      <a:pt x="2249631" y="1939665"/>
                    </a:cubicBezTo>
                    <a:cubicBezTo>
                      <a:pt x="2308732" y="1837299"/>
                      <a:pt x="2417669" y="1688759"/>
                      <a:pt x="2477861" y="1614969"/>
                    </a:cubicBezTo>
                    <a:close/>
                    <a:moveTo>
                      <a:pt x="496189" y="1555970"/>
                    </a:moveTo>
                    <a:cubicBezTo>
                      <a:pt x="441332" y="1679931"/>
                      <a:pt x="320850" y="1924725"/>
                      <a:pt x="234042" y="2075081"/>
                    </a:cubicBezTo>
                    <a:cubicBezTo>
                      <a:pt x="147233" y="2225437"/>
                      <a:pt x="64249" y="2340042"/>
                      <a:pt x="48691" y="2331060"/>
                    </a:cubicBezTo>
                    <a:cubicBezTo>
                      <a:pt x="33132" y="2322077"/>
                      <a:pt x="90890" y="2192908"/>
                      <a:pt x="177699" y="2042551"/>
                    </a:cubicBezTo>
                    <a:cubicBezTo>
                      <a:pt x="264507" y="1892195"/>
                      <a:pt x="414999" y="1668523"/>
                      <a:pt x="496189" y="1555970"/>
                    </a:cubicBezTo>
                    <a:close/>
                    <a:moveTo>
                      <a:pt x="5091666" y="1502825"/>
                    </a:moveTo>
                    <a:cubicBezTo>
                      <a:pt x="5059387" y="1590147"/>
                      <a:pt x="4983686" y="1760461"/>
                      <a:pt x="4924585" y="1862827"/>
                    </a:cubicBezTo>
                    <a:cubicBezTo>
                      <a:pt x="4865484" y="1965193"/>
                      <a:pt x="4803885" y="2040273"/>
                      <a:pt x="4786999" y="2030524"/>
                    </a:cubicBezTo>
                    <a:cubicBezTo>
                      <a:pt x="4770112" y="2020774"/>
                      <a:pt x="4804334" y="1929887"/>
                      <a:pt x="4863435" y="1827522"/>
                    </a:cubicBezTo>
                    <a:cubicBezTo>
                      <a:pt x="4922536" y="1725156"/>
                      <a:pt x="5031472" y="1576615"/>
                      <a:pt x="5091666" y="1502825"/>
                    </a:cubicBezTo>
                    <a:close/>
                    <a:moveTo>
                      <a:pt x="1825979" y="1492368"/>
                    </a:moveTo>
                    <a:cubicBezTo>
                      <a:pt x="1801034" y="1598517"/>
                      <a:pt x="1729606" y="1800770"/>
                      <a:pt x="1662366" y="1917233"/>
                    </a:cubicBezTo>
                    <a:cubicBezTo>
                      <a:pt x="1595126" y="2033696"/>
                      <a:pt x="1513189" y="2112272"/>
                      <a:pt x="1479355" y="2092738"/>
                    </a:cubicBezTo>
                    <a:cubicBezTo>
                      <a:pt x="1445522" y="2073204"/>
                      <a:pt x="1472603" y="1962957"/>
                      <a:pt x="1539843" y="1846494"/>
                    </a:cubicBezTo>
                    <a:cubicBezTo>
                      <a:pt x="1607083" y="1730031"/>
                      <a:pt x="1746073" y="1569725"/>
                      <a:pt x="1825979" y="1492368"/>
                    </a:cubicBezTo>
                    <a:close/>
                    <a:moveTo>
                      <a:pt x="1054505" y="1114638"/>
                    </a:moveTo>
                    <a:cubicBezTo>
                      <a:pt x="1022227" y="1201960"/>
                      <a:pt x="946526" y="1372273"/>
                      <a:pt x="887425" y="1474639"/>
                    </a:cubicBezTo>
                    <a:cubicBezTo>
                      <a:pt x="828324" y="1577005"/>
                      <a:pt x="766724" y="1652086"/>
                      <a:pt x="749838" y="1642337"/>
                    </a:cubicBezTo>
                    <a:cubicBezTo>
                      <a:pt x="732951" y="1632587"/>
                      <a:pt x="767174" y="1541700"/>
                      <a:pt x="826275" y="1439334"/>
                    </a:cubicBezTo>
                    <a:cubicBezTo>
                      <a:pt x="885376" y="1336968"/>
                      <a:pt x="994312" y="1188427"/>
                      <a:pt x="1054505" y="1114638"/>
                    </a:cubicBezTo>
                    <a:close/>
                    <a:moveTo>
                      <a:pt x="4740384" y="900362"/>
                    </a:moveTo>
                    <a:cubicBezTo>
                      <a:pt x="4685527" y="1024322"/>
                      <a:pt x="4565046" y="1269115"/>
                      <a:pt x="4478238" y="1419471"/>
                    </a:cubicBezTo>
                    <a:cubicBezTo>
                      <a:pt x="4391429" y="1569828"/>
                      <a:pt x="4308445" y="1684433"/>
                      <a:pt x="4292887" y="1675451"/>
                    </a:cubicBezTo>
                    <a:cubicBezTo>
                      <a:pt x="4277328" y="1666468"/>
                      <a:pt x="4335087" y="1537299"/>
                      <a:pt x="4421895" y="1386942"/>
                    </a:cubicBezTo>
                    <a:cubicBezTo>
                      <a:pt x="4508703" y="1236586"/>
                      <a:pt x="4659195" y="1012915"/>
                      <a:pt x="4740384" y="900362"/>
                    </a:cubicBezTo>
                    <a:close/>
                    <a:moveTo>
                      <a:pt x="3273987" y="582393"/>
                    </a:moveTo>
                    <a:cubicBezTo>
                      <a:pt x="3221639" y="698306"/>
                      <a:pt x="3107464" y="927561"/>
                      <a:pt x="3025952" y="1068743"/>
                    </a:cubicBezTo>
                    <a:cubicBezTo>
                      <a:pt x="2944441" y="1209925"/>
                      <a:pt x="2867362" y="1318025"/>
                      <a:pt x="2853792" y="1310191"/>
                    </a:cubicBezTo>
                    <a:cubicBezTo>
                      <a:pt x="2840223" y="1302356"/>
                      <a:pt x="2895301" y="1181554"/>
                      <a:pt x="2976812" y="1040373"/>
                    </a:cubicBezTo>
                    <a:cubicBezTo>
                      <a:pt x="3058324" y="899190"/>
                      <a:pt x="3198563" y="688548"/>
                      <a:pt x="3273987" y="582393"/>
                    </a:cubicBezTo>
                    <a:close/>
                    <a:moveTo>
                      <a:pt x="545543" y="528040"/>
                    </a:moveTo>
                    <a:cubicBezTo>
                      <a:pt x="513266" y="615362"/>
                      <a:pt x="437565" y="785676"/>
                      <a:pt x="378463" y="888042"/>
                    </a:cubicBezTo>
                    <a:cubicBezTo>
                      <a:pt x="319362" y="990407"/>
                      <a:pt x="257763" y="1065488"/>
                      <a:pt x="240877" y="1055739"/>
                    </a:cubicBezTo>
                    <a:cubicBezTo>
                      <a:pt x="223990" y="1045990"/>
                      <a:pt x="258213" y="955103"/>
                      <a:pt x="317313" y="852737"/>
                    </a:cubicBezTo>
                    <a:cubicBezTo>
                      <a:pt x="376415" y="750371"/>
                      <a:pt x="485351" y="601830"/>
                      <a:pt x="545543" y="528040"/>
                    </a:cubicBezTo>
                    <a:close/>
                    <a:moveTo>
                      <a:pt x="3835934" y="474453"/>
                    </a:moveTo>
                    <a:cubicBezTo>
                      <a:pt x="3810991" y="580602"/>
                      <a:pt x="3739560" y="782854"/>
                      <a:pt x="3672320" y="899317"/>
                    </a:cubicBezTo>
                    <a:cubicBezTo>
                      <a:pt x="3605080" y="1015780"/>
                      <a:pt x="3523145" y="1094357"/>
                      <a:pt x="3489311" y="1074823"/>
                    </a:cubicBezTo>
                    <a:cubicBezTo>
                      <a:pt x="3455477" y="1055289"/>
                      <a:pt x="3482558" y="945042"/>
                      <a:pt x="3549798" y="828579"/>
                    </a:cubicBezTo>
                    <a:cubicBezTo>
                      <a:pt x="3617038" y="712116"/>
                      <a:pt x="3756029" y="551810"/>
                      <a:pt x="3835934" y="474453"/>
                    </a:cubicBezTo>
                    <a:close/>
                    <a:moveTo>
                      <a:pt x="4905610" y="172528"/>
                    </a:moveTo>
                    <a:cubicBezTo>
                      <a:pt x="4880666" y="278677"/>
                      <a:pt x="4809236" y="480929"/>
                      <a:pt x="4741996" y="597392"/>
                    </a:cubicBezTo>
                    <a:cubicBezTo>
                      <a:pt x="4674756" y="713855"/>
                      <a:pt x="4592820" y="792431"/>
                      <a:pt x="4558987" y="772898"/>
                    </a:cubicBezTo>
                    <a:cubicBezTo>
                      <a:pt x="4525153" y="753364"/>
                      <a:pt x="4552234" y="643118"/>
                      <a:pt x="4619474" y="526654"/>
                    </a:cubicBezTo>
                    <a:cubicBezTo>
                      <a:pt x="4686714" y="410190"/>
                      <a:pt x="4825704" y="249884"/>
                      <a:pt x="4905610" y="172528"/>
                    </a:cubicBezTo>
                    <a:close/>
                    <a:moveTo>
                      <a:pt x="1351525" y="2"/>
                    </a:moveTo>
                    <a:cubicBezTo>
                      <a:pt x="1326581" y="106150"/>
                      <a:pt x="1255155" y="308403"/>
                      <a:pt x="1187915" y="424866"/>
                    </a:cubicBezTo>
                    <a:cubicBezTo>
                      <a:pt x="1120675" y="541329"/>
                      <a:pt x="1038738" y="619905"/>
                      <a:pt x="1004904" y="600371"/>
                    </a:cubicBezTo>
                    <a:cubicBezTo>
                      <a:pt x="971070" y="580837"/>
                      <a:pt x="998152" y="470589"/>
                      <a:pt x="1065392" y="354127"/>
                    </a:cubicBezTo>
                    <a:cubicBezTo>
                      <a:pt x="1132631" y="237664"/>
                      <a:pt x="1271622" y="77358"/>
                      <a:pt x="1351525" y="2"/>
                    </a:cubicBezTo>
                    <a:close/>
                    <a:moveTo>
                      <a:pt x="2634823" y="0"/>
                    </a:moveTo>
                    <a:cubicBezTo>
                      <a:pt x="2609879" y="106148"/>
                      <a:pt x="2538449" y="308401"/>
                      <a:pt x="2471209" y="424864"/>
                    </a:cubicBezTo>
                    <a:cubicBezTo>
                      <a:pt x="2403969" y="541327"/>
                      <a:pt x="2322033" y="619903"/>
                      <a:pt x="2288199" y="600369"/>
                    </a:cubicBezTo>
                    <a:cubicBezTo>
                      <a:pt x="2254366" y="580836"/>
                      <a:pt x="2281447" y="470588"/>
                      <a:pt x="2348687" y="354126"/>
                    </a:cubicBezTo>
                    <a:cubicBezTo>
                      <a:pt x="2415927" y="237662"/>
                      <a:pt x="2554917" y="77356"/>
                      <a:pt x="2634823" y="0"/>
                    </a:cubicBezTo>
                    <a:close/>
                  </a:path>
                </a:pathLst>
              </a:custGeom>
              <a:solidFill>
                <a:srgbClr val="0070C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E26E6491-0C23-4C87-A4F2-932BFBE5A374}"/>
              </a:ext>
            </a:extLst>
          </p:cNvPr>
          <p:cNvGrpSpPr/>
          <p:nvPr/>
        </p:nvGrpSpPr>
        <p:grpSpPr>
          <a:xfrm>
            <a:off x="660516" y="3738975"/>
            <a:ext cx="2723794" cy="2708694"/>
            <a:chOff x="660516" y="3738975"/>
            <a:chExt cx="2723794" cy="2708694"/>
          </a:xfrm>
        </p:grpSpPr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B2F413B7-CD3D-43BE-9AC7-47CAC07087EB}"/>
                </a:ext>
              </a:extLst>
            </p:cNvPr>
            <p:cNvSpPr/>
            <p:nvPr/>
          </p:nvSpPr>
          <p:spPr>
            <a:xfrm>
              <a:off x="672979" y="3738975"/>
              <a:ext cx="2711331" cy="233759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6BDB3F09-0E5B-4057-969B-6F830CE92E31}"/>
                </a:ext>
              </a:extLst>
            </p:cNvPr>
            <p:cNvGrpSpPr/>
            <p:nvPr/>
          </p:nvGrpSpPr>
          <p:grpSpPr>
            <a:xfrm>
              <a:off x="660518" y="5255370"/>
              <a:ext cx="2711329" cy="190500"/>
              <a:chOff x="660519" y="5228567"/>
              <a:chExt cx="2654064" cy="190500"/>
            </a:xfrm>
          </p:grpSpPr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B519E640-31AA-468F-8DE7-9F6B10E19AFC}"/>
                  </a:ext>
                </a:extLst>
              </p:cNvPr>
              <p:cNvGrpSpPr/>
              <p:nvPr/>
            </p:nvGrpSpPr>
            <p:grpSpPr>
              <a:xfrm>
                <a:off x="660519" y="5228567"/>
                <a:ext cx="1327032" cy="190500"/>
                <a:chOff x="3614586" y="5115165"/>
                <a:chExt cx="2711331" cy="339965"/>
              </a:xfrm>
            </p:grpSpPr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EBD81A85-3CFD-4664-864F-C636C0EC9D2D}"/>
                    </a:ext>
                  </a:extLst>
                </p:cNvPr>
                <p:cNvSpPr/>
                <p:nvPr/>
              </p:nvSpPr>
              <p:spPr>
                <a:xfrm>
                  <a:off x="3614587" y="5115165"/>
                  <a:ext cx="2711330" cy="216380"/>
                </a:xfrm>
                <a:custGeom>
                  <a:avLst/>
                  <a:gdLst>
                    <a:gd name="connsiteX0" fmla="*/ 83164 w 2676827"/>
                    <a:gd name="connsiteY0" fmla="*/ 0 h 216380"/>
                    <a:gd name="connsiteX1" fmla="*/ 86680 w 2676827"/>
                    <a:gd name="connsiteY1" fmla="*/ 108682 h 216380"/>
                    <a:gd name="connsiteX2" fmla="*/ 167826 w 2676827"/>
                    <a:gd name="connsiteY2" fmla="*/ 36954 h 216380"/>
                    <a:gd name="connsiteX3" fmla="*/ 169821 w 2676827"/>
                    <a:gd name="connsiteY3" fmla="*/ 88120 h 216380"/>
                    <a:gd name="connsiteX4" fmla="*/ 252487 w 2676827"/>
                    <a:gd name="connsiteY4" fmla="*/ 0 h 216380"/>
                    <a:gd name="connsiteX5" fmla="*/ 256003 w 2676827"/>
                    <a:gd name="connsiteY5" fmla="*/ 108682 h 216380"/>
                    <a:gd name="connsiteX6" fmla="*/ 337149 w 2676827"/>
                    <a:gd name="connsiteY6" fmla="*/ 36954 h 216380"/>
                    <a:gd name="connsiteX7" fmla="*/ 339145 w 2676827"/>
                    <a:gd name="connsiteY7" fmla="*/ 88120 h 216380"/>
                    <a:gd name="connsiteX8" fmla="*/ 421811 w 2676827"/>
                    <a:gd name="connsiteY8" fmla="*/ 0 h 216380"/>
                    <a:gd name="connsiteX9" fmla="*/ 425326 w 2676827"/>
                    <a:gd name="connsiteY9" fmla="*/ 108682 h 216380"/>
                    <a:gd name="connsiteX10" fmla="*/ 506472 w 2676827"/>
                    <a:gd name="connsiteY10" fmla="*/ 36954 h 216380"/>
                    <a:gd name="connsiteX11" fmla="*/ 508468 w 2676827"/>
                    <a:gd name="connsiteY11" fmla="*/ 88120 h 216380"/>
                    <a:gd name="connsiteX12" fmla="*/ 591134 w 2676827"/>
                    <a:gd name="connsiteY12" fmla="*/ 0 h 216380"/>
                    <a:gd name="connsiteX13" fmla="*/ 594650 w 2676827"/>
                    <a:gd name="connsiteY13" fmla="*/ 108680 h 216380"/>
                    <a:gd name="connsiteX14" fmla="*/ 675794 w 2676827"/>
                    <a:gd name="connsiteY14" fmla="*/ 36954 h 216380"/>
                    <a:gd name="connsiteX15" fmla="*/ 679137 w 2676827"/>
                    <a:gd name="connsiteY15" fmla="*/ 122659 h 216380"/>
                    <a:gd name="connsiteX16" fmla="*/ 794204 w 2676827"/>
                    <a:gd name="connsiteY16" fmla="*/ 0 h 216380"/>
                    <a:gd name="connsiteX17" fmla="*/ 797719 w 2676827"/>
                    <a:gd name="connsiteY17" fmla="*/ 108682 h 216380"/>
                    <a:gd name="connsiteX18" fmla="*/ 878866 w 2676827"/>
                    <a:gd name="connsiteY18" fmla="*/ 36954 h 216380"/>
                    <a:gd name="connsiteX19" fmla="*/ 880861 w 2676827"/>
                    <a:gd name="connsiteY19" fmla="*/ 88120 h 216380"/>
                    <a:gd name="connsiteX20" fmla="*/ 963527 w 2676827"/>
                    <a:gd name="connsiteY20" fmla="*/ 0 h 216380"/>
                    <a:gd name="connsiteX21" fmla="*/ 967042 w 2676827"/>
                    <a:gd name="connsiteY21" fmla="*/ 108682 h 216380"/>
                    <a:gd name="connsiteX22" fmla="*/ 1048189 w 2676827"/>
                    <a:gd name="connsiteY22" fmla="*/ 36954 h 216380"/>
                    <a:gd name="connsiteX23" fmla="*/ 1050185 w 2676827"/>
                    <a:gd name="connsiteY23" fmla="*/ 88120 h 216380"/>
                    <a:gd name="connsiteX24" fmla="*/ 1132850 w 2676827"/>
                    <a:gd name="connsiteY24" fmla="*/ 0 h 216380"/>
                    <a:gd name="connsiteX25" fmla="*/ 1136366 w 2676827"/>
                    <a:gd name="connsiteY25" fmla="*/ 108682 h 216380"/>
                    <a:gd name="connsiteX26" fmla="*/ 1217512 w 2676827"/>
                    <a:gd name="connsiteY26" fmla="*/ 36954 h 216380"/>
                    <a:gd name="connsiteX27" fmla="*/ 1219508 w 2676827"/>
                    <a:gd name="connsiteY27" fmla="*/ 88120 h 216380"/>
                    <a:gd name="connsiteX28" fmla="*/ 1302173 w 2676827"/>
                    <a:gd name="connsiteY28" fmla="*/ 0 h 216380"/>
                    <a:gd name="connsiteX29" fmla="*/ 1305689 w 2676827"/>
                    <a:gd name="connsiteY29" fmla="*/ 108680 h 216380"/>
                    <a:gd name="connsiteX30" fmla="*/ 1338414 w 2676827"/>
                    <a:gd name="connsiteY30" fmla="*/ 79754 h 216380"/>
                    <a:gd name="connsiteX31" fmla="*/ 1338414 w 2676827"/>
                    <a:gd name="connsiteY31" fmla="*/ 88650 h 216380"/>
                    <a:gd name="connsiteX32" fmla="*/ 1421578 w 2676827"/>
                    <a:gd name="connsiteY32" fmla="*/ 0 h 216380"/>
                    <a:gd name="connsiteX33" fmla="*/ 1425093 w 2676827"/>
                    <a:gd name="connsiteY33" fmla="*/ 108682 h 216380"/>
                    <a:gd name="connsiteX34" fmla="*/ 1506240 w 2676827"/>
                    <a:gd name="connsiteY34" fmla="*/ 36954 h 216380"/>
                    <a:gd name="connsiteX35" fmla="*/ 1508235 w 2676827"/>
                    <a:gd name="connsiteY35" fmla="*/ 88120 h 216380"/>
                    <a:gd name="connsiteX36" fmla="*/ 1590901 w 2676827"/>
                    <a:gd name="connsiteY36" fmla="*/ 0 h 216380"/>
                    <a:gd name="connsiteX37" fmla="*/ 1594416 w 2676827"/>
                    <a:gd name="connsiteY37" fmla="*/ 108682 h 216380"/>
                    <a:gd name="connsiteX38" fmla="*/ 1675563 w 2676827"/>
                    <a:gd name="connsiteY38" fmla="*/ 36954 h 216380"/>
                    <a:gd name="connsiteX39" fmla="*/ 1677559 w 2676827"/>
                    <a:gd name="connsiteY39" fmla="*/ 88120 h 216380"/>
                    <a:gd name="connsiteX40" fmla="*/ 1760224 w 2676827"/>
                    <a:gd name="connsiteY40" fmla="*/ 0 h 216380"/>
                    <a:gd name="connsiteX41" fmla="*/ 1763739 w 2676827"/>
                    <a:gd name="connsiteY41" fmla="*/ 108682 h 216380"/>
                    <a:gd name="connsiteX42" fmla="*/ 1844886 w 2676827"/>
                    <a:gd name="connsiteY42" fmla="*/ 36954 h 216380"/>
                    <a:gd name="connsiteX43" fmla="*/ 1846882 w 2676827"/>
                    <a:gd name="connsiteY43" fmla="*/ 88120 h 216380"/>
                    <a:gd name="connsiteX44" fmla="*/ 1929547 w 2676827"/>
                    <a:gd name="connsiteY44" fmla="*/ 0 h 216380"/>
                    <a:gd name="connsiteX45" fmla="*/ 1933063 w 2676827"/>
                    <a:gd name="connsiteY45" fmla="*/ 108680 h 216380"/>
                    <a:gd name="connsiteX46" fmla="*/ 2014208 w 2676827"/>
                    <a:gd name="connsiteY46" fmla="*/ 36954 h 216380"/>
                    <a:gd name="connsiteX47" fmla="*/ 2017550 w 2676827"/>
                    <a:gd name="connsiteY47" fmla="*/ 122659 h 216380"/>
                    <a:gd name="connsiteX48" fmla="*/ 2132617 w 2676827"/>
                    <a:gd name="connsiteY48" fmla="*/ 0 h 216380"/>
                    <a:gd name="connsiteX49" fmla="*/ 2136133 w 2676827"/>
                    <a:gd name="connsiteY49" fmla="*/ 108682 h 216380"/>
                    <a:gd name="connsiteX50" fmla="*/ 2217279 w 2676827"/>
                    <a:gd name="connsiteY50" fmla="*/ 36954 h 216380"/>
                    <a:gd name="connsiteX51" fmla="*/ 2219274 w 2676827"/>
                    <a:gd name="connsiteY51" fmla="*/ 88120 h 216380"/>
                    <a:gd name="connsiteX52" fmla="*/ 2301940 w 2676827"/>
                    <a:gd name="connsiteY52" fmla="*/ 0 h 216380"/>
                    <a:gd name="connsiteX53" fmla="*/ 2305456 w 2676827"/>
                    <a:gd name="connsiteY53" fmla="*/ 108682 h 216380"/>
                    <a:gd name="connsiteX54" fmla="*/ 2386602 w 2676827"/>
                    <a:gd name="connsiteY54" fmla="*/ 36954 h 216380"/>
                    <a:gd name="connsiteX55" fmla="*/ 2388598 w 2676827"/>
                    <a:gd name="connsiteY55" fmla="*/ 88120 h 216380"/>
                    <a:gd name="connsiteX56" fmla="*/ 2471264 w 2676827"/>
                    <a:gd name="connsiteY56" fmla="*/ 0 h 216380"/>
                    <a:gd name="connsiteX57" fmla="*/ 2474779 w 2676827"/>
                    <a:gd name="connsiteY57" fmla="*/ 108682 h 216380"/>
                    <a:gd name="connsiteX58" fmla="*/ 2555925 w 2676827"/>
                    <a:gd name="connsiteY58" fmla="*/ 36954 h 216380"/>
                    <a:gd name="connsiteX59" fmla="*/ 2557921 w 2676827"/>
                    <a:gd name="connsiteY59" fmla="*/ 88120 h 216380"/>
                    <a:gd name="connsiteX60" fmla="*/ 2640587 w 2676827"/>
                    <a:gd name="connsiteY60" fmla="*/ 0 h 216380"/>
                    <a:gd name="connsiteX61" fmla="*/ 2644102 w 2676827"/>
                    <a:gd name="connsiteY61" fmla="*/ 108680 h 216380"/>
                    <a:gd name="connsiteX62" fmla="*/ 2676827 w 2676827"/>
                    <a:gd name="connsiteY62" fmla="*/ 79754 h 216380"/>
                    <a:gd name="connsiteX63" fmla="*/ 2676827 w 2676827"/>
                    <a:gd name="connsiteY63" fmla="*/ 216380 h 216380"/>
                    <a:gd name="connsiteX64" fmla="*/ 2647586 w 2676827"/>
                    <a:gd name="connsiteY64" fmla="*/ 216380 h 216380"/>
                    <a:gd name="connsiteX65" fmla="*/ 2562924 w 2676827"/>
                    <a:gd name="connsiteY65" fmla="*/ 216380 h 216380"/>
                    <a:gd name="connsiteX66" fmla="*/ 2522259 w 2676827"/>
                    <a:gd name="connsiteY66" fmla="*/ 216380 h 216380"/>
                    <a:gd name="connsiteX67" fmla="*/ 2478262 w 2676827"/>
                    <a:gd name="connsiteY67" fmla="*/ 216380 h 216380"/>
                    <a:gd name="connsiteX68" fmla="*/ 2437599 w 2676827"/>
                    <a:gd name="connsiteY68" fmla="*/ 216380 h 216380"/>
                    <a:gd name="connsiteX69" fmla="*/ 2393601 w 2676827"/>
                    <a:gd name="connsiteY69" fmla="*/ 216380 h 216380"/>
                    <a:gd name="connsiteX70" fmla="*/ 2352937 w 2676827"/>
                    <a:gd name="connsiteY70" fmla="*/ 216380 h 216380"/>
                    <a:gd name="connsiteX71" fmla="*/ 2308939 w 2676827"/>
                    <a:gd name="connsiteY71" fmla="*/ 216380 h 216380"/>
                    <a:gd name="connsiteX72" fmla="*/ 2268276 w 2676827"/>
                    <a:gd name="connsiteY72" fmla="*/ 216380 h 216380"/>
                    <a:gd name="connsiteX73" fmla="*/ 2224278 w 2676827"/>
                    <a:gd name="connsiteY73" fmla="*/ 216380 h 216380"/>
                    <a:gd name="connsiteX74" fmla="*/ 2183614 w 2676827"/>
                    <a:gd name="connsiteY74" fmla="*/ 216380 h 216380"/>
                    <a:gd name="connsiteX75" fmla="*/ 2139616 w 2676827"/>
                    <a:gd name="connsiteY75" fmla="*/ 216380 h 216380"/>
                    <a:gd name="connsiteX76" fmla="*/ 2098953 w 2676827"/>
                    <a:gd name="connsiteY76" fmla="*/ 216380 h 216380"/>
                    <a:gd name="connsiteX77" fmla="*/ 2021206 w 2676827"/>
                    <a:gd name="connsiteY77" fmla="*/ 216380 h 216380"/>
                    <a:gd name="connsiteX78" fmla="*/ 2014291 w 2676827"/>
                    <a:gd name="connsiteY78" fmla="*/ 216380 h 216380"/>
                    <a:gd name="connsiteX79" fmla="*/ 1936546 w 2676827"/>
                    <a:gd name="connsiteY79" fmla="*/ 216380 h 216380"/>
                    <a:gd name="connsiteX80" fmla="*/ 1929629 w 2676827"/>
                    <a:gd name="connsiteY80" fmla="*/ 216380 h 216380"/>
                    <a:gd name="connsiteX81" fmla="*/ 1851884 w 2676827"/>
                    <a:gd name="connsiteY81" fmla="*/ 216380 h 216380"/>
                    <a:gd name="connsiteX82" fmla="*/ 1811219 w 2676827"/>
                    <a:gd name="connsiteY82" fmla="*/ 216380 h 216380"/>
                    <a:gd name="connsiteX83" fmla="*/ 1767223 w 2676827"/>
                    <a:gd name="connsiteY83" fmla="*/ 216380 h 216380"/>
                    <a:gd name="connsiteX84" fmla="*/ 1726559 w 2676827"/>
                    <a:gd name="connsiteY84" fmla="*/ 216380 h 216380"/>
                    <a:gd name="connsiteX85" fmla="*/ 1682561 w 2676827"/>
                    <a:gd name="connsiteY85" fmla="*/ 216380 h 216380"/>
                    <a:gd name="connsiteX86" fmla="*/ 1641897 w 2676827"/>
                    <a:gd name="connsiteY86" fmla="*/ 216380 h 216380"/>
                    <a:gd name="connsiteX87" fmla="*/ 1597900 w 2676827"/>
                    <a:gd name="connsiteY87" fmla="*/ 216380 h 216380"/>
                    <a:gd name="connsiteX88" fmla="*/ 1557236 w 2676827"/>
                    <a:gd name="connsiteY88" fmla="*/ 216380 h 216380"/>
                    <a:gd name="connsiteX89" fmla="*/ 1513238 w 2676827"/>
                    <a:gd name="connsiteY89" fmla="*/ 216380 h 216380"/>
                    <a:gd name="connsiteX90" fmla="*/ 1472574 w 2676827"/>
                    <a:gd name="connsiteY90" fmla="*/ 216380 h 216380"/>
                    <a:gd name="connsiteX91" fmla="*/ 1428577 w 2676827"/>
                    <a:gd name="connsiteY91" fmla="*/ 216380 h 216380"/>
                    <a:gd name="connsiteX92" fmla="*/ 1387913 w 2676827"/>
                    <a:gd name="connsiteY92" fmla="*/ 216380 h 216380"/>
                    <a:gd name="connsiteX93" fmla="*/ 1338414 w 2676827"/>
                    <a:gd name="connsiteY93" fmla="*/ 216380 h 216380"/>
                    <a:gd name="connsiteX94" fmla="*/ 1338413 w 2676827"/>
                    <a:gd name="connsiteY94" fmla="*/ 216380 h 216380"/>
                    <a:gd name="connsiteX95" fmla="*/ 1309172 w 2676827"/>
                    <a:gd name="connsiteY95" fmla="*/ 216380 h 216380"/>
                    <a:gd name="connsiteX96" fmla="*/ 1224510 w 2676827"/>
                    <a:gd name="connsiteY96" fmla="*/ 216380 h 216380"/>
                    <a:gd name="connsiteX97" fmla="*/ 1183846 w 2676827"/>
                    <a:gd name="connsiteY97" fmla="*/ 216380 h 216380"/>
                    <a:gd name="connsiteX98" fmla="*/ 1139849 w 2676827"/>
                    <a:gd name="connsiteY98" fmla="*/ 216380 h 216380"/>
                    <a:gd name="connsiteX99" fmla="*/ 1099185 w 2676827"/>
                    <a:gd name="connsiteY99" fmla="*/ 216380 h 216380"/>
                    <a:gd name="connsiteX100" fmla="*/ 1055187 w 2676827"/>
                    <a:gd name="connsiteY100" fmla="*/ 216380 h 216380"/>
                    <a:gd name="connsiteX101" fmla="*/ 1014524 w 2676827"/>
                    <a:gd name="connsiteY101" fmla="*/ 216380 h 216380"/>
                    <a:gd name="connsiteX102" fmla="*/ 970526 w 2676827"/>
                    <a:gd name="connsiteY102" fmla="*/ 216380 h 216380"/>
                    <a:gd name="connsiteX103" fmla="*/ 929862 w 2676827"/>
                    <a:gd name="connsiteY103" fmla="*/ 216380 h 216380"/>
                    <a:gd name="connsiteX104" fmla="*/ 885864 w 2676827"/>
                    <a:gd name="connsiteY104" fmla="*/ 216380 h 216380"/>
                    <a:gd name="connsiteX105" fmla="*/ 845201 w 2676827"/>
                    <a:gd name="connsiteY105" fmla="*/ 216380 h 216380"/>
                    <a:gd name="connsiteX106" fmla="*/ 801203 w 2676827"/>
                    <a:gd name="connsiteY106" fmla="*/ 216380 h 216380"/>
                    <a:gd name="connsiteX107" fmla="*/ 760539 w 2676827"/>
                    <a:gd name="connsiteY107" fmla="*/ 216380 h 216380"/>
                    <a:gd name="connsiteX108" fmla="*/ 682793 w 2676827"/>
                    <a:gd name="connsiteY108" fmla="*/ 216380 h 216380"/>
                    <a:gd name="connsiteX109" fmla="*/ 675878 w 2676827"/>
                    <a:gd name="connsiteY109" fmla="*/ 216380 h 216380"/>
                    <a:gd name="connsiteX110" fmla="*/ 598133 w 2676827"/>
                    <a:gd name="connsiteY110" fmla="*/ 216380 h 216380"/>
                    <a:gd name="connsiteX111" fmla="*/ 591216 w 2676827"/>
                    <a:gd name="connsiteY111" fmla="*/ 216380 h 216380"/>
                    <a:gd name="connsiteX112" fmla="*/ 513471 w 2676827"/>
                    <a:gd name="connsiteY112" fmla="*/ 216380 h 216380"/>
                    <a:gd name="connsiteX113" fmla="*/ 472806 w 2676827"/>
                    <a:gd name="connsiteY113" fmla="*/ 216380 h 216380"/>
                    <a:gd name="connsiteX114" fmla="*/ 428809 w 2676827"/>
                    <a:gd name="connsiteY114" fmla="*/ 216380 h 216380"/>
                    <a:gd name="connsiteX115" fmla="*/ 388146 w 2676827"/>
                    <a:gd name="connsiteY115" fmla="*/ 216380 h 216380"/>
                    <a:gd name="connsiteX116" fmla="*/ 344148 w 2676827"/>
                    <a:gd name="connsiteY116" fmla="*/ 216380 h 216380"/>
                    <a:gd name="connsiteX117" fmla="*/ 303484 w 2676827"/>
                    <a:gd name="connsiteY117" fmla="*/ 216380 h 216380"/>
                    <a:gd name="connsiteX118" fmla="*/ 259486 w 2676827"/>
                    <a:gd name="connsiteY118" fmla="*/ 216380 h 216380"/>
                    <a:gd name="connsiteX119" fmla="*/ 218823 w 2676827"/>
                    <a:gd name="connsiteY119" fmla="*/ 216380 h 216380"/>
                    <a:gd name="connsiteX120" fmla="*/ 174824 w 2676827"/>
                    <a:gd name="connsiteY120" fmla="*/ 216380 h 216380"/>
                    <a:gd name="connsiteX121" fmla="*/ 134161 w 2676827"/>
                    <a:gd name="connsiteY121" fmla="*/ 216380 h 216380"/>
                    <a:gd name="connsiteX122" fmla="*/ 90163 w 2676827"/>
                    <a:gd name="connsiteY122" fmla="*/ 216380 h 216380"/>
                    <a:gd name="connsiteX123" fmla="*/ 49499 w 2676827"/>
                    <a:gd name="connsiteY123" fmla="*/ 216380 h 216380"/>
                    <a:gd name="connsiteX124" fmla="*/ 0 w 2676827"/>
                    <a:gd name="connsiteY124" fmla="*/ 216380 h 216380"/>
                    <a:gd name="connsiteX125" fmla="*/ 0 w 2676827"/>
                    <a:gd name="connsiteY125" fmla="*/ 88651 h 216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</a:cxnLst>
                  <a:rect l="l" t="t" r="r" b="b"/>
                  <a:pathLst>
                    <a:path w="2676827" h="216380">
                      <a:moveTo>
                        <a:pt x="83164" y="0"/>
                      </a:moveTo>
                      <a:lnTo>
                        <a:pt x="86680" y="108682"/>
                      </a:lnTo>
                      <a:lnTo>
                        <a:pt x="167826" y="36954"/>
                      </a:lnTo>
                      <a:lnTo>
                        <a:pt x="169821" y="88120"/>
                      </a:lnTo>
                      <a:lnTo>
                        <a:pt x="252487" y="0"/>
                      </a:lnTo>
                      <a:lnTo>
                        <a:pt x="256003" y="108682"/>
                      </a:lnTo>
                      <a:lnTo>
                        <a:pt x="337149" y="36954"/>
                      </a:lnTo>
                      <a:lnTo>
                        <a:pt x="339145" y="88120"/>
                      </a:lnTo>
                      <a:lnTo>
                        <a:pt x="421811" y="0"/>
                      </a:lnTo>
                      <a:lnTo>
                        <a:pt x="425326" y="108682"/>
                      </a:lnTo>
                      <a:lnTo>
                        <a:pt x="506472" y="36954"/>
                      </a:lnTo>
                      <a:lnTo>
                        <a:pt x="508468" y="88120"/>
                      </a:lnTo>
                      <a:lnTo>
                        <a:pt x="591134" y="0"/>
                      </a:lnTo>
                      <a:lnTo>
                        <a:pt x="594650" y="108680"/>
                      </a:lnTo>
                      <a:lnTo>
                        <a:pt x="675794" y="36954"/>
                      </a:lnTo>
                      <a:lnTo>
                        <a:pt x="679137" y="122659"/>
                      </a:lnTo>
                      <a:lnTo>
                        <a:pt x="794204" y="0"/>
                      </a:lnTo>
                      <a:lnTo>
                        <a:pt x="797719" y="108682"/>
                      </a:lnTo>
                      <a:lnTo>
                        <a:pt x="878866" y="36954"/>
                      </a:lnTo>
                      <a:lnTo>
                        <a:pt x="880861" y="88120"/>
                      </a:lnTo>
                      <a:lnTo>
                        <a:pt x="963527" y="0"/>
                      </a:lnTo>
                      <a:lnTo>
                        <a:pt x="967042" y="108682"/>
                      </a:lnTo>
                      <a:lnTo>
                        <a:pt x="1048189" y="36954"/>
                      </a:lnTo>
                      <a:lnTo>
                        <a:pt x="1050185" y="88120"/>
                      </a:lnTo>
                      <a:lnTo>
                        <a:pt x="1132850" y="0"/>
                      </a:lnTo>
                      <a:lnTo>
                        <a:pt x="1136366" y="108682"/>
                      </a:lnTo>
                      <a:lnTo>
                        <a:pt x="1217512" y="36954"/>
                      </a:lnTo>
                      <a:lnTo>
                        <a:pt x="1219508" y="88120"/>
                      </a:lnTo>
                      <a:lnTo>
                        <a:pt x="1302173" y="0"/>
                      </a:lnTo>
                      <a:lnTo>
                        <a:pt x="1305689" y="108680"/>
                      </a:lnTo>
                      <a:lnTo>
                        <a:pt x="1338414" y="79754"/>
                      </a:lnTo>
                      <a:lnTo>
                        <a:pt x="1338414" y="88650"/>
                      </a:lnTo>
                      <a:lnTo>
                        <a:pt x="1421578" y="0"/>
                      </a:lnTo>
                      <a:lnTo>
                        <a:pt x="1425093" y="108682"/>
                      </a:lnTo>
                      <a:lnTo>
                        <a:pt x="1506240" y="36954"/>
                      </a:lnTo>
                      <a:lnTo>
                        <a:pt x="1508235" y="88120"/>
                      </a:lnTo>
                      <a:lnTo>
                        <a:pt x="1590901" y="0"/>
                      </a:lnTo>
                      <a:lnTo>
                        <a:pt x="1594416" y="108682"/>
                      </a:lnTo>
                      <a:lnTo>
                        <a:pt x="1675563" y="36954"/>
                      </a:lnTo>
                      <a:lnTo>
                        <a:pt x="1677559" y="88120"/>
                      </a:lnTo>
                      <a:lnTo>
                        <a:pt x="1760224" y="0"/>
                      </a:lnTo>
                      <a:lnTo>
                        <a:pt x="1763739" y="108682"/>
                      </a:lnTo>
                      <a:lnTo>
                        <a:pt x="1844886" y="36954"/>
                      </a:lnTo>
                      <a:lnTo>
                        <a:pt x="1846882" y="88120"/>
                      </a:lnTo>
                      <a:lnTo>
                        <a:pt x="1929547" y="0"/>
                      </a:lnTo>
                      <a:lnTo>
                        <a:pt x="1933063" y="108680"/>
                      </a:lnTo>
                      <a:lnTo>
                        <a:pt x="2014208" y="36954"/>
                      </a:lnTo>
                      <a:lnTo>
                        <a:pt x="2017550" y="122659"/>
                      </a:lnTo>
                      <a:lnTo>
                        <a:pt x="2132617" y="0"/>
                      </a:lnTo>
                      <a:lnTo>
                        <a:pt x="2136133" y="108682"/>
                      </a:lnTo>
                      <a:lnTo>
                        <a:pt x="2217279" y="36954"/>
                      </a:lnTo>
                      <a:lnTo>
                        <a:pt x="2219274" y="88120"/>
                      </a:lnTo>
                      <a:lnTo>
                        <a:pt x="2301940" y="0"/>
                      </a:lnTo>
                      <a:lnTo>
                        <a:pt x="2305456" y="108682"/>
                      </a:lnTo>
                      <a:lnTo>
                        <a:pt x="2386602" y="36954"/>
                      </a:lnTo>
                      <a:lnTo>
                        <a:pt x="2388598" y="88120"/>
                      </a:lnTo>
                      <a:lnTo>
                        <a:pt x="2471264" y="0"/>
                      </a:lnTo>
                      <a:lnTo>
                        <a:pt x="2474779" y="108682"/>
                      </a:lnTo>
                      <a:lnTo>
                        <a:pt x="2555925" y="36954"/>
                      </a:lnTo>
                      <a:lnTo>
                        <a:pt x="2557921" y="88120"/>
                      </a:lnTo>
                      <a:lnTo>
                        <a:pt x="2640587" y="0"/>
                      </a:lnTo>
                      <a:lnTo>
                        <a:pt x="2644102" y="108680"/>
                      </a:lnTo>
                      <a:lnTo>
                        <a:pt x="2676827" y="79754"/>
                      </a:lnTo>
                      <a:lnTo>
                        <a:pt x="2676827" y="216380"/>
                      </a:lnTo>
                      <a:lnTo>
                        <a:pt x="2647586" y="216380"/>
                      </a:lnTo>
                      <a:lnTo>
                        <a:pt x="2562924" y="216380"/>
                      </a:lnTo>
                      <a:lnTo>
                        <a:pt x="2522259" y="216380"/>
                      </a:lnTo>
                      <a:lnTo>
                        <a:pt x="2478262" y="216380"/>
                      </a:lnTo>
                      <a:lnTo>
                        <a:pt x="2437599" y="216380"/>
                      </a:lnTo>
                      <a:lnTo>
                        <a:pt x="2393601" y="216380"/>
                      </a:lnTo>
                      <a:lnTo>
                        <a:pt x="2352937" y="216380"/>
                      </a:lnTo>
                      <a:lnTo>
                        <a:pt x="2308939" y="216380"/>
                      </a:lnTo>
                      <a:lnTo>
                        <a:pt x="2268276" y="216380"/>
                      </a:lnTo>
                      <a:lnTo>
                        <a:pt x="2224278" y="216380"/>
                      </a:lnTo>
                      <a:lnTo>
                        <a:pt x="2183614" y="216380"/>
                      </a:lnTo>
                      <a:lnTo>
                        <a:pt x="2139616" y="216380"/>
                      </a:lnTo>
                      <a:lnTo>
                        <a:pt x="2098953" y="216380"/>
                      </a:lnTo>
                      <a:lnTo>
                        <a:pt x="2021206" y="216380"/>
                      </a:lnTo>
                      <a:lnTo>
                        <a:pt x="2014291" y="216380"/>
                      </a:lnTo>
                      <a:lnTo>
                        <a:pt x="1936546" y="216380"/>
                      </a:lnTo>
                      <a:lnTo>
                        <a:pt x="1929629" y="216380"/>
                      </a:lnTo>
                      <a:lnTo>
                        <a:pt x="1851884" y="216380"/>
                      </a:lnTo>
                      <a:lnTo>
                        <a:pt x="1811219" y="216380"/>
                      </a:lnTo>
                      <a:lnTo>
                        <a:pt x="1767223" y="216380"/>
                      </a:lnTo>
                      <a:lnTo>
                        <a:pt x="1726559" y="216380"/>
                      </a:lnTo>
                      <a:lnTo>
                        <a:pt x="1682561" y="216380"/>
                      </a:lnTo>
                      <a:lnTo>
                        <a:pt x="1641897" y="216380"/>
                      </a:lnTo>
                      <a:lnTo>
                        <a:pt x="1597900" y="216380"/>
                      </a:lnTo>
                      <a:lnTo>
                        <a:pt x="1557236" y="216380"/>
                      </a:lnTo>
                      <a:lnTo>
                        <a:pt x="1513238" y="216380"/>
                      </a:lnTo>
                      <a:lnTo>
                        <a:pt x="1472574" y="216380"/>
                      </a:lnTo>
                      <a:lnTo>
                        <a:pt x="1428577" y="216380"/>
                      </a:lnTo>
                      <a:lnTo>
                        <a:pt x="1387913" y="216380"/>
                      </a:lnTo>
                      <a:lnTo>
                        <a:pt x="1338414" y="216380"/>
                      </a:lnTo>
                      <a:lnTo>
                        <a:pt x="1338413" y="216380"/>
                      </a:lnTo>
                      <a:lnTo>
                        <a:pt x="1309172" y="216380"/>
                      </a:lnTo>
                      <a:lnTo>
                        <a:pt x="1224510" y="216380"/>
                      </a:lnTo>
                      <a:lnTo>
                        <a:pt x="1183846" y="216380"/>
                      </a:lnTo>
                      <a:lnTo>
                        <a:pt x="1139849" y="216380"/>
                      </a:lnTo>
                      <a:lnTo>
                        <a:pt x="1099185" y="216380"/>
                      </a:lnTo>
                      <a:lnTo>
                        <a:pt x="1055187" y="216380"/>
                      </a:lnTo>
                      <a:lnTo>
                        <a:pt x="1014524" y="216380"/>
                      </a:lnTo>
                      <a:lnTo>
                        <a:pt x="970526" y="216380"/>
                      </a:lnTo>
                      <a:lnTo>
                        <a:pt x="929862" y="216380"/>
                      </a:lnTo>
                      <a:lnTo>
                        <a:pt x="885864" y="216380"/>
                      </a:lnTo>
                      <a:lnTo>
                        <a:pt x="845201" y="216380"/>
                      </a:lnTo>
                      <a:lnTo>
                        <a:pt x="801203" y="216380"/>
                      </a:lnTo>
                      <a:lnTo>
                        <a:pt x="760539" y="216380"/>
                      </a:lnTo>
                      <a:lnTo>
                        <a:pt x="682793" y="216380"/>
                      </a:lnTo>
                      <a:lnTo>
                        <a:pt x="675878" y="216380"/>
                      </a:lnTo>
                      <a:lnTo>
                        <a:pt x="598133" y="216380"/>
                      </a:lnTo>
                      <a:lnTo>
                        <a:pt x="591216" y="216380"/>
                      </a:lnTo>
                      <a:lnTo>
                        <a:pt x="513471" y="216380"/>
                      </a:lnTo>
                      <a:lnTo>
                        <a:pt x="472806" y="216380"/>
                      </a:lnTo>
                      <a:lnTo>
                        <a:pt x="428809" y="216380"/>
                      </a:lnTo>
                      <a:lnTo>
                        <a:pt x="388146" y="216380"/>
                      </a:lnTo>
                      <a:lnTo>
                        <a:pt x="344148" y="216380"/>
                      </a:lnTo>
                      <a:lnTo>
                        <a:pt x="303484" y="216380"/>
                      </a:lnTo>
                      <a:lnTo>
                        <a:pt x="259486" y="216380"/>
                      </a:lnTo>
                      <a:lnTo>
                        <a:pt x="218823" y="216380"/>
                      </a:lnTo>
                      <a:lnTo>
                        <a:pt x="174824" y="216380"/>
                      </a:lnTo>
                      <a:lnTo>
                        <a:pt x="134161" y="216380"/>
                      </a:lnTo>
                      <a:lnTo>
                        <a:pt x="90163" y="216380"/>
                      </a:lnTo>
                      <a:lnTo>
                        <a:pt x="49499" y="216380"/>
                      </a:lnTo>
                      <a:lnTo>
                        <a:pt x="0" y="216380"/>
                      </a:lnTo>
                      <a:lnTo>
                        <a:pt x="0" y="88651"/>
                      </a:ln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05C7B612-8965-42FD-AB3E-28885CE3A1AD}"/>
                    </a:ext>
                  </a:extLst>
                </p:cNvPr>
                <p:cNvSpPr/>
                <p:nvPr/>
              </p:nvSpPr>
              <p:spPr>
                <a:xfrm>
                  <a:off x="3614586" y="5168900"/>
                  <a:ext cx="2711331" cy="286230"/>
                </a:xfrm>
                <a:custGeom>
                  <a:avLst/>
                  <a:gdLst>
                    <a:gd name="connsiteX0" fmla="*/ 168473 w 2711331"/>
                    <a:gd name="connsiteY0" fmla="*/ 0 h 528968"/>
                    <a:gd name="connsiteX1" fmla="*/ 175594 w 2711331"/>
                    <a:gd name="connsiteY1" fmla="*/ 265685 h 528968"/>
                    <a:gd name="connsiteX2" fmla="*/ 339979 w 2711331"/>
                    <a:gd name="connsiteY2" fmla="*/ 90338 h 528968"/>
                    <a:gd name="connsiteX3" fmla="*/ 344021 w 2711331"/>
                    <a:gd name="connsiteY3" fmla="*/ 215419 h 528968"/>
                    <a:gd name="connsiteX4" fmla="*/ 511484 w 2711331"/>
                    <a:gd name="connsiteY4" fmla="*/ 0 h 528968"/>
                    <a:gd name="connsiteX5" fmla="*/ 518605 w 2711331"/>
                    <a:gd name="connsiteY5" fmla="*/ 265685 h 528968"/>
                    <a:gd name="connsiteX6" fmla="*/ 682990 w 2711331"/>
                    <a:gd name="connsiteY6" fmla="*/ 90338 h 528968"/>
                    <a:gd name="connsiteX7" fmla="*/ 687034 w 2711331"/>
                    <a:gd name="connsiteY7" fmla="*/ 215420 h 528968"/>
                    <a:gd name="connsiteX8" fmla="*/ 854496 w 2711331"/>
                    <a:gd name="connsiteY8" fmla="*/ 0 h 528968"/>
                    <a:gd name="connsiteX9" fmla="*/ 861617 w 2711331"/>
                    <a:gd name="connsiteY9" fmla="*/ 265685 h 528968"/>
                    <a:gd name="connsiteX10" fmla="*/ 1026001 w 2711331"/>
                    <a:gd name="connsiteY10" fmla="*/ 90338 h 528968"/>
                    <a:gd name="connsiteX11" fmla="*/ 1030045 w 2711331"/>
                    <a:gd name="connsiteY11" fmla="*/ 215420 h 528968"/>
                    <a:gd name="connsiteX12" fmla="*/ 1197507 w 2711331"/>
                    <a:gd name="connsiteY12" fmla="*/ 0 h 528968"/>
                    <a:gd name="connsiteX13" fmla="*/ 1204629 w 2711331"/>
                    <a:gd name="connsiteY13" fmla="*/ 265682 h 528968"/>
                    <a:gd name="connsiteX14" fmla="*/ 1369010 w 2711331"/>
                    <a:gd name="connsiteY14" fmla="*/ 90338 h 528968"/>
                    <a:gd name="connsiteX15" fmla="*/ 1375782 w 2711331"/>
                    <a:gd name="connsiteY15" fmla="*/ 299854 h 528968"/>
                    <a:gd name="connsiteX16" fmla="*/ 1608882 w 2711331"/>
                    <a:gd name="connsiteY16" fmla="*/ 0 h 528968"/>
                    <a:gd name="connsiteX17" fmla="*/ 1616003 w 2711331"/>
                    <a:gd name="connsiteY17" fmla="*/ 265685 h 528968"/>
                    <a:gd name="connsiteX18" fmla="*/ 1780388 w 2711331"/>
                    <a:gd name="connsiteY18" fmla="*/ 90338 h 528968"/>
                    <a:gd name="connsiteX19" fmla="*/ 1784430 w 2711331"/>
                    <a:gd name="connsiteY19" fmla="*/ 215419 h 528968"/>
                    <a:gd name="connsiteX20" fmla="*/ 1951893 w 2711331"/>
                    <a:gd name="connsiteY20" fmla="*/ 0 h 528968"/>
                    <a:gd name="connsiteX21" fmla="*/ 1959014 w 2711331"/>
                    <a:gd name="connsiteY21" fmla="*/ 265685 h 528968"/>
                    <a:gd name="connsiteX22" fmla="*/ 2123399 w 2711331"/>
                    <a:gd name="connsiteY22" fmla="*/ 90338 h 528968"/>
                    <a:gd name="connsiteX23" fmla="*/ 2127443 w 2711331"/>
                    <a:gd name="connsiteY23" fmla="*/ 215420 h 528968"/>
                    <a:gd name="connsiteX24" fmla="*/ 2294905 w 2711331"/>
                    <a:gd name="connsiteY24" fmla="*/ 0 h 528968"/>
                    <a:gd name="connsiteX25" fmla="*/ 2302026 w 2711331"/>
                    <a:gd name="connsiteY25" fmla="*/ 265685 h 528968"/>
                    <a:gd name="connsiteX26" fmla="*/ 2466410 w 2711331"/>
                    <a:gd name="connsiteY26" fmla="*/ 90338 h 528968"/>
                    <a:gd name="connsiteX27" fmla="*/ 2470454 w 2711331"/>
                    <a:gd name="connsiteY27" fmla="*/ 215420 h 528968"/>
                    <a:gd name="connsiteX28" fmla="*/ 2637916 w 2711331"/>
                    <a:gd name="connsiteY28" fmla="*/ 0 h 528968"/>
                    <a:gd name="connsiteX29" fmla="*/ 2645038 w 2711331"/>
                    <a:gd name="connsiteY29" fmla="*/ 265682 h 528968"/>
                    <a:gd name="connsiteX30" fmla="*/ 2711331 w 2711331"/>
                    <a:gd name="connsiteY30" fmla="*/ 194968 h 528968"/>
                    <a:gd name="connsiteX31" fmla="*/ 2711331 w 2711331"/>
                    <a:gd name="connsiteY31" fmla="*/ 528968 h 528968"/>
                    <a:gd name="connsiteX32" fmla="*/ 2652094 w 2711331"/>
                    <a:gd name="connsiteY32" fmla="*/ 528968 h 528968"/>
                    <a:gd name="connsiteX33" fmla="*/ 2480588 w 2711331"/>
                    <a:gd name="connsiteY33" fmla="*/ 528968 h 528968"/>
                    <a:gd name="connsiteX34" fmla="*/ 2398210 w 2711331"/>
                    <a:gd name="connsiteY34" fmla="*/ 528968 h 528968"/>
                    <a:gd name="connsiteX35" fmla="*/ 2309082 w 2711331"/>
                    <a:gd name="connsiteY35" fmla="*/ 528968 h 528968"/>
                    <a:gd name="connsiteX36" fmla="*/ 2226707 w 2711331"/>
                    <a:gd name="connsiteY36" fmla="*/ 528968 h 528968"/>
                    <a:gd name="connsiteX37" fmla="*/ 2137577 w 2711331"/>
                    <a:gd name="connsiteY37" fmla="*/ 528968 h 528968"/>
                    <a:gd name="connsiteX38" fmla="*/ 2055201 w 2711331"/>
                    <a:gd name="connsiteY38" fmla="*/ 528968 h 528968"/>
                    <a:gd name="connsiteX39" fmla="*/ 1966071 w 2711331"/>
                    <a:gd name="connsiteY39" fmla="*/ 528968 h 528968"/>
                    <a:gd name="connsiteX40" fmla="*/ 1883696 w 2711331"/>
                    <a:gd name="connsiteY40" fmla="*/ 528968 h 528968"/>
                    <a:gd name="connsiteX41" fmla="*/ 1794566 w 2711331"/>
                    <a:gd name="connsiteY41" fmla="*/ 528968 h 528968"/>
                    <a:gd name="connsiteX42" fmla="*/ 1712190 w 2711331"/>
                    <a:gd name="connsiteY42" fmla="*/ 528968 h 528968"/>
                    <a:gd name="connsiteX43" fmla="*/ 1623060 w 2711331"/>
                    <a:gd name="connsiteY43" fmla="*/ 528968 h 528968"/>
                    <a:gd name="connsiteX44" fmla="*/ 1540685 w 2711331"/>
                    <a:gd name="connsiteY44" fmla="*/ 528968 h 528968"/>
                    <a:gd name="connsiteX45" fmla="*/ 1383188 w 2711331"/>
                    <a:gd name="connsiteY45" fmla="*/ 528968 h 528968"/>
                    <a:gd name="connsiteX46" fmla="*/ 1369179 w 2711331"/>
                    <a:gd name="connsiteY46" fmla="*/ 528968 h 528968"/>
                    <a:gd name="connsiteX47" fmla="*/ 1211685 w 2711331"/>
                    <a:gd name="connsiteY47" fmla="*/ 528968 h 528968"/>
                    <a:gd name="connsiteX48" fmla="*/ 1197673 w 2711331"/>
                    <a:gd name="connsiteY48" fmla="*/ 528968 h 528968"/>
                    <a:gd name="connsiteX49" fmla="*/ 1040179 w 2711331"/>
                    <a:gd name="connsiteY49" fmla="*/ 528968 h 528968"/>
                    <a:gd name="connsiteX50" fmla="*/ 957801 w 2711331"/>
                    <a:gd name="connsiteY50" fmla="*/ 528968 h 528968"/>
                    <a:gd name="connsiteX51" fmla="*/ 868673 w 2711331"/>
                    <a:gd name="connsiteY51" fmla="*/ 528968 h 528968"/>
                    <a:gd name="connsiteX52" fmla="*/ 786298 w 2711331"/>
                    <a:gd name="connsiteY52" fmla="*/ 528968 h 528968"/>
                    <a:gd name="connsiteX53" fmla="*/ 697168 w 2711331"/>
                    <a:gd name="connsiteY53" fmla="*/ 528968 h 528968"/>
                    <a:gd name="connsiteX54" fmla="*/ 614792 w 2711331"/>
                    <a:gd name="connsiteY54" fmla="*/ 528968 h 528968"/>
                    <a:gd name="connsiteX55" fmla="*/ 525662 w 2711331"/>
                    <a:gd name="connsiteY55" fmla="*/ 528968 h 528968"/>
                    <a:gd name="connsiteX56" fmla="*/ 443287 w 2711331"/>
                    <a:gd name="connsiteY56" fmla="*/ 528968 h 528968"/>
                    <a:gd name="connsiteX57" fmla="*/ 354156 w 2711331"/>
                    <a:gd name="connsiteY57" fmla="*/ 528968 h 528968"/>
                    <a:gd name="connsiteX58" fmla="*/ 271781 w 2711331"/>
                    <a:gd name="connsiteY58" fmla="*/ 528968 h 528968"/>
                    <a:gd name="connsiteX59" fmla="*/ 182651 w 2711331"/>
                    <a:gd name="connsiteY59" fmla="*/ 528968 h 528968"/>
                    <a:gd name="connsiteX60" fmla="*/ 100275 w 2711331"/>
                    <a:gd name="connsiteY60" fmla="*/ 528968 h 528968"/>
                    <a:gd name="connsiteX61" fmla="*/ 0 w 2711331"/>
                    <a:gd name="connsiteY61" fmla="*/ 528968 h 528968"/>
                    <a:gd name="connsiteX62" fmla="*/ 0 w 2711331"/>
                    <a:gd name="connsiteY62" fmla="*/ 216719 h 528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2711331" h="528968">
                      <a:moveTo>
                        <a:pt x="168473" y="0"/>
                      </a:moveTo>
                      <a:lnTo>
                        <a:pt x="175594" y="265685"/>
                      </a:lnTo>
                      <a:lnTo>
                        <a:pt x="339979" y="90338"/>
                      </a:lnTo>
                      <a:lnTo>
                        <a:pt x="344021" y="215419"/>
                      </a:lnTo>
                      <a:lnTo>
                        <a:pt x="511484" y="0"/>
                      </a:lnTo>
                      <a:lnTo>
                        <a:pt x="518605" y="265685"/>
                      </a:lnTo>
                      <a:lnTo>
                        <a:pt x="682990" y="90338"/>
                      </a:lnTo>
                      <a:lnTo>
                        <a:pt x="687034" y="215420"/>
                      </a:lnTo>
                      <a:lnTo>
                        <a:pt x="854496" y="0"/>
                      </a:lnTo>
                      <a:lnTo>
                        <a:pt x="861617" y="265685"/>
                      </a:lnTo>
                      <a:lnTo>
                        <a:pt x="1026001" y="90338"/>
                      </a:lnTo>
                      <a:lnTo>
                        <a:pt x="1030045" y="215420"/>
                      </a:lnTo>
                      <a:lnTo>
                        <a:pt x="1197507" y="0"/>
                      </a:lnTo>
                      <a:lnTo>
                        <a:pt x="1204629" y="265682"/>
                      </a:lnTo>
                      <a:lnTo>
                        <a:pt x="1369010" y="90338"/>
                      </a:lnTo>
                      <a:lnTo>
                        <a:pt x="1375782" y="299854"/>
                      </a:lnTo>
                      <a:lnTo>
                        <a:pt x="1608882" y="0"/>
                      </a:lnTo>
                      <a:lnTo>
                        <a:pt x="1616003" y="265685"/>
                      </a:lnTo>
                      <a:lnTo>
                        <a:pt x="1780388" y="90338"/>
                      </a:lnTo>
                      <a:lnTo>
                        <a:pt x="1784430" y="215419"/>
                      </a:lnTo>
                      <a:lnTo>
                        <a:pt x="1951893" y="0"/>
                      </a:lnTo>
                      <a:lnTo>
                        <a:pt x="1959014" y="265685"/>
                      </a:lnTo>
                      <a:lnTo>
                        <a:pt x="2123399" y="90338"/>
                      </a:lnTo>
                      <a:lnTo>
                        <a:pt x="2127443" y="215420"/>
                      </a:lnTo>
                      <a:lnTo>
                        <a:pt x="2294905" y="0"/>
                      </a:lnTo>
                      <a:lnTo>
                        <a:pt x="2302026" y="265685"/>
                      </a:lnTo>
                      <a:lnTo>
                        <a:pt x="2466410" y="90338"/>
                      </a:lnTo>
                      <a:lnTo>
                        <a:pt x="2470454" y="215420"/>
                      </a:lnTo>
                      <a:lnTo>
                        <a:pt x="2637916" y="0"/>
                      </a:lnTo>
                      <a:lnTo>
                        <a:pt x="2645038" y="265682"/>
                      </a:lnTo>
                      <a:lnTo>
                        <a:pt x="2711331" y="194968"/>
                      </a:lnTo>
                      <a:lnTo>
                        <a:pt x="2711331" y="528968"/>
                      </a:lnTo>
                      <a:lnTo>
                        <a:pt x="2652094" y="528968"/>
                      </a:lnTo>
                      <a:lnTo>
                        <a:pt x="2480588" y="528968"/>
                      </a:lnTo>
                      <a:lnTo>
                        <a:pt x="2398210" y="528968"/>
                      </a:lnTo>
                      <a:lnTo>
                        <a:pt x="2309082" y="528968"/>
                      </a:lnTo>
                      <a:lnTo>
                        <a:pt x="2226707" y="528968"/>
                      </a:lnTo>
                      <a:lnTo>
                        <a:pt x="2137577" y="528968"/>
                      </a:lnTo>
                      <a:lnTo>
                        <a:pt x="2055201" y="528968"/>
                      </a:lnTo>
                      <a:lnTo>
                        <a:pt x="1966071" y="528968"/>
                      </a:lnTo>
                      <a:lnTo>
                        <a:pt x="1883696" y="528968"/>
                      </a:lnTo>
                      <a:lnTo>
                        <a:pt x="1794566" y="528968"/>
                      </a:lnTo>
                      <a:lnTo>
                        <a:pt x="1712190" y="528968"/>
                      </a:lnTo>
                      <a:lnTo>
                        <a:pt x="1623060" y="528968"/>
                      </a:lnTo>
                      <a:lnTo>
                        <a:pt x="1540685" y="528968"/>
                      </a:lnTo>
                      <a:lnTo>
                        <a:pt x="1383188" y="528968"/>
                      </a:lnTo>
                      <a:lnTo>
                        <a:pt x="1369179" y="528968"/>
                      </a:lnTo>
                      <a:lnTo>
                        <a:pt x="1211685" y="528968"/>
                      </a:lnTo>
                      <a:lnTo>
                        <a:pt x="1197673" y="528968"/>
                      </a:lnTo>
                      <a:lnTo>
                        <a:pt x="1040179" y="528968"/>
                      </a:lnTo>
                      <a:lnTo>
                        <a:pt x="957801" y="528968"/>
                      </a:lnTo>
                      <a:lnTo>
                        <a:pt x="868673" y="528968"/>
                      </a:lnTo>
                      <a:lnTo>
                        <a:pt x="786298" y="528968"/>
                      </a:lnTo>
                      <a:lnTo>
                        <a:pt x="697168" y="528968"/>
                      </a:lnTo>
                      <a:lnTo>
                        <a:pt x="614792" y="528968"/>
                      </a:lnTo>
                      <a:lnTo>
                        <a:pt x="525662" y="528968"/>
                      </a:lnTo>
                      <a:lnTo>
                        <a:pt x="443287" y="528968"/>
                      </a:lnTo>
                      <a:lnTo>
                        <a:pt x="354156" y="528968"/>
                      </a:lnTo>
                      <a:lnTo>
                        <a:pt x="271781" y="528968"/>
                      </a:lnTo>
                      <a:lnTo>
                        <a:pt x="182651" y="528968"/>
                      </a:lnTo>
                      <a:lnTo>
                        <a:pt x="100275" y="528968"/>
                      </a:lnTo>
                      <a:lnTo>
                        <a:pt x="0" y="528968"/>
                      </a:lnTo>
                      <a:lnTo>
                        <a:pt x="0" y="216719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D6AFBD3B-2BD2-4064-BB65-EEE9A3B4408F}"/>
                  </a:ext>
                </a:extLst>
              </p:cNvPr>
              <p:cNvGrpSpPr/>
              <p:nvPr/>
            </p:nvGrpSpPr>
            <p:grpSpPr>
              <a:xfrm>
                <a:off x="1987551" y="5228567"/>
                <a:ext cx="1327032" cy="190500"/>
                <a:chOff x="3614586" y="5115165"/>
                <a:chExt cx="2711331" cy="339965"/>
              </a:xfrm>
            </p:grpSpPr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835DBE62-A1DF-4D7A-9D65-110A342C30A5}"/>
                    </a:ext>
                  </a:extLst>
                </p:cNvPr>
                <p:cNvSpPr/>
                <p:nvPr/>
              </p:nvSpPr>
              <p:spPr>
                <a:xfrm>
                  <a:off x="3614587" y="5115165"/>
                  <a:ext cx="2711330" cy="216380"/>
                </a:xfrm>
                <a:custGeom>
                  <a:avLst/>
                  <a:gdLst>
                    <a:gd name="connsiteX0" fmla="*/ 83164 w 2676827"/>
                    <a:gd name="connsiteY0" fmla="*/ 0 h 216380"/>
                    <a:gd name="connsiteX1" fmla="*/ 86680 w 2676827"/>
                    <a:gd name="connsiteY1" fmla="*/ 108682 h 216380"/>
                    <a:gd name="connsiteX2" fmla="*/ 167826 w 2676827"/>
                    <a:gd name="connsiteY2" fmla="*/ 36954 h 216380"/>
                    <a:gd name="connsiteX3" fmla="*/ 169821 w 2676827"/>
                    <a:gd name="connsiteY3" fmla="*/ 88120 h 216380"/>
                    <a:gd name="connsiteX4" fmla="*/ 252487 w 2676827"/>
                    <a:gd name="connsiteY4" fmla="*/ 0 h 216380"/>
                    <a:gd name="connsiteX5" fmla="*/ 256003 w 2676827"/>
                    <a:gd name="connsiteY5" fmla="*/ 108682 h 216380"/>
                    <a:gd name="connsiteX6" fmla="*/ 337149 w 2676827"/>
                    <a:gd name="connsiteY6" fmla="*/ 36954 h 216380"/>
                    <a:gd name="connsiteX7" fmla="*/ 339145 w 2676827"/>
                    <a:gd name="connsiteY7" fmla="*/ 88120 h 216380"/>
                    <a:gd name="connsiteX8" fmla="*/ 421811 w 2676827"/>
                    <a:gd name="connsiteY8" fmla="*/ 0 h 216380"/>
                    <a:gd name="connsiteX9" fmla="*/ 425326 w 2676827"/>
                    <a:gd name="connsiteY9" fmla="*/ 108682 h 216380"/>
                    <a:gd name="connsiteX10" fmla="*/ 506472 w 2676827"/>
                    <a:gd name="connsiteY10" fmla="*/ 36954 h 216380"/>
                    <a:gd name="connsiteX11" fmla="*/ 508468 w 2676827"/>
                    <a:gd name="connsiteY11" fmla="*/ 88120 h 216380"/>
                    <a:gd name="connsiteX12" fmla="*/ 591134 w 2676827"/>
                    <a:gd name="connsiteY12" fmla="*/ 0 h 216380"/>
                    <a:gd name="connsiteX13" fmla="*/ 594650 w 2676827"/>
                    <a:gd name="connsiteY13" fmla="*/ 108680 h 216380"/>
                    <a:gd name="connsiteX14" fmla="*/ 675794 w 2676827"/>
                    <a:gd name="connsiteY14" fmla="*/ 36954 h 216380"/>
                    <a:gd name="connsiteX15" fmla="*/ 679137 w 2676827"/>
                    <a:gd name="connsiteY15" fmla="*/ 122659 h 216380"/>
                    <a:gd name="connsiteX16" fmla="*/ 794204 w 2676827"/>
                    <a:gd name="connsiteY16" fmla="*/ 0 h 216380"/>
                    <a:gd name="connsiteX17" fmla="*/ 797719 w 2676827"/>
                    <a:gd name="connsiteY17" fmla="*/ 108682 h 216380"/>
                    <a:gd name="connsiteX18" fmla="*/ 878866 w 2676827"/>
                    <a:gd name="connsiteY18" fmla="*/ 36954 h 216380"/>
                    <a:gd name="connsiteX19" fmla="*/ 880861 w 2676827"/>
                    <a:gd name="connsiteY19" fmla="*/ 88120 h 216380"/>
                    <a:gd name="connsiteX20" fmla="*/ 963527 w 2676827"/>
                    <a:gd name="connsiteY20" fmla="*/ 0 h 216380"/>
                    <a:gd name="connsiteX21" fmla="*/ 967042 w 2676827"/>
                    <a:gd name="connsiteY21" fmla="*/ 108682 h 216380"/>
                    <a:gd name="connsiteX22" fmla="*/ 1048189 w 2676827"/>
                    <a:gd name="connsiteY22" fmla="*/ 36954 h 216380"/>
                    <a:gd name="connsiteX23" fmla="*/ 1050185 w 2676827"/>
                    <a:gd name="connsiteY23" fmla="*/ 88120 h 216380"/>
                    <a:gd name="connsiteX24" fmla="*/ 1132850 w 2676827"/>
                    <a:gd name="connsiteY24" fmla="*/ 0 h 216380"/>
                    <a:gd name="connsiteX25" fmla="*/ 1136366 w 2676827"/>
                    <a:gd name="connsiteY25" fmla="*/ 108682 h 216380"/>
                    <a:gd name="connsiteX26" fmla="*/ 1217512 w 2676827"/>
                    <a:gd name="connsiteY26" fmla="*/ 36954 h 216380"/>
                    <a:gd name="connsiteX27" fmla="*/ 1219508 w 2676827"/>
                    <a:gd name="connsiteY27" fmla="*/ 88120 h 216380"/>
                    <a:gd name="connsiteX28" fmla="*/ 1302173 w 2676827"/>
                    <a:gd name="connsiteY28" fmla="*/ 0 h 216380"/>
                    <a:gd name="connsiteX29" fmla="*/ 1305689 w 2676827"/>
                    <a:gd name="connsiteY29" fmla="*/ 108680 h 216380"/>
                    <a:gd name="connsiteX30" fmla="*/ 1338414 w 2676827"/>
                    <a:gd name="connsiteY30" fmla="*/ 79754 h 216380"/>
                    <a:gd name="connsiteX31" fmla="*/ 1338414 w 2676827"/>
                    <a:gd name="connsiteY31" fmla="*/ 88650 h 216380"/>
                    <a:gd name="connsiteX32" fmla="*/ 1421578 w 2676827"/>
                    <a:gd name="connsiteY32" fmla="*/ 0 h 216380"/>
                    <a:gd name="connsiteX33" fmla="*/ 1425093 w 2676827"/>
                    <a:gd name="connsiteY33" fmla="*/ 108682 h 216380"/>
                    <a:gd name="connsiteX34" fmla="*/ 1506240 w 2676827"/>
                    <a:gd name="connsiteY34" fmla="*/ 36954 h 216380"/>
                    <a:gd name="connsiteX35" fmla="*/ 1508235 w 2676827"/>
                    <a:gd name="connsiteY35" fmla="*/ 88120 h 216380"/>
                    <a:gd name="connsiteX36" fmla="*/ 1590901 w 2676827"/>
                    <a:gd name="connsiteY36" fmla="*/ 0 h 216380"/>
                    <a:gd name="connsiteX37" fmla="*/ 1594416 w 2676827"/>
                    <a:gd name="connsiteY37" fmla="*/ 108682 h 216380"/>
                    <a:gd name="connsiteX38" fmla="*/ 1675563 w 2676827"/>
                    <a:gd name="connsiteY38" fmla="*/ 36954 h 216380"/>
                    <a:gd name="connsiteX39" fmla="*/ 1677559 w 2676827"/>
                    <a:gd name="connsiteY39" fmla="*/ 88120 h 216380"/>
                    <a:gd name="connsiteX40" fmla="*/ 1760224 w 2676827"/>
                    <a:gd name="connsiteY40" fmla="*/ 0 h 216380"/>
                    <a:gd name="connsiteX41" fmla="*/ 1763739 w 2676827"/>
                    <a:gd name="connsiteY41" fmla="*/ 108682 h 216380"/>
                    <a:gd name="connsiteX42" fmla="*/ 1844886 w 2676827"/>
                    <a:gd name="connsiteY42" fmla="*/ 36954 h 216380"/>
                    <a:gd name="connsiteX43" fmla="*/ 1846882 w 2676827"/>
                    <a:gd name="connsiteY43" fmla="*/ 88120 h 216380"/>
                    <a:gd name="connsiteX44" fmla="*/ 1929547 w 2676827"/>
                    <a:gd name="connsiteY44" fmla="*/ 0 h 216380"/>
                    <a:gd name="connsiteX45" fmla="*/ 1933063 w 2676827"/>
                    <a:gd name="connsiteY45" fmla="*/ 108680 h 216380"/>
                    <a:gd name="connsiteX46" fmla="*/ 2014208 w 2676827"/>
                    <a:gd name="connsiteY46" fmla="*/ 36954 h 216380"/>
                    <a:gd name="connsiteX47" fmla="*/ 2017550 w 2676827"/>
                    <a:gd name="connsiteY47" fmla="*/ 122659 h 216380"/>
                    <a:gd name="connsiteX48" fmla="*/ 2132617 w 2676827"/>
                    <a:gd name="connsiteY48" fmla="*/ 0 h 216380"/>
                    <a:gd name="connsiteX49" fmla="*/ 2136133 w 2676827"/>
                    <a:gd name="connsiteY49" fmla="*/ 108682 h 216380"/>
                    <a:gd name="connsiteX50" fmla="*/ 2217279 w 2676827"/>
                    <a:gd name="connsiteY50" fmla="*/ 36954 h 216380"/>
                    <a:gd name="connsiteX51" fmla="*/ 2219274 w 2676827"/>
                    <a:gd name="connsiteY51" fmla="*/ 88120 h 216380"/>
                    <a:gd name="connsiteX52" fmla="*/ 2301940 w 2676827"/>
                    <a:gd name="connsiteY52" fmla="*/ 0 h 216380"/>
                    <a:gd name="connsiteX53" fmla="*/ 2305456 w 2676827"/>
                    <a:gd name="connsiteY53" fmla="*/ 108682 h 216380"/>
                    <a:gd name="connsiteX54" fmla="*/ 2386602 w 2676827"/>
                    <a:gd name="connsiteY54" fmla="*/ 36954 h 216380"/>
                    <a:gd name="connsiteX55" fmla="*/ 2388598 w 2676827"/>
                    <a:gd name="connsiteY55" fmla="*/ 88120 h 216380"/>
                    <a:gd name="connsiteX56" fmla="*/ 2471264 w 2676827"/>
                    <a:gd name="connsiteY56" fmla="*/ 0 h 216380"/>
                    <a:gd name="connsiteX57" fmla="*/ 2474779 w 2676827"/>
                    <a:gd name="connsiteY57" fmla="*/ 108682 h 216380"/>
                    <a:gd name="connsiteX58" fmla="*/ 2555925 w 2676827"/>
                    <a:gd name="connsiteY58" fmla="*/ 36954 h 216380"/>
                    <a:gd name="connsiteX59" fmla="*/ 2557921 w 2676827"/>
                    <a:gd name="connsiteY59" fmla="*/ 88120 h 216380"/>
                    <a:gd name="connsiteX60" fmla="*/ 2640587 w 2676827"/>
                    <a:gd name="connsiteY60" fmla="*/ 0 h 216380"/>
                    <a:gd name="connsiteX61" fmla="*/ 2644102 w 2676827"/>
                    <a:gd name="connsiteY61" fmla="*/ 108680 h 216380"/>
                    <a:gd name="connsiteX62" fmla="*/ 2676827 w 2676827"/>
                    <a:gd name="connsiteY62" fmla="*/ 79754 h 216380"/>
                    <a:gd name="connsiteX63" fmla="*/ 2676827 w 2676827"/>
                    <a:gd name="connsiteY63" fmla="*/ 216380 h 216380"/>
                    <a:gd name="connsiteX64" fmla="*/ 2647586 w 2676827"/>
                    <a:gd name="connsiteY64" fmla="*/ 216380 h 216380"/>
                    <a:gd name="connsiteX65" fmla="*/ 2562924 w 2676827"/>
                    <a:gd name="connsiteY65" fmla="*/ 216380 h 216380"/>
                    <a:gd name="connsiteX66" fmla="*/ 2522259 w 2676827"/>
                    <a:gd name="connsiteY66" fmla="*/ 216380 h 216380"/>
                    <a:gd name="connsiteX67" fmla="*/ 2478262 w 2676827"/>
                    <a:gd name="connsiteY67" fmla="*/ 216380 h 216380"/>
                    <a:gd name="connsiteX68" fmla="*/ 2437599 w 2676827"/>
                    <a:gd name="connsiteY68" fmla="*/ 216380 h 216380"/>
                    <a:gd name="connsiteX69" fmla="*/ 2393601 w 2676827"/>
                    <a:gd name="connsiteY69" fmla="*/ 216380 h 216380"/>
                    <a:gd name="connsiteX70" fmla="*/ 2352937 w 2676827"/>
                    <a:gd name="connsiteY70" fmla="*/ 216380 h 216380"/>
                    <a:gd name="connsiteX71" fmla="*/ 2308939 w 2676827"/>
                    <a:gd name="connsiteY71" fmla="*/ 216380 h 216380"/>
                    <a:gd name="connsiteX72" fmla="*/ 2268276 w 2676827"/>
                    <a:gd name="connsiteY72" fmla="*/ 216380 h 216380"/>
                    <a:gd name="connsiteX73" fmla="*/ 2224278 w 2676827"/>
                    <a:gd name="connsiteY73" fmla="*/ 216380 h 216380"/>
                    <a:gd name="connsiteX74" fmla="*/ 2183614 w 2676827"/>
                    <a:gd name="connsiteY74" fmla="*/ 216380 h 216380"/>
                    <a:gd name="connsiteX75" fmla="*/ 2139616 w 2676827"/>
                    <a:gd name="connsiteY75" fmla="*/ 216380 h 216380"/>
                    <a:gd name="connsiteX76" fmla="*/ 2098953 w 2676827"/>
                    <a:gd name="connsiteY76" fmla="*/ 216380 h 216380"/>
                    <a:gd name="connsiteX77" fmla="*/ 2021206 w 2676827"/>
                    <a:gd name="connsiteY77" fmla="*/ 216380 h 216380"/>
                    <a:gd name="connsiteX78" fmla="*/ 2014291 w 2676827"/>
                    <a:gd name="connsiteY78" fmla="*/ 216380 h 216380"/>
                    <a:gd name="connsiteX79" fmla="*/ 1936546 w 2676827"/>
                    <a:gd name="connsiteY79" fmla="*/ 216380 h 216380"/>
                    <a:gd name="connsiteX80" fmla="*/ 1929629 w 2676827"/>
                    <a:gd name="connsiteY80" fmla="*/ 216380 h 216380"/>
                    <a:gd name="connsiteX81" fmla="*/ 1851884 w 2676827"/>
                    <a:gd name="connsiteY81" fmla="*/ 216380 h 216380"/>
                    <a:gd name="connsiteX82" fmla="*/ 1811219 w 2676827"/>
                    <a:gd name="connsiteY82" fmla="*/ 216380 h 216380"/>
                    <a:gd name="connsiteX83" fmla="*/ 1767223 w 2676827"/>
                    <a:gd name="connsiteY83" fmla="*/ 216380 h 216380"/>
                    <a:gd name="connsiteX84" fmla="*/ 1726559 w 2676827"/>
                    <a:gd name="connsiteY84" fmla="*/ 216380 h 216380"/>
                    <a:gd name="connsiteX85" fmla="*/ 1682561 w 2676827"/>
                    <a:gd name="connsiteY85" fmla="*/ 216380 h 216380"/>
                    <a:gd name="connsiteX86" fmla="*/ 1641897 w 2676827"/>
                    <a:gd name="connsiteY86" fmla="*/ 216380 h 216380"/>
                    <a:gd name="connsiteX87" fmla="*/ 1597900 w 2676827"/>
                    <a:gd name="connsiteY87" fmla="*/ 216380 h 216380"/>
                    <a:gd name="connsiteX88" fmla="*/ 1557236 w 2676827"/>
                    <a:gd name="connsiteY88" fmla="*/ 216380 h 216380"/>
                    <a:gd name="connsiteX89" fmla="*/ 1513238 w 2676827"/>
                    <a:gd name="connsiteY89" fmla="*/ 216380 h 216380"/>
                    <a:gd name="connsiteX90" fmla="*/ 1472574 w 2676827"/>
                    <a:gd name="connsiteY90" fmla="*/ 216380 h 216380"/>
                    <a:gd name="connsiteX91" fmla="*/ 1428577 w 2676827"/>
                    <a:gd name="connsiteY91" fmla="*/ 216380 h 216380"/>
                    <a:gd name="connsiteX92" fmla="*/ 1387913 w 2676827"/>
                    <a:gd name="connsiteY92" fmla="*/ 216380 h 216380"/>
                    <a:gd name="connsiteX93" fmla="*/ 1338414 w 2676827"/>
                    <a:gd name="connsiteY93" fmla="*/ 216380 h 216380"/>
                    <a:gd name="connsiteX94" fmla="*/ 1338413 w 2676827"/>
                    <a:gd name="connsiteY94" fmla="*/ 216380 h 216380"/>
                    <a:gd name="connsiteX95" fmla="*/ 1309172 w 2676827"/>
                    <a:gd name="connsiteY95" fmla="*/ 216380 h 216380"/>
                    <a:gd name="connsiteX96" fmla="*/ 1224510 w 2676827"/>
                    <a:gd name="connsiteY96" fmla="*/ 216380 h 216380"/>
                    <a:gd name="connsiteX97" fmla="*/ 1183846 w 2676827"/>
                    <a:gd name="connsiteY97" fmla="*/ 216380 h 216380"/>
                    <a:gd name="connsiteX98" fmla="*/ 1139849 w 2676827"/>
                    <a:gd name="connsiteY98" fmla="*/ 216380 h 216380"/>
                    <a:gd name="connsiteX99" fmla="*/ 1099185 w 2676827"/>
                    <a:gd name="connsiteY99" fmla="*/ 216380 h 216380"/>
                    <a:gd name="connsiteX100" fmla="*/ 1055187 w 2676827"/>
                    <a:gd name="connsiteY100" fmla="*/ 216380 h 216380"/>
                    <a:gd name="connsiteX101" fmla="*/ 1014524 w 2676827"/>
                    <a:gd name="connsiteY101" fmla="*/ 216380 h 216380"/>
                    <a:gd name="connsiteX102" fmla="*/ 970526 w 2676827"/>
                    <a:gd name="connsiteY102" fmla="*/ 216380 h 216380"/>
                    <a:gd name="connsiteX103" fmla="*/ 929862 w 2676827"/>
                    <a:gd name="connsiteY103" fmla="*/ 216380 h 216380"/>
                    <a:gd name="connsiteX104" fmla="*/ 885864 w 2676827"/>
                    <a:gd name="connsiteY104" fmla="*/ 216380 h 216380"/>
                    <a:gd name="connsiteX105" fmla="*/ 845201 w 2676827"/>
                    <a:gd name="connsiteY105" fmla="*/ 216380 h 216380"/>
                    <a:gd name="connsiteX106" fmla="*/ 801203 w 2676827"/>
                    <a:gd name="connsiteY106" fmla="*/ 216380 h 216380"/>
                    <a:gd name="connsiteX107" fmla="*/ 760539 w 2676827"/>
                    <a:gd name="connsiteY107" fmla="*/ 216380 h 216380"/>
                    <a:gd name="connsiteX108" fmla="*/ 682793 w 2676827"/>
                    <a:gd name="connsiteY108" fmla="*/ 216380 h 216380"/>
                    <a:gd name="connsiteX109" fmla="*/ 675878 w 2676827"/>
                    <a:gd name="connsiteY109" fmla="*/ 216380 h 216380"/>
                    <a:gd name="connsiteX110" fmla="*/ 598133 w 2676827"/>
                    <a:gd name="connsiteY110" fmla="*/ 216380 h 216380"/>
                    <a:gd name="connsiteX111" fmla="*/ 591216 w 2676827"/>
                    <a:gd name="connsiteY111" fmla="*/ 216380 h 216380"/>
                    <a:gd name="connsiteX112" fmla="*/ 513471 w 2676827"/>
                    <a:gd name="connsiteY112" fmla="*/ 216380 h 216380"/>
                    <a:gd name="connsiteX113" fmla="*/ 472806 w 2676827"/>
                    <a:gd name="connsiteY113" fmla="*/ 216380 h 216380"/>
                    <a:gd name="connsiteX114" fmla="*/ 428809 w 2676827"/>
                    <a:gd name="connsiteY114" fmla="*/ 216380 h 216380"/>
                    <a:gd name="connsiteX115" fmla="*/ 388146 w 2676827"/>
                    <a:gd name="connsiteY115" fmla="*/ 216380 h 216380"/>
                    <a:gd name="connsiteX116" fmla="*/ 344148 w 2676827"/>
                    <a:gd name="connsiteY116" fmla="*/ 216380 h 216380"/>
                    <a:gd name="connsiteX117" fmla="*/ 303484 w 2676827"/>
                    <a:gd name="connsiteY117" fmla="*/ 216380 h 216380"/>
                    <a:gd name="connsiteX118" fmla="*/ 259486 w 2676827"/>
                    <a:gd name="connsiteY118" fmla="*/ 216380 h 216380"/>
                    <a:gd name="connsiteX119" fmla="*/ 218823 w 2676827"/>
                    <a:gd name="connsiteY119" fmla="*/ 216380 h 216380"/>
                    <a:gd name="connsiteX120" fmla="*/ 174824 w 2676827"/>
                    <a:gd name="connsiteY120" fmla="*/ 216380 h 216380"/>
                    <a:gd name="connsiteX121" fmla="*/ 134161 w 2676827"/>
                    <a:gd name="connsiteY121" fmla="*/ 216380 h 216380"/>
                    <a:gd name="connsiteX122" fmla="*/ 90163 w 2676827"/>
                    <a:gd name="connsiteY122" fmla="*/ 216380 h 216380"/>
                    <a:gd name="connsiteX123" fmla="*/ 49499 w 2676827"/>
                    <a:gd name="connsiteY123" fmla="*/ 216380 h 216380"/>
                    <a:gd name="connsiteX124" fmla="*/ 0 w 2676827"/>
                    <a:gd name="connsiteY124" fmla="*/ 216380 h 216380"/>
                    <a:gd name="connsiteX125" fmla="*/ 0 w 2676827"/>
                    <a:gd name="connsiteY125" fmla="*/ 88651 h 216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</a:cxnLst>
                  <a:rect l="l" t="t" r="r" b="b"/>
                  <a:pathLst>
                    <a:path w="2676827" h="216380">
                      <a:moveTo>
                        <a:pt x="83164" y="0"/>
                      </a:moveTo>
                      <a:lnTo>
                        <a:pt x="86680" y="108682"/>
                      </a:lnTo>
                      <a:lnTo>
                        <a:pt x="167826" y="36954"/>
                      </a:lnTo>
                      <a:lnTo>
                        <a:pt x="169821" y="88120"/>
                      </a:lnTo>
                      <a:lnTo>
                        <a:pt x="252487" y="0"/>
                      </a:lnTo>
                      <a:lnTo>
                        <a:pt x="256003" y="108682"/>
                      </a:lnTo>
                      <a:lnTo>
                        <a:pt x="337149" y="36954"/>
                      </a:lnTo>
                      <a:lnTo>
                        <a:pt x="339145" y="88120"/>
                      </a:lnTo>
                      <a:lnTo>
                        <a:pt x="421811" y="0"/>
                      </a:lnTo>
                      <a:lnTo>
                        <a:pt x="425326" y="108682"/>
                      </a:lnTo>
                      <a:lnTo>
                        <a:pt x="506472" y="36954"/>
                      </a:lnTo>
                      <a:lnTo>
                        <a:pt x="508468" y="88120"/>
                      </a:lnTo>
                      <a:lnTo>
                        <a:pt x="591134" y="0"/>
                      </a:lnTo>
                      <a:lnTo>
                        <a:pt x="594650" y="108680"/>
                      </a:lnTo>
                      <a:lnTo>
                        <a:pt x="675794" y="36954"/>
                      </a:lnTo>
                      <a:lnTo>
                        <a:pt x="679137" y="122659"/>
                      </a:lnTo>
                      <a:lnTo>
                        <a:pt x="794204" y="0"/>
                      </a:lnTo>
                      <a:lnTo>
                        <a:pt x="797719" y="108682"/>
                      </a:lnTo>
                      <a:lnTo>
                        <a:pt x="878866" y="36954"/>
                      </a:lnTo>
                      <a:lnTo>
                        <a:pt x="880861" y="88120"/>
                      </a:lnTo>
                      <a:lnTo>
                        <a:pt x="963527" y="0"/>
                      </a:lnTo>
                      <a:lnTo>
                        <a:pt x="967042" y="108682"/>
                      </a:lnTo>
                      <a:lnTo>
                        <a:pt x="1048189" y="36954"/>
                      </a:lnTo>
                      <a:lnTo>
                        <a:pt x="1050185" y="88120"/>
                      </a:lnTo>
                      <a:lnTo>
                        <a:pt x="1132850" y="0"/>
                      </a:lnTo>
                      <a:lnTo>
                        <a:pt x="1136366" y="108682"/>
                      </a:lnTo>
                      <a:lnTo>
                        <a:pt x="1217512" y="36954"/>
                      </a:lnTo>
                      <a:lnTo>
                        <a:pt x="1219508" y="88120"/>
                      </a:lnTo>
                      <a:lnTo>
                        <a:pt x="1302173" y="0"/>
                      </a:lnTo>
                      <a:lnTo>
                        <a:pt x="1305689" y="108680"/>
                      </a:lnTo>
                      <a:lnTo>
                        <a:pt x="1338414" y="79754"/>
                      </a:lnTo>
                      <a:lnTo>
                        <a:pt x="1338414" y="88650"/>
                      </a:lnTo>
                      <a:lnTo>
                        <a:pt x="1421578" y="0"/>
                      </a:lnTo>
                      <a:lnTo>
                        <a:pt x="1425093" y="108682"/>
                      </a:lnTo>
                      <a:lnTo>
                        <a:pt x="1506240" y="36954"/>
                      </a:lnTo>
                      <a:lnTo>
                        <a:pt x="1508235" y="88120"/>
                      </a:lnTo>
                      <a:lnTo>
                        <a:pt x="1590901" y="0"/>
                      </a:lnTo>
                      <a:lnTo>
                        <a:pt x="1594416" y="108682"/>
                      </a:lnTo>
                      <a:lnTo>
                        <a:pt x="1675563" y="36954"/>
                      </a:lnTo>
                      <a:lnTo>
                        <a:pt x="1677559" y="88120"/>
                      </a:lnTo>
                      <a:lnTo>
                        <a:pt x="1760224" y="0"/>
                      </a:lnTo>
                      <a:lnTo>
                        <a:pt x="1763739" y="108682"/>
                      </a:lnTo>
                      <a:lnTo>
                        <a:pt x="1844886" y="36954"/>
                      </a:lnTo>
                      <a:lnTo>
                        <a:pt x="1846882" y="88120"/>
                      </a:lnTo>
                      <a:lnTo>
                        <a:pt x="1929547" y="0"/>
                      </a:lnTo>
                      <a:lnTo>
                        <a:pt x="1933063" y="108680"/>
                      </a:lnTo>
                      <a:lnTo>
                        <a:pt x="2014208" y="36954"/>
                      </a:lnTo>
                      <a:lnTo>
                        <a:pt x="2017550" y="122659"/>
                      </a:lnTo>
                      <a:lnTo>
                        <a:pt x="2132617" y="0"/>
                      </a:lnTo>
                      <a:lnTo>
                        <a:pt x="2136133" y="108682"/>
                      </a:lnTo>
                      <a:lnTo>
                        <a:pt x="2217279" y="36954"/>
                      </a:lnTo>
                      <a:lnTo>
                        <a:pt x="2219274" y="88120"/>
                      </a:lnTo>
                      <a:lnTo>
                        <a:pt x="2301940" y="0"/>
                      </a:lnTo>
                      <a:lnTo>
                        <a:pt x="2305456" y="108682"/>
                      </a:lnTo>
                      <a:lnTo>
                        <a:pt x="2386602" y="36954"/>
                      </a:lnTo>
                      <a:lnTo>
                        <a:pt x="2388598" y="88120"/>
                      </a:lnTo>
                      <a:lnTo>
                        <a:pt x="2471264" y="0"/>
                      </a:lnTo>
                      <a:lnTo>
                        <a:pt x="2474779" y="108682"/>
                      </a:lnTo>
                      <a:lnTo>
                        <a:pt x="2555925" y="36954"/>
                      </a:lnTo>
                      <a:lnTo>
                        <a:pt x="2557921" y="88120"/>
                      </a:lnTo>
                      <a:lnTo>
                        <a:pt x="2640587" y="0"/>
                      </a:lnTo>
                      <a:lnTo>
                        <a:pt x="2644102" y="108680"/>
                      </a:lnTo>
                      <a:lnTo>
                        <a:pt x="2676827" y="79754"/>
                      </a:lnTo>
                      <a:lnTo>
                        <a:pt x="2676827" y="216380"/>
                      </a:lnTo>
                      <a:lnTo>
                        <a:pt x="2647586" y="216380"/>
                      </a:lnTo>
                      <a:lnTo>
                        <a:pt x="2562924" y="216380"/>
                      </a:lnTo>
                      <a:lnTo>
                        <a:pt x="2522259" y="216380"/>
                      </a:lnTo>
                      <a:lnTo>
                        <a:pt x="2478262" y="216380"/>
                      </a:lnTo>
                      <a:lnTo>
                        <a:pt x="2437599" y="216380"/>
                      </a:lnTo>
                      <a:lnTo>
                        <a:pt x="2393601" y="216380"/>
                      </a:lnTo>
                      <a:lnTo>
                        <a:pt x="2352937" y="216380"/>
                      </a:lnTo>
                      <a:lnTo>
                        <a:pt x="2308939" y="216380"/>
                      </a:lnTo>
                      <a:lnTo>
                        <a:pt x="2268276" y="216380"/>
                      </a:lnTo>
                      <a:lnTo>
                        <a:pt x="2224278" y="216380"/>
                      </a:lnTo>
                      <a:lnTo>
                        <a:pt x="2183614" y="216380"/>
                      </a:lnTo>
                      <a:lnTo>
                        <a:pt x="2139616" y="216380"/>
                      </a:lnTo>
                      <a:lnTo>
                        <a:pt x="2098953" y="216380"/>
                      </a:lnTo>
                      <a:lnTo>
                        <a:pt x="2021206" y="216380"/>
                      </a:lnTo>
                      <a:lnTo>
                        <a:pt x="2014291" y="216380"/>
                      </a:lnTo>
                      <a:lnTo>
                        <a:pt x="1936546" y="216380"/>
                      </a:lnTo>
                      <a:lnTo>
                        <a:pt x="1929629" y="216380"/>
                      </a:lnTo>
                      <a:lnTo>
                        <a:pt x="1851884" y="216380"/>
                      </a:lnTo>
                      <a:lnTo>
                        <a:pt x="1811219" y="216380"/>
                      </a:lnTo>
                      <a:lnTo>
                        <a:pt x="1767223" y="216380"/>
                      </a:lnTo>
                      <a:lnTo>
                        <a:pt x="1726559" y="216380"/>
                      </a:lnTo>
                      <a:lnTo>
                        <a:pt x="1682561" y="216380"/>
                      </a:lnTo>
                      <a:lnTo>
                        <a:pt x="1641897" y="216380"/>
                      </a:lnTo>
                      <a:lnTo>
                        <a:pt x="1597900" y="216380"/>
                      </a:lnTo>
                      <a:lnTo>
                        <a:pt x="1557236" y="216380"/>
                      </a:lnTo>
                      <a:lnTo>
                        <a:pt x="1513238" y="216380"/>
                      </a:lnTo>
                      <a:lnTo>
                        <a:pt x="1472574" y="216380"/>
                      </a:lnTo>
                      <a:lnTo>
                        <a:pt x="1428577" y="216380"/>
                      </a:lnTo>
                      <a:lnTo>
                        <a:pt x="1387913" y="216380"/>
                      </a:lnTo>
                      <a:lnTo>
                        <a:pt x="1338414" y="216380"/>
                      </a:lnTo>
                      <a:lnTo>
                        <a:pt x="1338413" y="216380"/>
                      </a:lnTo>
                      <a:lnTo>
                        <a:pt x="1309172" y="216380"/>
                      </a:lnTo>
                      <a:lnTo>
                        <a:pt x="1224510" y="216380"/>
                      </a:lnTo>
                      <a:lnTo>
                        <a:pt x="1183846" y="216380"/>
                      </a:lnTo>
                      <a:lnTo>
                        <a:pt x="1139849" y="216380"/>
                      </a:lnTo>
                      <a:lnTo>
                        <a:pt x="1099185" y="216380"/>
                      </a:lnTo>
                      <a:lnTo>
                        <a:pt x="1055187" y="216380"/>
                      </a:lnTo>
                      <a:lnTo>
                        <a:pt x="1014524" y="216380"/>
                      </a:lnTo>
                      <a:lnTo>
                        <a:pt x="970526" y="216380"/>
                      </a:lnTo>
                      <a:lnTo>
                        <a:pt x="929862" y="216380"/>
                      </a:lnTo>
                      <a:lnTo>
                        <a:pt x="885864" y="216380"/>
                      </a:lnTo>
                      <a:lnTo>
                        <a:pt x="845201" y="216380"/>
                      </a:lnTo>
                      <a:lnTo>
                        <a:pt x="801203" y="216380"/>
                      </a:lnTo>
                      <a:lnTo>
                        <a:pt x="760539" y="216380"/>
                      </a:lnTo>
                      <a:lnTo>
                        <a:pt x="682793" y="216380"/>
                      </a:lnTo>
                      <a:lnTo>
                        <a:pt x="675878" y="216380"/>
                      </a:lnTo>
                      <a:lnTo>
                        <a:pt x="598133" y="216380"/>
                      </a:lnTo>
                      <a:lnTo>
                        <a:pt x="591216" y="216380"/>
                      </a:lnTo>
                      <a:lnTo>
                        <a:pt x="513471" y="216380"/>
                      </a:lnTo>
                      <a:lnTo>
                        <a:pt x="472806" y="216380"/>
                      </a:lnTo>
                      <a:lnTo>
                        <a:pt x="428809" y="216380"/>
                      </a:lnTo>
                      <a:lnTo>
                        <a:pt x="388146" y="216380"/>
                      </a:lnTo>
                      <a:lnTo>
                        <a:pt x="344148" y="216380"/>
                      </a:lnTo>
                      <a:lnTo>
                        <a:pt x="303484" y="216380"/>
                      </a:lnTo>
                      <a:lnTo>
                        <a:pt x="259486" y="216380"/>
                      </a:lnTo>
                      <a:lnTo>
                        <a:pt x="218823" y="216380"/>
                      </a:lnTo>
                      <a:lnTo>
                        <a:pt x="174824" y="216380"/>
                      </a:lnTo>
                      <a:lnTo>
                        <a:pt x="134161" y="216380"/>
                      </a:lnTo>
                      <a:lnTo>
                        <a:pt x="90163" y="216380"/>
                      </a:lnTo>
                      <a:lnTo>
                        <a:pt x="49499" y="216380"/>
                      </a:lnTo>
                      <a:lnTo>
                        <a:pt x="0" y="216380"/>
                      </a:lnTo>
                      <a:lnTo>
                        <a:pt x="0" y="88651"/>
                      </a:ln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A95A1A52-9174-4963-B1B3-AC1DF1FC370B}"/>
                    </a:ext>
                  </a:extLst>
                </p:cNvPr>
                <p:cNvSpPr/>
                <p:nvPr/>
              </p:nvSpPr>
              <p:spPr>
                <a:xfrm>
                  <a:off x="3614586" y="5168900"/>
                  <a:ext cx="2711331" cy="286230"/>
                </a:xfrm>
                <a:custGeom>
                  <a:avLst/>
                  <a:gdLst>
                    <a:gd name="connsiteX0" fmla="*/ 168473 w 2711331"/>
                    <a:gd name="connsiteY0" fmla="*/ 0 h 528968"/>
                    <a:gd name="connsiteX1" fmla="*/ 175594 w 2711331"/>
                    <a:gd name="connsiteY1" fmla="*/ 265685 h 528968"/>
                    <a:gd name="connsiteX2" fmla="*/ 339979 w 2711331"/>
                    <a:gd name="connsiteY2" fmla="*/ 90338 h 528968"/>
                    <a:gd name="connsiteX3" fmla="*/ 344021 w 2711331"/>
                    <a:gd name="connsiteY3" fmla="*/ 215419 h 528968"/>
                    <a:gd name="connsiteX4" fmla="*/ 511484 w 2711331"/>
                    <a:gd name="connsiteY4" fmla="*/ 0 h 528968"/>
                    <a:gd name="connsiteX5" fmla="*/ 518605 w 2711331"/>
                    <a:gd name="connsiteY5" fmla="*/ 265685 h 528968"/>
                    <a:gd name="connsiteX6" fmla="*/ 682990 w 2711331"/>
                    <a:gd name="connsiteY6" fmla="*/ 90338 h 528968"/>
                    <a:gd name="connsiteX7" fmla="*/ 687034 w 2711331"/>
                    <a:gd name="connsiteY7" fmla="*/ 215420 h 528968"/>
                    <a:gd name="connsiteX8" fmla="*/ 854496 w 2711331"/>
                    <a:gd name="connsiteY8" fmla="*/ 0 h 528968"/>
                    <a:gd name="connsiteX9" fmla="*/ 861617 w 2711331"/>
                    <a:gd name="connsiteY9" fmla="*/ 265685 h 528968"/>
                    <a:gd name="connsiteX10" fmla="*/ 1026001 w 2711331"/>
                    <a:gd name="connsiteY10" fmla="*/ 90338 h 528968"/>
                    <a:gd name="connsiteX11" fmla="*/ 1030045 w 2711331"/>
                    <a:gd name="connsiteY11" fmla="*/ 215420 h 528968"/>
                    <a:gd name="connsiteX12" fmla="*/ 1197507 w 2711331"/>
                    <a:gd name="connsiteY12" fmla="*/ 0 h 528968"/>
                    <a:gd name="connsiteX13" fmla="*/ 1204629 w 2711331"/>
                    <a:gd name="connsiteY13" fmla="*/ 265682 h 528968"/>
                    <a:gd name="connsiteX14" fmla="*/ 1369010 w 2711331"/>
                    <a:gd name="connsiteY14" fmla="*/ 90338 h 528968"/>
                    <a:gd name="connsiteX15" fmla="*/ 1375782 w 2711331"/>
                    <a:gd name="connsiteY15" fmla="*/ 299854 h 528968"/>
                    <a:gd name="connsiteX16" fmla="*/ 1608882 w 2711331"/>
                    <a:gd name="connsiteY16" fmla="*/ 0 h 528968"/>
                    <a:gd name="connsiteX17" fmla="*/ 1616003 w 2711331"/>
                    <a:gd name="connsiteY17" fmla="*/ 265685 h 528968"/>
                    <a:gd name="connsiteX18" fmla="*/ 1780388 w 2711331"/>
                    <a:gd name="connsiteY18" fmla="*/ 90338 h 528968"/>
                    <a:gd name="connsiteX19" fmla="*/ 1784430 w 2711331"/>
                    <a:gd name="connsiteY19" fmla="*/ 215419 h 528968"/>
                    <a:gd name="connsiteX20" fmla="*/ 1951893 w 2711331"/>
                    <a:gd name="connsiteY20" fmla="*/ 0 h 528968"/>
                    <a:gd name="connsiteX21" fmla="*/ 1959014 w 2711331"/>
                    <a:gd name="connsiteY21" fmla="*/ 265685 h 528968"/>
                    <a:gd name="connsiteX22" fmla="*/ 2123399 w 2711331"/>
                    <a:gd name="connsiteY22" fmla="*/ 90338 h 528968"/>
                    <a:gd name="connsiteX23" fmla="*/ 2127443 w 2711331"/>
                    <a:gd name="connsiteY23" fmla="*/ 215420 h 528968"/>
                    <a:gd name="connsiteX24" fmla="*/ 2294905 w 2711331"/>
                    <a:gd name="connsiteY24" fmla="*/ 0 h 528968"/>
                    <a:gd name="connsiteX25" fmla="*/ 2302026 w 2711331"/>
                    <a:gd name="connsiteY25" fmla="*/ 265685 h 528968"/>
                    <a:gd name="connsiteX26" fmla="*/ 2466410 w 2711331"/>
                    <a:gd name="connsiteY26" fmla="*/ 90338 h 528968"/>
                    <a:gd name="connsiteX27" fmla="*/ 2470454 w 2711331"/>
                    <a:gd name="connsiteY27" fmla="*/ 215420 h 528968"/>
                    <a:gd name="connsiteX28" fmla="*/ 2637916 w 2711331"/>
                    <a:gd name="connsiteY28" fmla="*/ 0 h 528968"/>
                    <a:gd name="connsiteX29" fmla="*/ 2645038 w 2711331"/>
                    <a:gd name="connsiteY29" fmla="*/ 265682 h 528968"/>
                    <a:gd name="connsiteX30" fmla="*/ 2711331 w 2711331"/>
                    <a:gd name="connsiteY30" fmla="*/ 194968 h 528968"/>
                    <a:gd name="connsiteX31" fmla="*/ 2711331 w 2711331"/>
                    <a:gd name="connsiteY31" fmla="*/ 528968 h 528968"/>
                    <a:gd name="connsiteX32" fmla="*/ 2652094 w 2711331"/>
                    <a:gd name="connsiteY32" fmla="*/ 528968 h 528968"/>
                    <a:gd name="connsiteX33" fmla="*/ 2480588 w 2711331"/>
                    <a:gd name="connsiteY33" fmla="*/ 528968 h 528968"/>
                    <a:gd name="connsiteX34" fmla="*/ 2398210 w 2711331"/>
                    <a:gd name="connsiteY34" fmla="*/ 528968 h 528968"/>
                    <a:gd name="connsiteX35" fmla="*/ 2309082 w 2711331"/>
                    <a:gd name="connsiteY35" fmla="*/ 528968 h 528968"/>
                    <a:gd name="connsiteX36" fmla="*/ 2226707 w 2711331"/>
                    <a:gd name="connsiteY36" fmla="*/ 528968 h 528968"/>
                    <a:gd name="connsiteX37" fmla="*/ 2137577 w 2711331"/>
                    <a:gd name="connsiteY37" fmla="*/ 528968 h 528968"/>
                    <a:gd name="connsiteX38" fmla="*/ 2055201 w 2711331"/>
                    <a:gd name="connsiteY38" fmla="*/ 528968 h 528968"/>
                    <a:gd name="connsiteX39" fmla="*/ 1966071 w 2711331"/>
                    <a:gd name="connsiteY39" fmla="*/ 528968 h 528968"/>
                    <a:gd name="connsiteX40" fmla="*/ 1883696 w 2711331"/>
                    <a:gd name="connsiteY40" fmla="*/ 528968 h 528968"/>
                    <a:gd name="connsiteX41" fmla="*/ 1794566 w 2711331"/>
                    <a:gd name="connsiteY41" fmla="*/ 528968 h 528968"/>
                    <a:gd name="connsiteX42" fmla="*/ 1712190 w 2711331"/>
                    <a:gd name="connsiteY42" fmla="*/ 528968 h 528968"/>
                    <a:gd name="connsiteX43" fmla="*/ 1623060 w 2711331"/>
                    <a:gd name="connsiteY43" fmla="*/ 528968 h 528968"/>
                    <a:gd name="connsiteX44" fmla="*/ 1540685 w 2711331"/>
                    <a:gd name="connsiteY44" fmla="*/ 528968 h 528968"/>
                    <a:gd name="connsiteX45" fmla="*/ 1383188 w 2711331"/>
                    <a:gd name="connsiteY45" fmla="*/ 528968 h 528968"/>
                    <a:gd name="connsiteX46" fmla="*/ 1369179 w 2711331"/>
                    <a:gd name="connsiteY46" fmla="*/ 528968 h 528968"/>
                    <a:gd name="connsiteX47" fmla="*/ 1211685 w 2711331"/>
                    <a:gd name="connsiteY47" fmla="*/ 528968 h 528968"/>
                    <a:gd name="connsiteX48" fmla="*/ 1197673 w 2711331"/>
                    <a:gd name="connsiteY48" fmla="*/ 528968 h 528968"/>
                    <a:gd name="connsiteX49" fmla="*/ 1040179 w 2711331"/>
                    <a:gd name="connsiteY49" fmla="*/ 528968 h 528968"/>
                    <a:gd name="connsiteX50" fmla="*/ 957801 w 2711331"/>
                    <a:gd name="connsiteY50" fmla="*/ 528968 h 528968"/>
                    <a:gd name="connsiteX51" fmla="*/ 868673 w 2711331"/>
                    <a:gd name="connsiteY51" fmla="*/ 528968 h 528968"/>
                    <a:gd name="connsiteX52" fmla="*/ 786298 w 2711331"/>
                    <a:gd name="connsiteY52" fmla="*/ 528968 h 528968"/>
                    <a:gd name="connsiteX53" fmla="*/ 697168 w 2711331"/>
                    <a:gd name="connsiteY53" fmla="*/ 528968 h 528968"/>
                    <a:gd name="connsiteX54" fmla="*/ 614792 w 2711331"/>
                    <a:gd name="connsiteY54" fmla="*/ 528968 h 528968"/>
                    <a:gd name="connsiteX55" fmla="*/ 525662 w 2711331"/>
                    <a:gd name="connsiteY55" fmla="*/ 528968 h 528968"/>
                    <a:gd name="connsiteX56" fmla="*/ 443287 w 2711331"/>
                    <a:gd name="connsiteY56" fmla="*/ 528968 h 528968"/>
                    <a:gd name="connsiteX57" fmla="*/ 354156 w 2711331"/>
                    <a:gd name="connsiteY57" fmla="*/ 528968 h 528968"/>
                    <a:gd name="connsiteX58" fmla="*/ 271781 w 2711331"/>
                    <a:gd name="connsiteY58" fmla="*/ 528968 h 528968"/>
                    <a:gd name="connsiteX59" fmla="*/ 182651 w 2711331"/>
                    <a:gd name="connsiteY59" fmla="*/ 528968 h 528968"/>
                    <a:gd name="connsiteX60" fmla="*/ 100275 w 2711331"/>
                    <a:gd name="connsiteY60" fmla="*/ 528968 h 528968"/>
                    <a:gd name="connsiteX61" fmla="*/ 0 w 2711331"/>
                    <a:gd name="connsiteY61" fmla="*/ 528968 h 528968"/>
                    <a:gd name="connsiteX62" fmla="*/ 0 w 2711331"/>
                    <a:gd name="connsiteY62" fmla="*/ 216719 h 528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2711331" h="528968">
                      <a:moveTo>
                        <a:pt x="168473" y="0"/>
                      </a:moveTo>
                      <a:lnTo>
                        <a:pt x="175594" y="265685"/>
                      </a:lnTo>
                      <a:lnTo>
                        <a:pt x="339979" y="90338"/>
                      </a:lnTo>
                      <a:lnTo>
                        <a:pt x="344021" y="215419"/>
                      </a:lnTo>
                      <a:lnTo>
                        <a:pt x="511484" y="0"/>
                      </a:lnTo>
                      <a:lnTo>
                        <a:pt x="518605" y="265685"/>
                      </a:lnTo>
                      <a:lnTo>
                        <a:pt x="682990" y="90338"/>
                      </a:lnTo>
                      <a:lnTo>
                        <a:pt x="687034" y="215420"/>
                      </a:lnTo>
                      <a:lnTo>
                        <a:pt x="854496" y="0"/>
                      </a:lnTo>
                      <a:lnTo>
                        <a:pt x="861617" y="265685"/>
                      </a:lnTo>
                      <a:lnTo>
                        <a:pt x="1026001" y="90338"/>
                      </a:lnTo>
                      <a:lnTo>
                        <a:pt x="1030045" y="215420"/>
                      </a:lnTo>
                      <a:lnTo>
                        <a:pt x="1197507" y="0"/>
                      </a:lnTo>
                      <a:lnTo>
                        <a:pt x="1204629" y="265682"/>
                      </a:lnTo>
                      <a:lnTo>
                        <a:pt x="1369010" y="90338"/>
                      </a:lnTo>
                      <a:lnTo>
                        <a:pt x="1375782" y="299854"/>
                      </a:lnTo>
                      <a:lnTo>
                        <a:pt x="1608882" y="0"/>
                      </a:lnTo>
                      <a:lnTo>
                        <a:pt x="1616003" y="265685"/>
                      </a:lnTo>
                      <a:lnTo>
                        <a:pt x="1780388" y="90338"/>
                      </a:lnTo>
                      <a:lnTo>
                        <a:pt x="1784430" y="215419"/>
                      </a:lnTo>
                      <a:lnTo>
                        <a:pt x="1951893" y="0"/>
                      </a:lnTo>
                      <a:lnTo>
                        <a:pt x="1959014" y="265685"/>
                      </a:lnTo>
                      <a:lnTo>
                        <a:pt x="2123399" y="90338"/>
                      </a:lnTo>
                      <a:lnTo>
                        <a:pt x="2127443" y="215420"/>
                      </a:lnTo>
                      <a:lnTo>
                        <a:pt x="2294905" y="0"/>
                      </a:lnTo>
                      <a:lnTo>
                        <a:pt x="2302026" y="265685"/>
                      </a:lnTo>
                      <a:lnTo>
                        <a:pt x="2466410" y="90338"/>
                      </a:lnTo>
                      <a:lnTo>
                        <a:pt x="2470454" y="215420"/>
                      </a:lnTo>
                      <a:lnTo>
                        <a:pt x="2637916" y="0"/>
                      </a:lnTo>
                      <a:lnTo>
                        <a:pt x="2645038" y="265682"/>
                      </a:lnTo>
                      <a:lnTo>
                        <a:pt x="2711331" y="194968"/>
                      </a:lnTo>
                      <a:lnTo>
                        <a:pt x="2711331" y="528968"/>
                      </a:lnTo>
                      <a:lnTo>
                        <a:pt x="2652094" y="528968"/>
                      </a:lnTo>
                      <a:lnTo>
                        <a:pt x="2480588" y="528968"/>
                      </a:lnTo>
                      <a:lnTo>
                        <a:pt x="2398210" y="528968"/>
                      </a:lnTo>
                      <a:lnTo>
                        <a:pt x="2309082" y="528968"/>
                      </a:lnTo>
                      <a:lnTo>
                        <a:pt x="2226707" y="528968"/>
                      </a:lnTo>
                      <a:lnTo>
                        <a:pt x="2137577" y="528968"/>
                      </a:lnTo>
                      <a:lnTo>
                        <a:pt x="2055201" y="528968"/>
                      </a:lnTo>
                      <a:lnTo>
                        <a:pt x="1966071" y="528968"/>
                      </a:lnTo>
                      <a:lnTo>
                        <a:pt x="1883696" y="528968"/>
                      </a:lnTo>
                      <a:lnTo>
                        <a:pt x="1794566" y="528968"/>
                      </a:lnTo>
                      <a:lnTo>
                        <a:pt x="1712190" y="528968"/>
                      </a:lnTo>
                      <a:lnTo>
                        <a:pt x="1623060" y="528968"/>
                      </a:lnTo>
                      <a:lnTo>
                        <a:pt x="1540685" y="528968"/>
                      </a:lnTo>
                      <a:lnTo>
                        <a:pt x="1383188" y="528968"/>
                      </a:lnTo>
                      <a:lnTo>
                        <a:pt x="1369179" y="528968"/>
                      </a:lnTo>
                      <a:lnTo>
                        <a:pt x="1211685" y="528968"/>
                      </a:lnTo>
                      <a:lnTo>
                        <a:pt x="1197673" y="528968"/>
                      </a:lnTo>
                      <a:lnTo>
                        <a:pt x="1040179" y="528968"/>
                      </a:lnTo>
                      <a:lnTo>
                        <a:pt x="957801" y="528968"/>
                      </a:lnTo>
                      <a:lnTo>
                        <a:pt x="868673" y="528968"/>
                      </a:lnTo>
                      <a:lnTo>
                        <a:pt x="786298" y="528968"/>
                      </a:lnTo>
                      <a:lnTo>
                        <a:pt x="697168" y="528968"/>
                      </a:lnTo>
                      <a:lnTo>
                        <a:pt x="614792" y="528968"/>
                      </a:lnTo>
                      <a:lnTo>
                        <a:pt x="525662" y="528968"/>
                      </a:lnTo>
                      <a:lnTo>
                        <a:pt x="443287" y="528968"/>
                      </a:lnTo>
                      <a:lnTo>
                        <a:pt x="354156" y="528968"/>
                      </a:lnTo>
                      <a:lnTo>
                        <a:pt x="271781" y="528968"/>
                      </a:lnTo>
                      <a:lnTo>
                        <a:pt x="182651" y="528968"/>
                      </a:lnTo>
                      <a:lnTo>
                        <a:pt x="100275" y="528968"/>
                      </a:lnTo>
                      <a:lnTo>
                        <a:pt x="0" y="528968"/>
                      </a:lnTo>
                      <a:lnTo>
                        <a:pt x="0" y="216719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C3FC8F72-2017-4E0F-B0D7-F6532CB244E6}"/>
                </a:ext>
              </a:extLst>
            </p:cNvPr>
            <p:cNvSpPr/>
            <p:nvPr/>
          </p:nvSpPr>
          <p:spPr>
            <a:xfrm>
              <a:off x="660516" y="5414178"/>
              <a:ext cx="2711332" cy="156041"/>
            </a:xfrm>
            <a:prstGeom prst="rect">
              <a:avLst/>
            </a:prstGeom>
            <a:pattFill prst="lgConfetti">
              <a:fgClr>
                <a:schemeClr val="accent2">
                  <a:lumMod val="75000"/>
                </a:schemeClr>
              </a:fgClr>
              <a:bgClr>
                <a:schemeClr val="accent4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A636B339-F0C6-4D92-9987-A93BA7F8056A}"/>
                </a:ext>
              </a:extLst>
            </p:cNvPr>
            <p:cNvSpPr/>
            <p:nvPr/>
          </p:nvSpPr>
          <p:spPr>
            <a:xfrm>
              <a:off x="660519" y="5475641"/>
              <a:ext cx="2711331" cy="972028"/>
            </a:xfrm>
            <a:custGeom>
              <a:avLst/>
              <a:gdLst>
                <a:gd name="connsiteX0" fmla="*/ 762562 w 2711331"/>
                <a:gd name="connsiteY0" fmla="*/ 653 h 972028"/>
                <a:gd name="connsiteX1" fmla="*/ 1016750 w 2711331"/>
                <a:gd name="connsiteY1" fmla="*/ 25374 h 972028"/>
                <a:gd name="connsiteX2" fmla="*/ 1355666 w 2711331"/>
                <a:gd name="connsiteY2" fmla="*/ 25374 h 972028"/>
                <a:gd name="connsiteX3" fmla="*/ 1440395 w 2711331"/>
                <a:gd name="connsiteY3" fmla="*/ 654 h 972028"/>
                <a:gd name="connsiteX4" fmla="*/ 1694582 w 2711331"/>
                <a:gd name="connsiteY4" fmla="*/ 25374 h 972028"/>
                <a:gd name="connsiteX5" fmla="*/ 2033498 w 2711331"/>
                <a:gd name="connsiteY5" fmla="*/ 25374 h 972028"/>
                <a:gd name="connsiteX6" fmla="*/ 2372415 w 2711331"/>
                <a:gd name="connsiteY6" fmla="*/ 25374 h 972028"/>
                <a:gd name="connsiteX7" fmla="*/ 2711331 w 2711331"/>
                <a:gd name="connsiteY7" fmla="*/ 25374 h 972028"/>
                <a:gd name="connsiteX8" fmla="*/ 2711331 w 2711331"/>
                <a:gd name="connsiteY8" fmla="*/ 285750 h 972028"/>
                <a:gd name="connsiteX9" fmla="*/ 2711331 w 2711331"/>
                <a:gd name="connsiteY9" fmla="*/ 972028 h 972028"/>
                <a:gd name="connsiteX10" fmla="*/ 0 w 2711331"/>
                <a:gd name="connsiteY10" fmla="*/ 972028 h 972028"/>
                <a:gd name="connsiteX11" fmla="*/ 0 w 2711331"/>
                <a:gd name="connsiteY11" fmla="*/ 285750 h 972028"/>
                <a:gd name="connsiteX12" fmla="*/ 0 w 2711331"/>
                <a:gd name="connsiteY12" fmla="*/ 25374 h 972028"/>
                <a:gd name="connsiteX13" fmla="*/ 84729 w 2711331"/>
                <a:gd name="connsiteY13" fmla="*/ 654 h 972028"/>
                <a:gd name="connsiteX14" fmla="*/ 338917 w 2711331"/>
                <a:gd name="connsiteY14" fmla="*/ 25374 h 972028"/>
                <a:gd name="connsiteX15" fmla="*/ 423646 w 2711331"/>
                <a:gd name="connsiteY15" fmla="*/ 654 h 972028"/>
                <a:gd name="connsiteX16" fmla="*/ 677833 w 2711331"/>
                <a:gd name="connsiteY16" fmla="*/ 25374 h 972028"/>
                <a:gd name="connsiteX17" fmla="*/ 762562 w 2711331"/>
                <a:gd name="connsiteY17" fmla="*/ 653 h 972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711331" h="972028">
                  <a:moveTo>
                    <a:pt x="762562" y="653"/>
                  </a:moveTo>
                  <a:cubicBezTo>
                    <a:pt x="847291" y="8893"/>
                    <a:pt x="932020" y="91295"/>
                    <a:pt x="1016750" y="25374"/>
                  </a:cubicBezTo>
                  <a:cubicBezTo>
                    <a:pt x="1129722" y="-62521"/>
                    <a:pt x="1242694" y="113268"/>
                    <a:pt x="1355666" y="25374"/>
                  </a:cubicBezTo>
                  <a:cubicBezTo>
                    <a:pt x="1383909" y="3400"/>
                    <a:pt x="1412151" y="-2094"/>
                    <a:pt x="1440395" y="654"/>
                  </a:cubicBezTo>
                  <a:cubicBezTo>
                    <a:pt x="1525123" y="8894"/>
                    <a:pt x="1609853" y="91295"/>
                    <a:pt x="1694582" y="25374"/>
                  </a:cubicBezTo>
                  <a:cubicBezTo>
                    <a:pt x="1807554" y="-62521"/>
                    <a:pt x="1920526" y="113268"/>
                    <a:pt x="2033498" y="25374"/>
                  </a:cubicBezTo>
                  <a:cubicBezTo>
                    <a:pt x="2146470" y="-62521"/>
                    <a:pt x="2259442" y="113268"/>
                    <a:pt x="2372415" y="25374"/>
                  </a:cubicBezTo>
                  <a:cubicBezTo>
                    <a:pt x="2485387" y="-62521"/>
                    <a:pt x="2598359" y="113268"/>
                    <a:pt x="2711331" y="25374"/>
                  </a:cubicBezTo>
                  <a:lnTo>
                    <a:pt x="2711331" y="285750"/>
                  </a:lnTo>
                  <a:lnTo>
                    <a:pt x="2711331" y="972028"/>
                  </a:lnTo>
                  <a:lnTo>
                    <a:pt x="0" y="972028"/>
                  </a:lnTo>
                  <a:lnTo>
                    <a:pt x="0" y="285750"/>
                  </a:lnTo>
                  <a:lnTo>
                    <a:pt x="0" y="25374"/>
                  </a:lnTo>
                  <a:cubicBezTo>
                    <a:pt x="28243" y="3400"/>
                    <a:pt x="56486" y="-2094"/>
                    <a:pt x="84729" y="654"/>
                  </a:cubicBezTo>
                  <a:cubicBezTo>
                    <a:pt x="169458" y="8894"/>
                    <a:pt x="254187" y="91295"/>
                    <a:pt x="338917" y="25374"/>
                  </a:cubicBezTo>
                  <a:cubicBezTo>
                    <a:pt x="367160" y="3400"/>
                    <a:pt x="395402" y="-2094"/>
                    <a:pt x="423646" y="654"/>
                  </a:cubicBezTo>
                  <a:cubicBezTo>
                    <a:pt x="508374" y="8894"/>
                    <a:pt x="593104" y="91295"/>
                    <a:pt x="677833" y="25374"/>
                  </a:cubicBezTo>
                  <a:cubicBezTo>
                    <a:pt x="706076" y="3401"/>
                    <a:pt x="734319" y="-2094"/>
                    <a:pt x="762562" y="653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CE76EF0E-27F3-4C72-BD15-8F6F3D9B3F33}"/>
                </a:ext>
              </a:extLst>
            </p:cNvPr>
            <p:cNvSpPr/>
            <p:nvPr/>
          </p:nvSpPr>
          <p:spPr>
            <a:xfrm>
              <a:off x="660519" y="5608512"/>
              <a:ext cx="2711331" cy="145996"/>
            </a:xfrm>
            <a:custGeom>
              <a:avLst/>
              <a:gdLst>
                <a:gd name="connsiteX0" fmla="*/ 762562 w 2711331"/>
                <a:gd name="connsiteY0" fmla="*/ 653 h 145996"/>
                <a:gd name="connsiteX1" fmla="*/ 1016750 w 2711331"/>
                <a:gd name="connsiteY1" fmla="*/ 25374 h 145996"/>
                <a:gd name="connsiteX2" fmla="*/ 1355666 w 2711331"/>
                <a:gd name="connsiteY2" fmla="*/ 25374 h 145996"/>
                <a:gd name="connsiteX3" fmla="*/ 1440395 w 2711331"/>
                <a:gd name="connsiteY3" fmla="*/ 654 h 145996"/>
                <a:gd name="connsiteX4" fmla="*/ 1694582 w 2711331"/>
                <a:gd name="connsiteY4" fmla="*/ 25374 h 145996"/>
                <a:gd name="connsiteX5" fmla="*/ 2033498 w 2711331"/>
                <a:gd name="connsiteY5" fmla="*/ 25374 h 145996"/>
                <a:gd name="connsiteX6" fmla="*/ 2372415 w 2711331"/>
                <a:gd name="connsiteY6" fmla="*/ 25374 h 145996"/>
                <a:gd name="connsiteX7" fmla="*/ 2711331 w 2711331"/>
                <a:gd name="connsiteY7" fmla="*/ 25374 h 145996"/>
                <a:gd name="connsiteX8" fmla="*/ 2711331 w 2711331"/>
                <a:gd name="connsiteY8" fmla="*/ 120624 h 145996"/>
                <a:gd name="connsiteX9" fmla="*/ 2372415 w 2711331"/>
                <a:gd name="connsiteY9" fmla="*/ 120624 h 145996"/>
                <a:gd name="connsiteX10" fmla="*/ 2033498 w 2711331"/>
                <a:gd name="connsiteY10" fmla="*/ 120624 h 145996"/>
                <a:gd name="connsiteX11" fmla="*/ 1694582 w 2711331"/>
                <a:gd name="connsiteY11" fmla="*/ 120624 h 145996"/>
                <a:gd name="connsiteX12" fmla="*/ 1440395 w 2711331"/>
                <a:gd name="connsiteY12" fmla="*/ 95904 h 145996"/>
                <a:gd name="connsiteX13" fmla="*/ 1355666 w 2711331"/>
                <a:gd name="connsiteY13" fmla="*/ 120624 h 145996"/>
                <a:gd name="connsiteX14" fmla="*/ 1016750 w 2711331"/>
                <a:gd name="connsiteY14" fmla="*/ 120624 h 145996"/>
                <a:gd name="connsiteX15" fmla="*/ 762562 w 2711331"/>
                <a:gd name="connsiteY15" fmla="*/ 95903 h 145996"/>
                <a:gd name="connsiteX16" fmla="*/ 677833 w 2711331"/>
                <a:gd name="connsiteY16" fmla="*/ 120624 h 145996"/>
                <a:gd name="connsiteX17" fmla="*/ 423646 w 2711331"/>
                <a:gd name="connsiteY17" fmla="*/ 95904 h 145996"/>
                <a:gd name="connsiteX18" fmla="*/ 338917 w 2711331"/>
                <a:gd name="connsiteY18" fmla="*/ 120624 h 145996"/>
                <a:gd name="connsiteX19" fmla="*/ 84729 w 2711331"/>
                <a:gd name="connsiteY19" fmla="*/ 95904 h 145996"/>
                <a:gd name="connsiteX20" fmla="*/ 0 w 2711331"/>
                <a:gd name="connsiteY20" fmla="*/ 120624 h 145996"/>
                <a:gd name="connsiteX21" fmla="*/ 0 w 2711331"/>
                <a:gd name="connsiteY21" fmla="*/ 25374 h 145996"/>
                <a:gd name="connsiteX22" fmla="*/ 84729 w 2711331"/>
                <a:gd name="connsiteY22" fmla="*/ 654 h 145996"/>
                <a:gd name="connsiteX23" fmla="*/ 338917 w 2711331"/>
                <a:gd name="connsiteY23" fmla="*/ 25374 h 145996"/>
                <a:gd name="connsiteX24" fmla="*/ 423646 w 2711331"/>
                <a:gd name="connsiteY24" fmla="*/ 654 h 145996"/>
                <a:gd name="connsiteX25" fmla="*/ 677833 w 2711331"/>
                <a:gd name="connsiteY25" fmla="*/ 25374 h 145996"/>
                <a:gd name="connsiteX26" fmla="*/ 762562 w 2711331"/>
                <a:gd name="connsiteY26" fmla="*/ 653 h 145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711331" h="145996">
                  <a:moveTo>
                    <a:pt x="762562" y="653"/>
                  </a:moveTo>
                  <a:cubicBezTo>
                    <a:pt x="847291" y="8893"/>
                    <a:pt x="932020" y="91294"/>
                    <a:pt x="1016750" y="25374"/>
                  </a:cubicBezTo>
                  <a:cubicBezTo>
                    <a:pt x="1129722" y="-62521"/>
                    <a:pt x="1242694" y="113268"/>
                    <a:pt x="1355666" y="25374"/>
                  </a:cubicBezTo>
                  <a:cubicBezTo>
                    <a:pt x="1383909" y="3399"/>
                    <a:pt x="1412151" y="-2094"/>
                    <a:pt x="1440395" y="654"/>
                  </a:cubicBezTo>
                  <a:cubicBezTo>
                    <a:pt x="1525123" y="8894"/>
                    <a:pt x="1609853" y="91294"/>
                    <a:pt x="1694582" y="25374"/>
                  </a:cubicBezTo>
                  <a:cubicBezTo>
                    <a:pt x="1807554" y="-62521"/>
                    <a:pt x="1920526" y="113268"/>
                    <a:pt x="2033498" y="25374"/>
                  </a:cubicBezTo>
                  <a:cubicBezTo>
                    <a:pt x="2146470" y="-62521"/>
                    <a:pt x="2259442" y="113268"/>
                    <a:pt x="2372415" y="25374"/>
                  </a:cubicBezTo>
                  <a:cubicBezTo>
                    <a:pt x="2485387" y="-62521"/>
                    <a:pt x="2598359" y="113268"/>
                    <a:pt x="2711331" y="25374"/>
                  </a:cubicBezTo>
                  <a:lnTo>
                    <a:pt x="2711331" y="120624"/>
                  </a:lnTo>
                  <a:cubicBezTo>
                    <a:pt x="2598359" y="208518"/>
                    <a:pt x="2485387" y="32729"/>
                    <a:pt x="2372415" y="120624"/>
                  </a:cubicBezTo>
                  <a:cubicBezTo>
                    <a:pt x="2259442" y="208518"/>
                    <a:pt x="2146470" y="32729"/>
                    <a:pt x="2033498" y="120624"/>
                  </a:cubicBezTo>
                  <a:cubicBezTo>
                    <a:pt x="1920526" y="208518"/>
                    <a:pt x="1807554" y="32729"/>
                    <a:pt x="1694582" y="120624"/>
                  </a:cubicBezTo>
                  <a:cubicBezTo>
                    <a:pt x="1609853" y="186544"/>
                    <a:pt x="1525123" y="104144"/>
                    <a:pt x="1440395" y="95904"/>
                  </a:cubicBezTo>
                  <a:cubicBezTo>
                    <a:pt x="1412151" y="93156"/>
                    <a:pt x="1383909" y="98649"/>
                    <a:pt x="1355666" y="120624"/>
                  </a:cubicBezTo>
                  <a:cubicBezTo>
                    <a:pt x="1242694" y="208518"/>
                    <a:pt x="1129722" y="32729"/>
                    <a:pt x="1016750" y="120624"/>
                  </a:cubicBezTo>
                  <a:cubicBezTo>
                    <a:pt x="932020" y="186544"/>
                    <a:pt x="847291" y="104143"/>
                    <a:pt x="762562" y="95903"/>
                  </a:cubicBezTo>
                  <a:cubicBezTo>
                    <a:pt x="734319" y="93156"/>
                    <a:pt x="706076" y="98650"/>
                    <a:pt x="677833" y="120624"/>
                  </a:cubicBezTo>
                  <a:cubicBezTo>
                    <a:pt x="593104" y="186544"/>
                    <a:pt x="508374" y="104144"/>
                    <a:pt x="423646" y="95904"/>
                  </a:cubicBezTo>
                  <a:cubicBezTo>
                    <a:pt x="395402" y="93156"/>
                    <a:pt x="367160" y="98649"/>
                    <a:pt x="338917" y="120624"/>
                  </a:cubicBezTo>
                  <a:cubicBezTo>
                    <a:pt x="254187" y="186544"/>
                    <a:pt x="169458" y="104144"/>
                    <a:pt x="84729" y="95904"/>
                  </a:cubicBezTo>
                  <a:cubicBezTo>
                    <a:pt x="56486" y="93156"/>
                    <a:pt x="28243" y="98649"/>
                    <a:pt x="0" y="120624"/>
                  </a:cubicBezTo>
                  <a:lnTo>
                    <a:pt x="0" y="25374"/>
                  </a:lnTo>
                  <a:cubicBezTo>
                    <a:pt x="28243" y="3399"/>
                    <a:pt x="56486" y="-2094"/>
                    <a:pt x="84729" y="654"/>
                  </a:cubicBezTo>
                  <a:cubicBezTo>
                    <a:pt x="169458" y="8894"/>
                    <a:pt x="254187" y="91294"/>
                    <a:pt x="338917" y="25374"/>
                  </a:cubicBezTo>
                  <a:cubicBezTo>
                    <a:pt x="367160" y="3399"/>
                    <a:pt x="395402" y="-2094"/>
                    <a:pt x="423646" y="654"/>
                  </a:cubicBezTo>
                  <a:cubicBezTo>
                    <a:pt x="508374" y="8894"/>
                    <a:pt x="593104" y="91294"/>
                    <a:pt x="677833" y="25374"/>
                  </a:cubicBezTo>
                  <a:cubicBezTo>
                    <a:pt x="706076" y="3400"/>
                    <a:pt x="734319" y="-2094"/>
                    <a:pt x="762562" y="65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4F4E7227-D801-4098-BFDF-E0C2DEA017FD}"/>
                </a:ext>
              </a:extLst>
            </p:cNvPr>
            <p:cNvSpPr/>
            <p:nvPr/>
          </p:nvSpPr>
          <p:spPr>
            <a:xfrm>
              <a:off x="660519" y="5824412"/>
              <a:ext cx="2711331" cy="145996"/>
            </a:xfrm>
            <a:custGeom>
              <a:avLst/>
              <a:gdLst>
                <a:gd name="connsiteX0" fmla="*/ 762562 w 2711331"/>
                <a:gd name="connsiteY0" fmla="*/ 653 h 145996"/>
                <a:gd name="connsiteX1" fmla="*/ 1016750 w 2711331"/>
                <a:gd name="connsiteY1" fmla="*/ 25374 h 145996"/>
                <a:gd name="connsiteX2" fmla="*/ 1355666 w 2711331"/>
                <a:gd name="connsiteY2" fmla="*/ 25374 h 145996"/>
                <a:gd name="connsiteX3" fmla="*/ 1440395 w 2711331"/>
                <a:gd name="connsiteY3" fmla="*/ 654 h 145996"/>
                <a:gd name="connsiteX4" fmla="*/ 1694582 w 2711331"/>
                <a:gd name="connsiteY4" fmla="*/ 25374 h 145996"/>
                <a:gd name="connsiteX5" fmla="*/ 2033498 w 2711331"/>
                <a:gd name="connsiteY5" fmla="*/ 25374 h 145996"/>
                <a:gd name="connsiteX6" fmla="*/ 2372415 w 2711331"/>
                <a:gd name="connsiteY6" fmla="*/ 25374 h 145996"/>
                <a:gd name="connsiteX7" fmla="*/ 2711331 w 2711331"/>
                <a:gd name="connsiteY7" fmla="*/ 25374 h 145996"/>
                <a:gd name="connsiteX8" fmla="*/ 2711331 w 2711331"/>
                <a:gd name="connsiteY8" fmla="*/ 120624 h 145996"/>
                <a:gd name="connsiteX9" fmla="*/ 2372415 w 2711331"/>
                <a:gd name="connsiteY9" fmla="*/ 120624 h 145996"/>
                <a:gd name="connsiteX10" fmla="*/ 2033498 w 2711331"/>
                <a:gd name="connsiteY10" fmla="*/ 120624 h 145996"/>
                <a:gd name="connsiteX11" fmla="*/ 1694582 w 2711331"/>
                <a:gd name="connsiteY11" fmla="*/ 120624 h 145996"/>
                <a:gd name="connsiteX12" fmla="*/ 1440395 w 2711331"/>
                <a:gd name="connsiteY12" fmla="*/ 95904 h 145996"/>
                <a:gd name="connsiteX13" fmla="*/ 1355666 w 2711331"/>
                <a:gd name="connsiteY13" fmla="*/ 120624 h 145996"/>
                <a:gd name="connsiteX14" fmla="*/ 1016750 w 2711331"/>
                <a:gd name="connsiteY14" fmla="*/ 120624 h 145996"/>
                <a:gd name="connsiteX15" fmla="*/ 762562 w 2711331"/>
                <a:gd name="connsiteY15" fmla="*/ 95903 h 145996"/>
                <a:gd name="connsiteX16" fmla="*/ 677833 w 2711331"/>
                <a:gd name="connsiteY16" fmla="*/ 120624 h 145996"/>
                <a:gd name="connsiteX17" fmla="*/ 423646 w 2711331"/>
                <a:gd name="connsiteY17" fmla="*/ 95904 h 145996"/>
                <a:gd name="connsiteX18" fmla="*/ 338917 w 2711331"/>
                <a:gd name="connsiteY18" fmla="*/ 120624 h 145996"/>
                <a:gd name="connsiteX19" fmla="*/ 84729 w 2711331"/>
                <a:gd name="connsiteY19" fmla="*/ 95904 h 145996"/>
                <a:gd name="connsiteX20" fmla="*/ 0 w 2711331"/>
                <a:gd name="connsiteY20" fmla="*/ 120624 h 145996"/>
                <a:gd name="connsiteX21" fmla="*/ 0 w 2711331"/>
                <a:gd name="connsiteY21" fmla="*/ 25374 h 145996"/>
                <a:gd name="connsiteX22" fmla="*/ 84729 w 2711331"/>
                <a:gd name="connsiteY22" fmla="*/ 654 h 145996"/>
                <a:gd name="connsiteX23" fmla="*/ 338917 w 2711331"/>
                <a:gd name="connsiteY23" fmla="*/ 25374 h 145996"/>
                <a:gd name="connsiteX24" fmla="*/ 423646 w 2711331"/>
                <a:gd name="connsiteY24" fmla="*/ 654 h 145996"/>
                <a:gd name="connsiteX25" fmla="*/ 677833 w 2711331"/>
                <a:gd name="connsiteY25" fmla="*/ 25374 h 145996"/>
                <a:gd name="connsiteX26" fmla="*/ 762562 w 2711331"/>
                <a:gd name="connsiteY26" fmla="*/ 653 h 145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711331" h="145996">
                  <a:moveTo>
                    <a:pt x="762562" y="653"/>
                  </a:moveTo>
                  <a:cubicBezTo>
                    <a:pt x="847291" y="8893"/>
                    <a:pt x="932020" y="91294"/>
                    <a:pt x="1016750" y="25374"/>
                  </a:cubicBezTo>
                  <a:cubicBezTo>
                    <a:pt x="1129722" y="-62521"/>
                    <a:pt x="1242694" y="113268"/>
                    <a:pt x="1355666" y="25374"/>
                  </a:cubicBezTo>
                  <a:cubicBezTo>
                    <a:pt x="1383909" y="3399"/>
                    <a:pt x="1412151" y="-2094"/>
                    <a:pt x="1440395" y="654"/>
                  </a:cubicBezTo>
                  <a:cubicBezTo>
                    <a:pt x="1525123" y="8894"/>
                    <a:pt x="1609853" y="91294"/>
                    <a:pt x="1694582" y="25374"/>
                  </a:cubicBezTo>
                  <a:cubicBezTo>
                    <a:pt x="1807554" y="-62521"/>
                    <a:pt x="1920526" y="113268"/>
                    <a:pt x="2033498" y="25374"/>
                  </a:cubicBezTo>
                  <a:cubicBezTo>
                    <a:pt x="2146470" y="-62521"/>
                    <a:pt x="2259442" y="113268"/>
                    <a:pt x="2372415" y="25374"/>
                  </a:cubicBezTo>
                  <a:cubicBezTo>
                    <a:pt x="2485387" y="-62521"/>
                    <a:pt x="2598359" y="113268"/>
                    <a:pt x="2711331" y="25374"/>
                  </a:cubicBezTo>
                  <a:lnTo>
                    <a:pt x="2711331" y="120624"/>
                  </a:lnTo>
                  <a:cubicBezTo>
                    <a:pt x="2598359" y="208518"/>
                    <a:pt x="2485387" y="32729"/>
                    <a:pt x="2372415" y="120624"/>
                  </a:cubicBezTo>
                  <a:cubicBezTo>
                    <a:pt x="2259442" y="208518"/>
                    <a:pt x="2146470" y="32729"/>
                    <a:pt x="2033498" y="120624"/>
                  </a:cubicBezTo>
                  <a:cubicBezTo>
                    <a:pt x="1920526" y="208518"/>
                    <a:pt x="1807554" y="32729"/>
                    <a:pt x="1694582" y="120624"/>
                  </a:cubicBezTo>
                  <a:cubicBezTo>
                    <a:pt x="1609853" y="186544"/>
                    <a:pt x="1525123" y="104144"/>
                    <a:pt x="1440395" y="95904"/>
                  </a:cubicBezTo>
                  <a:cubicBezTo>
                    <a:pt x="1412151" y="93156"/>
                    <a:pt x="1383909" y="98649"/>
                    <a:pt x="1355666" y="120624"/>
                  </a:cubicBezTo>
                  <a:cubicBezTo>
                    <a:pt x="1242694" y="208518"/>
                    <a:pt x="1129722" y="32729"/>
                    <a:pt x="1016750" y="120624"/>
                  </a:cubicBezTo>
                  <a:cubicBezTo>
                    <a:pt x="932020" y="186544"/>
                    <a:pt x="847291" y="104143"/>
                    <a:pt x="762562" y="95903"/>
                  </a:cubicBezTo>
                  <a:cubicBezTo>
                    <a:pt x="734319" y="93156"/>
                    <a:pt x="706076" y="98650"/>
                    <a:pt x="677833" y="120624"/>
                  </a:cubicBezTo>
                  <a:cubicBezTo>
                    <a:pt x="593104" y="186544"/>
                    <a:pt x="508374" y="104144"/>
                    <a:pt x="423646" y="95904"/>
                  </a:cubicBezTo>
                  <a:cubicBezTo>
                    <a:pt x="395402" y="93156"/>
                    <a:pt x="367160" y="98649"/>
                    <a:pt x="338917" y="120624"/>
                  </a:cubicBezTo>
                  <a:cubicBezTo>
                    <a:pt x="254187" y="186544"/>
                    <a:pt x="169458" y="104144"/>
                    <a:pt x="84729" y="95904"/>
                  </a:cubicBezTo>
                  <a:cubicBezTo>
                    <a:pt x="56486" y="93156"/>
                    <a:pt x="28243" y="98649"/>
                    <a:pt x="0" y="120624"/>
                  </a:cubicBezTo>
                  <a:lnTo>
                    <a:pt x="0" y="25374"/>
                  </a:lnTo>
                  <a:cubicBezTo>
                    <a:pt x="28243" y="3399"/>
                    <a:pt x="56486" y="-2094"/>
                    <a:pt x="84729" y="654"/>
                  </a:cubicBezTo>
                  <a:cubicBezTo>
                    <a:pt x="169458" y="8894"/>
                    <a:pt x="254187" y="91294"/>
                    <a:pt x="338917" y="25374"/>
                  </a:cubicBezTo>
                  <a:cubicBezTo>
                    <a:pt x="367160" y="3399"/>
                    <a:pt x="395402" y="-2094"/>
                    <a:pt x="423646" y="654"/>
                  </a:cubicBezTo>
                  <a:cubicBezTo>
                    <a:pt x="508374" y="8894"/>
                    <a:pt x="593104" y="91294"/>
                    <a:pt x="677833" y="25374"/>
                  </a:cubicBezTo>
                  <a:cubicBezTo>
                    <a:pt x="706076" y="3400"/>
                    <a:pt x="734319" y="-2094"/>
                    <a:pt x="762562" y="65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E8B15B75-BEE8-4965-BA93-8085F9225156}"/>
                </a:ext>
              </a:extLst>
            </p:cNvPr>
            <p:cNvSpPr/>
            <p:nvPr/>
          </p:nvSpPr>
          <p:spPr>
            <a:xfrm>
              <a:off x="660519" y="6268912"/>
              <a:ext cx="2711331" cy="145996"/>
            </a:xfrm>
            <a:custGeom>
              <a:avLst/>
              <a:gdLst>
                <a:gd name="connsiteX0" fmla="*/ 762562 w 2711331"/>
                <a:gd name="connsiteY0" fmla="*/ 653 h 145996"/>
                <a:gd name="connsiteX1" fmla="*/ 1016750 w 2711331"/>
                <a:gd name="connsiteY1" fmla="*/ 25374 h 145996"/>
                <a:gd name="connsiteX2" fmla="*/ 1355666 w 2711331"/>
                <a:gd name="connsiteY2" fmla="*/ 25374 h 145996"/>
                <a:gd name="connsiteX3" fmla="*/ 1440395 w 2711331"/>
                <a:gd name="connsiteY3" fmla="*/ 654 h 145996"/>
                <a:gd name="connsiteX4" fmla="*/ 1694582 w 2711331"/>
                <a:gd name="connsiteY4" fmla="*/ 25374 h 145996"/>
                <a:gd name="connsiteX5" fmla="*/ 2033498 w 2711331"/>
                <a:gd name="connsiteY5" fmla="*/ 25374 h 145996"/>
                <a:gd name="connsiteX6" fmla="*/ 2372415 w 2711331"/>
                <a:gd name="connsiteY6" fmla="*/ 25374 h 145996"/>
                <a:gd name="connsiteX7" fmla="*/ 2711331 w 2711331"/>
                <a:gd name="connsiteY7" fmla="*/ 25374 h 145996"/>
                <a:gd name="connsiteX8" fmla="*/ 2711331 w 2711331"/>
                <a:gd name="connsiteY8" fmla="*/ 120624 h 145996"/>
                <a:gd name="connsiteX9" fmla="*/ 2372415 w 2711331"/>
                <a:gd name="connsiteY9" fmla="*/ 120624 h 145996"/>
                <a:gd name="connsiteX10" fmla="*/ 2033498 w 2711331"/>
                <a:gd name="connsiteY10" fmla="*/ 120624 h 145996"/>
                <a:gd name="connsiteX11" fmla="*/ 1694582 w 2711331"/>
                <a:gd name="connsiteY11" fmla="*/ 120624 h 145996"/>
                <a:gd name="connsiteX12" fmla="*/ 1440395 w 2711331"/>
                <a:gd name="connsiteY12" fmla="*/ 95904 h 145996"/>
                <a:gd name="connsiteX13" fmla="*/ 1355666 w 2711331"/>
                <a:gd name="connsiteY13" fmla="*/ 120624 h 145996"/>
                <a:gd name="connsiteX14" fmla="*/ 1016750 w 2711331"/>
                <a:gd name="connsiteY14" fmla="*/ 120624 h 145996"/>
                <a:gd name="connsiteX15" fmla="*/ 762562 w 2711331"/>
                <a:gd name="connsiteY15" fmla="*/ 95903 h 145996"/>
                <a:gd name="connsiteX16" fmla="*/ 677833 w 2711331"/>
                <a:gd name="connsiteY16" fmla="*/ 120624 h 145996"/>
                <a:gd name="connsiteX17" fmla="*/ 423646 w 2711331"/>
                <a:gd name="connsiteY17" fmla="*/ 95904 h 145996"/>
                <a:gd name="connsiteX18" fmla="*/ 338917 w 2711331"/>
                <a:gd name="connsiteY18" fmla="*/ 120624 h 145996"/>
                <a:gd name="connsiteX19" fmla="*/ 84729 w 2711331"/>
                <a:gd name="connsiteY19" fmla="*/ 95904 h 145996"/>
                <a:gd name="connsiteX20" fmla="*/ 0 w 2711331"/>
                <a:gd name="connsiteY20" fmla="*/ 120624 h 145996"/>
                <a:gd name="connsiteX21" fmla="*/ 0 w 2711331"/>
                <a:gd name="connsiteY21" fmla="*/ 25374 h 145996"/>
                <a:gd name="connsiteX22" fmla="*/ 84729 w 2711331"/>
                <a:gd name="connsiteY22" fmla="*/ 654 h 145996"/>
                <a:gd name="connsiteX23" fmla="*/ 338917 w 2711331"/>
                <a:gd name="connsiteY23" fmla="*/ 25374 h 145996"/>
                <a:gd name="connsiteX24" fmla="*/ 423646 w 2711331"/>
                <a:gd name="connsiteY24" fmla="*/ 654 h 145996"/>
                <a:gd name="connsiteX25" fmla="*/ 677833 w 2711331"/>
                <a:gd name="connsiteY25" fmla="*/ 25374 h 145996"/>
                <a:gd name="connsiteX26" fmla="*/ 762562 w 2711331"/>
                <a:gd name="connsiteY26" fmla="*/ 653 h 145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711331" h="145996">
                  <a:moveTo>
                    <a:pt x="762562" y="653"/>
                  </a:moveTo>
                  <a:cubicBezTo>
                    <a:pt x="847291" y="8893"/>
                    <a:pt x="932020" y="91294"/>
                    <a:pt x="1016750" y="25374"/>
                  </a:cubicBezTo>
                  <a:cubicBezTo>
                    <a:pt x="1129722" y="-62521"/>
                    <a:pt x="1242694" y="113268"/>
                    <a:pt x="1355666" y="25374"/>
                  </a:cubicBezTo>
                  <a:cubicBezTo>
                    <a:pt x="1383909" y="3399"/>
                    <a:pt x="1412151" y="-2094"/>
                    <a:pt x="1440395" y="654"/>
                  </a:cubicBezTo>
                  <a:cubicBezTo>
                    <a:pt x="1525123" y="8894"/>
                    <a:pt x="1609853" y="91294"/>
                    <a:pt x="1694582" y="25374"/>
                  </a:cubicBezTo>
                  <a:cubicBezTo>
                    <a:pt x="1807554" y="-62521"/>
                    <a:pt x="1920526" y="113268"/>
                    <a:pt x="2033498" y="25374"/>
                  </a:cubicBezTo>
                  <a:cubicBezTo>
                    <a:pt x="2146470" y="-62521"/>
                    <a:pt x="2259442" y="113268"/>
                    <a:pt x="2372415" y="25374"/>
                  </a:cubicBezTo>
                  <a:cubicBezTo>
                    <a:pt x="2485387" y="-62521"/>
                    <a:pt x="2598359" y="113268"/>
                    <a:pt x="2711331" y="25374"/>
                  </a:cubicBezTo>
                  <a:lnTo>
                    <a:pt x="2711331" y="120624"/>
                  </a:lnTo>
                  <a:cubicBezTo>
                    <a:pt x="2598359" y="208518"/>
                    <a:pt x="2485387" y="32729"/>
                    <a:pt x="2372415" y="120624"/>
                  </a:cubicBezTo>
                  <a:cubicBezTo>
                    <a:pt x="2259442" y="208518"/>
                    <a:pt x="2146470" y="32729"/>
                    <a:pt x="2033498" y="120624"/>
                  </a:cubicBezTo>
                  <a:cubicBezTo>
                    <a:pt x="1920526" y="208518"/>
                    <a:pt x="1807554" y="32729"/>
                    <a:pt x="1694582" y="120624"/>
                  </a:cubicBezTo>
                  <a:cubicBezTo>
                    <a:pt x="1609853" y="186544"/>
                    <a:pt x="1525123" y="104144"/>
                    <a:pt x="1440395" y="95904"/>
                  </a:cubicBezTo>
                  <a:cubicBezTo>
                    <a:pt x="1412151" y="93156"/>
                    <a:pt x="1383909" y="98649"/>
                    <a:pt x="1355666" y="120624"/>
                  </a:cubicBezTo>
                  <a:cubicBezTo>
                    <a:pt x="1242694" y="208518"/>
                    <a:pt x="1129722" y="32729"/>
                    <a:pt x="1016750" y="120624"/>
                  </a:cubicBezTo>
                  <a:cubicBezTo>
                    <a:pt x="932020" y="186544"/>
                    <a:pt x="847291" y="104143"/>
                    <a:pt x="762562" y="95903"/>
                  </a:cubicBezTo>
                  <a:cubicBezTo>
                    <a:pt x="734319" y="93156"/>
                    <a:pt x="706076" y="98650"/>
                    <a:pt x="677833" y="120624"/>
                  </a:cubicBezTo>
                  <a:cubicBezTo>
                    <a:pt x="593104" y="186544"/>
                    <a:pt x="508374" y="104144"/>
                    <a:pt x="423646" y="95904"/>
                  </a:cubicBezTo>
                  <a:cubicBezTo>
                    <a:pt x="395402" y="93156"/>
                    <a:pt x="367160" y="98649"/>
                    <a:pt x="338917" y="120624"/>
                  </a:cubicBezTo>
                  <a:cubicBezTo>
                    <a:pt x="254187" y="186544"/>
                    <a:pt x="169458" y="104144"/>
                    <a:pt x="84729" y="95904"/>
                  </a:cubicBezTo>
                  <a:cubicBezTo>
                    <a:pt x="56486" y="93156"/>
                    <a:pt x="28243" y="98649"/>
                    <a:pt x="0" y="120624"/>
                  </a:cubicBezTo>
                  <a:lnTo>
                    <a:pt x="0" y="25374"/>
                  </a:lnTo>
                  <a:cubicBezTo>
                    <a:pt x="28243" y="3399"/>
                    <a:pt x="56486" y="-2094"/>
                    <a:pt x="84729" y="654"/>
                  </a:cubicBezTo>
                  <a:cubicBezTo>
                    <a:pt x="169458" y="8894"/>
                    <a:pt x="254187" y="91294"/>
                    <a:pt x="338917" y="25374"/>
                  </a:cubicBezTo>
                  <a:cubicBezTo>
                    <a:pt x="367160" y="3399"/>
                    <a:pt x="395402" y="-2094"/>
                    <a:pt x="423646" y="654"/>
                  </a:cubicBezTo>
                  <a:cubicBezTo>
                    <a:pt x="508374" y="8894"/>
                    <a:pt x="593104" y="91294"/>
                    <a:pt x="677833" y="25374"/>
                  </a:cubicBezTo>
                  <a:cubicBezTo>
                    <a:pt x="706076" y="3400"/>
                    <a:pt x="734319" y="-2094"/>
                    <a:pt x="762562" y="65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楕円 54">
              <a:extLst>
                <a:ext uri="{FF2B5EF4-FFF2-40B4-BE49-F238E27FC236}">
                  <a16:creationId xmlns:a16="http://schemas.microsoft.com/office/drawing/2014/main" id="{B6B56054-8095-435A-8080-22CC75BCA627}"/>
                </a:ext>
              </a:extLst>
            </p:cNvPr>
            <p:cNvSpPr/>
            <p:nvPr/>
          </p:nvSpPr>
          <p:spPr>
            <a:xfrm>
              <a:off x="1390768" y="5862151"/>
              <a:ext cx="1250832" cy="263176"/>
            </a:xfrm>
            <a:custGeom>
              <a:avLst/>
              <a:gdLst>
                <a:gd name="connsiteX0" fmla="*/ 0 w 1250832"/>
                <a:gd name="connsiteY0" fmla="*/ 124005 h 248010"/>
                <a:gd name="connsiteX1" fmla="*/ 625416 w 1250832"/>
                <a:gd name="connsiteY1" fmla="*/ 0 h 248010"/>
                <a:gd name="connsiteX2" fmla="*/ 1250832 w 1250832"/>
                <a:gd name="connsiteY2" fmla="*/ 124005 h 248010"/>
                <a:gd name="connsiteX3" fmla="*/ 625416 w 1250832"/>
                <a:gd name="connsiteY3" fmla="*/ 248010 h 248010"/>
                <a:gd name="connsiteX4" fmla="*/ 0 w 1250832"/>
                <a:gd name="connsiteY4" fmla="*/ 124005 h 248010"/>
                <a:gd name="connsiteX0" fmla="*/ 0 w 1250832"/>
                <a:gd name="connsiteY0" fmla="*/ 124005 h 248010"/>
                <a:gd name="connsiteX1" fmla="*/ 625416 w 1250832"/>
                <a:gd name="connsiteY1" fmla="*/ 0 h 248010"/>
                <a:gd name="connsiteX2" fmla="*/ 1250832 w 1250832"/>
                <a:gd name="connsiteY2" fmla="*/ 124005 h 248010"/>
                <a:gd name="connsiteX3" fmla="*/ 625416 w 1250832"/>
                <a:gd name="connsiteY3" fmla="*/ 248010 h 248010"/>
                <a:gd name="connsiteX4" fmla="*/ 0 w 1250832"/>
                <a:gd name="connsiteY4" fmla="*/ 124005 h 248010"/>
                <a:gd name="connsiteX0" fmla="*/ 0 w 1250832"/>
                <a:gd name="connsiteY0" fmla="*/ 124005 h 248010"/>
                <a:gd name="connsiteX1" fmla="*/ 625416 w 1250832"/>
                <a:gd name="connsiteY1" fmla="*/ 0 h 248010"/>
                <a:gd name="connsiteX2" fmla="*/ 1250832 w 1250832"/>
                <a:gd name="connsiteY2" fmla="*/ 124005 h 248010"/>
                <a:gd name="connsiteX3" fmla="*/ 625416 w 1250832"/>
                <a:gd name="connsiteY3" fmla="*/ 248010 h 248010"/>
                <a:gd name="connsiteX4" fmla="*/ 0 w 1250832"/>
                <a:gd name="connsiteY4" fmla="*/ 124005 h 248010"/>
                <a:gd name="connsiteX0" fmla="*/ 0 w 1250832"/>
                <a:gd name="connsiteY0" fmla="*/ 124005 h 248010"/>
                <a:gd name="connsiteX1" fmla="*/ 625416 w 1250832"/>
                <a:gd name="connsiteY1" fmla="*/ 0 h 248010"/>
                <a:gd name="connsiteX2" fmla="*/ 1250832 w 1250832"/>
                <a:gd name="connsiteY2" fmla="*/ 124005 h 248010"/>
                <a:gd name="connsiteX3" fmla="*/ 625416 w 1250832"/>
                <a:gd name="connsiteY3" fmla="*/ 248010 h 248010"/>
                <a:gd name="connsiteX4" fmla="*/ 0 w 1250832"/>
                <a:gd name="connsiteY4" fmla="*/ 124005 h 248010"/>
                <a:gd name="connsiteX0" fmla="*/ 0 w 1250832"/>
                <a:gd name="connsiteY0" fmla="*/ 206555 h 253270"/>
                <a:gd name="connsiteX1" fmla="*/ 625416 w 1250832"/>
                <a:gd name="connsiteY1" fmla="*/ 0 h 253270"/>
                <a:gd name="connsiteX2" fmla="*/ 1250832 w 1250832"/>
                <a:gd name="connsiteY2" fmla="*/ 124005 h 253270"/>
                <a:gd name="connsiteX3" fmla="*/ 625416 w 1250832"/>
                <a:gd name="connsiteY3" fmla="*/ 248010 h 253270"/>
                <a:gd name="connsiteX4" fmla="*/ 0 w 1250832"/>
                <a:gd name="connsiteY4" fmla="*/ 206555 h 253270"/>
                <a:gd name="connsiteX0" fmla="*/ 0 w 1250832"/>
                <a:gd name="connsiteY0" fmla="*/ 206555 h 263176"/>
                <a:gd name="connsiteX1" fmla="*/ 625416 w 1250832"/>
                <a:gd name="connsiteY1" fmla="*/ 0 h 263176"/>
                <a:gd name="connsiteX2" fmla="*/ 1250832 w 1250832"/>
                <a:gd name="connsiteY2" fmla="*/ 225605 h 263176"/>
                <a:gd name="connsiteX3" fmla="*/ 625416 w 1250832"/>
                <a:gd name="connsiteY3" fmla="*/ 248010 h 263176"/>
                <a:gd name="connsiteX4" fmla="*/ 0 w 1250832"/>
                <a:gd name="connsiteY4" fmla="*/ 206555 h 263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0832" h="263176">
                  <a:moveTo>
                    <a:pt x="0" y="206555"/>
                  </a:moveTo>
                  <a:cubicBezTo>
                    <a:pt x="0" y="138069"/>
                    <a:pt x="280008" y="0"/>
                    <a:pt x="625416" y="0"/>
                  </a:cubicBezTo>
                  <a:cubicBezTo>
                    <a:pt x="970824" y="0"/>
                    <a:pt x="1250832" y="157119"/>
                    <a:pt x="1250832" y="225605"/>
                  </a:cubicBezTo>
                  <a:cubicBezTo>
                    <a:pt x="1250832" y="294091"/>
                    <a:pt x="970824" y="248010"/>
                    <a:pt x="625416" y="248010"/>
                  </a:cubicBezTo>
                  <a:cubicBezTo>
                    <a:pt x="280008" y="248010"/>
                    <a:pt x="0" y="275041"/>
                    <a:pt x="0" y="206555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98795F69-034C-4A56-96B2-11273161D567}"/>
                </a:ext>
              </a:extLst>
            </p:cNvPr>
            <p:cNvSpPr/>
            <p:nvPr/>
          </p:nvSpPr>
          <p:spPr>
            <a:xfrm>
              <a:off x="660519" y="6053012"/>
              <a:ext cx="2711331" cy="145996"/>
            </a:xfrm>
            <a:custGeom>
              <a:avLst/>
              <a:gdLst>
                <a:gd name="connsiteX0" fmla="*/ 762562 w 2711331"/>
                <a:gd name="connsiteY0" fmla="*/ 653 h 145996"/>
                <a:gd name="connsiteX1" fmla="*/ 1016750 w 2711331"/>
                <a:gd name="connsiteY1" fmla="*/ 25374 h 145996"/>
                <a:gd name="connsiteX2" fmla="*/ 1355666 w 2711331"/>
                <a:gd name="connsiteY2" fmla="*/ 25374 h 145996"/>
                <a:gd name="connsiteX3" fmla="*/ 1440395 w 2711331"/>
                <a:gd name="connsiteY3" fmla="*/ 654 h 145996"/>
                <a:gd name="connsiteX4" fmla="*/ 1694582 w 2711331"/>
                <a:gd name="connsiteY4" fmla="*/ 25374 h 145996"/>
                <a:gd name="connsiteX5" fmla="*/ 2033498 w 2711331"/>
                <a:gd name="connsiteY5" fmla="*/ 25374 h 145996"/>
                <a:gd name="connsiteX6" fmla="*/ 2372415 w 2711331"/>
                <a:gd name="connsiteY6" fmla="*/ 25374 h 145996"/>
                <a:gd name="connsiteX7" fmla="*/ 2711331 w 2711331"/>
                <a:gd name="connsiteY7" fmla="*/ 25374 h 145996"/>
                <a:gd name="connsiteX8" fmla="*/ 2711331 w 2711331"/>
                <a:gd name="connsiteY8" fmla="*/ 120624 h 145996"/>
                <a:gd name="connsiteX9" fmla="*/ 2372415 w 2711331"/>
                <a:gd name="connsiteY9" fmla="*/ 120624 h 145996"/>
                <a:gd name="connsiteX10" fmla="*/ 2033498 w 2711331"/>
                <a:gd name="connsiteY10" fmla="*/ 120624 h 145996"/>
                <a:gd name="connsiteX11" fmla="*/ 1694582 w 2711331"/>
                <a:gd name="connsiteY11" fmla="*/ 120624 h 145996"/>
                <a:gd name="connsiteX12" fmla="*/ 1440395 w 2711331"/>
                <a:gd name="connsiteY12" fmla="*/ 95904 h 145996"/>
                <a:gd name="connsiteX13" fmla="*/ 1355666 w 2711331"/>
                <a:gd name="connsiteY13" fmla="*/ 120624 h 145996"/>
                <a:gd name="connsiteX14" fmla="*/ 1016750 w 2711331"/>
                <a:gd name="connsiteY14" fmla="*/ 120624 h 145996"/>
                <a:gd name="connsiteX15" fmla="*/ 762562 w 2711331"/>
                <a:gd name="connsiteY15" fmla="*/ 95903 h 145996"/>
                <a:gd name="connsiteX16" fmla="*/ 677833 w 2711331"/>
                <a:gd name="connsiteY16" fmla="*/ 120624 h 145996"/>
                <a:gd name="connsiteX17" fmla="*/ 423646 w 2711331"/>
                <a:gd name="connsiteY17" fmla="*/ 95904 h 145996"/>
                <a:gd name="connsiteX18" fmla="*/ 338917 w 2711331"/>
                <a:gd name="connsiteY18" fmla="*/ 120624 h 145996"/>
                <a:gd name="connsiteX19" fmla="*/ 84729 w 2711331"/>
                <a:gd name="connsiteY19" fmla="*/ 95904 h 145996"/>
                <a:gd name="connsiteX20" fmla="*/ 0 w 2711331"/>
                <a:gd name="connsiteY20" fmla="*/ 120624 h 145996"/>
                <a:gd name="connsiteX21" fmla="*/ 0 w 2711331"/>
                <a:gd name="connsiteY21" fmla="*/ 25374 h 145996"/>
                <a:gd name="connsiteX22" fmla="*/ 84729 w 2711331"/>
                <a:gd name="connsiteY22" fmla="*/ 654 h 145996"/>
                <a:gd name="connsiteX23" fmla="*/ 338917 w 2711331"/>
                <a:gd name="connsiteY23" fmla="*/ 25374 h 145996"/>
                <a:gd name="connsiteX24" fmla="*/ 423646 w 2711331"/>
                <a:gd name="connsiteY24" fmla="*/ 654 h 145996"/>
                <a:gd name="connsiteX25" fmla="*/ 677833 w 2711331"/>
                <a:gd name="connsiteY25" fmla="*/ 25374 h 145996"/>
                <a:gd name="connsiteX26" fmla="*/ 762562 w 2711331"/>
                <a:gd name="connsiteY26" fmla="*/ 653 h 145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711331" h="145996">
                  <a:moveTo>
                    <a:pt x="762562" y="653"/>
                  </a:moveTo>
                  <a:cubicBezTo>
                    <a:pt x="847291" y="8893"/>
                    <a:pt x="932020" y="91294"/>
                    <a:pt x="1016750" y="25374"/>
                  </a:cubicBezTo>
                  <a:cubicBezTo>
                    <a:pt x="1129722" y="-62521"/>
                    <a:pt x="1242694" y="113268"/>
                    <a:pt x="1355666" y="25374"/>
                  </a:cubicBezTo>
                  <a:cubicBezTo>
                    <a:pt x="1383909" y="3399"/>
                    <a:pt x="1412151" y="-2094"/>
                    <a:pt x="1440395" y="654"/>
                  </a:cubicBezTo>
                  <a:cubicBezTo>
                    <a:pt x="1525123" y="8894"/>
                    <a:pt x="1609853" y="91294"/>
                    <a:pt x="1694582" y="25374"/>
                  </a:cubicBezTo>
                  <a:cubicBezTo>
                    <a:pt x="1807554" y="-62521"/>
                    <a:pt x="1920526" y="113268"/>
                    <a:pt x="2033498" y="25374"/>
                  </a:cubicBezTo>
                  <a:cubicBezTo>
                    <a:pt x="2146470" y="-62521"/>
                    <a:pt x="2259442" y="113268"/>
                    <a:pt x="2372415" y="25374"/>
                  </a:cubicBezTo>
                  <a:cubicBezTo>
                    <a:pt x="2485387" y="-62521"/>
                    <a:pt x="2598359" y="113268"/>
                    <a:pt x="2711331" y="25374"/>
                  </a:cubicBezTo>
                  <a:lnTo>
                    <a:pt x="2711331" y="120624"/>
                  </a:lnTo>
                  <a:cubicBezTo>
                    <a:pt x="2598359" y="208518"/>
                    <a:pt x="2485387" y="32729"/>
                    <a:pt x="2372415" y="120624"/>
                  </a:cubicBezTo>
                  <a:cubicBezTo>
                    <a:pt x="2259442" y="208518"/>
                    <a:pt x="2146470" y="32729"/>
                    <a:pt x="2033498" y="120624"/>
                  </a:cubicBezTo>
                  <a:cubicBezTo>
                    <a:pt x="1920526" y="208518"/>
                    <a:pt x="1807554" y="32729"/>
                    <a:pt x="1694582" y="120624"/>
                  </a:cubicBezTo>
                  <a:cubicBezTo>
                    <a:pt x="1609853" y="186544"/>
                    <a:pt x="1525123" y="104144"/>
                    <a:pt x="1440395" y="95904"/>
                  </a:cubicBezTo>
                  <a:cubicBezTo>
                    <a:pt x="1412151" y="93156"/>
                    <a:pt x="1383909" y="98649"/>
                    <a:pt x="1355666" y="120624"/>
                  </a:cubicBezTo>
                  <a:cubicBezTo>
                    <a:pt x="1242694" y="208518"/>
                    <a:pt x="1129722" y="32729"/>
                    <a:pt x="1016750" y="120624"/>
                  </a:cubicBezTo>
                  <a:cubicBezTo>
                    <a:pt x="932020" y="186544"/>
                    <a:pt x="847291" y="104143"/>
                    <a:pt x="762562" y="95903"/>
                  </a:cubicBezTo>
                  <a:cubicBezTo>
                    <a:pt x="734319" y="93156"/>
                    <a:pt x="706076" y="98650"/>
                    <a:pt x="677833" y="120624"/>
                  </a:cubicBezTo>
                  <a:cubicBezTo>
                    <a:pt x="593104" y="186544"/>
                    <a:pt x="508374" y="104144"/>
                    <a:pt x="423646" y="95904"/>
                  </a:cubicBezTo>
                  <a:cubicBezTo>
                    <a:pt x="395402" y="93156"/>
                    <a:pt x="367160" y="98649"/>
                    <a:pt x="338917" y="120624"/>
                  </a:cubicBezTo>
                  <a:cubicBezTo>
                    <a:pt x="254187" y="186544"/>
                    <a:pt x="169458" y="104144"/>
                    <a:pt x="84729" y="95904"/>
                  </a:cubicBezTo>
                  <a:cubicBezTo>
                    <a:pt x="56486" y="93156"/>
                    <a:pt x="28243" y="98649"/>
                    <a:pt x="0" y="120624"/>
                  </a:cubicBezTo>
                  <a:lnTo>
                    <a:pt x="0" y="25374"/>
                  </a:lnTo>
                  <a:cubicBezTo>
                    <a:pt x="28243" y="3399"/>
                    <a:pt x="56486" y="-2094"/>
                    <a:pt x="84729" y="654"/>
                  </a:cubicBezTo>
                  <a:cubicBezTo>
                    <a:pt x="169458" y="8894"/>
                    <a:pt x="254187" y="91294"/>
                    <a:pt x="338917" y="25374"/>
                  </a:cubicBezTo>
                  <a:cubicBezTo>
                    <a:pt x="367160" y="3399"/>
                    <a:pt x="395402" y="-2094"/>
                    <a:pt x="423646" y="654"/>
                  </a:cubicBezTo>
                  <a:cubicBezTo>
                    <a:pt x="508374" y="8894"/>
                    <a:pt x="593104" y="91294"/>
                    <a:pt x="677833" y="25374"/>
                  </a:cubicBezTo>
                  <a:cubicBezTo>
                    <a:pt x="706076" y="3400"/>
                    <a:pt x="734319" y="-2094"/>
                    <a:pt x="762562" y="65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CD3DD637-BE64-4F4D-84B5-C9FEBE5808F8}"/>
                </a:ext>
              </a:extLst>
            </p:cNvPr>
            <p:cNvGrpSpPr/>
            <p:nvPr/>
          </p:nvGrpSpPr>
          <p:grpSpPr>
            <a:xfrm>
              <a:off x="1595383" y="3896246"/>
              <a:ext cx="1337143" cy="1664607"/>
              <a:chOff x="8224529" y="1971943"/>
              <a:chExt cx="598579" cy="745173"/>
            </a:xfrm>
          </p:grpSpPr>
          <p:grpSp>
            <p:nvGrpSpPr>
              <p:cNvPr id="118" name="グループ化 117">
                <a:extLst>
                  <a:ext uri="{FF2B5EF4-FFF2-40B4-BE49-F238E27FC236}">
                    <a16:creationId xmlns:a16="http://schemas.microsoft.com/office/drawing/2014/main" id="{062109C7-8457-4220-97A2-673DBE69D935}"/>
                  </a:ext>
                </a:extLst>
              </p:cNvPr>
              <p:cNvGrpSpPr/>
              <p:nvPr/>
            </p:nvGrpSpPr>
            <p:grpSpPr>
              <a:xfrm>
                <a:off x="8224529" y="1971943"/>
                <a:ext cx="598579" cy="745173"/>
                <a:chOff x="7379141" y="1528921"/>
                <a:chExt cx="598579" cy="745173"/>
              </a:xfrm>
            </p:grpSpPr>
            <p:grpSp>
              <p:nvGrpSpPr>
                <p:cNvPr id="131" name="グループ化 130">
                  <a:extLst>
                    <a:ext uri="{FF2B5EF4-FFF2-40B4-BE49-F238E27FC236}">
                      <a16:creationId xmlns:a16="http://schemas.microsoft.com/office/drawing/2014/main" id="{A36DAA96-C34B-481D-A5CC-F20BB9EAB223}"/>
                    </a:ext>
                  </a:extLst>
                </p:cNvPr>
                <p:cNvGrpSpPr/>
                <p:nvPr/>
              </p:nvGrpSpPr>
              <p:grpSpPr>
                <a:xfrm>
                  <a:off x="7379141" y="1528921"/>
                  <a:ext cx="598579" cy="317977"/>
                  <a:chOff x="3800417" y="4909517"/>
                  <a:chExt cx="2642658" cy="1403832"/>
                </a:xfrm>
              </p:grpSpPr>
              <p:sp>
                <p:nvSpPr>
                  <p:cNvPr id="133" name="フリーフォーム: 図形 132">
                    <a:extLst>
                      <a:ext uri="{FF2B5EF4-FFF2-40B4-BE49-F238E27FC236}">
                        <a16:creationId xmlns:a16="http://schemas.microsoft.com/office/drawing/2014/main" id="{7F77B5A7-B912-498F-BC88-72EA0BC90D9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83942" y="6041407"/>
                    <a:ext cx="1326514" cy="271942"/>
                  </a:xfrm>
                  <a:custGeom>
                    <a:avLst/>
                    <a:gdLst>
                      <a:gd name="connsiteX0" fmla="*/ 438273 w 1326514"/>
                      <a:gd name="connsiteY0" fmla="*/ 0 h 271942"/>
                      <a:gd name="connsiteX1" fmla="*/ 483992 w 1326514"/>
                      <a:gd name="connsiteY1" fmla="*/ 0 h 271942"/>
                      <a:gd name="connsiteX2" fmla="*/ 483992 w 1326514"/>
                      <a:gd name="connsiteY2" fmla="*/ 205196 h 271942"/>
                      <a:gd name="connsiteX3" fmla="*/ 1021679 w 1326514"/>
                      <a:gd name="connsiteY3" fmla="*/ 205196 h 271942"/>
                      <a:gd name="connsiteX4" fmla="*/ 1021679 w 1326514"/>
                      <a:gd name="connsiteY4" fmla="*/ 0 h 271942"/>
                      <a:gd name="connsiteX5" fmla="*/ 1067398 w 1326514"/>
                      <a:gd name="connsiteY5" fmla="*/ 0 h 271942"/>
                      <a:gd name="connsiteX6" fmla="*/ 1067398 w 1326514"/>
                      <a:gd name="connsiteY6" fmla="*/ 205196 h 271942"/>
                      <a:gd name="connsiteX7" fmla="*/ 1326514 w 1326514"/>
                      <a:gd name="connsiteY7" fmla="*/ 205196 h 271942"/>
                      <a:gd name="connsiteX8" fmla="*/ 1326514 w 1326514"/>
                      <a:gd name="connsiteY8" fmla="*/ 271942 h 271942"/>
                      <a:gd name="connsiteX9" fmla="*/ 256417 w 1326514"/>
                      <a:gd name="connsiteY9" fmla="*/ 271942 h 271942"/>
                      <a:gd name="connsiteX10" fmla="*/ 0 w 1326514"/>
                      <a:gd name="connsiteY10" fmla="*/ 15525 h 271942"/>
                      <a:gd name="connsiteX11" fmla="*/ 66746 w 1326514"/>
                      <a:gd name="connsiteY11" fmla="*/ 15525 h 271942"/>
                      <a:gd name="connsiteX12" fmla="*/ 256417 w 1326514"/>
                      <a:gd name="connsiteY12" fmla="*/ 205196 h 271942"/>
                      <a:gd name="connsiteX13" fmla="*/ 438273 w 1326514"/>
                      <a:gd name="connsiteY13" fmla="*/ 205196 h 271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326514" h="271942">
                        <a:moveTo>
                          <a:pt x="438273" y="0"/>
                        </a:moveTo>
                        <a:lnTo>
                          <a:pt x="483992" y="0"/>
                        </a:lnTo>
                        <a:lnTo>
                          <a:pt x="483992" y="205196"/>
                        </a:lnTo>
                        <a:lnTo>
                          <a:pt x="1021679" y="205196"/>
                        </a:lnTo>
                        <a:lnTo>
                          <a:pt x="1021679" y="0"/>
                        </a:lnTo>
                        <a:lnTo>
                          <a:pt x="1067398" y="0"/>
                        </a:lnTo>
                        <a:lnTo>
                          <a:pt x="1067398" y="205196"/>
                        </a:lnTo>
                        <a:lnTo>
                          <a:pt x="1326514" y="205196"/>
                        </a:lnTo>
                        <a:lnTo>
                          <a:pt x="1326514" y="271942"/>
                        </a:lnTo>
                        <a:lnTo>
                          <a:pt x="256417" y="271942"/>
                        </a:lnTo>
                        <a:cubicBezTo>
                          <a:pt x="114802" y="271942"/>
                          <a:pt x="0" y="157140"/>
                          <a:pt x="0" y="15525"/>
                        </a:cubicBezTo>
                        <a:lnTo>
                          <a:pt x="66746" y="15525"/>
                        </a:lnTo>
                        <a:cubicBezTo>
                          <a:pt x="66746" y="120277"/>
                          <a:pt x="151665" y="205196"/>
                          <a:pt x="256417" y="205196"/>
                        </a:cubicBezTo>
                        <a:lnTo>
                          <a:pt x="438273" y="205196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4" name="台形 133">
                    <a:extLst>
                      <a:ext uri="{FF2B5EF4-FFF2-40B4-BE49-F238E27FC236}">
                        <a16:creationId xmlns:a16="http://schemas.microsoft.com/office/drawing/2014/main" id="{3F0862FD-79CE-41FF-8D94-C10E2F0EABC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56937" y="4968388"/>
                    <a:ext cx="109035" cy="298050"/>
                  </a:xfrm>
                  <a:prstGeom prst="trapezoid">
                    <a:avLst>
                      <a:gd name="adj" fmla="val 37827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" name="フリーフォーム: 図形 134">
                    <a:extLst>
                      <a:ext uri="{FF2B5EF4-FFF2-40B4-BE49-F238E27FC236}">
                        <a16:creationId xmlns:a16="http://schemas.microsoft.com/office/drawing/2014/main" id="{58DA83C7-64E7-4C35-BD94-E27090D4EE9A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4545330" y="4543551"/>
                    <a:ext cx="851983" cy="2199697"/>
                  </a:xfrm>
                  <a:custGeom>
                    <a:avLst/>
                    <a:gdLst>
                      <a:gd name="connsiteX0" fmla="*/ 0 w 851983"/>
                      <a:gd name="connsiteY0" fmla="*/ 1468984 h 2199697"/>
                      <a:gd name="connsiteX1" fmla="*/ 306750 w 851983"/>
                      <a:gd name="connsiteY1" fmla="*/ 863065 h 2199697"/>
                      <a:gd name="connsiteX2" fmla="*/ 377671 w 851983"/>
                      <a:gd name="connsiteY2" fmla="*/ 815825 h 2199697"/>
                      <a:gd name="connsiteX3" fmla="*/ 526622 w 851983"/>
                      <a:gd name="connsiteY3" fmla="*/ 0 h 2199697"/>
                      <a:gd name="connsiteX4" fmla="*/ 586860 w 851983"/>
                      <a:gd name="connsiteY4" fmla="*/ 0 h 2199697"/>
                      <a:gd name="connsiteX5" fmla="*/ 729865 w 851983"/>
                      <a:gd name="connsiteY5" fmla="*/ 783255 h 2199697"/>
                      <a:gd name="connsiteX6" fmla="*/ 758793 w 851983"/>
                      <a:gd name="connsiteY6" fmla="*/ 811551 h 2199697"/>
                      <a:gd name="connsiteX7" fmla="*/ 849340 w 851983"/>
                      <a:gd name="connsiteY7" fmla="*/ 1189915 h 2199697"/>
                      <a:gd name="connsiteX8" fmla="*/ 851706 w 851983"/>
                      <a:gd name="connsiteY8" fmla="*/ 1270570 h 2199697"/>
                      <a:gd name="connsiteX9" fmla="*/ 233896 w 851983"/>
                      <a:gd name="connsiteY9" fmla="*/ 1270570 h 2199697"/>
                      <a:gd name="connsiteX10" fmla="*/ 167392 w 851983"/>
                      <a:gd name="connsiteY10" fmla="*/ 1337074 h 2199697"/>
                      <a:gd name="connsiteX11" fmla="*/ 167392 w 851983"/>
                      <a:gd name="connsiteY11" fmla="*/ 1603084 h 2199697"/>
                      <a:gd name="connsiteX12" fmla="*/ 233896 w 851983"/>
                      <a:gd name="connsiteY12" fmla="*/ 1669588 h 2199697"/>
                      <a:gd name="connsiteX13" fmla="*/ 851983 w 851983"/>
                      <a:gd name="connsiteY13" fmla="*/ 1669588 h 2199697"/>
                      <a:gd name="connsiteX14" fmla="*/ 849340 w 851983"/>
                      <a:gd name="connsiteY14" fmla="*/ 1758768 h 2199697"/>
                      <a:gd name="connsiteX15" fmla="*/ 604867 w 851983"/>
                      <a:gd name="connsiteY15" fmla="*/ 2199697 h 2199697"/>
                      <a:gd name="connsiteX16" fmla="*/ 558049 w 851983"/>
                      <a:gd name="connsiteY16" fmla="*/ 2195924 h 2199697"/>
                      <a:gd name="connsiteX17" fmla="*/ 525615 w 851983"/>
                      <a:gd name="connsiteY17" fmla="*/ 2188581 h 2199697"/>
                      <a:gd name="connsiteX18" fmla="*/ 525615 w 851983"/>
                      <a:gd name="connsiteY18" fmla="*/ 1809448 h 2199697"/>
                      <a:gd name="connsiteX19" fmla="*/ 90599 w 851983"/>
                      <a:gd name="connsiteY19" fmla="*/ 1809448 h 2199697"/>
                      <a:gd name="connsiteX20" fmla="*/ 60356 w 851983"/>
                      <a:gd name="connsiteY20" fmla="*/ 1753411 h 2199697"/>
                      <a:gd name="connsiteX21" fmla="*/ 0 w 851983"/>
                      <a:gd name="connsiteY21" fmla="*/ 1468984 h 2199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51983" h="2199697">
                        <a:moveTo>
                          <a:pt x="0" y="1468984"/>
                        </a:moveTo>
                        <a:cubicBezTo>
                          <a:pt x="0" y="1216757"/>
                          <a:pt x="141403" y="994379"/>
                          <a:pt x="306750" y="863065"/>
                        </a:cubicBezTo>
                        <a:lnTo>
                          <a:pt x="377671" y="815825"/>
                        </a:lnTo>
                        <a:lnTo>
                          <a:pt x="526622" y="0"/>
                        </a:lnTo>
                        <a:lnTo>
                          <a:pt x="586860" y="0"/>
                        </a:lnTo>
                        <a:lnTo>
                          <a:pt x="729865" y="783255"/>
                        </a:lnTo>
                        <a:lnTo>
                          <a:pt x="758793" y="811551"/>
                        </a:lnTo>
                        <a:cubicBezTo>
                          <a:pt x="818819" y="889718"/>
                          <a:pt x="841101" y="1024883"/>
                          <a:pt x="849340" y="1189915"/>
                        </a:cubicBezTo>
                        <a:lnTo>
                          <a:pt x="851706" y="1270570"/>
                        </a:lnTo>
                        <a:lnTo>
                          <a:pt x="233896" y="1270570"/>
                        </a:lnTo>
                        <a:cubicBezTo>
                          <a:pt x="197167" y="1270570"/>
                          <a:pt x="167392" y="1300345"/>
                          <a:pt x="167392" y="1337074"/>
                        </a:cubicBezTo>
                        <a:lnTo>
                          <a:pt x="167392" y="1603084"/>
                        </a:lnTo>
                        <a:cubicBezTo>
                          <a:pt x="167392" y="1639813"/>
                          <a:pt x="197167" y="1669588"/>
                          <a:pt x="233896" y="1669588"/>
                        </a:cubicBezTo>
                        <a:lnTo>
                          <a:pt x="851983" y="1669588"/>
                        </a:lnTo>
                        <a:lnTo>
                          <a:pt x="849340" y="1758768"/>
                        </a:lnTo>
                        <a:cubicBezTo>
                          <a:pt x="836158" y="2019246"/>
                          <a:pt x="787024" y="2199697"/>
                          <a:pt x="604867" y="2199697"/>
                        </a:cubicBezTo>
                        <a:cubicBezTo>
                          <a:pt x="589687" y="2199697"/>
                          <a:pt x="574042" y="2198419"/>
                          <a:pt x="558049" y="2195924"/>
                        </a:cubicBezTo>
                        <a:lnTo>
                          <a:pt x="525615" y="2188581"/>
                        </a:lnTo>
                        <a:lnTo>
                          <a:pt x="525615" y="1809448"/>
                        </a:lnTo>
                        <a:lnTo>
                          <a:pt x="90599" y="1809448"/>
                        </a:lnTo>
                        <a:lnTo>
                          <a:pt x="60356" y="1753411"/>
                        </a:lnTo>
                        <a:cubicBezTo>
                          <a:pt x="22625" y="1665989"/>
                          <a:pt x="0" y="1569874"/>
                          <a:pt x="0" y="146898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" name="四角形: 角を丸くする 6">
                    <a:extLst>
                      <a:ext uri="{FF2B5EF4-FFF2-40B4-BE49-F238E27FC236}">
                        <a16:creationId xmlns:a16="http://schemas.microsoft.com/office/drawing/2014/main" id="{21C06E24-AC4A-4B04-A2B6-EC9E31723F7A}"/>
                      </a:ext>
                    </a:extLst>
                  </p:cNvPr>
                  <p:cNvSpPr/>
                  <p:nvPr/>
                </p:nvSpPr>
                <p:spPr bwMode="auto">
                  <a:xfrm rot="11415849">
                    <a:off x="6106710" y="5744789"/>
                    <a:ext cx="336365" cy="142267"/>
                  </a:xfrm>
                  <a:custGeom>
                    <a:avLst/>
                    <a:gdLst>
                      <a:gd name="connsiteX0" fmla="*/ 0 w 1577105"/>
                      <a:gd name="connsiteY0" fmla="*/ 231899 h 463797"/>
                      <a:gd name="connsiteX1" fmla="*/ 231899 w 1577105"/>
                      <a:gd name="connsiteY1" fmla="*/ 0 h 463797"/>
                      <a:gd name="connsiteX2" fmla="*/ 1345207 w 1577105"/>
                      <a:gd name="connsiteY2" fmla="*/ 0 h 463797"/>
                      <a:gd name="connsiteX3" fmla="*/ 1577106 w 1577105"/>
                      <a:gd name="connsiteY3" fmla="*/ 231899 h 463797"/>
                      <a:gd name="connsiteX4" fmla="*/ 1577105 w 1577105"/>
                      <a:gd name="connsiteY4" fmla="*/ 231899 h 463797"/>
                      <a:gd name="connsiteX5" fmla="*/ 1345206 w 1577105"/>
                      <a:gd name="connsiteY5" fmla="*/ 463798 h 463797"/>
                      <a:gd name="connsiteX6" fmla="*/ 231899 w 1577105"/>
                      <a:gd name="connsiteY6" fmla="*/ 463797 h 463797"/>
                      <a:gd name="connsiteX7" fmla="*/ 0 w 1577105"/>
                      <a:gd name="connsiteY7" fmla="*/ 231898 h 463797"/>
                      <a:gd name="connsiteX8" fmla="*/ 0 w 1577105"/>
                      <a:gd name="connsiteY8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345207 w 1577106"/>
                      <a:gd name="connsiteY2" fmla="*/ 0 h 463797"/>
                      <a:gd name="connsiteX3" fmla="*/ 1577106 w 1577106"/>
                      <a:gd name="connsiteY3" fmla="*/ 231899 h 463797"/>
                      <a:gd name="connsiteX4" fmla="*/ 1577105 w 1577106"/>
                      <a:gd name="connsiteY4" fmla="*/ 231899 h 463797"/>
                      <a:gd name="connsiteX5" fmla="*/ 231899 w 1577106"/>
                      <a:gd name="connsiteY5" fmla="*/ 463797 h 463797"/>
                      <a:gd name="connsiteX6" fmla="*/ 0 w 1577106"/>
                      <a:gd name="connsiteY6" fmla="*/ 231898 h 463797"/>
                      <a:gd name="connsiteX7" fmla="*/ 0 w 1577106"/>
                      <a:gd name="connsiteY7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1577105 w 1577106"/>
                      <a:gd name="connsiteY3" fmla="*/ 231899 h 463797"/>
                      <a:gd name="connsiteX4" fmla="*/ 231899 w 1577106"/>
                      <a:gd name="connsiteY4" fmla="*/ 463797 h 463797"/>
                      <a:gd name="connsiteX5" fmla="*/ 0 w 1577106"/>
                      <a:gd name="connsiteY5" fmla="*/ 231898 h 463797"/>
                      <a:gd name="connsiteX6" fmla="*/ 0 w 1577106"/>
                      <a:gd name="connsiteY6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231899 w 1577106"/>
                      <a:gd name="connsiteY3" fmla="*/ 463797 h 463797"/>
                      <a:gd name="connsiteX4" fmla="*/ 0 w 1577106"/>
                      <a:gd name="connsiteY4" fmla="*/ 231898 h 463797"/>
                      <a:gd name="connsiteX5" fmla="*/ 0 w 1577106"/>
                      <a:gd name="connsiteY5" fmla="*/ 231899 h 4637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577106" h="463797">
                        <a:moveTo>
                          <a:pt x="0" y="231899"/>
                        </a:moveTo>
                        <a:cubicBezTo>
                          <a:pt x="0" y="103825"/>
                          <a:pt x="103825" y="0"/>
                          <a:pt x="231899" y="0"/>
                        </a:cubicBezTo>
                        <a:lnTo>
                          <a:pt x="1577106" y="231899"/>
                        </a:lnTo>
                        <a:lnTo>
                          <a:pt x="231899" y="463797"/>
                        </a:lnTo>
                        <a:cubicBezTo>
                          <a:pt x="103825" y="463797"/>
                          <a:pt x="0" y="359972"/>
                          <a:pt x="0" y="231898"/>
                        </a:cubicBezTo>
                        <a:lnTo>
                          <a:pt x="0" y="231899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" name="四角形: 角を丸くする 6">
                    <a:extLst>
                      <a:ext uri="{FF2B5EF4-FFF2-40B4-BE49-F238E27FC236}">
                        <a16:creationId xmlns:a16="http://schemas.microsoft.com/office/drawing/2014/main" id="{36DD53AA-067B-4D36-9DD8-F61092FB300E}"/>
                      </a:ext>
                    </a:extLst>
                  </p:cNvPr>
                  <p:cNvSpPr/>
                  <p:nvPr/>
                </p:nvSpPr>
                <p:spPr bwMode="auto">
                  <a:xfrm rot="15015849" flipH="1">
                    <a:off x="5878895" y="5555874"/>
                    <a:ext cx="336365" cy="142267"/>
                  </a:xfrm>
                  <a:custGeom>
                    <a:avLst/>
                    <a:gdLst>
                      <a:gd name="connsiteX0" fmla="*/ 0 w 1577105"/>
                      <a:gd name="connsiteY0" fmla="*/ 231899 h 463797"/>
                      <a:gd name="connsiteX1" fmla="*/ 231899 w 1577105"/>
                      <a:gd name="connsiteY1" fmla="*/ 0 h 463797"/>
                      <a:gd name="connsiteX2" fmla="*/ 1345207 w 1577105"/>
                      <a:gd name="connsiteY2" fmla="*/ 0 h 463797"/>
                      <a:gd name="connsiteX3" fmla="*/ 1577106 w 1577105"/>
                      <a:gd name="connsiteY3" fmla="*/ 231899 h 463797"/>
                      <a:gd name="connsiteX4" fmla="*/ 1577105 w 1577105"/>
                      <a:gd name="connsiteY4" fmla="*/ 231899 h 463797"/>
                      <a:gd name="connsiteX5" fmla="*/ 1345206 w 1577105"/>
                      <a:gd name="connsiteY5" fmla="*/ 463798 h 463797"/>
                      <a:gd name="connsiteX6" fmla="*/ 231899 w 1577105"/>
                      <a:gd name="connsiteY6" fmla="*/ 463797 h 463797"/>
                      <a:gd name="connsiteX7" fmla="*/ 0 w 1577105"/>
                      <a:gd name="connsiteY7" fmla="*/ 231898 h 463797"/>
                      <a:gd name="connsiteX8" fmla="*/ 0 w 1577105"/>
                      <a:gd name="connsiteY8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345207 w 1577106"/>
                      <a:gd name="connsiteY2" fmla="*/ 0 h 463797"/>
                      <a:gd name="connsiteX3" fmla="*/ 1577106 w 1577106"/>
                      <a:gd name="connsiteY3" fmla="*/ 231899 h 463797"/>
                      <a:gd name="connsiteX4" fmla="*/ 1577105 w 1577106"/>
                      <a:gd name="connsiteY4" fmla="*/ 231899 h 463797"/>
                      <a:gd name="connsiteX5" fmla="*/ 231899 w 1577106"/>
                      <a:gd name="connsiteY5" fmla="*/ 463797 h 463797"/>
                      <a:gd name="connsiteX6" fmla="*/ 0 w 1577106"/>
                      <a:gd name="connsiteY6" fmla="*/ 231898 h 463797"/>
                      <a:gd name="connsiteX7" fmla="*/ 0 w 1577106"/>
                      <a:gd name="connsiteY7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1577105 w 1577106"/>
                      <a:gd name="connsiteY3" fmla="*/ 231899 h 463797"/>
                      <a:gd name="connsiteX4" fmla="*/ 231899 w 1577106"/>
                      <a:gd name="connsiteY4" fmla="*/ 463797 h 463797"/>
                      <a:gd name="connsiteX5" fmla="*/ 0 w 1577106"/>
                      <a:gd name="connsiteY5" fmla="*/ 231898 h 463797"/>
                      <a:gd name="connsiteX6" fmla="*/ 0 w 1577106"/>
                      <a:gd name="connsiteY6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231899 w 1577106"/>
                      <a:gd name="connsiteY3" fmla="*/ 463797 h 463797"/>
                      <a:gd name="connsiteX4" fmla="*/ 0 w 1577106"/>
                      <a:gd name="connsiteY4" fmla="*/ 231898 h 463797"/>
                      <a:gd name="connsiteX5" fmla="*/ 0 w 1577106"/>
                      <a:gd name="connsiteY5" fmla="*/ 231899 h 4637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577106" h="463797">
                        <a:moveTo>
                          <a:pt x="0" y="231899"/>
                        </a:moveTo>
                        <a:cubicBezTo>
                          <a:pt x="0" y="103825"/>
                          <a:pt x="103825" y="0"/>
                          <a:pt x="231899" y="0"/>
                        </a:cubicBezTo>
                        <a:lnTo>
                          <a:pt x="1577106" y="231899"/>
                        </a:lnTo>
                        <a:lnTo>
                          <a:pt x="231899" y="463797"/>
                        </a:lnTo>
                        <a:cubicBezTo>
                          <a:pt x="103825" y="463797"/>
                          <a:pt x="0" y="359972"/>
                          <a:pt x="0" y="231898"/>
                        </a:cubicBezTo>
                        <a:lnTo>
                          <a:pt x="0" y="231899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8" name="四角形: 角を丸くする 6">
                    <a:extLst>
                      <a:ext uri="{FF2B5EF4-FFF2-40B4-BE49-F238E27FC236}">
                        <a16:creationId xmlns:a16="http://schemas.microsoft.com/office/drawing/2014/main" id="{78A5CE41-A1EB-4A13-9895-D1052EA9D549}"/>
                      </a:ext>
                    </a:extLst>
                  </p:cNvPr>
                  <p:cNvSpPr/>
                  <p:nvPr/>
                </p:nvSpPr>
                <p:spPr bwMode="auto">
                  <a:xfrm rot="7815849" flipH="1">
                    <a:off x="5823010" y="5846200"/>
                    <a:ext cx="336365" cy="142267"/>
                  </a:xfrm>
                  <a:custGeom>
                    <a:avLst/>
                    <a:gdLst>
                      <a:gd name="connsiteX0" fmla="*/ 0 w 1577105"/>
                      <a:gd name="connsiteY0" fmla="*/ 231899 h 463797"/>
                      <a:gd name="connsiteX1" fmla="*/ 231899 w 1577105"/>
                      <a:gd name="connsiteY1" fmla="*/ 0 h 463797"/>
                      <a:gd name="connsiteX2" fmla="*/ 1345207 w 1577105"/>
                      <a:gd name="connsiteY2" fmla="*/ 0 h 463797"/>
                      <a:gd name="connsiteX3" fmla="*/ 1577106 w 1577105"/>
                      <a:gd name="connsiteY3" fmla="*/ 231899 h 463797"/>
                      <a:gd name="connsiteX4" fmla="*/ 1577105 w 1577105"/>
                      <a:gd name="connsiteY4" fmla="*/ 231899 h 463797"/>
                      <a:gd name="connsiteX5" fmla="*/ 1345206 w 1577105"/>
                      <a:gd name="connsiteY5" fmla="*/ 463798 h 463797"/>
                      <a:gd name="connsiteX6" fmla="*/ 231899 w 1577105"/>
                      <a:gd name="connsiteY6" fmla="*/ 463797 h 463797"/>
                      <a:gd name="connsiteX7" fmla="*/ 0 w 1577105"/>
                      <a:gd name="connsiteY7" fmla="*/ 231898 h 463797"/>
                      <a:gd name="connsiteX8" fmla="*/ 0 w 1577105"/>
                      <a:gd name="connsiteY8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345207 w 1577106"/>
                      <a:gd name="connsiteY2" fmla="*/ 0 h 463797"/>
                      <a:gd name="connsiteX3" fmla="*/ 1577106 w 1577106"/>
                      <a:gd name="connsiteY3" fmla="*/ 231899 h 463797"/>
                      <a:gd name="connsiteX4" fmla="*/ 1577105 w 1577106"/>
                      <a:gd name="connsiteY4" fmla="*/ 231899 h 463797"/>
                      <a:gd name="connsiteX5" fmla="*/ 231899 w 1577106"/>
                      <a:gd name="connsiteY5" fmla="*/ 463797 h 463797"/>
                      <a:gd name="connsiteX6" fmla="*/ 0 w 1577106"/>
                      <a:gd name="connsiteY6" fmla="*/ 231898 h 463797"/>
                      <a:gd name="connsiteX7" fmla="*/ 0 w 1577106"/>
                      <a:gd name="connsiteY7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1577105 w 1577106"/>
                      <a:gd name="connsiteY3" fmla="*/ 231899 h 463797"/>
                      <a:gd name="connsiteX4" fmla="*/ 231899 w 1577106"/>
                      <a:gd name="connsiteY4" fmla="*/ 463797 h 463797"/>
                      <a:gd name="connsiteX5" fmla="*/ 0 w 1577106"/>
                      <a:gd name="connsiteY5" fmla="*/ 231898 h 463797"/>
                      <a:gd name="connsiteX6" fmla="*/ 0 w 1577106"/>
                      <a:gd name="connsiteY6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231899 w 1577106"/>
                      <a:gd name="connsiteY3" fmla="*/ 463797 h 463797"/>
                      <a:gd name="connsiteX4" fmla="*/ 0 w 1577106"/>
                      <a:gd name="connsiteY4" fmla="*/ 231898 h 463797"/>
                      <a:gd name="connsiteX5" fmla="*/ 0 w 1577106"/>
                      <a:gd name="connsiteY5" fmla="*/ 231899 h 4637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577106" h="463797">
                        <a:moveTo>
                          <a:pt x="0" y="231899"/>
                        </a:moveTo>
                        <a:cubicBezTo>
                          <a:pt x="0" y="103825"/>
                          <a:pt x="103825" y="0"/>
                          <a:pt x="231899" y="0"/>
                        </a:cubicBezTo>
                        <a:lnTo>
                          <a:pt x="1577106" y="231899"/>
                        </a:lnTo>
                        <a:lnTo>
                          <a:pt x="231899" y="463797"/>
                        </a:lnTo>
                        <a:cubicBezTo>
                          <a:pt x="103825" y="463797"/>
                          <a:pt x="0" y="359972"/>
                          <a:pt x="0" y="231898"/>
                        </a:cubicBezTo>
                        <a:lnTo>
                          <a:pt x="0" y="231899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" name="楕円 138">
                    <a:extLst>
                      <a:ext uri="{FF2B5EF4-FFF2-40B4-BE49-F238E27FC236}">
                        <a16:creationId xmlns:a16="http://schemas.microsoft.com/office/drawing/2014/main" id="{41BD3641-BF65-41F3-A676-CA6348BF5913}"/>
                      </a:ext>
                    </a:extLst>
                  </p:cNvPr>
                  <p:cNvSpPr/>
                  <p:nvPr/>
                </p:nvSpPr>
                <p:spPr bwMode="auto">
                  <a:xfrm rot="20415849">
                    <a:off x="6032889" y="5718846"/>
                    <a:ext cx="130888" cy="135758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" name="四角形: 角を丸くする 6">
                    <a:extLst>
                      <a:ext uri="{FF2B5EF4-FFF2-40B4-BE49-F238E27FC236}">
                        <a16:creationId xmlns:a16="http://schemas.microsoft.com/office/drawing/2014/main" id="{0904F575-44D5-4AF1-A51D-6F33A723505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00417" y="4909517"/>
                    <a:ext cx="749348" cy="194361"/>
                  </a:xfrm>
                  <a:custGeom>
                    <a:avLst/>
                    <a:gdLst>
                      <a:gd name="connsiteX0" fmla="*/ 0 w 1577105"/>
                      <a:gd name="connsiteY0" fmla="*/ 231899 h 463797"/>
                      <a:gd name="connsiteX1" fmla="*/ 231899 w 1577105"/>
                      <a:gd name="connsiteY1" fmla="*/ 0 h 463797"/>
                      <a:gd name="connsiteX2" fmla="*/ 1345207 w 1577105"/>
                      <a:gd name="connsiteY2" fmla="*/ 0 h 463797"/>
                      <a:gd name="connsiteX3" fmla="*/ 1577106 w 1577105"/>
                      <a:gd name="connsiteY3" fmla="*/ 231899 h 463797"/>
                      <a:gd name="connsiteX4" fmla="*/ 1577105 w 1577105"/>
                      <a:gd name="connsiteY4" fmla="*/ 231899 h 463797"/>
                      <a:gd name="connsiteX5" fmla="*/ 1345206 w 1577105"/>
                      <a:gd name="connsiteY5" fmla="*/ 463798 h 463797"/>
                      <a:gd name="connsiteX6" fmla="*/ 231899 w 1577105"/>
                      <a:gd name="connsiteY6" fmla="*/ 463797 h 463797"/>
                      <a:gd name="connsiteX7" fmla="*/ 0 w 1577105"/>
                      <a:gd name="connsiteY7" fmla="*/ 231898 h 463797"/>
                      <a:gd name="connsiteX8" fmla="*/ 0 w 1577105"/>
                      <a:gd name="connsiteY8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345207 w 1577106"/>
                      <a:gd name="connsiteY2" fmla="*/ 0 h 463797"/>
                      <a:gd name="connsiteX3" fmla="*/ 1577106 w 1577106"/>
                      <a:gd name="connsiteY3" fmla="*/ 231899 h 463797"/>
                      <a:gd name="connsiteX4" fmla="*/ 1577105 w 1577106"/>
                      <a:gd name="connsiteY4" fmla="*/ 231899 h 463797"/>
                      <a:gd name="connsiteX5" fmla="*/ 231899 w 1577106"/>
                      <a:gd name="connsiteY5" fmla="*/ 463797 h 463797"/>
                      <a:gd name="connsiteX6" fmla="*/ 0 w 1577106"/>
                      <a:gd name="connsiteY6" fmla="*/ 231898 h 463797"/>
                      <a:gd name="connsiteX7" fmla="*/ 0 w 1577106"/>
                      <a:gd name="connsiteY7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1577105 w 1577106"/>
                      <a:gd name="connsiteY3" fmla="*/ 231899 h 463797"/>
                      <a:gd name="connsiteX4" fmla="*/ 231899 w 1577106"/>
                      <a:gd name="connsiteY4" fmla="*/ 463797 h 463797"/>
                      <a:gd name="connsiteX5" fmla="*/ 0 w 1577106"/>
                      <a:gd name="connsiteY5" fmla="*/ 231898 h 463797"/>
                      <a:gd name="connsiteX6" fmla="*/ 0 w 1577106"/>
                      <a:gd name="connsiteY6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231899 w 1577106"/>
                      <a:gd name="connsiteY3" fmla="*/ 463797 h 463797"/>
                      <a:gd name="connsiteX4" fmla="*/ 0 w 1577106"/>
                      <a:gd name="connsiteY4" fmla="*/ 231898 h 463797"/>
                      <a:gd name="connsiteX5" fmla="*/ 0 w 1577106"/>
                      <a:gd name="connsiteY5" fmla="*/ 231899 h 4637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577106" h="463797">
                        <a:moveTo>
                          <a:pt x="0" y="231899"/>
                        </a:moveTo>
                        <a:cubicBezTo>
                          <a:pt x="0" y="103825"/>
                          <a:pt x="103825" y="0"/>
                          <a:pt x="231899" y="0"/>
                        </a:cubicBezTo>
                        <a:lnTo>
                          <a:pt x="1577106" y="231899"/>
                        </a:lnTo>
                        <a:lnTo>
                          <a:pt x="231899" y="463797"/>
                        </a:lnTo>
                        <a:cubicBezTo>
                          <a:pt x="103825" y="463797"/>
                          <a:pt x="0" y="359972"/>
                          <a:pt x="0" y="231898"/>
                        </a:cubicBezTo>
                        <a:lnTo>
                          <a:pt x="0" y="231899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1" name="四角形: 角を丸くする 6">
                    <a:extLst>
                      <a:ext uri="{FF2B5EF4-FFF2-40B4-BE49-F238E27FC236}">
                        <a16:creationId xmlns:a16="http://schemas.microsoft.com/office/drawing/2014/main" id="{753B1036-7A8E-4D8F-9428-27B44396D048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4676320" y="4909517"/>
                    <a:ext cx="749346" cy="194361"/>
                  </a:xfrm>
                  <a:custGeom>
                    <a:avLst/>
                    <a:gdLst>
                      <a:gd name="connsiteX0" fmla="*/ 0 w 1577105"/>
                      <a:gd name="connsiteY0" fmla="*/ 231899 h 463797"/>
                      <a:gd name="connsiteX1" fmla="*/ 231899 w 1577105"/>
                      <a:gd name="connsiteY1" fmla="*/ 0 h 463797"/>
                      <a:gd name="connsiteX2" fmla="*/ 1345207 w 1577105"/>
                      <a:gd name="connsiteY2" fmla="*/ 0 h 463797"/>
                      <a:gd name="connsiteX3" fmla="*/ 1577106 w 1577105"/>
                      <a:gd name="connsiteY3" fmla="*/ 231899 h 463797"/>
                      <a:gd name="connsiteX4" fmla="*/ 1577105 w 1577105"/>
                      <a:gd name="connsiteY4" fmla="*/ 231899 h 463797"/>
                      <a:gd name="connsiteX5" fmla="*/ 1345206 w 1577105"/>
                      <a:gd name="connsiteY5" fmla="*/ 463798 h 463797"/>
                      <a:gd name="connsiteX6" fmla="*/ 231899 w 1577105"/>
                      <a:gd name="connsiteY6" fmla="*/ 463797 h 463797"/>
                      <a:gd name="connsiteX7" fmla="*/ 0 w 1577105"/>
                      <a:gd name="connsiteY7" fmla="*/ 231898 h 463797"/>
                      <a:gd name="connsiteX8" fmla="*/ 0 w 1577105"/>
                      <a:gd name="connsiteY8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345207 w 1577106"/>
                      <a:gd name="connsiteY2" fmla="*/ 0 h 463797"/>
                      <a:gd name="connsiteX3" fmla="*/ 1577106 w 1577106"/>
                      <a:gd name="connsiteY3" fmla="*/ 231899 h 463797"/>
                      <a:gd name="connsiteX4" fmla="*/ 1577105 w 1577106"/>
                      <a:gd name="connsiteY4" fmla="*/ 231899 h 463797"/>
                      <a:gd name="connsiteX5" fmla="*/ 231899 w 1577106"/>
                      <a:gd name="connsiteY5" fmla="*/ 463797 h 463797"/>
                      <a:gd name="connsiteX6" fmla="*/ 0 w 1577106"/>
                      <a:gd name="connsiteY6" fmla="*/ 231898 h 463797"/>
                      <a:gd name="connsiteX7" fmla="*/ 0 w 1577106"/>
                      <a:gd name="connsiteY7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1577105 w 1577106"/>
                      <a:gd name="connsiteY3" fmla="*/ 231899 h 463797"/>
                      <a:gd name="connsiteX4" fmla="*/ 231899 w 1577106"/>
                      <a:gd name="connsiteY4" fmla="*/ 463797 h 463797"/>
                      <a:gd name="connsiteX5" fmla="*/ 0 w 1577106"/>
                      <a:gd name="connsiteY5" fmla="*/ 231898 h 463797"/>
                      <a:gd name="connsiteX6" fmla="*/ 0 w 1577106"/>
                      <a:gd name="connsiteY6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231899 w 1577106"/>
                      <a:gd name="connsiteY3" fmla="*/ 463797 h 463797"/>
                      <a:gd name="connsiteX4" fmla="*/ 0 w 1577106"/>
                      <a:gd name="connsiteY4" fmla="*/ 231898 h 463797"/>
                      <a:gd name="connsiteX5" fmla="*/ 0 w 1577106"/>
                      <a:gd name="connsiteY5" fmla="*/ 231899 h 4637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577106" h="463797">
                        <a:moveTo>
                          <a:pt x="0" y="231899"/>
                        </a:moveTo>
                        <a:cubicBezTo>
                          <a:pt x="0" y="103825"/>
                          <a:pt x="103825" y="0"/>
                          <a:pt x="231899" y="0"/>
                        </a:cubicBezTo>
                        <a:lnTo>
                          <a:pt x="1577106" y="231899"/>
                        </a:lnTo>
                        <a:lnTo>
                          <a:pt x="231899" y="463797"/>
                        </a:lnTo>
                        <a:cubicBezTo>
                          <a:pt x="103825" y="463797"/>
                          <a:pt x="0" y="359972"/>
                          <a:pt x="0" y="231898"/>
                        </a:cubicBezTo>
                        <a:lnTo>
                          <a:pt x="0" y="231899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2" name="フリーフォーム: 図形 141">
                    <a:extLst>
                      <a:ext uri="{FF2B5EF4-FFF2-40B4-BE49-F238E27FC236}">
                        <a16:creationId xmlns:a16="http://schemas.microsoft.com/office/drawing/2014/main" id="{17E2170D-6338-4ED2-B042-1025F652A9E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82590" y="5308009"/>
                    <a:ext cx="379133" cy="435015"/>
                  </a:xfrm>
                  <a:custGeom>
                    <a:avLst/>
                    <a:gdLst>
                      <a:gd name="connsiteX0" fmla="*/ 379133 w 379133"/>
                      <a:gd name="connsiteY0" fmla="*/ 0 h 435015"/>
                      <a:gd name="connsiteX1" fmla="*/ 379133 w 379133"/>
                      <a:gd name="connsiteY1" fmla="*/ 435015 h 435015"/>
                      <a:gd name="connsiteX2" fmla="*/ 0 w 379133"/>
                      <a:gd name="connsiteY2" fmla="*/ 435015 h 435015"/>
                      <a:gd name="connsiteX3" fmla="*/ 3729 w 379133"/>
                      <a:gd name="connsiteY3" fmla="*/ 418545 h 435015"/>
                      <a:gd name="connsiteX4" fmla="*/ 311048 w 379133"/>
                      <a:gd name="connsiteY4" fmla="*/ 36745 h 435015"/>
                      <a:gd name="connsiteX5" fmla="*/ 379133 w 379133"/>
                      <a:gd name="connsiteY5" fmla="*/ 0 h 4350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79133" h="435015">
                        <a:moveTo>
                          <a:pt x="379133" y="0"/>
                        </a:moveTo>
                        <a:lnTo>
                          <a:pt x="379133" y="435015"/>
                        </a:lnTo>
                        <a:lnTo>
                          <a:pt x="0" y="435015"/>
                        </a:lnTo>
                        <a:lnTo>
                          <a:pt x="3729" y="418545"/>
                        </a:lnTo>
                        <a:cubicBezTo>
                          <a:pt x="42665" y="285976"/>
                          <a:pt x="155552" y="138664"/>
                          <a:pt x="311048" y="36745"/>
                        </a:cubicBezTo>
                        <a:lnTo>
                          <a:pt x="379133" y="0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" name="フリーフォーム: 図形 142">
                    <a:extLst>
                      <a:ext uri="{FF2B5EF4-FFF2-40B4-BE49-F238E27FC236}">
                        <a16:creationId xmlns:a16="http://schemas.microsoft.com/office/drawing/2014/main" id="{B8E8F003-EE80-4FCE-933E-F24FC35166B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1582" y="5384801"/>
                    <a:ext cx="399018" cy="686740"/>
                  </a:xfrm>
                  <a:custGeom>
                    <a:avLst/>
                    <a:gdLst>
                      <a:gd name="connsiteX0" fmla="*/ 66504 w 399018"/>
                      <a:gd name="connsiteY0" fmla="*/ 0 h 686740"/>
                      <a:gd name="connsiteX1" fmla="*/ 332514 w 399018"/>
                      <a:gd name="connsiteY1" fmla="*/ 0 h 686740"/>
                      <a:gd name="connsiteX2" fmla="*/ 399018 w 399018"/>
                      <a:gd name="connsiteY2" fmla="*/ 66504 h 686740"/>
                      <a:gd name="connsiteX3" fmla="*/ 399018 w 399018"/>
                      <a:gd name="connsiteY3" fmla="*/ 684313 h 686740"/>
                      <a:gd name="connsiteX4" fmla="*/ 341791 w 399018"/>
                      <a:gd name="connsiteY4" fmla="*/ 685991 h 686740"/>
                      <a:gd name="connsiteX5" fmla="*/ 194254 w 399018"/>
                      <a:gd name="connsiteY5" fmla="*/ 686740 h 686740"/>
                      <a:gd name="connsiteX6" fmla="*/ 47263 w 399018"/>
                      <a:gd name="connsiteY6" fmla="*/ 685991 h 686740"/>
                      <a:gd name="connsiteX7" fmla="*/ 0 w 399018"/>
                      <a:gd name="connsiteY7" fmla="*/ 684590 h 686740"/>
                      <a:gd name="connsiteX8" fmla="*/ 0 w 399018"/>
                      <a:gd name="connsiteY8" fmla="*/ 66504 h 686740"/>
                      <a:gd name="connsiteX9" fmla="*/ 66504 w 399018"/>
                      <a:gd name="connsiteY9" fmla="*/ 0 h 686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99018" h="686740">
                        <a:moveTo>
                          <a:pt x="66504" y="0"/>
                        </a:moveTo>
                        <a:lnTo>
                          <a:pt x="332514" y="0"/>
                        </a:lnTo>
                        <a:cubicBezTo>
                          <a:pt x="369243" y="0"/>
                          <a:pt x="399018" y="29775"/>
                          <a:pt x="399018" y="66504"/>
                        </a:cubicBezTo>
                        <a:lnTo>
                          <a:pt x="399018" y="684313"/>
                        </a:lnTo>
                        <a:lnTo>
                          <a:pt x="341791" y="685991"/>
                        </a:lnTo>
                        <a:cubicBezTo>
                          <a:pt x="294050" y="686640"/>
                          <a:pt x="244699" y="686740"/>
                          <a:pt x="194254" y="686740"/>
                        </a:cubicBezTo>
                        <a:cubicBezTo>
                          <a:pt x="143809" y="686740"/>
                          <a:pt x="94657" y="686640"/>
                          <a:pt x="47263" y="685991"/>
                        </a:cubicBezTo>
                        <a:lnTo>
                          <a:pt x="0" y="684590"/>
                        </a:lnTo>
                        <a:lnTo>
                          <a:pt x="0" y="66504"/>
                        </a:lnTo>
                        <a:cubicBezTo>
                          <a:pt x="0" y="29775"/>
                          <a:pt x="29775" y="0"/>
                          <a:pt x="66504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4" name="四角形: 角を丸くする 143">
                    <a:extLst>
                      <a:ext uri="{FF2B5EF4-FFF2-40B4-BE49-F238E27FC236}">
                        <a16:creationId xmlns:a16="http://schemas.microsoft.com/office/drawing/2014/main" id="{836C2CDF-E130-4415-9713-23667E3251D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87307" y="5450368"/>
                    <a:ext cx="227568" cy="169860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cxnSp>
              <p:nvCxnSpPr>
                <p:cNvPr id="132" name="直線コネクタ 131">
                  <a:extLst>
                    <a:ext uri="{FF2B5EF4-FFF2-40B4-BE49-F238E27FC236}">
                      <a16:creationId xmlns:a16="http://schemas.microsoft.com/office/drawing/2014/main" id="{71205919-A056-4462-B4F5-362749C96C92}"/>
                    </a:ext>
                  </a:extLst>
                </p:cNvPr>
                <p:cNvCxnSpPr/>
                <p:nvPr/>
              </p:nvCxnSpPr>
              <p:spPr>
                <a:xfrm flipV="1">
                  <a:off x="7562459" y="1828800"/>
                  <a:ext cx="0" cy="445294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9" name="グループ化 118">
                <a:extLst>
                  <a:ext uri="{FF2B5EF4-FFF2-40B4-BE49-F238E27FC236}">
                    <a16:creationId xmlns:a16="http://schemas.microsoft.com/office/drawing/2014/main" id="{1C1CDBB2-D514-4F91-A843-480FAE040603}"/>
                  </a:ext>
                </a:extLst>
              </p:cNvPr>
              <p:cNvGrpSpPr/>
              <p:nvPr/>
            </p:nvGrpSpPr>
            <p:grpSpPr>
              <a:xfrm rot="900000">
                <a:off x="8373858" y="2497488"/>
                <a:ext cx="93451" cy="215598"/>
                <a:chOff x="5769257" y="1636903"/>
                <a:chExt cx="708486" cy="1634528"/>
              </a:xfrm>
            </p:grpSpPr>
            <p:grpSp>
              <p:nvGrpSpPr>
                <p:cNvPr id="120" name="グループ化 119">
                  <a:extLst>
                    <a:ext uri="{FF2B5EF4-FFF2-40B4-BE49-F238E27FC236}">
                      <a16:creationId xmlns:a16="http://schemas.microsoft.com/office/drawing/2014/main" id="{84C4D6CE-2F47-4BD2-A148-AEDBACFF7853}"/>
                    </a:ext>
                  </a:extLst>
                </p:cNvPr>
                <p:cNvGrpSpPr/>
                <p:nvPr/>
              </p:nvGrpSpPr>
              <p:grpSpPr>
                <a:xfrm>
                  <a:off x="5769257" y="1636903"/>
                  <a:ext cx="708486" cy="1329780"/>
                  <a:chOff x="-473361" y="2464642"/>
                  <a:chExt cx="708486" cy="1329780"/>
                </a:xfrm>
              </p:grpSpPr>
              <p:sp>
                <p:nvSpPr>
                  <p:cNvPr id="124" name="楕円 123">
                    <a:extLst>
                      <a:ext uri="{FF2B5EF4-FFF2-40B4-BE49-F238E27FC236}">
                        <a16:creationId xmlns:a16="http://schemas.microsoft.com/office/drawing/2014/main" id="{D31D2427-703F-4D4B-B550-995E2CC5C3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14501" y="2464642"/>
                    <a:ext cx="549626" cy="63492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" name="四角形: 角を丸くする 124">
                    <a:extLst>
                      <a:ext uri="{FF2B5EF4-FFF2-40B4-BE49-F238E27FC236}">
                        <a16:creationId xmlns:a16="http://schemas.microsoft.com/office/drawing/2014/main" id="{3CB3804B-FCE5-477E-B9F1-8B950F3CE471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-69859" y="3117770"/>
                    <a:ext cx="300647" cy="6766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" name="台形 125">
                    <a:extLst>
                      <a:ext uri="{FF2B5EF4-FFF2-40B4-BE49-F238E27FC236}">
                        <a16:creationId xmlns:a16="http://schemas.microsoft.com/office/drawing/2014/main" id="{574C614B-B2BA-403E-B7DF-8CF77FFDF80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2508" y="3000381"/>
                    <a:ext cx="108681" cy="180020"/>
                  </a:xfrm>
                  <a:prstGeom prst="trapezoid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" name="四角形: 角を丸くする 126">
                    <a:extLst>
                      <a:ext uri="{FF2B5EF4-FFF2-40B4-BE49-F238E27FC236}">
                        <a16:creationId xmlns:a16="http://schemas.microsoft.com/office/drawing/2014/main" id="{8E904EA3-DC02-494C-A6CA-4E476242C707}"/>
                      </a:ext>
                    </a:extLst>
                  </p:cNvPr>
                  <p:cNvSpPr/>
                  <p:nvPr/>
                </p:nvSpPr>
                <p:spPr bwMode="auto">
                  <a:xfrm rot="4500000">
                    <a:off x="-292159" y="3057646"/>
                    <a:ext cx="116415" cy="478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28" name="グループ化 127">
                    <a:extLst>
                      <a:ext uri="{FF2B5EF4-FFF2-40B4-BE49-F238E27FC236}">
                        <a16:creationId xmlns:a16="http://schemas.microsoft.com/office/drawing/2014/main" id="{7C2EFA88-96FD-4AB4-861E-BE2B047E74B9}"/>
                      </a:ext>
                    </a:extLst>
                  </p:cNvPr>
                  <p:cNvGrpSpPr/>
                  <p:nvPr/>
                </p:nvGrpSpPr>
                <p:grpSpPr>
                  <a:xfrm rot="18000000">
                    <a:off x="-440824" y="3144548"/>
                    <a:ext cx="440288" cy="401770"/>
                    <a:chOff x="2840099" y="3281802"/>
                    <a:chExt cx="440288" cy="401770"/>
                  </a:xfrm>
                  <a:solidFill>
                    <a:srgbClr val="000000"/>
                  </a:solidFill>
                </p:grpSpPr>
                <p:sp>
                  <p:nvSpPr>
                    <p:cNvPr id="129" name="四角形: 角を丸くする 128">
                      <a:extLst>
                        <a:ext uri="{FF2B5EF4-FFF2-40B4-BE49-F238E27FC236}">
                          <a16:creationId xmlns:a16="http://schemas.microsoft.com/office/drawing/2014/main" id="{0565830B-4D49-4515-B917-E529FFCD7DD2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840099" y="3281802"/>
                      <a:ext cx="127929" cy="4013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0" name="四角形: 角を丸くする 129">
                      <a:extLst>
                        <a:ext uri="{FF2B5EF4-FFF2-40B4-BE49-F238E27FC236}">
                          <a16:creationId xmlns:a16="http://schemas.microsoft.com/office/drawing/2014/main" id="{093A7DC7-E9EF-4CC2-B9EA-BC6F32F19EA7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3015753" y="3418939"/>
                      <a:ext cx="127929" cy="4013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21" name="台形 120">
                  <a:extLst>
                    <a:ext uri="{FF2B5EF4-FFF2-40B4-BE49-F238E27FC236}">
                      <a16:creationId xmlns:a16="http://schemas.microsoft.com/office/drawing/2014/main" id="{F7CA7E2E-A589-454E-A3C1-517CD370D4FB}"/>
                    </a:ext>
                  </a:extLst>
                </p:cNvPr>
                <p:cNvSpPr/>
                <p:nvPr/>
              </p:nvSpPr>
              <p:spPr bwMode="auto">
                <a:xfrm rot="8743246">
                  <a:off x="6132746" y="2933982"/>
                  <a:ext cx="139482" cy="337449"/>
                </a:xfrm>
                <a:prstGeom prst="trapezoid">
                  <a:avLst>
                    <a:gd name="adj" fmla="val 21013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" name="台形 121">
                  <a:extLst>
                    <a:ext uri="{FF2B5EF4-FFF2-40B4-BE49-F238E27FC236}">
                      <a16:creationId xmlns:a16="http://schemas.microsoft.com/office/drawing/2014/main" id="{7DCE31C8-E9C6-45C3-87BE-0DCEBA94B7C9}"/>
                    </a:ext>
                  </a:extLst>
                </p:cNvPr>
                <p:cNvSpPr/>
                <p:nvPr/>
              </p:nvSpPr>
              <p:spPr bwMode="auto">
                <a:xfrm rot="14400000">
                  <a:off x="6168203" y="2790008"/>
                  <a:ext cx="182403" cy="299564"/>
                </a:xfrm>
                <a:prstGeom prst="trapezoid">
                  <a:avLst>
                    <a:gd name="adj" fmla="val 21013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3" name="台形 122">
                  <a:extLst>
                    <a:ext uri="{FF2B5EF4-FFF2-40B4-BE49-F238E27FC236}">
                      <a16:creationId xmlns:a16="http://schemas.microsoft.com/office/drawing/2014/main" id="{0B0BD1AE-6F9E-4FB0-8155-D54959559E8D}"/>
                    </a:ext>
                  </a:extLst>
                </p:cNvPr>
                <p:cNvSpPr/>
                <p:nvPr/>
              </p:nvSpPr>
              <p:spPr bwMode="auto">
                <a:xfrm rot="8743246">
                  <a:off x="6258953" y="2879214"/>
                  <a:ext cx="139482" cy="337449"/>
                </a:xfrm>
                <a:prstGeom prst="trapezoid">
                  <a:avLst>
                    <a:gd name="adj" fmla="val 21013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3FC37237-2304-40D2-91B5-D8F30EFFDE57}"/>
                </a:ext>
              </a:extLst>
            </p:cNvPr>
            <p:cNvGrpSpPr/>
            <p:nvPr/>
          </p:nvGrpSpPr>
          <p:grpSpPr>
            <a:xfrm>
              <a:off x="778229" y="3826197"/>
              <a:ext cx="2551567" cy="2587538"/>
              <a:chOff x="778229" y="875963"/>
              <a:chExt cx="2551567" cy="2587538"/>
            </a:xfrm>
          </p:grpSpPr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94A8F3FD-F242-4197-8560-1C822A07ED14}"/>
                  </a:ext>
                </a:extLst>
              </p:cNvPr>
              <p:cNvSpPr/>
              <p:nvPr/>
            </p:nvSpPr>
            <p:spPr>
              <a:xfrm>
                <a:off x="778229" y="875963"/>
                <a:ext cx="2551567" cy="2587538"/>
              </a:xfrm>
              <a:custGeom>
                <a:avLst/>
                <a:gdLst>
                  <a:gd name="connsiteX0" fmla="*/ 2719400 w 5344325"/>
                  <a:gd name="connsiteY0" fmla="*/ 4763609 h 5419666"/>
                  <a:gd name="connsiteX1" fmla="*/ 2552320 w 5344325"/>
                  <a:gd name="connsiteY1" fmla="*/ 5123611 h 5419666"/>
                  <a:gd name="connsiteX2" fmla="*/ 2414733 w 5344325"/>
                  <a:gd name="connsiteY2" fmla="*/ 5291309 h 5419666"/>
                  <a:gd name="connsiteX3" fmla="*/ 2491170 w 5344325"/>
                  <a:gd name="connsiteY3" fmla="*/ 5088306 h 5419666"/>
                  <a:gd name="connsiteX4" fmla="*/ 2719400 w 5344325"/>
                  <a:gd name="connsiteY4" fmla="*/ 4763609 h 5419666"/>
                  <a:gd name="connsiteX5" fmla="*/ 4826742 w 5344325"/>
                  <a:gd name="connsiteY5" fmla="*/ 4691467 h 5419666"/>
                  <a:gd name="connsiteX6" fmla="*/ 4578707 w 5344325"/>
                  <a:gd name="connsiteY6" fmla="*/ 5177818 h 5419666"/>
                  <a:gd name="connsiteX7" fmla="*/ 4406547 w 5344325"/>
                  <a:gd name="connsiteY7" fmla="*/ 5419266 h 5419666"/>
                  <a:gd name="connsiteX8" fmla="*/ 4529567 w 5344325"/>
                  <a:gd name="connsiteY8" fmla="*/ 5149447 h 5419666"/>
                  <a:gd name="connsiteX9" fmla="*/ 4826742 w 5344325"/>
                  <a:gd name="connsiteY9" fmla="*/ 4691467 h 5419666"/>
                  <a:gd name="connsiteX10" fmla="*/ 3741042 w 5344325"/>
                  <a:gd name="connsiteY10" fmla="*/ 4615131 h 5419666"/>
                  <a:gd name="connsiteX11" fmla="*/ 3577428 w 5344325"/>
                  <a:gd name="connsiteY11" fmla="*/ 5039995 h 5419666"/>
                  <a:gd name="connsiteX12" fmla="*/ 3394419 w 5344325"/>
                  <a:gd name="connsiteY12" fmla="*/ 5215501 h 5419666"/>
                  <a:gd name="connsiteX13" fmla="*/ 3454906 w 5344325"/>
                  <a:gd name="connsiteY13" fmla="*/ 4969257 h 5419666"/>
                  <a:gd name="connsiteX14" fmla="*/ 3741042 w 5344325"/>
                  <a:gd name="connsiteY14" fmla="*/ 4615131 h 5419666"/>
                  <a:gd name="connsiteX15" fmla="*/ 1075481 w 5344325"/>
                  <a:gd name="connsiteY15" fmla="*/ 4580627 h 5419666"/>
                  <a:gd name="connsiteX16" fmla="*/ 911868 w 5344325"/>
                  <a:gd name="connsiteY16" fmla="*/ 5005491 h 5419666"/>
                  <a:gd name="connsiteX17" fmla="*/ 728858 w 5344325"/>
                  <a:gd name="connsiteY17" fmla="*/ 5180997 h 5419666"/>
                  <a:gd name="connsiteX18" fmla="*/ 789345 w 5344325"/>
                  <a:gd name="connsiteY18" fmla="*/ 4934753 h 5419666"/>
                  <a:gd name="connsiteX19" fmla="*/ 1075481 w 5344325"/>
                  <a:gd name="connsiteY19" fmla="*/ 4580627 h 5419666"/>
                  <a:gd name="connsiteX20" fmla="*/ 422249 w 5344325"/>
                  <a:gd name="connsiteY20" fmla="*/ 4498783 h 5419666"/>
                  <a:gd name="connsiteX21" fmla="*/ 174214 w 5344325"/>
                  <a:gd name="connsiteY21" fmla="*/ 4985134 h 5419666"/>
                  <a:gd name="connsiteX22" fmla="*/ 2054 w 5344325"/>
                  <a:gd name="connsiteY22" fmla="*/ 5226582 h 5419666"/>
                  <a:gd name="connsiteX23" fmla="*/ 125074 w 5344325"/>
                  <a:gd name="connsiteY23" fmla="*/ 4956763 h 5419666"/>
                  <a:gd name="connsiteX24" fmla="*/ 422249 w 5344325"/>
                  <a:gd name="connsiteY24" fmla="*/ 4498783 h 5419666"/>
                  <a:gd name="connsiteX25" fmla="*/ 2102023 w 5344325"/>
                  <a:gd name="connsiteY25" fmla="*/ 4226942 h 5419666"/>
                  <a:gd name="connsiteX26" fmla="*/ 1938409 w 5344325"/>
                  <a:gd name="connsiteY26" fmla="*/ 4651806 h 5419666"/>
                  <a:gd name="connsiteX27" fmla="*/ 1755400 w 5344325"/>
                  <a:gd name="connsiteY27" fmla="*/ 4827312 h 5419666"/>
                  <a:gd name="connsiteX28" fmla="*/ 1815886 w 5344325"/>
                  <a:gd name="connsiteY28" fmla="*/ 4581067 h 5419666"/>
                  <a:gd name="connsiteX29" fmla="*/ 2102023 w 5344325"/>
                  <a:gd name="connsiteY29" fmla="*/ 4226942 h 5419666"/>
                  <a:gd name="connsiteX30" fmla="*/ 4474289 w 5344325"/>
                  <a:gd name="connsiteY30" fmla="*/ 3623091 h 5419666"/>
                  <a:gd name="connsiteX31" fmla="*/ 4310675 w 5344325"/>
                  <a:gd name="connsiteY31" fmla="*/ 4047954 h 5419666"/>
                  <a:gd name="connsiteX32" fmla="*/ 4127665 w 5344325"/>
                  <a:gd name="connsiteY32" fmla="*/ 4223461 h 5419666"/>
                  <a:gd name="connsiteX33" fmla="*/ 4188154 w 5344325"/>
                  <a:gd name="connsiteY33" fmla="*/ 3977216 h 5419666"/>
                  <a:gd name="connsiteX34" fmla="*/ 4474289 w 5344325"/>
                  <a:gd name="connsiteY34" fmla="*/ 3623091 h 5419666"/>
                  <a:gd name="connsiteX35" fmla="*/ 5344325 w 5344325"/>
                  <a:gd name="connsiteY35" fmla="*/ 3578660 h 5419666"/>
                  <a:gd name="connsiteX36" fmla="*/ 5096290 w 5344325"/>
                  <a:gd name="connsiteY36" fmla="*/ 4065011 h 5419666"/>
                  <a:gd name="connsiteX37" fmla="*/ 4924130 w 5344325"/>
                  <a:gd name="connsiteY37" fmla="*/ 4306459 h 5419666"/>
                  <a:gd name="connsiteX38" fmla="*/ 5047150 w 5344325"/>
                  <a:gd name="connsiteY38" fmla="*/ 4036640 h 5419666"/>
                  <a:gd name="connsiteX39" fmla="*/ 5344325 w 5344325"/>
                  <a:gd name="connsiteY39" fmla="*/ 3578660 h 5419666"/>
                  <a:gd name="connsiteX40" fmla="*/ 4033111 w 5344325"/>
                  <a:gd name="connsiteY40" fmla="*/ 3363001 h 5419666"/>
                  <a:gd name="connsiteX41" fmla="*/ 3785076 w 5344325"/>
                  <a:gd name="connsiteY41" fmla="*/ 3849352 h 5419666"/>
                  <a:gd name="connsiteX42" fmla="*/ 3612916 w 5344325"/>
                  <a:gd name="connsiteY42" fmla="*/ 4090800 h 5419666"/>
                  <a:gd name="connsiteX43" fmla="*/ 3735936 w 5344325"/>
                  <a:gd name="connsiteY43" fmla="*/ 3820981 h 5419666"/>
                  <a:gd name="connsiteX44" fmla="*/ 4033111 w 5344325"/>
                  <a:gd name="connsiteY44" fmla="*/ 3363001 h 5419666"/>
                  <a:gd name="connsiteX45" fmla="*/ 1183901 w 5344325"/>
                  <a:gd name="connsiteY45" fmla="*/ 3184977 h 5419666"/>
                  <a:gd name="connsiteX46" fmla="*/ 1016821 w 5344325"/>
                  <a:gd name="connsiteY46" fmla="*/ 3544978 h 5419666"/>
                  <a:gd name="connsiteX47" fmla="*/ 879234 w 5344325"/>
                  <a:gd name="connsiteY47" fmla="*/ 3712676 h 5419666"/>
                  <a:gd name="connsiteX48" fmla="*/ 955670 w 5344325"/>
                  <a:gd name="connsiteY48" fmla="*/ 3509673 h 5419666"/>
                  <a:gd name="connsiteX49" fmla="*/ 1183901 w 5344325"/>
                  <a:gd name="connsiteY49" fmla="*/ 3184977 h 5419666"/>
                  <a:gd name="connsiteX50" fmla="*/ 385368 w 5344325"/>
                  <a:gd name="connsiteY50" fmla="*/ 3174520 h 5419666"/>
                  <a:gd name="connsiteX51" fmla="*/ 221754 w 5344325"/>
                  <a:gd name="connsiteY51" fmla="*/ 3599384 h 5419666"/>
                  <a:gd name="connsiteX52" fmla="*/ 38744 w 5344325"/>
                  <a:gd name="connsiteY52" fmla="*/ 3774890 h 5419666"/>
                  <a:gd name="connsiteX53" fmla="*/ 99231 w 5344325"/>
                  <a:gd name="connsiteY53" fmla="*/ 3528645 h 5419666"/>
                  <a:gd name="connsiteX54" fmla="*/ 385368 w 5344325"/>
                  <a:gd name="connsiteY54" fmla="*/ 3174520 h 5419666"/>
                  <a:gd name="connsiteX55" fmla="*/ 3085433 w 5344325"/>
                  <a:gd name="connsiteY55" fmla="*/ 3091159 h 5419666"/>
                  <a:gd name="connsiteX56" fmla="*/ 2921819 w 5344325"/>
                  <a:gd name="connsiteY56" fmla="*/ 3516023 h 5419666"/>
                  <a:gd name="connsiteX57" fmla="*/ 2738810 w 5344325"/>
                  <a:gd name="connsiteY57" fmla="*/ 3691529 h 5419666"/>
                  <a:gd name="connsiteX58" fmla="*/ 2799297 w 5344325"/>
                  <a:gd name="connsiteY58" fmla="*/ 3445285 h 5419666"/>
                  <a:gd name="connsiteX59" fmla="*/ 3085433 w 5344325"/>
                  <a:gd name="connsiteY59" fmla="*/ 3091159 h 5419666"/>
                  <a:gd name="connsiteX60" fmla="*/ 2145155 w 5344325"/>
                  <a:gd name="connsiteY60" fmla="*/ 3001992 h 5419666"/>
                  <a:gd name="connsiteX61" fmla="*/ 1981542 w 5344325"/>
                  <a:gd name="connsiteY61" fmla="*/ 3426856 h 5419666"/>
                  <a:gd name="connsiteX62" fmla="*/ 1798532 w 5344325"/>
                  <a:gd name="connsiteY62" fmla="*/ 3602362 h 5419666"/>
                  <a:gd name="connsiteX63" fmla="*/ 1859019 w 5344325"/>
                  <a:gd name="connsiteY63" fmla="*/ 3356118 h 5419666"/>
                  <a:gd name="connsiteX64" fmla="*/ 2145155 w 5344325"/>
                  <a:gd name="connsiteY64" fmla="*/ 3001992 h 5419666"/>
                  <a:gd name="connsiteX65" fmla="*/ 4284101 w 5344325"/>
                  <a:gd name="connsiteY65" fmla="*/ 2600410 h 5419666"/>
                  <a:gd name="connsiteX66" fmla="*/ 4117021 w 5344325"/>
                  <a:gd name="connsiteY66" fmla="*/ 2960411 h 5419666"/>
                  <a:gd name="connsiteX67" fmla="*/ 3979434 w 5344325"/>
                  <a:gd name="connsiteY67" fmla="*/ 3128109 h 5419666"/>
                  <a:gd name="connsiteX68" fmla="*/ 4055871 w 5344325"/>
                  <a:gd name="connsiteY68" fmla="*/ 2925106 h 5419666"/>
                  <a:gd name="connsiteX69" fmla="*/ 4284101 w 5344325"/>
                  <a:gd name="connsiteY69" fmla="*/ 2600410 h 5419666"/>
                  <a:gd name="connsiteX70" fmla="*/ 5302425 w 5344325"/>
                  <a:gd name="connsiteY70" fmla="*/ 2458525 h 5419666"/>
                  <a:gd name="connsiteX71" fmla="*/ 5138811 w 5344325"/>
                  <a:gd name="connsiteY71" fmla="*/ 2883389 h 5419666"/>
                  <a:gd name="connsiteX72" fmla="*/ 4955802 w 5344325"/>
                  <a:gd name="connsiteY72" fmla="*/ 3058895 h 5419666"/>
                  <a:gd name="connsiteX73" fmla="*/ 5016288 w 5344325"/>
                  <a:gd name="connsiteY73" fmla="*/ 2812650 h 5419666"/>
                  <a:gd name="connsiteX74" fmla="*/ 5302425 w 5344325"/>
                  <a:gd name="connsiteY74" fmla="*/ 2458525 h 5419666"/>
                  <a:gd name="connsiteX75" fmla="*/ 920208 w 5344325"/>
                  <a:gd name="connsiteY75" fmla="*/ 2044460 h 5419666"/>
                  <a:gd name="connsiteX76" fmla="*/ 756595 w 5344325"/>
                  <a:gd name="connsiteY76" fmla="*/ 2469324 h 5419666"/>
                  <a:gd name="connsiteX77" fmla="*/ 573584 w 5344325"/>
                  <a:gd name="connsiteY77" fmla="*/ 2644830 h 5419666"/>
                  <a:gd name="connsiteX78" fmla="*/ 634072 w 5344325"/>
                  <a:gd name="connsiteY78" fmla="*/ 2398585 h 5419666"/>
                  <a:gd name="connsiteX79" fmla="*/ 920208 w 5344325"/>
                  <a:gd name="connsiteY79" fmla="*/ 2044460 h 5419666"/>
                  <a:gd name="connsiteX80" fmla="*/ 3032355 w 5344325"/>
                  <a:gd name="connsiteY80" fmla="*/ 2013168 h 5419666"/>
                  <a:gd name="connsiteX81" fmla="*/ 2770207 w 5344325"/>
                  <a:gd name="connsiteY81" fmla="*/ 2532279 h 5419666"/>
                  <a:gd name="connsiteX82" fmla="*/ 2584856 w 5344325"/>
                  <a:gd name="connsiteY82" fmla="*/ 2788258 h 5419666"/>
                  <a:gd name="connsiteX83" fmla="*/ 2713865 w 5344325"/>
                  <a:gd name="connsiteY83" fmla="*/ 2499749 h 5419666"/>
                  <a:gd name="connsiteX84" fmla="*/ 3032355 w 5344325"/>
                  <a:gd name="connsiteY84" fmla="*/ 2013168 h 5419666"/>
                  <a:gd name="connsiteX85" fmla="*/ 3689284 w 5344325"/>
                  <a:gd name="connsiteY85" fmla="*/ 1889183 h 5419666"/>
                  <a:gd name="connsiteX86" fmla="*/ 3525670 w 5344325"/>
                  <a:gd name="connsiteY86" fmla="*/ 2314047 h 5419666"/>
                  <a:gd name="connsiteX87" fmla="*/ 3342661 w 5344325"/>
                  <a:gd name="connsiteY87" fmla="*/ 2489553 h 5419666"/>
                  <a:gd name="connsiteX88" fmla="*/ 3403147 w 5344325"/>
                  <a:gd name="connsiteY88" fmla="*/ 2243309 h 5419666"/>
                  <a:gd name="connsiteX89" fmla="*/ 3689284 w 5344325"/>
                  <a:gd name="connsiteY89" fmla="*/ 1889183 h 5419666"/>
                  <a:gd name="connsiteX90" fmla="*/ 2477861 w 5344325"/>
                  <a:gd name="connsiteY90" fmla="*/ 1614969 h 5419666"/>
                  <a:gd name="connsiteX91" fmla="*/ 2310781 w 5344325"/>
                  <a:gd name="connsiteY91" fmla="*/ 1974970 h 5419666"/>
                  <a:gd name="connsiteX92" fmla="*/ 2173194 w 5344325"/>
                  <a:gd name="connsiteY92" fmla="*/ 2142668 h 5419666"/>
                  <a:gd name="connsiteX93" fmla="*/ 2249631 w 5344325"/>
                  <a:gd name="connsiteY93" fmla="*/ 1939665 h 5419666"/>
                  <a:gd name="connsiteX94" fmla="*/ 2477861 w 5344325"/>
                  <a:gd name="connsiteY94" fmla="*/ 1614969 h 5419666"/>
                  <a:gd name="connsiteX95" fmla="*/ 496189 w 5344325"/>
                  <a:gd name="connsiteY95" fmla="*/ 1555970 h 5419666"/>
                  <a:gd name="connsiteX96" fmla="*/ 234042 w 5344325"/>
                  <a:gd name="connsiteY96" fmla="*/ 2075081 h 5419666"/>
                  <a:gd name="connsiteX97" fmla="*/ 48691 w 5344325"/>
                  <a:gd name="connsiteY97" fmla="*/ 2331060 h 5419666"/>
                  <a:gd name="connsiteX98" fmla="*/ 177699 w 5344325"/>
                  <a:gd name="connsiteY98" fmla="*/ 2042551 h 5419666"/>
                  <a:gd name="connsiteX99" fmla="*/ 496189 w 5344325"/>
                  <a:gd name="connsiteY99" fmla="*/ 1555970 h 5419666"/>
                  <a:gd name="connsiteX100" fmla="*/ 5091666 w 5344325"/>
                  <a:gd name="connsiteY100" fmla="*/ 1502825 h 5419666"/>
                  <a:gd name="connsiteX101" fmla="*/ 4924585 w 5344325"/>
                  <a:gd name="connsiteY101" fmla="*/ 1862827 h 5419666"/>
                  <a:gd name="connsiteX102" fmla="*/ 4786999 w 5344325"/>
                  <a:gd name="connsiteY102" fmla="*/ 2030524 h 5419666"/>
                  <a:gd name="connsiteX103" fmla="*/ 4863435 w 5344325"/>
                  <a:gd name="connsiteY103" fmla="*/ 1827522 h 5419666"/>
                  <a:gd name="connsiteX104" fmla="*/ 5091666 w 5344325"/>
                  <a:gd name="connsiteY104" fmla="*/ 1502825 h 5419666"/>
                  <a:gd name="connsiteX105" fmla="*/ 1825979 w 5344325"/>
                  <a:gd name="connsiteY105" fmla="*/ 1492368 h 5419666"/>
                  <a:gd name="connsiteX106" fmla="*/ 1662366 w 5344325"/>
                  <a:gd name="connsiteY106" fmla="*/ 1917233 h 5419666"/>
                  <a:gd name="connsiteX107" fmla="*/ 1479355 w 5344325"/>
                  <a:gd name="connsiteY107" fmla="*/ 2092738 h 5419666"/>
                  <a:gd name="connsiteX108" fmla="*/ 1539843 w 5344325"/>
                  <a:gd name="connsiteY108" fmla="*/ 1846494 h 5419666"/>
                  <a:gd name="connsiteX109" fmla="*/ 1825979 w 5344325"/>
                  <a:gd name="connsiteY109" fmla="*/ 1492368 h 5419666"/>
                  <a:gd name="connsiteX110" fmla="*/ 1054505 w 5344325"/>
                  <a:gd name="connsiteY110" fmla="*/ 1114638 h 5419666"/>
                  <a:gd name="connsiteX111" fmla="*/ 887425 w 5344325"/>
                  <a:gd name="connsiteY111" fmla="*/ 1474639 h 5419666"/>
                  <a:gd name="connsiteX112" fmla="*/ 749838 w 5344325"/>
                  <a:gd name="connsiteY112" fmla="*/ 1642337 h 5419666"/>
                  <a:gd name="connsiteX113" fmla="*/ 826275 w 5344325"/>
                  <a:gd name="connsiteY113" fmla="*/ 1439334 h 5419666"/>
                  <a:gd name="connsiteX114" fmla="*/ 1054505 w 5344325"/>
                  <a:gd name="connsiteY114" fmla="*/ 1114638 h 5419666"/>
                  <a:gd name="connsiteX115" fmla="*/ 4740384 w 5344325"/>
                  <a:gd name="connsiteY115" fmla="*/ 900362 h 5419666"/>
                  <a:gd name="connsiteX116" fmla="*/ 4478238 w 5344325"/>
                  <a:gd name="connsiteY116" fmla="*/ 1419471 h 5419666"/>
                  <a:gd name="connsiteX117" fmla="*/ 4292887 w 5344325"/>
                  <a:gd name="connsiteY117" fmla="*/ 1675451 h 5419666"/>
                  <a:gd name="connsiteX118" fmla="*/ 4421895 w 5344325"/>
                  <a:gd name="connsiteY118" fmla="*/ 1386942 h 5419666"/>
                  <a:gd name="connsiteX119" fmla="*/ 4740384 w 5344325"/>
                  <a:gd name="connsiteY119" fmla="*/ 900362 h 5419666"/>
                  <a:gd name="connsiteX120" fmla="*/ 3273987 w 5344325"/>
                  <a:gd name="connsiteY120" fmla="*/ 582393 h 5419666"/>
                  <a:gd name="connsiteX121" fmla="*/ 3025952 w 5344325"/>
                  <a:gd name="connsiteY121" fmla="*/ 1068743 h 5419666"/>
                  <a:gd name="connsiteX122" fmla="*/ 2853792 w 5344325"/>
                  <a:gd name="connsiteY122" fmla="*/ 1310191 h 5419666"/>
                  <a:gd name="connsiteX123" fmla="*/ 2976812 w 5344325"/>
                  <a:gd name="connsiteY123" fmla="*/ 1040373 h 5419666"/>
                  <a:gd name="connsiteX124" fmla="*/ 3273987 w 5344325"/>
                  <a:gd name="connsiteY124" fmla="*/ 582393 h 5419666"/>
                  <a:gd name="connsiteX125" fmla="*/ 545543 w 5344325"/>
                  <a:gd name="connsiteY125" fmla="*/ 528040 h 5419666"/>
                  <a:gd name="connsiteX126" fmla="*/ 378463 w 5344325"/>
                  <a:gd name="connsiteY126" fmla="*/ 888042 h 5419666"/>
                  <a:gd name="connsiteX127" fmla="*/ 240877 w 5344325"/>
                  <a:gd name="connsiteY127" fmla="*/ 1055739 h 5419666"/>
                  <a:gd name="connsiteX128" fmla="*/ 317313 w 5344325"/>
                  <a:gd name="connsiteY128" fmla="*/ 852737 h 5419666"/>
                  <a:gd name="connsiteX129" fmla="*/ 545543 w 5344325"/>
                  <a:gd name="connsiteY129" fmla="*/ 528040 h 5419666"/>
                  <a:gd name="connsiteX130" fmla="*/ 3835934 w 5344325"/>
                  <a:gd name="connsiteY130" fmla="*/ 474453 h 5419666"/>
                  <a:gd name="connsiteX131" fmla="*/ 3672320 w 5344325"/>
                  <a:gd name="connsiteY131" fmla="*/ 899317 h 5419666"/>
                  <a:gd name="connsiteX132" fmla="*/ 3489311 w 5344325"/>
                  <a:gd name="connsiteY132" fmla="*/ 1074823 h 5419666"/>
                  <a:gd name="connsiteX133" fmla="*/ 3549798 w 5344325"/>
                  <a:gd name="connsiteY133" fmla="*/ 828579 h 5419666"/>
                  <a:gd name="connsiteX134" fmla="*/ 3835934 w 5344325"/>
                  <a:gd name="connsiteY134" fmla="*/ 474453 h 5419666"/>
                  <a:gd name="connsiteX135" fmla="*/ 4905610 w 5344325"/>
                  <a:gd name="connsiteY135" fmla="*/ 172528 h 5419666"/>
                  <a:gd name="connsiteX136" fmla="*/ 4741996 w 5344325"/>
                  <a:gd name="connsiteY136" fmla="*/ 597392 h 5419666"/>
                  <a:gd name="connsiteX137" fmla="*/ 4558987 w 5344325"/>
                  <a:gd name="connsiteY137" fmla="*/ 772898 h 5419666"/>
                  <a:gd name="connsiteX138" fmla="*/ 4619474 w 5344325"/>
                  <a:gd name="connsiteY138" fmla="*/ 526654 h 5419666"/>
                  <a:gd name="connsiteX139" fmla="*/ 4905610 w 5344325"/>
                  <a:gd name="connsiteY139" fmla="*/ 172528 h 5419666"/>
                  <a:gd name="connsiteX140" fmla="*/ 1351525 w 5344325"/>
                  <a:gd name="connsiteY140" fmla="*/ 2 h 5419666"/>
                  <a:gd name="connsiteX141" fmla="*/ 1187915 w 5344325"/>
                  <a:gd name="connsiteY141" fmla="*/ 424866 h 5419666"/>
                  <a:gd name="connsiteX142" fmla="*/ 1004904 w 5344325"/>
                  <a:gd name="connsiteY142" fmla="*/ 600371 h 5419666"/>
                  <a:gd name="connsiteX143" fmla="*/ 1065392 w 5344325"/>
                  <a:gd name="connsiteY143" fmla="*/ 354127 h 5419666"/>
                  <a:gd name="connsiteX144" fmla="*/ 1351525 w 5344325"/>
                  <a:gd name="connsiteY144" fmla="*/ 2 h 5419666"/>
                  <a:gd name="connsiteX145" fmla="*/ 2634823 w 5344325"/>
                  <a:gd name="connsiteY145" fmla="*/ 0 h 5419666"/>
                  <a:gd name="connsiteX146" fmla="*/ 2471209 w 5344325"/>
                  <a:gd name="connsiteY146" fmla="*/ 424864 h 5419666"/>
                  <a:gd name="connsiteX147" fmla="*/ 2288199 w 5344325"/>
                  <a:gd name="connsiteY147" fmla="*/ 600369 h 5419666"/>
                  <a:gd name="connsiteX148" fmla="*/ 2348687 w 5344325"/>
                  <a:gd name="connsiteY148" fmla="*/ 354126 h 5419666"/>
                  <a:gd name="connsiteX149" fmla="*/ 2634823 w 5344325"/>
                  <a:gd name="connsiteY149" fmla="*/ 0 h 5419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</a:cxnLst>
                <a:rect l="l" t="t" r="r" b="b"/>
                <a:pathLst>
                  <a:path w="5344325" h="5419666">
                    <a:moveTo>
                      <a:pt x="2719400" y="4763609"/>
                    </a:moveTo>
                    <a:cubicBezTo>
                      <a:pt x="2687122" y="4850933"/>
                      <a:pt x="2611421" y="5021245"/>
                      <a:pt x="2552320" y="5123611"/>
                    </a:cubicBezTo>
                    <a:cubicBezTo>
                      <a:pt x="2493219" y="5225977"/>
                      <a:pt x="2431620" y="5301058"/>
                      <a:pt x="2414733" y="5291309"/>
                    </a:cubicBezTo>
                    <a:cubicBezTo>
                      <a:pt x="2397847" y="5281559"/>
                      <a:pt x="2432069" y="5190672"/>
                      <a:pt x="2491170" y="5088306"/>
                    </a:cubicBezTo>
                    <a:cubicBezTo>
                      <a:pt x="2550271" y="4985940"/>
                      <a:pt x="2659208" y="4837400"/>
                      <a:pt x="2719400" y="4763609"/>
                    </a:cubicBezTo>
                    <a:close/>
                    <a:moveTo>
                      <a:pt x="4826742" y="4691467"/>
                    </a:moveTo>
                    <a:cubicBezTo>
                      <a:pt x="4774393" y="4807381"/>
                      <a:pt x="4660219" y="5036635"/>
                      <a:pt x="4578707" y="5177818"/>
                    </a:cubicBezTo>
                    <a:cubicBezTo>
                      <a:pt x="4497195" y="5319000"/>
                      <a:pt x="4420116" y="5427100"/>
                      <a:pt x="4406547" y="5419266"/>
                    </a:cubicBezTo>
                    <a:cubicBezTo>
                      <a:pt x="4392977" y="5411432"/>
                      <a:pt x="4448054" y="5290630"/>
                      <a:pt x="4529567" y="5149447"/>
                    </a:cubicBezTo>
                    <a:cubicBezTo>
                      <a:pt x="4611079" y="5008264"/>
                      <a:pt x="4751317" y="4797622"/>
                      <a:pt x="4826742" y="4691467"/>
                    </a:cubicBezTo>
                    <a:close/>
                    <a:moveTo>
                      <a:pt x="3741042" y="4615131"/>
                    </a:moveTo>
                    <a:cubicBezTo>
                      <a:pt x="3716098" y="4721279"/>
                      <a:pt x="3644668" y="4923532"/>
                      <a:pt x="3577428" y="5039995"/>
                    </a:cubicBezTo>
                    <a:cubicBezTo>
                      <a:pt x="3510189" y="5156457"/>
                      <a:pt x="3428252" y="5235034"/>
                      <a:pt x="3394419" y="5215501"/>
                    </a:cubicBezTo>
                    <a:cubicBezTo>
                      <a:pt x="3360585" y="5195967"/>
                      <a:pt x="3387666" y="5085720"/>
                      <a:pt x="3454906" y="4969257"/>
                    </a:cubicBezTo>
                    <a:cubicBezTo>
                      <a:pt x="3522146" y="4852794"/>
                      <a:pt x="3661136" y="4692487"/>
                      <a:pt x="3741042" y="4615131"/>
                    </a:cubicBezTo>
                    <a:close/>
                    <a:moveTo>
                      <a:pt x="1075481" y="4580627"/>
                    </a:moveTo>
                    <a:cubicBezTo>
                      <a:pt x="1050537" y="4686775"/>
                      <a:pt x="979108" y="4889028"/>
                      <a:pt x="911868" y="5005491"/>
                    </a:cubicBezTo>
                    <a:cubicBezTo>
                      <a:pt x="844628" y="5121954"/>
                      <a:pt x="762691" y="5200530"/>
                      <a:pt x="728858" y="5180997"/>
                    </a:cubicBezTo>
                    <a:cubicBezTo>
                      <a:pt x="695025" y="5161463"/>
                      <a:pt x="722105" y="5051216"/>
                      <a:pt x="789345" y="4934753"/>
                    </a:cubicBezTo>
                    <a:cubicBezTo>
                      <a:pt x="856585" y="4818290"/>
                      <a:pt x="995576" y="4657983"/>
                      <a:pt x="1075481" y="4580627"/>
                    </a:cubicBezTo>
                    <a:close/>
                    <a:moveTo>
                      <a:pt x="422249" y="4498783"/>
                    </a:moveTo>
                    <a:cubicBezTo>
                      <a:pt x="369901" y="4614697"/>
                      <a:pt x="255726" y="4843951"/>
                      <a:pt x="174214" y="4985134"/>
                    </a:cubicBezTo>
                    <a:cubicBezTo>
                      <a:pt x="92702" y="5126317"/>
                      <a:pt x="15623" y="5234416"/>
                      <a:pt x="2054" y="5226582"/>
                    </a:cubicBezTo>
                    <a:cubicBezTo>
                      <a:pt x="-11516" y="5218747"/>
                      <a:pt x="43562" y="5097946"/>
                      <a:pt x="125074" y="4956763"/>
                    </a:cubicBezTo>
                    <a:cubicBezTo>
                      <a:pt x="206586" y="4815580"/>
                      <a:pt x="346825" y="4604938"/>
                      <a:pt x="422249" y="4498783"/>
                    </a:cubicBezTo>
                    <a:close/>
                    <a:moveTo>
                      <a:pt x="2102023" y="4226942"/>
                    </a:moveTo>
                    <a:cubicBezTo>
                      <a:pt x="2077079" y="4333090"/>
                      <a:pt x="2005650" y="4535343"/>
                      <a:pt x="1938409" y="4651806"/>
                    </a:cubicBezTo>
                    <a:cubicBezTo>
                      <a:pt x="1871169" y="4768269"/>
                      <a:pt x="1789233" y="4846846"/>
                      <a:pt x="1755400" y="4827312"/>
                    </a:cubicBezTo>
                    <a:cubicBezTo>
                      <a:pt x="1721566" y="4807778"/>
                      <a:pt x="1748646" y="4697531"/>
                      <a:pt x="1815886" y="4581067"/>
                    </a:cubicBezTo>
                    <a:cubicBezTo>
                      <a:pt x="1883126" y="4464604"/>
                      <a:pt x="2022118" y="4304298"/>
                      <a:pt x="2102023" y="4226942"/>
                    </a:cubicBezTo>
                    <a:close/>
                    <a:moveTo>
                      <a:pt x="4474289" y="3623091"/>
                    </a:moveTo>
                    <a:cubicBezTo>
                      <a:pt x="4449345" y="3729239"/>
                      <a:pt x="4377915" y="3931492"/>
                      <a:pt x="4310675" y="4047954"/>
                    </a:cubicBezTo>
                    <a:cubicBezTo>
                      <a:pt x="4243436" y="4164418"/>
                      <a:pt x="4161499" y="4242995"/>
                      <a:pt x="4127665" y="4223461"/>
                    </a:cubicBezTo>
                    <a:cubicBezTo>
                      <a:pt x="4093832" y="4203927"/>
                      <a:pt x="4120913" y="4093679"/>
                      <a:pt x="4188154" y="3977216"/>
                    </a:cubicBezTo>
                    <a:cubicBezTo>
                      <a:pt x="4255394" y="3860753"/>
                      <a:pt x="4394384" y="3700447"/>
                      <a:pt x="4474289" y="3623091"/>
                    </a:cubicBezTo>
                    <a:close/>
                    <a:moveTo>
                      <a:pt x="5344325" y="3578660"/>
                    </a:moveTo>
                    <a:cubicBezTo>
                      <a:pt x="5291977" y="3694574"/>
                      <a:pt x="5177802" y="3923828"/>
                      <a:pt x="5096290" y="4065011"/>
                    </a:cubicBezTo>
                    <a:cubicBezTo>
                      <a:pt x="5014779" y="4206193"/>
                      <a:pt x="4937700" y="4314293"/>
                      <a:pt x="4924130" y="4306459"/>
                    </a:cubicBezTo>
                    <a:cubicBezTo>
                      <a:pt x="4910561" y="4298624"/>
                      <a:pt x="4965639" y="4177822"/>
                      <a:pt x="5047150" y="4036640"/>
                    </a:cubicBezTo>
                    <a:cubicBezTo>
                      <a:pt x="5128662" y="3895457"/>
                      <a:pt x="5268901" y="3684815"/>
                      <a:pt x="5344325" y="3578660"/>
                    </a:cubicBezTo>
                    <a:close/>
                    <a:moveTo>
                      <a:pt x="4033111" y="3363001"/>
                    </a:moveTo>
                    <a:cubicBezTo>
                      <a:pt x="3980762" y="3478915"/>
                      <a:pt x="3866587" y="3708170"/>
                      <a:pt x="3785076" y="3849352"/>
                    </a:cubicBezTo>
                    <a:cubicBezTo>
                      <a:pt x="3703564" y="3990535"/>
                      <a:pt x="3626485" y="4098634"/>
                      <a:pt x="3612916" y="4090800"/>
                    </a:cubicBezTo>
                    <a:cubicBezTo>
                      <a:pt x="3599346" y="4082965"/>
                      <a:pt x="3654424" y="3962164"/>
                      <a:pt x="3735936" y="3820981"/>
                    </a:cubicBezTo>
                    <a:cubicBezTo>
                      <a:pt x="3817447" y="3679799"/>
                      <a:pt x="3957686" y="3469155"/>
                      <a:pt x="4033111" y="3363001"/>
                    </a:cubicBezTo>
                    <a:close/>
                    <a:moveTo>
                      <a:pt x="1183901" y="3184977"/>
                    </a:moveTo>
                    <a:cubicBezTo>
                      <a:pt x="1151623" y="3272299"/>
                      <a:pt x="1075922" y="3442613"/>
                      <a:pt x="1016821" y="3544978"/>
                    </a:cubicBezTo>
                    <a:cubicBezTo>
                      <a:pt x="957720" y="3647344"/>
                      <a:pt x="896120" y="3722425"/>
                      <a:pt x="879234" y="3712676"/>
                    </a:cubicBezTo>
                    <a:cubicBezTo>
                      <a:pt x="862348" y="3702927"/>
                      <a:pt x="896569" y="3612039"/>
                      <a:pt x="955670" y="3509673"/>
                    </a:cubicBezTo>
                    <a:cubicBezTo>
                      <a:pt x="1014772" y="3407308"/>
                      <a:pt x="1123708" y="3258767"/>
                      <a:pt x="1183901" y="3184977"/>
                    </a:cubicBezTo>
                    <a:close/>
                    <a:moveTo>
                      <a:pt x="385368" y="3174520"/>
                    </a:moveTo>
                    <a:cubicBezTo>
                      <a:pt x="360424" y="3280669"/>
                      <a:pt x="288994" y="3482921"/>
                      <a:pt x="221754" y="3599384"/>
                    </a:cubicBezTo>
                    <a:cubicBezTo>
                      <a:pt x="154514" y="3715847"/>
                      <a:pt x="72578" y="3794423"/>
                      <a:pt x="38744" y="3774890"/>
                    </a:cubicBezTo>
                    <a:cubicBezTo>
                      <a:pt x="4910" y="3755356"/>
                      <a:pt x="31991" y="3645108"/>
                      <a:pt x="99231" y="3528645"/>
                    </a:cubicBezTo>
                    <a:cubicBezTo>
                      <a:pt x="166471" y="3412182"/>
                      <a:pt x="305462" y="3251877"/>
                      <a:pt x="385368" y="3174520"/>
                    </a:cubicBezTo>
                    <a:close/>
                    <a:moveTo>
                      <a:pt x="3085433" y="3091159"/>
                    </a:moveTo>
                    <a:cubicBezTo>
                      <a:pt x="3060489" y="3197307"/>
                      <a:pt x="2989059" y="3399560"/>
                      <a:pt x="2921819" y="3516023"/>
                    </a:cubicBezTo>
                    <a:cubicBezTo>
                      <a:pt x="2854579" y="3632486"/>
                      <a:pt x="2772643" y="3711062"/>
                      <a:pt x="2738810" y="3691529"/>
                    </a:cubicBezTo>
                    <a:cubicBezTo>
                      <a:pt x="2704976" y="3671995"/>
                      <a:pt x="2732057" y="3561748"/>
                      <a:pt x="2799297" y="3445285"/>
                    </a:cubicBezTo>
                    <a:cubicBezTo>
                      <a:pt x="2866537" y="3328822"/>
                      <a:pt x="3005527" y="3168516"/>
                      <a:pt x="3085433" y="3091159"/>
                    </a:cubicBezTo>
                    <a:close/>
                    <a:moveTo>
                      <a:pt x="2145155" y="3001992"/>
                    </a:moveTo>
                    <a:cubicBezTo>
                      <a:pt x="2120211" y="3108140"/>
                      <a:pt x="2048782" y="3310393"/>
                      <a:pt x="1981542" y="3426856"/>
                    </a:cubicBezTo>
                    <a:cubicBezTo>
                      <a:pt x="1914302" y="3543319"/>
                      <a:pt x="1832365" y="3621895"/>
                      <a:pt x="1798532" y="3602362"/>
                    </a:cubicBezTo>
                    <a:cubicBezTo>
                      <a:pt x="1764698" y="3582828"/>
                      <a:pt x="1791779" y="3472581"/>
                      <a:pt x="1859019" y="3356118"/>
                    </a:cubicBezTo>
                    <a:cubicBezTo>
                      <a:pt x="1926259" y="3239655"/>
                      <a:pt x="2065249" y="3079349"/>
                      <a:pt x="2145155" y="3001992"/>
                    </a:cubicBezTo>
                    <a:close/>
                    <a:moveTo>
                      <a:pt x="4284101" y="2600410"/>
                    </a:moveTo>
                    <a:cubicBezTo>
                      <a:pt x="4251823" y="2687732"/>
                      <a:pt x="4176122" y="2858045"/>
                      <a:pt x="4117021" y="2960411"/>
                    </a:cubicBezTo>
                    <a:cubicBezTo>
                      <a:pt x="4057920" y="3062777"/>
                      <a:pt x="3996320" y="3137858"/>
                      <a:pt x="3979434" y="3128109"/>
                    </a:cubicBezTo>
                    <a:cubicBezTo>
                      <a:pt x="3962548" y="3118360"/>
                      <a:pt x="3996770" y="3027472"/>
                      <a:pt x="4055871" y="2925106"/>
                    </a:cubicBezTo>
                    <a:cubicBezTo>
                      <a:pt x="4114972" y="2822740"/>
                      <a:pt x="4223909" y="2674200"/>
                      <a:pt x="4284101" y="2600410"/>
                    </a:cubicBezTo>
                    <a:close/>
                    <a:moveTo>
                      <a:pt x="5302425" y="2458525"/>
                    </a:moveTo>
                    <a:cubicBezTo>
                      <a:pt x="5277481" y="2564673"/>
                      <a:pt x="5206051" y="2766926"/>
                      <a:pt x="5138811" y="2883389"/>
                    </a:cubicBezTo>
                    <a:cubicBezTo>
                      <a:pt x="5071572" y="2999853"/>
                      <a:pt x="4989636" y="3078429"/>
                      <a:pt x="4955802" y="3058895"/>
                    </a:cubicBezTo>
                    <a:cubicBezTo>
                      <a:pt x="4921968" y="3039361"/>
                      <a:pt x="4949048" y="2929114"/>
                      <a:pt x="5016288" y="2812650"/>
                    </a:cubicBezTo>
                    <a:cubicBezTo>
                      <a:pt x="5083528" y="2696187"/>
                      <a:pt x="5222519" y="2535882"/>
                      <a:pt x="5302425" y="2458525"/>
                    </a:cubicBezTo>
                    <a:close/>
                    <a:moveTo>
                      <a:pt x="920208" y="2044460"/>
                    </a:moveTo>
                    <a:cubicBezTo>
                      <a:pt x="895264" y="2150608"/>
                      <a:pt x="823835" y="2352861"/>
                      <a:pt x="756595" y="2469324"/>
                    </a:cubicBezTo>
                    <a:cubicBezTo>
                      <a:pt x="689355" y="2585787"/>
                      <a:pt x="607419" y="2664364"/>
                      <a:pt x="573584" y="2644830"/>
                    </a:cubicBezTo>
                    <a:cubicBezTo>
                      <a:pt x="539750" y="2625296"/>
                      <a:pt x="566832" y="2515048"/>
                      <a:pt x="634072" y="2398585"/>
                    </a:cubicBezTo>
                    <a:cubicBezTo>
                      <a:pt x="701311" y="2282122"/>
                      <a:pt x="840302" y="2121816"/>
                      <a:pt x="920208" y="2044460"/>
                    </a:cubicBezTo>
                    <a:close/>
                    <a:moveTo>
                      <a:pt x="3032355" y="2013168"/>
                    </a:moveTo>
                    <a:cubicBezTo>
                      <a:pt x="2977497" y="2137129"/>
                      <a:pt x="2857016" y="2381922"/>
                      <a:pt x="2770207" y="2532279"/>
                    </a:cubicBezTo>
                    <a:cubicBezTo>
                      <a:pt x="2683399" y="2682635"/>
                      <a:pt x="2600416" y="2797241"/>
                      <a:pt x="2584856" y="2788258"/>
                    </a:cubicBezTo>
                    <a:cubicBezTo>
                      <a:pt x="2569298" y="2779275"/>
                      <a:pt x="2627056" y="2650106"/>
                      <a:pt x="2713865" y="2499749"/>
                    </a:cubicBezTo>
                    <a:cubicBezTo>
                      <a:pt x="2800673" y="2349393"/>
                      <a:pt x="2951165" y="2125722"/>
                      <a:pt x="3032355" y="2013168"/>
                    </a:cubicBezTo>
                    <a:close/>
                    <a:moveTo>
                      <a:pt x="3689284" y="1889183"/>
                    </a:moveTo>
                    <a:cubicBezTo>
                      <a:pt x="3664340" y="1995331"/>
                      <a:pt x="3592910" y="2197584"/>
                      <a:pt x="3525670" y="2314047"/>
                    </a:cubicBezTo>
                    <a:cubicBezTo>
                      <a:pt x="3458431" y="2430510"/>
                      <a:pt x="3376494" y="2509087"/>
                      <a:pt x="3342661" y="2489553"/>
                    </a:cubicBezTo>
                    <a:cubicBezTo>
                      <a:pt x="3308827" y="2470019"/>
                      <a:pt x="3335907" y="2359772"/>
                      <a:pt x="3403147" y="2243309"/>
                    </a:cubicBezTo>
                    <a:cubicBezTo>
                      <a:pt x="3470387" y="2126846"/>
                      <a:pt x="3609379" y="1966539"/>
                      <a:pt x="3689284" y="1889183"/>
                    </a:cubicBezTo>
                    <a:close/>
                    <a:moveTo>
                      <a:pt x="2477861" y="1614969"/>
                    </a:moveTo>
                    <a:cubicBezTo>
                      <a:pt x="2445583" y="1702291"/>
                      <a:pt x="2369882" y="1872604"/>
                      <a:pt x="2310781" y="1974970"/>
                    </a:cubicBezTo>
                    <a:cubicBezTo>
                      <a:pt x="2251680" y="2077336"/>
                      <a:pt x="2190080" y="2152417"/>
                      <a:pt x="2173194" y="2142668"/>
                    </a:cubicBezTo>
                    <a:cubicBezTo>
                      <a:pt x="2156308" y="2132918"/>
                      <a:pt x="2190530" y="2042031"/>
                      <a:pt x="2249631" y="1939665"/>
                    </a:cubicBezTo>
                    <a:cubicBezTo>
                      <a:pt x="2308732" y="1837299"/>
                      <a:pt x="2417669" y="1688759"/>
                      <a:pt x="2477861" y="1614969"/>
                    </a:cubicBezTo>
                    <a:close/>
                    <a:moveTo>
                      <a:pt x="496189" y="1555970"/>
                    </a:moveTo>
                    <a:cubicBezTo>
                      <a:pt x="441332" y="1679931"/>
                      <a:pt x="320850" y="1924725"/>
                      <a:pt x="234042" y="2075081"/>
                    </a:cubicBezTo>
                    <a:cubicBezTo>
                      <a:pt x="147233" y="2225437"/>
                      <a:pt x="64249" y="2340042"/>
                      <a:pt x="48691" y="2331060"/>
                    </a:cubicBezTo>
                    <a:cubicBezTo>
                      <a:pt x="33132" y="2322077"/>
                      <a:pt x="90890" y="2192908"/>
                      <a:pt x="177699" y="2042551"/>
                    </a:cubicBezTo>
                    <a:cubicBezTo>
                      <a:pt x="264507" y="1892195"/>
                      <a:pt x="414999" y="1668523"/>
                      <a:pt x="496189" y="1555970"/>
                    </a:cubicBezTo>
                    <a:close/>
                    <a:moveTo>
                      <a:pt x="5091666" y="1502825"/>
                    </a:moveTo>
                    <a:cubicBezTo>
                      <a:pt x="5059387" y="1590147"/>
                      <a:pt x="4983686" y="1760461"/>
                      <a:pt x="4924585" y="1862827"/>
                    </a:cubicBezTo>
                    <a:cubicBezTo>
                      <a:pt x="4865484" y="1965193"/>
                      <a:pt x="4803885" y="2040273"/>
                      <a:pt x="4786999" y="2030524"/>
                    </a:cubicBezTo>
                    <a:cubicBezTo>
                      <a:pt x="4770112" y="2020774"/>
                      <a:pt x="4804334" y="1929887"/>
                      <a:pt x="4863435" y="1827522"/>
                    </a:cubicBezTo>
                    <a:cubicBezTo>
                      <a:pt x="4922536" y="1725156"/>
                      <a:pt x="5031472" y="1576615"/>
                      <a:pt x="5091666" y="1502825"/>
                    </a:cubicBezTo>
                    <a:close/>
                    <a:moveTo>
                      <a:pt x="1825979" y="1492368"/>
                    </a:moveTo>
                    <a:cubicBezTo>
                      <a:pt x="1801034" y="1598517"/>
                      <a:pt x="1729606" y="1800770"/>
                      <a:pt x="1662366" y="1917233"/>
                    </a:cubicBezTo>
                    <a:cubicBezTo>
                      <a:pt x="1595126" y="2033696"/>
                      <a:pt x="1513189" y="2112272"/>
                      <a:pt x="1479355" y="2092738"/>
                    </a:cubicBezTo>
                    <a:cubicBezTo>
                      <a:pt x="1445522" y="2073204"/>
                      <a:pt x="1472603" y="1962957"/>
                      <a:pt x="1539843" y="1846494"/>
                    </a:cubicBezTo>
                    <a:cubicBezTo>
                      <a:pt x="1607083" y="1730031"/>
                      <a:pt x="1746073" y="1569725"/>
                      <a:pt x="1825979" y="1492368"/>
                    </a:cubicBezTo>
                    <a:close/>
                    <a:moveTo>
                      <a:pt x="1054505" y="1114638"/>
                    </a:moveTo>
                    <a:cubicBezTo>
                      <a:pt x="1022227" y="1201960"/>
                      <a:pt x="946526" y="1372273"/>
                      <a:pt x="887425" y="1474639"/>
                    </a:cubicBezTo>
                    <a:cubicBezTo>
                      <a:pt x="828324" y="1577005"/>
                      <a:pt x="766724" y="1652086"/>
                      <a:pt x="749838" y="1642337"/>
                    </a:cubicBezTo>
                    <a:cubicBezTo>
                      <a:pt x="732951" y="1632587"/>
                      <a:pt x="767174" y="1541700"/>
                      <a:pt x="826275" y="1439334"/>
                    </a:cubicBezTo>
                    <a:cubicBezTo>
                      <a:pt x="885376" y="1336968"/>
                      <a:pt x="994312" y="1188427"/>
                      <a:pt x="1054505" y="1114638"/>
                    </a:cubicBezTo>
                    <a:close/>
                    <a:moveTo>
                      <a:pt x="4740384" y="900362"/>
                    </a:moveTo>
                    <a:cubicBezTo>
                      <a:pt x="4685527" y="1024322"/>
                      <a:pt x="4565046" y="1269115"/>
                      <a:pt x="4478238" y="1419471"/>
                    </a:cubicBezTo>
                    <a:cubicBezTo>
                      <a:pt x="4391429" y="1569828"/>
                      <a:pt x="4308445" y="1684433"/>
                      <a:pt x="4292887" y="1675451"/>
                    </a:cubicBezTo>
                    <a:cubicBezTo>
                      <a:pt x="4277328" y="1666468"/>
                      <a:pt x="4335087" y="1537299"/>
                      <a:pt x="4421895" y="1386942"/>
                    </a:cubicBezTo>
                    <a:cubicBezTo>
                      <a:pt x="4508703" y="1236586"/>
                      <a:pt x="4659195" y="1012915"/>
                      <a:pt x="4740384" y="900362"/>
                    </a:cubicBezTo>
                    <a:close/>
                    <a:moveTo>
                      <a:pt x="3273987" y="582393"/>
                    </a:moveTo>
                    <a:cubicBezTo>
                      <a:pt x="3221639" y="698306"/>
                      <a:pt x="3107464" y="927561"/>
                      <a:pt x="3025952" y="1068743"/>
                    </a:cubicBezTo>
                    <a:cubicBezTo>
                      <a:pt x="2944441" y="1209925"/>
                      <a:pt x="2867362" y="1318025"/>
                      <a:pt x="2853792" y="1310191"/>
                    </a:cubicBezTo>
                    <a:cubicBezTo>
                      <a:pt x="2840223" y="1302356"/>
                      <a:pt x="2895301" y="1181554"/>
                      <a:pt x="2976812" y="1040373"/>
                    </a:cubicBezTo>
                    <a:cubicBezTo>
                      <a:pt x="3058324" y="899190"/>
                      <a:pt x="3198563" y="688548"/>
                      <a:pt x="3273987" y="582393"/>
                    </a:cubicBezTo>
                    <a:close/>
                    <a:moveTo>
                      <a:pt x="545543" y="528040"/>
                    </a:moveTo>
                    <a:cubicBezTo>
                      <a:pt x="513266" y="615362"/>
                      <a:pt x="437565" y="785676"/>
                      <a:pt x="378463" y="888042"/>
                    </a:cubicBezTo>
                    <a:cubicBezTo>
                      <a:pt x="319362" y="990407"/>
                      <a:pt x="257763" y="1065488"/>
                      <a:pt x="240877" y="1055739"/>
                    </a:cubicBezTo>
                    <a:cubicBezTo>
                      <a:pt x="223990" y="1045990"/>
                      <a:pt x="258213" y="955103"/>
                      <a:pt x="317313" y="852737"/>
                    </a:cubicBezTo>
                    <a:cubicBezTo>
                      <a:pt x="376415" y="750371"/>
                      <a:pt x="485351" y="601830"/>
                      <a:pt x="545543" y="528040"/>
                    </a:cubicBezTo>
                    <a:close/>
                    <a:moveTo>
                      <a:pt x="3835934" y="474453"/>
                    </a:moveTo>
                    <a:cubicBezTo>
                      <a:pt x="3810991" y="580602"/>
                      <a:pt x="3739560" y="782854"/>
                      <a:pt x="3672320" y="899317"/>
                    </a:cubicBezTo>
                    <a:cubicBezTo>
                      <a:pt x="3605080" y="1015780"/>
                      <a:pt x="3523145" y="1094357"/>
                      <a:pt x="3489311" y="1074823"/>
                    </a:cubicBezTo>
                    <a:cubicBezTo>
                      <a:pt x="3455477" y="1055289"/>
                      <a:pt x="3482558" y="945042"/>
                      <a:pt x="3549798" y="828579"/>
                    </a:cubicBezTo>
                    <a:cubicBezTo>
                      <a:pt x="3617038" y="712116"/>
                      <a:pt x="3756029" y="551810"/>
                      <a:pt x="3835934" y="474453"/>
                    </a:cubicBezTo>
                    <a:close/>
                    <a:moveTo>
                      <a:pt x="4905610" y="172528"/>
                    </a:moveTo>
                    <a:cubicBezTo>
                      <a:pt x="4880666" y="278677"/>
                      <a:pt x="4809236" y="480929"/>
                      <a:pt x="4741996" y="597392"/>
                    </a:cubicBezTo>
                    <a:cubicBezTo>
                      <a:pt x="4674756" y="713855"/>
                      <a:pt x="4592820" y="792431"/>
                      <a:pt x="4558987" y="772898"/>
                    </a:cubicBezTo>
                    <a:cubicBezTo>
                      <a:pt x="4525153" y="753364"/>
                      <a:pt x="4552234" y="643118"/>
                      <a:pt x="4619474" y="526654"/>
                    </a:cubicBezTo>
                    <a:cubicBezTo>
                      <a:pt x="4686714" y="410190"/>
                      <a:pt x="4825704" y="249884"/>
                      <a:pt x="4905610" y="172528"/>
                    </a:cubicBezTo>
                    <a:close/>
                    <a:moveTo>
                      <a:pt x="1351525" y="2"/>
                    </a:moveTo>
                    <a:cubicBezTo>
                      <a:pt x="1326581" y="106150"/>
                      <a:pt x="1255155" y="308403"/>
                      <a:pt x="1187915" y="424866"/>
                    </a:cubicBezTo>
                    <a:cubicBezTo>
                      <a:pt x="1120675" y="541329"/>
                      <a:pt x="1038738" y="619905"/>
                      <a:pt x="1004904" y="600371"/>
                    </a:cubicBezTo>
                    <a:cubicBezTo>
                      <a:pt x="971070" y="580837"/>
                      <a:pt x="998152" y="470589"/>
                      <a:pt x="1065392" y="354127"/>
                    </a:cubicBezTo>
                    <a:cubicBezTo>
                      <a:pt x="1132631" y="237664"/>
                      <a:pt x="1271622" y="77358"/>
                      <a:pt x="1351525" y="2"/>
                    </a:cubicBezTo>
                    <a:close/>
                    <a:moveTo>
                      <a:pt x="2634823" y="0"/>
                    </a:moveTo>
                    <a:cubicBezTo>
                      <a:pt x="2609879" y="106148"/>
                      <a:pt x="2538449" y="308401"/>
                      <a:pt x="2471209" y="424864"/>
                    </a:cubicBezTo>
                    <a:cubicBezTo>
                      <a:pt x="2403969" y="541327"/>
                      <a:pt x="2322033" y="619903"/>
                      <a:pt x="2288199" y="600369"/>
                    </a:cubicBezTo>
                    <a:cubicBezTo>
                      <a:pt x="2254366" y="580836"/>
                      <a:pt x="2281447" y="470588"/>
                      <a:pt x="2348687" y="354126"/>
                    </a:cubicBezTo>
                    <a:cubicBezTo>
                      <a:pt x="2415927" y="237662"/>
                      <a:pt x="2554917" y="77356"/>
                      <a:pt x="2634823" y="0"/>
                    </a:cubicBezTo>
                    <a:close/>
                  </a:path>
                </a:pathLst>
              </a:custGeom>
              <a:solidFill>
                <a:srgbClr val="3399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E610C450-3315-4238-9AF1-6C329F2B3061}"/>
                  </a:ext>
                </a:extLst>
              </p:cNvPr>
              <p:cNvSpPr/>
              <p:nvPr/>
            </p:nvSpPr>
            <p:spPr>
              <a:xfrm>
                <a:off x="1137571" y="1147313"/>
                <a:ext cx="1821289" cy="2281687"/>
              </a:xfrm>
              <a:custGeom>
                <a:avLst/>
                <a:gdLst>
                  <a:gd name="connsiteX0" fmla="*/ 2719400 w 5344325"/>
                  <a:gd name="connsiteY0" fmla="*/ 4763609 h 5419666"/>
                  <a:gd name="connsiteX1" fmla="*/ 2552320 w 5344325"/>
                  <a:gd name="connsiteY1" fmla="*/ 5123611 h 5419666"/>
                  <a:gd name="connsiteX2" fmla="*/ 2414733 w 5344325"/>
                  <a:gd name="connsiteY2" fmla="*/ 5291309 h 5419666"/>
                  <a:gd name="connsiteX3" fmla="*/ 2491170 w 5344325"/>
                  <a:gd name="connsiteY3" fmla="*/ 5088306 h 5419666"/>
                  <a:gd name="connsiteX4" fmla="*/ 2719400 w 5344325"/>
                  <a:gd name="connsiteY4" fmla="*/ 4763609 h 5419666"/>
                  <a:gd name="connsiteX5" fmla="*/ 4826742 w 5344325"/>
                  <a:gd name="connsiteY5" fmla="*/ 4691467 h 5419666"/>
                  <a:gd name="connsiteX6" fmla="*/ 4578707 w 5344325"/>
                  <a:gd name="connsiteY6" fmla="*/ 5177818 h 5419666"/>
                  <a:gd name="connsiteX7" fmla="*/ 4406547 w 5344325"/>
                  <a:gd name="connsiteY7" fmla="*/ 5419266 h 5419666"/>
                  <a:gd name="connsiteX8" fmla="*/ 4529567 w 5344325"/>
                  <a:gd name="connsiteY8" fmla="*/ 5149447 h 5419666"/>
                  <a:gd name="connsiteX9" fmla="*/ 4826742 w 5344325"/>
                  <a:gd name="connsiteY9" fmla="*/ 4691467 h 5419666"/>
                  <a:gd name="connsiteX10" fmla="*/ 3741042 w 5344325"/>
                  <a:gd name="connsiteY10" fmla="*/ 4615131 h 5419666"/>
                  <a:gd name="connsiteX11" fmla="*/ 3577428 w 5344325"/>
                  <a:gd name="connsiteY11" fmla="*/ 5039995 h 5419666"/>
                  <a:gd name="connsiteX12" fmla="*/ 3394419 w 5344325"/>
                  <a:gd name="connsiteY12" fmla="*/ 5215501 h 5419666"/>
                  <a:gd name="connsiteX13" fmla="*/ 3454906 w 5344325"/>
                  <a:gd name="connsiteY13" fmla="*/ 4969257 h 5419666"/>
                  <a:gd name="connsiteX14" fmla="*/ 3741042 w 5344325"/>
                  <a:gd name="connsiteY14" fmla="*/ 4615131 h 5419666"/>
                  <a:gd name="connsiteX15" fmla="*/ 1075481 w 5344325"/>
                  <a:gd name="connsiteY15" fmla="*/ 4580627 h 5419666"/>
                  <a:gd name="connsiteX16" fmla="*/ 911868 w 5344325"/>
                  <a:gd name="connsiteY16" fmla="*/ 5005491 h 5419666"/>
                  <a:gd name="connsiteX17" fmla="*/ 728858 w 5344325"/>
                  <a:gd name="connsiteY17" fmla="*/ 5180997 h 5419666"/>
                  <a:gd name="connsiteX18" fmla="*/ 789345 w 5344325"/>
                  <a:gd name="connsiteY18" fmla="*/ 4934753 h 5419666"/>
                  <a:gd name="connsiteX19" fmla="*/ 1075481 w 5344325"/>
                  <a:gd name="connsiteY19" fmla="*/ 4580627 h 5419666"/>
                  <a:gd name="connsiteX20" fmla="*/ 422249 w 5344325"/>
                  <a:gd name="connsiteY20" fmla="*/ 4498783 h 5419666"/>
                  <a:gd name="connsiteX21" fmla="*/ 174214 w 5344325"/>
                  <a:gd name="connsiteY21" fmla="*/ 4985134 h 5419666"/>
                  <a:gd name="connsiteX22" fmla="*/ 2054 w 5344325"/>
                  <a:gd name="connsiteY22" fmla="*/ 5226582 h 5419666"/>
                  <a:gd name="connsiteX23" fmla="*/ 125074 w 5344325"/>
                  <a:gd name="connsiteY23" fmla="*/ 4956763 h 5419666"/>
                  <a:gd name="connsiteX24" fmla="*/ 422249 w 5344325"/>
                  <a:gd name="connsiteY24" fmla="*/ 4498783 h 5419666"/>
                  <a:gd name="connsiteX25" fmla="*/ 2102023 w 5344325"/>
                  <a:gd name="connsiteY25" fmla="*/ 4226942 h 5419666"/>
                  <a:gd name="connsiteX26" fmla="*/ 1938409 w 5344325"/>
                  <a:gd name="connsiteY26" fmla="*/ 4651806 h 5419666"/>
                  <a:gd name="connsiteX27" fmla="*/ 1755400 w 5344325"/>
                  <a:gd name="connsiteY27" fmla="*/ 4827312 h 5419666"/>
                  <a:gd name="connsiteX28" fmla="*/ 1815886 w 5344325"/>
                  <a:gd name="connsiteY28" fmla="*/ 4581067 h 5419666"/>
                  <a:gd name="connsiteX29" fmla="*/ 2102023 w 5344325"/>
                  <a:gd name="connsiteY29" fmla="*/ 4226942 h 5419666"/>
                  <a:gd name="connsiteX30" fmla="*/ 4474289 w 5344325"/>
                  <a:gd name="connsiteY30" fmla="*/ 3623091 h 5419666"/>
                  <a:gd name="connsiteX31" fmla="*/ 4310675 w 5344325"/>
                  <a:gd name="connsiteY31" fmla="*/ 4047954 h 5419666"/>
                  <a:gd name="connsiteX32" fmla="*/ 4127665 w 5344325"/>
                  <a:gd name="connsiteY32" fmla="*/ 4223461 h 5419666"/>
                  <a:gd name="connsiteX33" fmla="*/ 4188154 w 5344325"/>
                  <a:gd name="connsiteY33" fmla="*/ 3977216 h 5419666"/>
                  <a:gd name="connsiteX34" fmla="*/ 4474289 w 5344325"/>
                  <a:gd name="connsiteY34" fmla="*/ 3623091 h 5419666"/>
                  <a:gd name="connsiteX35" fmla="*/ 5344325 w 5344325"/>
                  <a:gd name="connsiteY35" fmla="*/ 3578660 h 5419666"/>
                  <a:gd name="connsiteX36" fmla="*/ 5096290 w 5344325"/>
                  <a:gd name="connsiteY36" fmla="*/ 4065011 h 5419666"/>
                  <a:gd name="connsiteX37" fmla="*/ 4924130 w 5344325"/>
                  <a:gd name="connsiteY37" fmla="*/ 4306459 h 5419666"/>
                  <a:gd name="connsiteX38" fmla="*/ 5047150 w 5344325"/>
                  <a:gd name="connsiteY38" fmla="*/ 4036640 h 5419666"/>
                  <a:gd name="connsiteX39" fmla="*/ 5344325 w 5344325"/>
                  <a:gd name="connsiteY39" fmla="*/ 3578660 h 5419666"/>
                  <a:gd name="connsiteX40" fmla="*/ 4033111 w 5344325"/>
                  <a:gd name="connsiteY40" fmla="*/ 3363001 h 5419666"/>
                  <a:gd name="connsiteX41" fmla="*/ 3785076 w 5344325"/>
                  <a:gd name="connsiteY41" fmla="*/ 3849352 h 5419666"/>
                  <a:gd name="connsiteX42" fmla="*/ 3612916 w 5344325"/>
                  <a:gd name="connsiteY42" fmla="*/ 4090800 h 5419666"/>
                  <a:gd name="connsiteX43" fmla="*/ 3735936 w 5344325"/>
                  <a:gd name="connsiteY43" fmla="*/ 3820981 h 5419666"/>
                  <a:gd name="connsiteX44" fmla="*/ 4033111 w 5344325"/>
                  <a:gd name="connsiteY44" fmla="*/ 3363001 h 5419666"/>
                  <a:gd name="connsiteX45" fmla="*/ 1183901 w 5344325"/>
                  <a:gd name="connsiteY45" fmla="*/ 3184977 h 5419666"/>
                  <a:gd name="connsiteX46" fmla="*/ 1016821 w 5344325"/>
                  <a:gd name="connsiteY46" fmla="*/ 3544978 h 5419666"/>
                  <a:gd name="connsiteX47" fmla="*/ 879234 w 5344325"/>
                  <a:gd name="connsiteY47" fmla="*/ 3712676 h 5419666"/>
                  <a:gd name="connsiteX48" fmla="*/ 955670 w 5344325"/>
                  <a:gd name="connsiteY48" fmla="*/ 3509673 h 5419666"/>
                  <a:gd name="connsiteX49" fmla="*/ 1183901 w 5344325"/>
                  <a:gd name="connsiteY49" fmla="*/ 3184977 h 5419666"/>
                  <a:gd name="connsiteX50" fmla="*/ 385368 w 5344325"/>
                  <a:gd name="connsiteY50" fmla="*/ 3174520 h 5419666"/>
                  <a:gd name="connsiteX51" fmla="*/ 221754 w 5344325"/>
                  <a:gd name="connsiteY51" fmla="*/ 3599384 h 5419666"/>
                  <a:gd name="connsiteX52" fmla="*/ 38744 w 5344325"/>
                  <a:gd name="connsiteY52" fmla="*/ 3774890 h 5419666"/>
                  <a:gd name="connsiteX53" fmla="*/ 99231 w 5344325"/>
                  <a:gd name="connsiteY53" fmla="*/ 3528645 h 5419666"/>
                  <a:gd name="connsiteX54" fmla="*/ 385368 w 5344325"/>
                  <a:gd name="connsiteY54" fmla="*/ 3174520 h 5419666"/>
                  <a:gd name="connsiteX55" fmla="*/ 3085433 w 5344325"/>
                  <a:gd name="connsiteY55" fmla="*/ 3091159 h 5419666"/>
                  <a:gd name="connsiteX56" fmla="*/ 2921819 w 5344325"/>
                  <a:gd name="connsiteY56" fmla="*/ 3516023 h 5419666"/>
                  <a:gd name="connsiteX57" fmla="*/ 2738810 w 5344325"/>
                  <a:gd name="connsiteY57" fmla="*/ 3691529 h 5419666"/>
                  <a:gd name="connsiteX58" fmla="*/ 2799297 w 5344325"/>
                  <a:gd name="connsiteY58" fmla="*/ 3445285 h 5419666"/>
                  <a:gd name="connsiteX59" fmla="*/ 3085433 w 5344325"/>
                  <a:gd name="connsiteY59" fmla="*/ 3091159 h 5419666"/>
                  <a:gd name="connsiteX60" fmla="*/ 2145155 w 5344325"/>
                  <a:gd name="connsiteY60" fmla="*/ 3001992 h 5419666"/>
                  <a:gd name="connsiteX61" fmla="*/ 1981542 w 5344325"/>
                  <a:gd name="connsiteY61" fmla="*/ 3426856 h 5419666"/>
                  <a:gd name="connsiteX62" fmla="*/ 1798532 w 5344325"/>
                  <a:gd name="connsiteY62" fmla="*/ 3602362 h 5419666"/>
                  <a:gd name="connsiteX63" fmla="*/ 1859019 w 5344325"/>
                  <a:gd name="connsiteY63" fmla="*/ 3356118 h 5419666"/>
                  <a:gd name="connsiteX64" fmla="*/ 2145155 w 5344325"/>
                  <a:gd name="connsiteY64" fmla="*/ 3001992 h 5419666"/>
                  <a:gd name="connsiteX65" fmla="*/ 4284101 w 5344325"/>
                  <a:gd name="connsiteY65" fmla="*/ 2600410 h 5419666"/>
                  <a:gd name="connsiteX66" fmla="*/ 4117021 w 5344325"/>
                  <a:gd name="connsiteY66" fmla="*/ 2960411 h 5419666"/>
                  <a:gd name="connsiteX67" fmla="*/ 3979434 w 5344325"/>
                  <a:gd name="connsiteY67" fmla="*/ 3128109 h 5419666"/>
                  <a:gd name="connsiteX68" fmla="*/ 4055871 w 5344325"/>
                  <a:gd name="connsiteY68" fmla="*/ 2925106 h 5419666"/>
                  <a:gd name="connsiteX69" fmla="*/ 4284101 w 5344325"/>
                  <a:gd name="connsiteY69" fmla="*/ 2600410 h 5419666"/>
                  <a:gd name="connsiteX70" fmla="*/ 5302425 w 5344325"/>
                  <a:gd name="connsiteY70" fmla="*/ 2458525 h 5419666"/>
                  <a:gd name="connsiteX71" fmla="*/ 5138811 w 5344325"/>
                  <a:gd name="connsiteY71" fmla="*/ 2883389 h 5419666"/>
                  <a:gd name="connsiteX72" fmla="*/ 4955802 w 5344325"/>
                  <a:gd name="connsiteY72" fmla="*/ 3058895 h 5419666"/>
                  <a:gd name="connsiteX73" fmla="*/ 5016288 w 5344325"/>
                  <a:gd name="connsiteY73" fmla="*/ 2812650 h 5419666"/>
                  <a:gd name="connsiteX74" fmla="*/ 5302425 w 5344325"/>
                  <a:gd name="connsiteY74" fmla="*/ 2458525 h 5419666"/>
                  <a:gd name="connsiteX75" fmla="*/ 920208 w 5344325"/>
                  <a:gd name="connsiteY75" fmla="*/ 2044460 h 5419666"/>
                  <a:gd name="connsiteX76" fmla="*/ 756595 w 5344325"/>
                  <a:gd name="connsiteY76" fmla="*/ 2469324 h 5419666"/>
                  <a:gd name="connsiteX77" fmla="*/ 573584 w 5344325"/>
                  <a:gd name="connsiteY77" fmla="*/ 2644830 h 5419666"/>
                  <a:gd name="connsiteX78" fmla="*/ 634072 w 5344325"/>
                  <a:gd name="connsiteY78" fmla="*/ 2398585 h 5419666"/>
                  <a:gd name="connsiteX79" fmla="*/ 920208 w 5344325"/>
                  <a:gd name="connsiteY79" fmla="*/ 2044460 h 5419666"/>
                  <a:gd name="connsiteX80" fmla="*/ 3032355 w 5344325"/>
                  <a:gd name="connsiteY80" fmla="*/ 2013168 h 5419666"/>
                  <a:gd name="connsiteX81" fmla="*/ 2770207 w 5344325"/>
                  <a:gd name="connsiteY81" fmla="*/ 2532279 h 5419666"/>
                  <a:gd name="connsiteX82" fmla="*/ 2584856 w 5344325"/>
                  <a:gd name="connsiteY82" fmla="*/ 2788258 h 5419666"/>
                  <a:gd name="connsiteX83" fmla="*/ 2713865 w 5344325"/>
                  <a:gd name="connsiteY83" fmla="*/ 2499749 h 5419666"/>
                  <a:gd name="connsiteX84" fmla="*/ 3032355 w 5344325"/>
                  <a:gd name="connsiteY84" fmla="*/ 2013168 h 5419666"/>
                  <a:gd name="connsiteX85" fmla="*/ 3689284 w 5344325"/>
                  <a:gd name="connsiteY85" fmla="*/ 1889183 h 5419666"/>
                  <a:gd name="connsiteX86" fmla="*/ 3525670 w 5344325"/>
                  <a:gd name="connsiteY86" fmla="*/ 2314047 h 5419666"/>
                  <a:gd name="connsiteX87" fmla="*/ 3342661 w 5344325"/>
                  <a:gd name="connsiteY87" fmla="*/ 2489553 h 5419666"/>
                  <a:gd name="connsiteX88" fmla="*/ 3403147 w 5344325"/>
                  <a:gd name="connsiteY88" fmla="*/ 2243309 h 5419666"/>
                  <a:gd name="connsiteX89" fmla="*/ 3689284 w 5344325"/>
                  <a:gd name="connsiteY89" fmla="*/ 1889183 h 5419666"/>
                  <a:gd name="connsiteX90" fmla="*/ 2477861 w 5344325"/>
                  <a:gd name="connsiteY90" fmla="*/ 1614969 h 5419666"/>
                  <a:gd name="connsiteX91" fmla="*/ 2310781 w 5344325"/>
                  <a:gd name="connsiteY91" fmla="*/ 1974970 h 5419666"/>
                  <a:gd name="connsiteX92" fmla="*/ 2173194 w 5344325"/>
                  <a:gd name="connsiteY92" fmla="*/ 2142668 h 5419666"/>
                  <a:gd name="connsiteX93" fmla="*/ 2249631 w 5344325"/>
                  <a:gd name="connsiteY93" fmla="*/ 1939665 h 5419666"/>
                  <a:gd name="connsiteX94" fmla="*/ 2477861 w 5344325"/>
                  <a:gd name="connsiteY94" fmla="*/ 1614969 h 5419666"/>
                  <a:gd name="connsiteX95" fmla="*/ 496189 w 5344325"/>
                  <a:gd name="connsiteY95" fmla="*/ 1555970 h 5419666"/>
                  <a:gd name="connsiteX96" fmla="*/ 234042 w 5344325"/>
                  <a:gd name="connsiteY96" fmla="*/ 2075081 h 5419666"/>
                  <a:gd name="connsiteX97" fmla="*/ 48691 w 5344325"/>
                  <a:gd name="connsiteY97" fmla="*/ 2331060 h 5419666"/>
                  <a:gd name="connsiteX98" fmla="*/ 177699 w 5344325"/>
                  <a:gd name="connsiteY98" fmla="*/ 2042551 h 5419666"/>
                  <a:gd name="connsiteX99" fmla="*/ 496189 w 5344325"/>
                  <a:gd name="connsiteY99" fmla="*/ 1555970 h 5419666"/>
                  <a:gd name="connsiteX100" fmla="*/ 5091666 w 5344325"/>
                  <a:gd name="connsiteY100" fmla="*/ 1502825 h 5419666"/>
                  <a:gd name="connsiteX101" fmla="*/ 4924585 w 5344325"/>
                  <a:gd name="connsiteY101" fmla="*/ 1862827 h 5419666"/>
                  <a:gd name="connsiteX102" fmla="*/ 4786999 w 5344325"/>
                  <a:gd name="connsiteY102" fmla="*/ 2030524 h 5419666"/>
                  <a:gd name="connsiteX103" fmla="*/ 4863435 w 5344325"/>
                  <a:gd name="connsiteY103" fmla="*/ 1827522 h 5419666"/>
                  <a:gd name="connsiteX104" fmla="*/ 5091666 w 5344325"/>
                  <a:gd name="connsiteY104" fmla="*/ 1502825 h 5419666"/>
                  <a:gd name="connsiteX105" fmla="*/ 1825979 w 5344325"/>
                  <a:gd name="connsiteY105" fmla="*/ 1492368 h 5419666"/>
                  <a:gd name="connsiteX106" fmla="*/ 1662366 w 5344325"/>
                  <a:gd name="connsiteY106" fmla="*/ 1917233 h 5419666"/>
                  <a:gd name="connsiteX107" fmla="*/ 1479355 w 5344325"/>
                  <a:gd name="connsiteY107" fmla="*/ 2092738 h 5419666"/>
                  <a:gd name="connsiteX108" fmla="*/ 1539843 w 5344325"/>
                  <a:gd name="connsiteY108" fmla="*/ 1846494 h 5419666"/>
                  <a:gd name="connsiteX109" fmla="*/ 1825979 w 5344325"/>
                  <a:gd name="connsiteY109" fmla="*/ 1492368 h 5419666"/>
                  <a:gd name="connsiteX110" fmla="*/ 1054505 w 5344325"/>
                  <a:gd name="connsiteY110" fmla="*/ 1114638 h 5419666"/>
                  <a:gd name="connsiteX111" fmla="*/ 887425 w 5344325"/>
                  <a:gd name="connsiteY111" fmla="*/ 1474639 h 5419666"/>
                  <a:gd name="connsiteX112" fmla="*/ 749838 w 5344325"/>
                  <a:gd name="connsiteY112" fmla="*/ 1642337 h 5419666"/>
                  <a:gd name="connsiteX113" fmla="*/ 826275 w 5344325"/>
                  <a:gd name="connsiteY113" fmla="*/ 1439334 h 5419666"/>
                  <a:gd name="connsiteX114" fmla="*/ 1054505 w 5344325"/>
                  <a:gd name="connsiteY114" fmla="*/ 1114638 h 5419666"/>
                  <a:gd name="connsiteX115" fmla="*/ 4740384 w 5344325"/>
                  <a:gd name="connsiteY115" fmla="*/ 900362 h 5419666"/>
                  <a:gd name="connsiteX116" fmla="*/ 4478238 w 5344325"/>
                  <a:gd name="connsiteY116" fmla="*/ 1419471 h 5419666"/>
                  <a:gd name="connsiteX117" fmla="*/ 4292887 w 5344325"/>
                  <a:gd name="connsiteY117" fmla="*/ 1675451 h 5419666"/>
                  <a:gd name="connsiteX118" fmla="*/ 4421895 w 5344325"/>
                  <a:gd name="connsiteY118" fmla="*/ 1386942 h 5419666"/>
                  <a:gd name="connsiteX119" fmla="*/ 4740384 w 5344325"/>
                  <a:gd name="connsiteY119" fmla="*/ 900362 h 5419666"/>
                  <a:gd name="connsiteX120" fmla="*/ 3273987 w 5344325"/>
                  <a:gd name="connsiteY120" fmla="*/ 582393 h 5419666"/>
                  <a:gd name="connsiteX121" fmla="*/ 3025952 w 5344325"/>
                  <a:gd name="connsiteY121" fmla="*/ 1068743 h 5419666"/>
                  <a:gd name="connsiteX122" fmla="*/ 2853792 w 5344325"/>
                  <a:gd name="connsiteY122" fmla="*/ 1310191 h 5419666"/>
                  <a:gd name="connsiteX123" fmla="*/ 2976812 w 5344325"/>
                  <a:gd name="connsiteY123" fmla="*/ 1040373 h 5419666"/>
                  <a:gd name="connsiteX124" fmla="*/ 3273987 w 5344325"/>
                  <a:gd name="connsiteY124" fmla="*/ 582393 h 5419666"/>
                  <a:gd name="connsiteX125" fmla="*/ 545543 w 5344325"/>
                  <a:gd name="connsiteY125" fmla="*/ 528040 h 5419666"/>
                  <a:gd name="connsiteX126" fmla="*/ 378463 w 5344325"/>
                  <a:gd name="connsiteY126" fmla="*/ 888042 h 5419666"/>
                  <a:gd name="connsiteX127" fmla="*/ 240877 w 5344325"/>
                  <a:gd name="connsiteY127" fmla="*/ 1055739 h 5419666"/>
                  <a:gd name="connsiteX128" fmla="*/ 317313 w 5344325"/>
                  <a:gd name="connsiteY128" fmla="*/ 852737 h 5419666"/>
                  <a:gd name="connsiteX129" fmla="*/ 545543 w 5344325"/>
                  <a:gd name="connsiteY129" fmla="*/ 528040 h 5419666"/>
                  <a:gd name="connsiteX130" fmla="*/ 3835934 w 5344325"/>
                  <a:gd name="connsiteY130" fmla="*/ 474453 h 5419666"/>
                  <a:gd name="connsiteX131" fmla="*/ 3672320 w 5344325"/>
                  <a:gd name="connsiteY131" fmla="*/ 899317 h 5419666"/>
                  <a:gd name="connsiteX132" fmla="*/ 3489311 w 5344325"/>
                  <a:gd name="connsiteY132" fmla="*/ 1074823 h 5419666"/>
                  <a:gd name="connsiteX133" fmla="*/ 3549798 w 5344325"/>
                  <a:gd name="connsiteY133" fmla="*/ 828579 h 5419666"/>
                  <a:gd name="connsiteX134" fmla="*/ 3835934 w 5344325"/>
                  <a:gd name="connsiteY134" fmla="*/ 474453 h 5419666"/>
                  <a:gd name="connsiteX135" fmla="*/ 4905610 w 5344325"/>
                  <a:gd name="connsiteY135" fmla="*/ 172528 h 5419666"/>
                  <a:gd name="connsiteX136" fmla="*/ 4741996 w 5344325"/>
                  <a:gd name="connsiteY136" fmla="*/ 597392 h 5419666"/>
                  <a:gd name="connsiteX137" fmla="*/ 4558987 w 5344325"/>
                  <a:gd name="connsiteY137" fmla="*/ 772898 h 5419666"/>
                  <a:gd name="connsiteX138" fmla="*/ 4619474 w 5344325"/>
                  <a:gd name="connsiteY138" fmla="*/ 526654 h 5419666"/>
                  <a:gd name="connsiteX139" fmla="*/ 4905610 w 5344325"/>
                  <a:gd name="connsiteY139" fmla="*/ 172528 h 5419666"/>
                  <a:gd name="connsiteX140" fmla="*/ 1351525 w 5344325"/>
                  <a:gd name="connsiteY140" fmla="*/ 2 h 5419666"/>
                  <a:gd name="connsiteX141" fmla="*/ 1187915 w 5344325"/>
                  <a:gd name="connsiteY141" fmla="*/ 424866 h 5419666"/>
                  <a:gd name="connsiteX142" fmla="*/ 1004904 w 5344325"/>
                  <a:gd name="connsiteY142" fmla="*/ 600371 h 5419666"/>
                  <a:gd name="connsiteX143" fmla="*/ 1065392 w 5344325"/>
                  <a:gd name="connsiteY143" fmla="*/ 354127 h 5419666"/>
                  <a:gd name="connsiteX144" fmla="*/ 1351525 w 5344325"/>
                  <a:gd name="connsiteY144" fmla="*/ 2 h 5419666"/>
                  <a:gd name="connsiteX145" fmla="*/ 2634823 w 5344325"/>
                  <a:gd name="connsiteY145" fmla="*/ 0 h 5419666"/>
                  <a:gd name="connsiteX146" fmla="*/ 2471209 w 5344325"/>
                  <a:gd name="connsiteY146" fmla="*/ 424864 h 5419666"/>
                  <a:gd name="connsiteX147" fmla="*/ 2288199 w 5344325"/>
                  <a:gd name="connsiteY147" fmla="*/ 600369 h 5419666"/>
                  <a:gd name="connsiteX148" fmla="*/ 2348687 w 5344325"/>
                  <a:gd name="connsiteY148" fmla="*/ 354126 h 5419666"/>
                  <a:gd name="connsiteX149" fmla="*/ 2634823 w 5344325"/>
                  <a:gd name="connsiteY149" fmla="*/ 0 h 5419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</a:cxnLst>
                <a:rect l="l" t="t" r="r" b="b"/>
                <a:pathLst>
                  <a:path w="5344325" h="5419666">
                    <a:moveTo>
                      <a:pt x="2719400" y="4763609"/>
                    </a:moveTo>
                    <a:cubicBezTo>
                      <a:pt x="2687122" y="4850933"/>
                      <a:pt x="2611421" y="5021245"/>
                      <a:pt x="2552320" y="5123611"/>
                    </a:cubicBezTo>
                    <a:cubicBezTo>
                      <a:pt x="2493219" y="5225977"/>
                      <a:pt x="2431620" y="5301058"/>
                      <a:pt x="2414733" y="5291309"/>
                    </a:cubicBezTo>
                    <a:cubicBezTo>
                      <a:pt x="2397847" y="5281559"/>
                      <a:pt x="2432069" y="5190672"/>
                      <a:pt x="2491170" y="5088306"/>
                    </a:cubicBezTo>
                    <a:cubicBezTo>
                      <a:pt x="2550271" y="4985940"/>
                      <a:pt x="2659208" y="4837400"/>
                      <a:pt x="2719400" y="4763609"/>
                    </a:cubicBezTo>
                    <a:close/>
                    <a:moveTo>
                      <a:pt x="4826742" y="4691467"/>
                    </a:moveTo>
                    <a:cubicBezTo>
                      <a:pt x="4774393" y="4807381"/>
                      <a:pt x="4660219" y="5036635"/>
                      <a:pt x="4578707" y="5177818"/>
                    </a:cubicBezTo>
                    <a:cubicBezTo>
                      <a:pt x="4497195" y="5319000"/>
                      <a:pt x="4420116" y="5427100"/>
                      <a:pt x="4406547" y="5419266"/>
                    </a:cubicBezTo>
                    <a:cubicBezTo>
                      <a:pt x="4392977" y="5411432"/>
                      <a:pt x="4448054" y="5290630"/>
                      <a:pt x="4529567" y="5149447"/>
                    </a:cubicBezTo>
                    <a:cubicBezTo>
                      <a:pt x="4611079" y="5008264"/>
                      <a:pt x="4751317" y="4797622"/>
                      <a:pt x="4826742" y="4691467"/>
                    </a:cubicBezTo>
                    <a:close/>
                    <a:moveTo>
                      <a:pt x="3741042" y="4615131"/>
                    </a:moveTo>
                    <a:cubicBezTo>
                      <a:pt x="3716098" y="4721279"/>
                      <a:pt x="3644668" y="4923532"/>
                      <a:pt x="3577428" y="5039995"/>
                    </a:cubicBezTo>
                    <a:cubicBezTo>
                      <a:pt x="3510189" y="5156457"/>
                      <a:pt x="3428252" y="5235034"/>
                      <a:pt x="3394419" y="5215501"/>
                    </a:cubicBezTo>
                    <a:cubicBezTo>
                      <a:pt x="3360585" y="5195967"/>
                      <a:pt x="3387666" y="5085720"/>
                      <a:pt x="3454906" y="4969257"/>
                    </a:cubicBezTo>
                    <a:cubicBezTo>
                      <a:pt x="3522146" y="4852794"/>
                      <a:pt x="3661136" y="4692487"/>
                      <a:pt x="3741042" y="4615131"/>
                    </a:cubicBezTo>
                    <a:close/>
                    <a:moveTo>
                      <a:pt x="1075481" y="4580627"/>
                    </a:moveTo>
                    <a:cubicBezTo>
                      <a:pt x="1050537" y="4686775"/>
                      <a:pt x="979108" y="4889028"/>
                      <a:pt x="911868" y="5005491"/>
                    </a:cubicBezTo>
                    <a:cubicBezTo>
                      <a:pt x="844628" y="5121954"/>
                      <a:pt x="762691" y="5200530"/>
                      <a:pt x="728858" y="5180997"/>
                    </a:cubicBezTo>
                    <a:cubicBezTo>
                      <a:pt x="695025" y="5161463"/>
                      <a:pt x="722105" y="5051216"/>
                      <a:pt x="789345" y="4934753"/>
                    </a:cubicBezTo>
                    <a:cubicBezTo>
                      <a:pt x="856585" y="4818290"/>
                      <a:pt x="995576" y="4657983"/>
                      <a:pt x="1075481" y="4580627"/>
                    </a:cubicBezTo>
                    <a:close/>
                    <a:moveTo>
                      <a:pt x="422249" y="4498783"/>
                    </a:moveTo>
                    <a:cubicBezTo>
                      <a:pt x="369901" y="4614697"/>
                      <a:pt x="255726" y="4843951"/>
                      <a:pt x="174214" y="4985134"/>
                    </a:cubicBezTo>
                    <a:cubicBezTo>
                      <a:pt x="92702" y="5126317"/>
                      <a:pt x="15623" y="5234416"/>
                      <a:pt x="2054" y="5226582"/>
                    </a:cubicBezTo>
                    <a:cubicBezTo>
                      <a:pt x="-11516" y="5218747"/>
                      <a:pt x="43562" y="5097946"/>
                      <a:pt x="125074" y="4956763"/>
                    </a:cubicBezTo>
                    <a:cubicBezTo>
                      <a:pt x="206586" y="4815580"/>
                      <a:pt x="346825" y="4604938"/>
                      <a:pt x="422249" y="4498783"/>
                    </a:cubicBezTo>
                    <a:close/>
                    <a:moveTo>
                      <a:pt x="2102023" y="4226942"/>
                    </a:moveTo>
                    <a:cubicBezTo>
                      <a:pt x="2077079" y="4333090"/>
                      <a:pt x="2005650" y="4535343"/>
                      <a:pt x="1938409" y="4651806"/>
                    </a:cubicBezTo>
                    <a:cubicBezTo>
                      <a:pt x="1871169" y="4768269"/>
                      <a:pt x="1789233" y="4846846"/>
                      <a:pt x="1755400" y="4827312"/>
                    </a:cubicBezTo>
                    <a:cubicBezTo>
                      <a:pt x="1721566" y="4807778"/>
                      <a:pt x="1748646" y="4697531"/>
                      <a:pt x="1815886" y="4581067"/>
                    </a:cubicBezTo>
                    <a:cubicBezTo>
                      <a:pt x="1883126" y="4464604"/>
                      <a:pt x="2022118" y="4304298"/>
                      <a:pt x="2102023" y="4226942"/>
                    </a:cubicBezTo>
                    <a:close/>
                    <a:moveTo>
                      <a:pt x="4474289" y="3623091"/>
                    </a:moveTo>
                    <a:cubicBezTo>
                      <a:pt x="4449345" y="3729239"/>
                      <a:pt x="4377915" y="3931492"/>
                      <a:pt x="4310675" y="4047954"/>
                    </a:cubicBezTo>
                    <a:cubicBezTo>
                      <a:pt x="4243436" y="4164418"/>
                      <a:pt x="4161499" y="4242995"/>
                      <a:pt x="4127665" y="4223461"/>
                    </a:cubicBezTo>
                    <a:cubicBezTo>
                      <a:pt x="4093832" y="4203927"/>
                      <a:pt x="4120913" y="4093679"/>
                      <a:pt x="4188154" y="3977216"/>
                    </a:cubicBezTo>
                    <a:cubicBezTo>
                      <a:pt x="4255394" y="3860753"/>
                      <a:pt x="4394384" y="3700447"/>
                      <a:pt x="4474289" y="3623091"/>
                    </a:cubicBezTo>
                    <a:close/>
                    <a:moveTo>
                      <a:pt x="5344325" y="3578660"/>
                    </a:moveTo>
                    <a:cubicBezTo>
                      <a:pt x="5291977" y="3694574"/>
                      <a:pt x="5177802" y="3923828"/>
                      <a:pt x="5096290" y="4065011"/>
                    </a:cubicBezTo>
                    <a:cubicBezTo>
                      <a:pt x="5014779" y="4206193"/>
                      <a:pt x="4937700" y="4314293"/>
                      <a:pt x="4924130" y="4306459"/>
                    </a:cubicBezTo>
                    <a:cubicBezTo>
                      <a:pt x="4910561" y="4298624"/>
                      <a:pt x="4965639" y="4177822"/>
                      <a:pt x="5047150" y="4036640"/>
                    </a:cubicBezTo>
                    <a:cubicBezTo>
                      <a:pt x="5128662" y="3895457"/>
                      <a:pt x="5268901" y="3684815"/>
                      <a:pt x="5344325" y="3578660"/>
                    </a:cubicBezTo>
                    <a:close/>
                    <a:moveTo>
                      <a:pt x="4033111" y="3363001"/>
                    </a:moveTo>
                    <a:cubicBezTo>
                      <a:pt x="3980762" y="3478915"/>
                      <a:pt x="3866587" y="3708170"/>
                      <a:pt x="3785076" y="3849352"/>
                    </a:cubicBezTo>
                    <a:cubicBezTo>
                      <a:pt x="3703564" y="3990535"/>
                      <a:pt x="3626485" y="4098634"/>
                      <a:pt x="3612916" y="4090800"/>
                    </a:cubicBezTo>
                    <a:cubicBezTo>
                      <a:pt x="3599346" y="4082965"/>
                      <a:pt x="3654424" y="3962164"/>
                      <a:pt x="3735936" y="3820981"/>
                    </a:cubicBezTo>
                    <a:cubicBezTo>
                      <a:pt x="3817447" y="3679799"/>
                      <a:pt x="3957686" y="3469155"/>
                      <a:pt x="4033111" y="3363001"/>
                    </a:cubicBezTo>
                    <a:close/>
                    <a:moveTo>
                      <a:pt x="1183901" y="3184977"/>
                    </a:moveTo>
                    <a:cubicBezTo>
                      <a:pt x="1151623" y="3272299"/>
                      <a:pt x="1075922" y="3442613"/>
                      <a:pt x="1016821" y="3544978"/>
                    </a:cubicBezTo>
                    <a:cubicBezTo>
                      <a:pt x="957720" y="3647344"/>
                      <a:pt x="896120" y="3722425"/>
                      <a:pt x="879234" y="3712676"/>
                    </a:cubicBezTo>
                    <a:cubicBezTo>
                      <a:pt x="862348" y="3702927"/>
                      <a:pt x="896569" y="3612039"/>
                      <a:pt x="955670" y="3509673"/>
                    </a:cubicBezTo>
                    <a:cubicBezTo>
                      <a:pt x="1014772" y="3407308"/>
                      <a:pt x="1123708" y="3258767"/>
                      <a:pt x="1183901" y="3184977"/>
                    </a:cubicBezTo>
                    <a:close/>
                    <a:moveTo>
                      <a:pt x="385368" y="3174520"/>
                    </a:moveTo>
                    <a:cubicBezTo>
                      <a:pt x="360424" y="3280669"/>
                      <a:pt x="288994" y="3482921"/>
                      <a:pt x="221754" y="3599384"/>
                    </a:cubicBezTo>
                    <a:cubicBezTo>
                      <a:pt x="154514" y="3715847"/>
                      <a:pt x="72578" y="3794423"/>
                      <a:pt x="38744" y="3774890"/>
                    </a:cubicBezTo>
                    <a:cubicBezTo>
                      <a:pt x="4910" y="3755356"/>
                      <a:pt x="31991" y="3645108"/>
                      <a:pt x="99231" y="3528645"/>
                    </a:cubicBezTo>
                    <a:cubicBezTo>
                      <a:pt x="166471" y="3412182"/>
                      <a:pt x="305462" y="3251877"/>
                      <a:pt x="385368" y="3174520"/>
                    </a:cubicBezTo>
                    <a:close/>
                    <a:moveTo>
                      <a:pt x="3085433" y="3091159"/>
                    </a:moveTo>
                    <a:cubicBezTo>
                      <a:pt x="3060489" y="3197307"/>
                      <a:pt x="2989059" y="3399560"/>
                      <a:pt x="2921819" y="3516023"/>
                    </a:cubicBezTo>
                    <a:cubicBezTo>
                      <a:pt x="2854579" y="3632486"/>
                      <a:pt x="2772643" y="3711062"/>
                      <a:pt x="2738810" y="3691529"/>
                    </a:cubicBezTo>
                    <a:cubicBezTo>
                      <a:pt x="2704976" y="3671995"/>
                      <a:pt x="2732057" y="3561748"/>
                      <a:pt x="2799297" y="3445285"/>
                    </a:cubicBezTo>
                    <a:cubicBezTo>
                      <a:pt x="2866537" y="3328822"/>
                      <a:pt x="3005527" y="3168516"/>
                      <a:pt x="3085433" y="3091159"/>
                    </a:cubicBezTo>
                    <a:close/>
                    <a:moveTo>
                      <a:pt x="2145155" y="3001992"/>
                    </a:moveTo>
                    <a:cubicBezTo>
                      <a:pt x="2120211" y="3108140"/>
                      <a:pt x="2048782" y="3310393"/>
                      <a:pt x="1981542" y="3426856"/>
                    </a:cubicBezTo>
                    <a:cubicBezTo>
                      <a:pt x="1914302" y="3543319"/>
                      <a:pt x="1832365" y="3621895"/>
                      <a:pt x="1798532" y="3602362"/>
                    </a:cubicBezTo>
                    <a:cubicBezTo>
                      <a:pt x="1764698" y="3582828"/>
                      <a:pt x="1791779" y="3472581"/>
                      <a:pt x="1859019" y="3356118"/>
                    </a:cubicBezTo>
                    <a:cubicBezTo>
                      <a:pt x="1926259" y="3239655"/>
                      <a:pt x="2065249" y="3079349"/>
                      <a:pt x="2145155" y="3001992"/>
                    </a:cubicBezTo>
                    <a:close/>
                    <a:moveTo>
                      <a:pt x="4284101" y="2600410"/>
                    </a:moveTo>
                    <a:cubicBezTo>
                      <a:pt x="4251823" y="2687732"/>
                      <a:pt x="4176122" y="2858045"/>
                      <a:pt x="4117021" y="2960411"/>
                    </a:cubicBezTo>
                    <a:cubicBezTo>
                      <a:pt x="4057920" y="3062777"/>
                      <a:pt x="3996320" y="3137858"/>
                      <a:pt x="3979434" y="3128109"/>
                    </a:cubicBezTo>
                    <a:cubicBezTo>
                      <a:pt x="3962548" y="3118360"/>
                      <a:pt x="3996770" y="3027472"/>
                      <a:pt x="4055871" y="2925106"/>
                    </a:cubicBezTo>
                    <a:cubicBezTo>
                      <a:pt x="4114972" y="2822740"/>
                      <a:pt x="4223909" y="2674200"/>
                      <a:pt x="4284101" y="2600410"/>
                    </a:cubicBezTo>
                    <a:close/>
                    <a:moveTo>
                      <a:pt x="5302425" y="2458525"/>
                    </a:moveTo>
                    <a:cubicBezTo>
                      <a:pt x="5277481" y="2564673"/>
                      <a:pt x="5206051" y="2766926"/>
                      <a:pt x="5138811" y="2883389"/>
                    </a:cubicBezTo>
                    <a:cubicBezTo>
                      <a:pt x="5071572" y="2999853"/>
                      <a:pt x="4989636" y="3078429"/>
                      <a:pt x="4955802" y="3058895"/>
                    </a:cubicBezTo>
                    <a:cubicBezTo>
                      <a:pt x="4921968" y="3039361"/>
                      <a:pt x="4949048" y="2929114"/>
                      <a:pt x="5016288" y="2812650"/>
                    </a:cubicBezTo>
                    <a:cubicBezTo>
                      <a:pt x="5083528" y="2696187"/>
                      <a:pt x="5222519" y="2535882"/>
                      <a:pt x="5302425" y="2458525"/>
                    </a:cubicBezTo>
                    <a:close/>
                    <a:moveTo>
                      <a:pt x="920208" y="2044460"/>
                    </a:moveTo>
                    <a:cubicBezTo>
                      <a:pt x="895264" y="2150608"/>
                      <a:pt x="823835" y="2352861"/>
                      <a:pt x="756595" y="2469324"/>
                    </a:cubicBezTo>
                    <a:cubicBezTo>
                      <a:pt x="689355" y="2585787"/>
                      <a:pt x="607419" y="2664364"/>
                      <a:pt x="573584" y="2644830"/>
                    </a:cubicBezTo>
                    <a:cubicBezTo>
                      <a:pt x="539750" y="2625296"/>
                      <a:pt x="566832" y="2515048"/>
                      <a:pt x="634072" y="2398585"/>
                    </a:cubicBezTo>
                    <a:cubicBezTo>
                      <a:pt x="701311" y="2282122"/>
                      <a:pt x="840302" y="2121816"/>
                      <a:pt x="920208" y="2044460"/>
                    </a:cubicBezTo>
                    <a:close/>
                    <a:moveTo>
                      <a:pt x="3032355" y="2013168"/>
                    </a:moveTo>
                    <a:cubicBezTo>
                      <a:pt x="2977497" y="2137129"/>
                      <a:pt x="2857016" y="2381922"/>
                      <a:pt x="2770207" y="2532279"/>
                    </a:cubicBezTo>
                    <a:cubicBezTo>
                      <a:pt x="2683399" y="2682635"/>
                      <a:pt x="2600416" y="2797241"/>
                      <a:pt x="2584856" y="2788258"/>
                    </a:cubicBezTo>
                    <a:cubicBezTo>
                      <a:pt x="2569298" y="2779275"/>
                      <a:pt x="2627056" y="2650106"/>
                      <a:pt x="2713865" y="2499749"/>
                    </a:cubicBezTo>
                    <a:cubicBezTo>
                      <a:pt x="2800673" y="2349393"/>
                      <a:pt x="2951165" y="2125722"/>
                      <a:pt x="3032355" y="2013168"/>
                    </a:cubicBezTo>
                    <a:close/>
                    <a:moveTo>
                      <a:pt x="3689284" y="1889183"/>
                    </a:moveTo>
                    <a:cubicBezTo>
                      <a:pt x="3664340" y="1995331"/>
                      <a:pt x="3592910" y="2197584"/>
                      <a:pt x="3525670" y="2314047"/>
                    </a:cubicBezTo>
                    <a:cubicBezTo>
                      <a:pt x="3458431" y="2430510"/>
                      <a:pt x="3376494" y="2509087"/>
                      <a:pt x="3342661" y="2489553"/>
                    </a:cubicBezTo>
                    <a:cubicBezTo>
                      <a:pt x="3308827" y="2470019"/>
                      <a:pt x="3335907" y="2359772"/>
                      <a:pt x="3403147" y="2243309"/>
                    </a:cubicBezTo>
                    <a:cubicBezTo>
                      <a:pt x="3470387" y="2126846"/>
                      <a:pt x="3609379" y="1966539"/>
                      <a:pt x="3689284" y="1889183"/>
                    </a:cubicBezTo>
                    <a:close/>
                    <a:moveTo>
                      <a:pt x="2477861" y="1614969"/>
                    </a:moveTo>
                    <a:cubicBezTo>
                      <a:pt x="2445583" y="1702291"/>
                      <a:pt x="2369882" y="1872604"/>
                      <a:pt x="2310781" y="1974970"/>
                    </a:cubicBezTo>
                    <a:cubicBezTo>
                      <a:pt x="2251680" y="2077336"/>
                      <a:pt x="2190080" y="2152417"/>
                      <a:pt x="2173194" y="2142668"/>
                    </a:cubicBezTo>
                    <a:cubicBezTo>
                      <a:pt x="2156308" y="2132918"/>
                      <a:pt x="2190530" y="2042031"/>
                      <a:pt x="2249631" y="1939665"/>
                    </a:cubicBezTo>
                    <a:cubicBezTo>
                      <a:pt x="2308732" y="1837299"/>
                      <a:pt x="2417669" y="1688759"/>
                      <a:pt x="2477861" y="1614969"/>
                    </a:cubicBezTo>
                    <a:close/>
                    <a:moveTo>
                      <a:pt x="496189" y="1555970"/>
                    </a:moveTo>
                    <a:cubicBezTo>
                      <a:pt x="441332" y="1679931"/>
                      <a:pt x="320850" y="1924725"/>
                      <a:pt x="234042" y="2075081"/>
                    </a:cubicBezTo>
                    <a:cubicBezTo>
                      <a:pt x="147233" y="2225437"/>
                      <a:pt x="64249" y="2340042"/>
                      <a:pt x="48691" y="2331060"/>
                    </a:cubicBezTo>
                    <a:cubicBezTo>
                      <a:pt x="33132" y="2322077"/>
                      <a:pt x="90890" y="2192908"/>
                      <a:pt x="177699" y="2042551"/>
                    </a:cubicBezTo>
                    <a:cubicBezTo>
                      <a:pt x="264507" y="1892195"/>
                      <a:pt x="414999" y="1668523"/>
                      <a:pt x="496189" y="1555970"/>
                    </a:cubicBezTo>
                    <a:close/>
                    <a:moveTo>
                      <a:pt x="5091666" y="1502825"/>
                    </a:moveTo>
                    <a:cubicBezTo>
                      <a:pt x="5059387" y="1590147"/>
                      <a:pt x="4983686" y="1760461"/>
                      <a:pt x="4924585" y="1862827"/>
                    </a:cubicBezTo>
                    <a:cubicBezTo>
                      <a:pt x="4865484" y="1965193"/>
                      <a:pt x="4803885" y="2040273"/>
                      <a:pt x="4786999" y="2030524"/>
                    </a:cubicBezTo>
                    <a:cubicBezTo>
                      <a:pt x="4770112" y="2020774"/>
                      <a:pt x="4804334" y="1929887"/>
                      <a:pt x="4863435" y="1827522"/>
                    </a:cubicBezTo>
                    <a:cubicBezTo>
                      <a:pt x="4922536" y="1725156"/>
                      <a:pt x="5031472" y="1576615"/>
                      <a:pt x="5091666" y="1502825"/>
                    </a:cubicBezTo>
                    <a:close/>
                    <a:moveTo>
                      <a:pt x="1825979" y="1492368"/>
                    </a:moveTo>
                    <a:cubicBezTo>
                      <a:pt x="1801034" y="1598517"/>
                      <a:pt x="1729606" y="1800770"/>
                      <a:pt x="1662366" y="1917233"/>
                    </a:cubicBezTo>
                    <a:cubicBezTo>
                      <a:pt x="1595126" y="2033696"/>
                      <a:pt x="1513189" y="2112272"/>
                      <a:pt x="1479355" y="2092738"/>
                    </a:cubicBezTo>
                    <a:cubicBezTo>
                      <a:pt x="1445522" y="2073204"/>
                      <a:pt x="1472603" y="1962957"/>
                      <a:pt x="1539843" y="1846494"/>
                    </a:cubicBezTo>
                    <a:cubicBezTo>
                      <a:pt x="1607083" y="1730031"/>
                      <a:pt x="1746073" y="1569725"/>
                      <a:pt x="1825979" y="1492368"/>
                    </a:cubicBezTo>
                    <a:close/>
                    <a:moveTo>
                      <a:pt x="1054505" y="1114638"/>
                    </a:moveTo>
                    <a:cubicBezTo>
                      <a:pt x="1022227" y="1201960"/>
                      <a:pt x="946526" y="1372273"/>
                      <a:pt x="887425" y="1474639"/>
                    </a:cubicBezTo>
                    <a:cubicBezTo>
                      <a:pt x="828324" y="1577005"/>
                      <a:pt x="766724" y="1652086"/>
                      <a:pt x="749838" y="1642337"/>
                    </a:cubicBezTo>
                    <a:cubicBezTo>
                      <a:pt x="732951" y="1632587"/>
                      <a:pt x="767174" y="1541700"/>
                      <a:pt x="826275" y="1439334"/>
                    </a:cubicBezTo>
                    <a:cubicBezTo>
                      <a:pt x="885376" y="1336968"/>
                      <a:pt x="994312" y="1188427"/>
                      <a:pt x="1054505" y="1114638"/>
                    </a:cubicBezTo>
                    <a:close/>
                    <a:moveTo>
                      <a:pt x="4740384" y="900362"/>
                    </a:moveTo>
                    <a:cubicBezTo>
                      <a:pt x="4685527" y="1024322"/>
                      <a:pt x="4565046" y="1269115"/>
                      <a:pt x="4478238" y="1419471"/>
                    </a:cubicBezTo>
                    <a:cubicBezTo>
                      <a:pt x="4391429" y="1569828"/>
                      <a:pt x="4308445" y="1684433"/>
                      <a:pt x="4292887" y="1675451"/>
                    </a:cubicBezTo>
                    <a:cubicBezTo>
                      <a:pt x="4277328" y="1666468"/>
                      <a:pt x="4335087" y="1537299"/>
                      <a:pt x="4421895" y="1386942"/>
                    </a:cubicBezTo>
                    <a:cubicBezTo>
                      <a:pt x="4508703" y="1236586"/>
                      <a:pt x="4659195" y="1012915"/>
                      <a:pt x="4740384" y="900362"/>
                    </a:cubicBezTo>
                    <a:close/>
                    <a:moveTo>
                      <a:pt x="3273987" y="582393"/>
                    </a:moveTo>
                    <a:cubicBezTo>
                      <a:pt x="3221639" y="698306"/>
                      <a:pt x="3107464" y="927561"/>
                      <a:pt x="3025952" y="1068743"/>
                    </a:cubicBezTo>
                    <a:cubicBezTo>
                      <a:pt x="2944441" y="1209925"/>
                      <a:pt x="2867362" y="1318025"/>
                      <a:pt x="2853792" y="1310191"/>
                    </a:cubicBezTo>
                    <a:cubicBezTo>
                      <a:pt x="2840223" y="1302356"/>
                      <a:pt x="2895301" y="1181554"/>
                      <a:pt x="2976812" y="1040373"/>
                    </a:cubicBezTo>
                    <a:cubicBezTo>
                      <a:pt x="3058324" y="899190"/>
                      <a:pt x="3198563" y="688548"/>
                      <a:pt x="3273987" y="582393"/>
                    </a:cubicBezTo>
                    <a:close/>
                    <a:moveTo>
                      <a:pt x="545543" y="528040"/>
                    </a:moveTo>
                    <a:cubicBezTo>
                      <a:pt x="513266" y="615362"/>
                      <a:pt x="437565" y="785676"/>
                      <a:pt x="378463" y="888042"/>
                    </a:cubicBezTo>
                    <a:cubicBezTo>
                      <a:pt x="319362" y="990407"/>
                      <a:pt x="257763" y="1065488"/>
                      <a:pt x="240877" y="1055739"/>
                    </a:cubicBezTo>
                    <a:cubicBezTo>
                      <a:pt x="223990" y="1045990"/>
                      <a:pt x="258213" y="955103"/>
                      <a:pt x="317313" y="852737"/>
                    </a:cubicBezTo>
                    <a:cubicBezTo>
                      <a:pt x="376415" y="750371"/>
                      <a:pt x="485351" y="601830"/>
                      <a:pt x="545543" y="528040"/>
                    </a:cubicBezTo>
                    <a:close/>
                    <a:moveTo>
                      <a:pt x="3835934" y="474453"/>
                    </a:moveTo>
                    <a:cubicBezTo>
                      <a:pt x="3810991" y="580602"/>
                      <a:pt x="3739560" y="782854"/>
                      <a:pt x="3672320" y="899317"/>
                    </a:cubicBezTo>
                    <a:cubicBezTo>
                      <a:pt x="3605080" y="1015780"/>
                      <a:pt x="3523145" y="1094357"/>
                      <a:pt x="3489311" y="1074823"/>
                    </a:cubicBezTo>
                    <a:cubicBezTo>
                      <a:pt x="3455477" y="1055289"/>
                      <a:pt x="3482558" y="945042"/>
                      <a:pt x="3549798" y="828579"/>
                    </a:cubicBezTo>
                    <a:cubicBezTo>
                      <a:pt x="3617038" y="712116"/>
                      <a:pt x="3756029" y="551810"/>
                      <a:pt x="3835934" y="474453"/>
                    </a:cubicBezTo>
                    <a:close/>
                    <a:moveTo>
                      <a:pt x="4905610" y="172528"/>
                    </a:moveTo>
                    <a:cubicBezTo>
                      <a:pt x="4880666" y="278677"/>
                      <a:pt x="4809236" y="480929"/>
                      <a:pt x="4741996" y="597392"/>
                    </a:cubicBezTo>
                    <a:cubicBezTo>
                      <a:pt x="4674756" y="713855"/>
                      <a:pt x="4592820" y="792431"/>
                      <a:pt x="4558987" y="772898"/>
                    </a:cubicBezTo>
                    <a:cubicBezTo>
                      <a:pt x="4525153" y="753364"/>
                      <a:pt x="4552234" y="643118"/>
                      <a:pt x="4619474" y="526654"/>
                    </a:cubicBezTo>
                    <a:cubicBezTo>
                      <a:pt x="4686714" y="410190"/>
                      <a:pt x="4825704" y="249884"/>
                      <a:pt x="4905610" y="172528"/>
                    </a:cubicBezTo>
                    <a:close/>
                    <a:moveTo>
                      <a:pt x="1351525" y="2"/>
                    </a:moveTo>
                    <a:cubicBezTo>
                      <a:pt x="1326581" y="106150"/>
                      <a:pt x="1255155" y="308403"/>
                      <a:pt x="1187915" y="424866"/>
                    </a:cubicBezTo>
                    <a:cubicBezTo>
                      <a:pt x="1120675" y="541329"/>
                      <a:pt x="1038738" y="619905"/>
                      <a:pt x="1004904" y="600371"/>
                    </a:cubicBezTo>
                    <a:cubicBezTo>
                      <a:pt x="971070" y="580837"/>
                      <a:pt x="998152" y="470589"/>
                      <a:pt x="1065392" y="354127"/>
                    </a:cubicBezTo>
                    <a:cubicBezTo>
                      <a:pt x="1132631" y="237664"/>
                      <a:pt x="1271622" y="77358"/>
                      <a:pt x="1351525" y="2"/>
                    </a:cubicBezTo>
                    <a:close/>
                    <a:moveTo>
                      <a:pt x="2634823" y="0"/>
                    </a:moveTo>
                    <a:cubicBezTo>
                      <a:pt x="2609879" y="106148"/>
                      <a:pt x="2538449" y="308401"/>
                      <a:pt x="2471209" y="424864"/>
                    </a:cubicBezTo>
                    <a:cubicBezTo>
                      <a:pt x="2403969" y="541327"/>
                      <a:pt x="2322033" y="619903"/>
                      <a:pt x="2288199" y="600369"/>
                    </a:cubicBezTo>
                    <a:cubicBezTo>
                      <a:pt x="2254366" y="580836"/>
                      <a:pt x="2281447" y="470588"/>
                      <a:pt x="2348687" y="354126"/>
                    </a:cubicBezTo>
                    <a:cubicBezTo>
                      <a:pt x="2415927" y="237662"/>
                      <a:pt x="2554917" y="77356"/>
                      <a:pt x="2634823" y="0"/>
                    </a:cubicBezTo>
                    <a:close/>
                  </a:path>
                </a:pathLst>
              </a:custGeom>
              <a:solidFill>
                <a:srgbClr val="0070C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F42434A2-1983-412C-B7E2-56125EDD357B}"/>
              </a:ext>
            </a:extLst>
          </p:cNvPr>
          <p:cNvGrpSpPr/>
          <p:nvPr/>
        </p:nvGrpSpPr>
        <p:grpSpPr>
          <a:xfrm>
            <a:off x="3604608" y="3738975"/>
            <a:ext cx="2711331" cy="2708694"/>
            <a:chOff x="3604608" y="3738975"/>
            <a:chExt cx="2711331" cy="2708694"/>
          </a:xfrm>
        </p:grpSpPr>
        <p:sp>
          <p:nvSpPr>
            <p:cNvPr id="152" name="正方形/長方形 151">
              <a:extLst>
                <a:ext uri="{FF2B5EF4-FFF2-40B4-BE49-F238E27FC236}">
                  <a16:creationId xmlns:a16="http://schemas.microsoft.com/office/drawing/2014/main" id="{16952584-5AC6-4F02-9EC7-C3B8242B6CC6}"/>
                </a:ext>
              </a:extLst>
            </p:cNvPr>
            <p:cNvSpPr/>
            <p:nvPr/>
          </p:nvSpPr>
          <p:spPr>
            <a:xfrm>
              <a:off x="3604608" y="3738975"/>
              <a:ext cx="2711331" cy="233759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53E24EFB-5BDC-4CED-A0A9-B4A7A2E7D7E0}"/>
                </a:ext>
              </a:extLst>
            </p:cNvPr>
            <p:cNvGrpSpPr/>
            <p:nvPr/>
          </p:nvGrpSpPr>
          <p:grpSpPr>
            <a:xfrm rot="363379">
              <a:off x="5229617" y="5192938"/>
              <a:ext cx="127144" cy="579424"/>
              <a:chOff x="5117306" y="1990725"/>
              <a:chExt cx="383857" cy="736587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193" name="四角形: 角を丸くする 192">
                <a:extLst>
                  <a:ext uri="{FF2B5EF4-FFF2-40B4-BE49-F238E27FC236}">
                    <a16:creationId xmlns:a16="http://schemas.microsoft.com/office/drawing/2014/main" id="{2A70F2B6-0EB6-492B-82B2-A759C77BEEA1}"/>
                  </a:ext>
                </a:extLst>
              </p:cNvPr>
              <p:cNvSpPr/>
              <p:nvPr/>
            </p:nvSpPr>
            <p:spPr>
              <a:xfrm>
                <a:off x="5117306" y="1990725"/>
                <a:ext cx="45719" cy="462743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四角形: 角を丸くする 193">
                <a:extLst>
                  <a:ext uri="{FF2B5EF4-FFF2-40B4-BE49-F238E27FC236}">
                    <a16:creationId xmlns:a16="http://schemas.microsoft.com/office/drawing/2014/main" id="{DA08AB0C-3F67-4575-B192-0B51565F10A4}"/>
                  </a:ext>
                </a:extLst>
              </p:cNvPr>
              <p:cNvSpPr/>
              <p:nvPr/>
            </p:nvSpPr>
            <p:spPr>
              <a:xfrm>
                <a:off x="5455444" y="2264569"/>
                <a:ext cx="45719" cy="462743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48490F39-90F5-4107-9031-4D3542A5FFC0}"/>
                </a:ext>
              </a:extLst>
            </p:cNvPr>
            <p:cNvSpPr/>
            <p:nvPr/>
          </p:nvSpPr>
          <p:spPr>
            <a:xfrm>
              <a:off x="3604608" y="5760243"/>
              <a:ext cx="2711331" cy="566776"/>
            </a:xfrm>
            <a:custGeom>
              <a:avLst/>
              <a:gdLst>
                <a:gd name="connsiteX0" fmla="*/ 762562 w 2711331"/>
                <a:gd name="connsiteY0" fmla="*/ 649 h 284043"/>
                <a:gd name="connsiteX1" fmla="*/ 1016750 w 2711331"/>
                <a:gd name="connsiteY1" fmla="*/ 25222 h 284043"/>
                <a:gd name="connsiteX2" fmla="*/ 1355666 w 2711331"/>
                <a:gd name="connsiteY2" fmla="*/ 25222 h 284043"/>
                <a:gd name="connsiteX3" fmla="*/ 1440395 w 2711331"/>
                <a:gd name="connsiteY3" fmla="*/ 650 h 284043"/>
                <a:gd name="connsiteX4" fmla="*/ 1694582 w 2711331"/>
                <a:gd name="connsiteY4" fmla="*/ 25222 h 284043"/>
                <a:gd name="connsiteX5" fmla="*/ 2033498 w 2711331"/>
                <a:gd name="connsiteY5" fmla="*/ 25222 h 284043"/>
                <a:gd name="connsiteX6" fmla="*/ 2372415 w 2711331"/>
                <a:gd name="connsiteY6" fmla="*/ 25222 h 284043"/>
                <a:gd name="connsiteX7" fmla="*/ 2711331 w 2711331"/>
                <a:gd name="connsiteY7" fmla="*/ 25222 h 284043"/>
                <a:gd name="connsiteX8" fmla="*/ 2711331 w 2711331"/>
                <a:gd name="connsiteY8" fmla="*/ 284043 h 284043"/>
                <a:gd name="connsiteX9" fmla="*/ 0 w 2711331"/>
                <a:gd name="connsiteY9" fmla="*/ 284043 h 284043"/>
                <a:gd name="connsiteX10" fmla="*/ 0 w 2711331"/>
                <a:gd name="connsiteY10" fmla="*/ 25222 h 284043"/>
                <a:gd name="connsiteX11" fmla="*/ 84729 w 2711331"/>
                <a:gd name="connsiteY11" fmla="*/ 650 h 284043"/>
                <a:gd name="connsiteX12" fmla="*/ 338917 w 2711331"/>
                <a:gd name="connsiteY12" fmla="*/ 25222 h 284043"/>
                <a:gd name="connsiteX13" fmla="*/ 423646 w 2711331"/>
                <a:gd name="connsiteY13" fmla="*/ 650 h 284043"/>
                <a:gd name="connsiteX14" fmla="*/ 677833 w 2711331"/>
                <a:gd name="connsiteY14" fmla="*/ 25222 h 284043"/>
                <a:gd name="connsiteX15" fmla="*/ 762562 w 2711331"/>
                <a:gd name="connsiteY15" fmla="*/ 649 h 28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11331" h="284043">
                  <a:moveTo>
                    <a:pt x="762562" y="649"/>
                  </a:moveTo>
                  <a:cubicBezTo>
                    <a:pt x="847291" y="8840"/>
                    <a:pt x="932020" y="90749"/>
                    <a:pt x="1016750" y="25222"/>
                  </a:cubicBezTo>
                  <a:cubicBezTo>
                    <a:pt x="1129722" y="-62147"/>
                    <a:pt x="1242694" y="112591"/>
                    <a:pt x="1355666" y="25222"/>
                  </a:cubicBezTo>
                  <a:cubicBezTo>
                    <a:pt x="1383909" y="3379"/>
                    <a:pt x="1412151" y="-2081"/>
                    <a:pt x="1440395" y="650"/>
                  </a:cubicBezTo>
                  <a:cubicBezTo>
                    <a:pt x="1525123" y="8841"/>
                    <a:pt x="1609853" y="90749"/>
                    <a:pt x="1694582" y="25222"/>
                  </a:cubicBezTo>
                  <a:cubicBezTo>
                    <a:pt x="1807554" y="-62147"/>
                    <a:pt x="1920526" y="112591"/>
                    <a:pt x="2033498" y="25222"/>
                  </a:cubicBezTo>
                  <a:cubicBezTo>
                    <a:pt x="2146470" y="-62147"/>
                    <a:pt x="2259442" y="112591"/>
                    <a:pt x="2372415" y="25222"/>
                  </a:cubicBezTo>
                  <a:cubicBezTo>
                    <a:pt x="2485387" y="-62147"/>
                    <a:pt x="2598359" y="112591"/>
                    <a:pt x="2711331" y="25222"/>
                  </a:cubicBezTo>
                  <a:lnTo>
                    <a:pt x="2711331" y="284043"/>
                  </a:lnTo>
                  <a:lnTo>
                    <a:pt x="0" y="284043"/>
                  </a:lnTo>
                  <a:lnTo>
                    <a:pt x="0" y="25222"/>
                  </a:lnTo>
                  <a:cubicBezTo>
                    <a:pt x="28243" y="3379"/>
                    <a:pt x="56486" y="-2081"/>
                    <a:pt x="84729" y="650"/>
                  </a:cubicBezTo>
                  <a:cubicBezTo>
                    <a:pt x="169458" y="8841"/>
                    <a:pt x="254187" y="90749"/>
                    <a:pt x="338917" y="25222"/>
                  </a:cubicBezTo>
                  <a:cubicBezTo>
                    <a:pt x="367160" y="3379"/>
                    <a:pt x="395402" y="-2081"/>
                    <a:pt x="423646" y="650"/>
                  </a:cubicBezTo>
                  <a:cubicBezTo>
                    <a:pt x="508374" y="8841"/>
                    <a:pt x="593104" y="90749"/>
                    <a:pt x="677833" y="25222"/>
                  </a:cubicBezTo>
                  <a:cubicBezTo>
                    <a:pt x="706076" y="3380"/>
                    <a:pt x="734319" y="-2081"/>
                    <a:pt x="762562" y="649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5" name="グループ化 154">
              <a:extLst>
                <a:ext uri="{FF2B5EF4-FFF2-40B4-BE49-F238E27FC236}">
                  <a16:creationId xmlns:a16="http://schemas.microsoft.com/office/drawing/2014/main" id="{80D06794-CECF-4361-A402-19F1A9FDEC14}"/>
                </a:ext>
              </a:extLst>
            </p:cNvPr>
            <p:cNvGrpSpPr/>
            <p:nvPr/>
          </p:nvGrpSpPr>
          <p:grpSpPr>
            <a:xfrm rot="400658">
              <a:off x="4509493" y="5479031"/>
              <a:ext cx="1123321" cy="551349"/>
              <a:chOff x="4520240" y="2581058"/>
              <a:chExt cx="1123321" cy="551349"/>
            </a:xfrm>
          </p:grpSpPr>
          <p:sp>
            <p:nvSpPr>
              <p:cNvPr id="190" name="台形 189">
                <a:extLst>
                  <a:ext uri="{FF2B5EF4-FFF2-40B4-BE49-F238E27FC236}">
                    <a16:creationId xmlns:a16="http://schemas.microsoft.com/office/drawing/2014/main" id="{8C11BB26-B653-4858-BE1D-26D03501B450}"/>
                  </a:ext>
                </a:extLst>
              </p:cNvPr>
              <p:cNvSpPr/>
              <p:nvPr/>
            </p:nvSpPr>
            <p:spPr>
              <a:xfrm>
                <a:off x="5006525" y="2581058"/>
                <a:ext cx="307286" cy="148944"/>
              </a:xfrm>
              <a:prstGeom prst="trapezoid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台形 190">
                <a:extLst>
                  <a:ext uri="{FF2B5EF4-FFF2-40B4-BE49-F238E27FC236}">
                    <a16:creationId xmlns:a16="http://schemas.microsoft.com/office/drawing/2014/main" id="{15DD1F32-91BD-4C2D-84F5-71E72D77221C}"/>
                  </a:ext>
                </a:extLst>
              </p:cNvPr>
              <p:cNvSpPr/>
              <p:nvPr/>
            </p:nvSpPr>
            <p:spPr>
              <a:xfrm>
                <a:off x="4881561" y="2681139"/>
                <a:ext cx="557214" cy="257174"/>
              </a:xfrm>
              <a:prstGeom prst="trapezoid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133E3418-C56F-4442-A6D8-37C0B12FD97F}"/>
                  </a:ext>
                </a:extLst>
              </p:cNvPr>
              <p:cNvSpPr/>
              <p:nvPr/>
            </p:nvSpPr>
            <p:spPr>
              <a:xfrm rot="10800000">
                <a:off x="4520240" y="2873614"/>
                <a:ext cx="1123321" cy="258793"/>
              </a:xfrm>
              <a:custGeom>
                <a:avLst/>
                <a:gdLst>
                  <a:gd name="connsiteX0" fmla="*/ 1266464 w 1266464"/>
                  <a:gd name="connsiteY0" fmla="*/ 258793 h 258793"/>
                  <a:gd name="connsiteX1" fmla="*/ 1009290 w 1266464"/>
                  <a:gd name="connsiteY1" fmla="*/ 258793 h 258793"/>
                  <a:gd name="connsiteX2" fmla="*/ 257174 w 1266464"/>
                  <a:gd name="connsiteY2" fmla="*/ 258793 h 258793"/>
                  <a:gd name="connsiteX3" fmla="*/ 0 w 1266464"/>
                  <a:gd name="connsiteY3" fmla="*/ 258793 h 258793"/>
                  <a:gd name="connsiteX4" fmla="*/ 140897 w 1266464"/>
                  <a:gd name="connsiteY4" fmla="*/ 0 h 258793"/>
                  <a:gd name="connsiteX5" fmla="*/ 436171 w 1266464"/>
                  <a:gd name="connsiteY5" fmla="*/ 0 h 258793"/>
                  <a:gd name="connsiteX6" fmla="*/ 868393 w 1266464"/>
                  <a:gd name="connsiteY6" fmla="*/ 0 h 258793"/>
                  <a:gd name="connsiteX7" fmla="*/ 1087467 w 1266464"/>
                  <a:gd name="connsiteY7" fmla="*/ 0 h 258793"/>
                  <a:gd name="connsiteX0" fmla="*/ 1266464 w 1266464"/>
                  <a:gd name="connsiteY0" fmla="*/ 258793 h 258793"/>
                  <a:gd name="connsiteX1" fmla="*/ 257174 w 1266464"/>
                  <a:gd name="connsiteY1" fmla="*/ 258793 h 258793"/>
                  <a:gd name="connsiteX2" fmla="*/ 0 w 1266464"/>
                  <a:gd name="connsiteY2" fmla="*/ 258793 h 258793"/>
                  <a:gd name="connsiteX3" fmla="*/ 140897 w 1266464"/>
                  <a:gd name="connsiteY3" fmla="*/ 0 h 258793"/>
                  <a:gd name="connsiteX4" fmla="*/ 436171 w 1266464"/>
                  <a:gd name="connsiteY4" fmla="*/ 0 h 258793"/>
                  <a:gd name="connsiteX5" fmla="*/ 868393 w 1266464"/>
                  <a:gd name="connsiteY5" fmla="*/ 0 h 258793"/>
                  <a:gd name="connsiteX6" fmla="*/ 1087467 w 1266464"/>
                  <a:gd name="connsiteY6" fmla="*/ 0 h 258793"/>
                  <a:gd name="connsiteX7" fmla="*/ 1266464 w 1266464"/>
                  <a:gd name="connsiteY7" fmla="*/ 258793 h 258793"/>
                  <a:gd name="connsiteX0" fmla="*/ 1266464 w 1266464"/>
                  <a:gd name="connsiteY0" fmla="*/ 258793 h 258793"/>
                  <a:gd name="connsiteX1" fmla="*/ 0 w 1266464"/>
                  <a:gd name="connsiteY1" fmla="*/ 258793 h 258793"/>
                  <a:gd name="connsiteX2" fmla="*/ 140897 w 1266464"/>
                  <a:gd name="connsiteY2" fmla="*/ 0 h 258793"/>
                  <a:gd name="connsiteX3" fmla="*/ 436171 w 1266464"/>
                  <a:gd name="connsiteY3" fmla="*/ 0 h 258793"/>
                  <a:gd name="connsiteX4" fmla="*/ 868393 w 1266464"/>
                  <a:gd name="connsiteY4" fmla="*/ 0 h 258793"/>
                  <a:gd name="connsiteX5" fmla="*/ 1087467 w 1266464"/>
                  <a:gd name="connsiteY5" fmla="*/ 0 h 258793"/>
                  <a:gd name="connsiteX6" fmla="*/ 1266464 w 1266464"/>
                  <a:gd name="connsiteY6" fmla="*/ 258793 h 258793"/>
                  <a:gd name="connsiteX0" fmla="*/ 1266464 w 1266464"/>
                  <a:gd name="connsiteY0" fmla="*/ 258793 h 258793"/>
                  <a:gd name="connsiteX1" fmla="*/ 0 w 1266464"/>
                  <a:gd name="connsiteY1" fmla="*/ 258793 h 258793"/>
                  <a:gd name="connsiteX2" fmla="*/ 140897 w 1266464"/>
                  <a:gd name="connsiteY2" fmla="*/ 0 h 258793"/>
                  <a:gd name="connsiteX3" fmla="*/ 436171 w 1266464"/>
                  <a:gd name="connsiteY3" fmla="*/ 0 h 258793"/>
                  <a:gd name="connsiteX4" fmla="*/ 1087467 w 1266464"/>
                  <a:gd name="connsiteY4" fmla="*/ 0 h 258793"/>
                  <a:gd name="connsiteX5" fmla="*/ 1266464 w 1266464"/>
                  <a:gd name="connsiteY5" fmla="*/ 258793 h 258793"/>
                  <a:gd name="connsiteX0" fmla="*/ 1266464 w 1266464"/>
                  <a:gd name="connsiteY0" fmla="*/ 258793 h 258793"/>
                  <a:gd name="connsiteX1" fmla="*/ 0 w 1266464"/>
                  <a:gd name="connsiteY1" fmla="*/ 258793 h 258793"/>
                  <a:gd name="connsiteX2" fmla="*/ 140897 w 1266464"/>
                  <a:gd name="connsiteY2" fmla="*/ 0 h 258793"/>
                  <a:gd name="connsiteX3" fmla="*/ 1087467 w 1266464"/>
                  <a:gd name="connsiteY3" fmla="*/ 0 h 258793"/>
                  <a:gd name="connsiteX4" fmla="*/ 1266464 w 1266464"/>
                  <a:gd name="connsiteY4" fmla="*/ 258793 h 25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6464" h="258793">
                    <a:moveTo>
                      <a:pt x="1266464" y="258793"/>
                    </a:moveTo>
                    <a:lnTo>
                      <a:pt x="0" y="258793"/>
                    </a:lnTo>
                    <a:lnTo>
                      <a:pt x="140897" y="0"/>
                    </a:lnTo>
                    <a:lnTo>
                      <a:pt x="1087467" y="0"/>
                    </a:lnTo>
                    <a:lnTo>
                      <a:pt x="1266464" y="258793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FB6812EE-2BF9-4786-98EE-5739C80FCDD3}"/>
                </a:ext>
              </a:extLst>
            </p:cNvPr>
            <p:cNvSpPr/>
            <p:nvPr/>
          </p:nvSpPr>
          <p:spPr>
            <a:xfrm>
              <a:off x="3604608" y="5821202"/>
              <a:ext cx="2711331" cy="626467"/>
            </a:xfrm>
            <a:custGeom>
              <a:avLst/>
              <a:gdLst>
                <a:gd name="connsiteX0" fmla="*/ 762562 w 2711331"/>
                <a:gd name="connsiteY0" fmla="*/ 649 h 284043"/>
                <a:gd name="connsiteX1" fmla="*/ 1016750 w 2711331"/>
                <a:gd name="connsiteY1" fmla="*/ 25222 h 284043"/>
                <a:gd name="connsiteX2" fmla="*/ 1355666 w 2711331"/>
                <a:gd name="connsiteY2" fmla="*/ 25222 h 284043"/>
                <a:gd name="connsiteX3" fmla="*/ 1440395 w 2711331"/>
                <a:gd name="connsiteY3" fmla="*/ 650 h 284043"/>
                <a:gd name="connsiteX4" fmla="*/ 1694582 w 2711331"/>
                <a:gd name="connsiteY4" fmla="*/ 25222 h 284043"/>
                <a:gd name="connsiteX5" fmla="*/ 2033498 w 2711331"/>
                <a:gd name="connsiteY5" fmla="*/ 25222 h 284043"/>
                <a:gd name="connsiteX6" fmla="*/ 2372415 w 2711331"/>
                <a:gd name="connsiteY6" fmla="*/ 25222 h 284043"/>
                <a:gd name="connsiteX7" fmla="*/ 2711331 w 2711331"/>
                <a:gd name="connsiteY7" fmla="*/ 25222 h 284043"/>
                <a:gd name="connsiteX8" fmla="*/ 2711331 w 2711331"/>
                <a:gd name="connsiteY8" fmla="*/ 284043 h 284043"/>
                <a:gd name="connsiteX9" fmla="*/ 0 w 2711331"/>
                <a:gd name="connsiteY9" fmla="*/ 284043 h 284043"/>
                <a:gd name="connsiteX10" fmla="*/ 0 w 2711331"/>
                <a:gd name="connsiteY10" fmla="*/ 25222 h 284043"/>
                <a:gd name="connsiteX11" fmla="*/ 84729 w 2711331"/>
                <a:gd name="connsiteY11" fmla="*/ 650 h 284043"/>
                <a:gd name="connsiteX12" fmla="*/ 338917 w 2711331"/>
                <a:gd name="connsiteY12" fmla="*/ 25222 h 284043"/>
                <a:gd name="connsiteX13" fmla="*/ 423646 w 2711331"/>
                <a:gd name="connsiteY13" fmla="*/ 650 h 284043"/>
                <a:gd name="connsiteX14" fmla="*/ 677833 w 2711331"/>
                <a:gd name="connsiteY14" fmla="*/ 25222 h 284043"/>
                <a:gd name="connsiteX15" fmla="*/ 762562 w 2711331"/>
                <a:gd name="connsiteY15" fmla="*/ 649 h 28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11331" h="284043">
                  <a:moveTo>
                    <a:pt x="762562" y="649"/>
                  </a:moveTo>
                  <a:cubicBezTo>
                    <a:pt x="847291" y="8840"/>
                    <a:pt x="932020" y="90749"/>
                    <a:pt x="1016750" y="25222"/>
                  </a:cubicBezTo>
                  <a:cubicBezTo>
                    <a:pt x="1129722" y="-62147"/>
                    <a:pt x="1242694" y="112591"/>
                    <a:pt x="1355666" y="25222"/>
                  </a:cubicBezTo>
                  <a:cubicBezTo>
                    <a:pt x="1383909" y="3379"/>
                    <a:pt x="1412151" y="-2081"/>
                    <a:pt x="1440395" y="650"/>
                  </a:cubicBezTo>
                  <a:cubicBezTo>
                    <a:pt x="1525123" y="8841"/>
                    <a:pt x="1609853" y="90749"/>
                    <a:pt x="1694582" y="25222"/>
                  </a:cubicBezTo>
                  <a:cubicBezTo>
                    <a:pt x="1807554" y="-62147"/>
                    <a:pt x="1920526" y="112591"/>
                    <a:pt x="2033498" y="25222"/>
                  </a:cubicBezTo>
                  <a:cubicBezTo>
                    <a:pt x="2146470" y="-62147"/>
                    <a:pt x="2259442" y="112591"/>
                    <a:pt x="2372415" y="25222"/>
                  </a:cubicBezTo>
                  <a:cubicBezTo>
                    <a:pt x="2485387" y="-62147"/>
                    <a:pt x="2598359" y="112591"/>
                    <a:pt x="2711331" y="25222"/>
                  </a:cubicBezTo>
                  <a:lnTo>
                    <a:pt x="2711331" y="284043"/>
                  </a:lnTo>
                  <a:lnTo>
                    <a:pt x="0" y="284043"/>
                  </a:lnTo>
                  <a:lnTo>
                    <a:pt x="0" y="25222"/>
                  </a:lnTo>
                  <a:cubicBezTo>
                    <a:pt x="28243" y="3379"/>
                    <a:pt x="56486" y="-2081"/>
                    <a:pt x="84729" y="650"/>
                  </a:cubicBezTo>
                  <a:cubicBezTo>
                    <a:pt x="169458" y="8841"/>
                    <a:pt x="254187" y="90749"/>
                    <a:pt x="338917" y="25222"/>
                  </a:cubicBezTo>
                  <a:cubicBezTo>
                    <a:pt x="367160" y="3379"/>
                    <a:pt x="395402" y="-2081"/>
                    <a:pt x="423646" y="650"/>
                  </a:cubicBezTo>
                  <a:cubicBezTo>
                    <a:pt x="508374" y="8841"/>
                    <a:pt x="593104" y="90749"/>
                    <a:pt x="677833" y="25222"/>
                  </a:cubicBezTo>
                  <a:cubicBezTo>
                    <a:pt x="706076" y="3380"/>
                    <a:pt x="734319" y="-2081"/>
                    <a:pt x="762562" y="649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6E977ABC-4CE3-42CC-B832-EEEBF8C697EC}"/>
                </a:ext>
              </a:extLst>
            </p:cNvPr>
            <p:cNvSpPr/>
            <p:nvPr/>
          </p:nvSpPr>
          <p:spPr>
            <a:xfrm>
              <a:off x="3604608" y="5946019"/>
              <a:ext cx="2711331" cy="501650"/>
            </a:xfrm>
            <a:custGeom>
              <a:avLst/>
              <a:gdLst>
                <a:gd name="connsiteX0" fmla="*/ 741380 w 2711331"/>
                <a:gd name="connsiteY0" fmla="*/ 646 h 501650"/>
                <a:gd name="connsiteX1" fmla="*/ 762562 w 2711331"/>
                <a:gd name="connsiteY1" fmla="*/ 1581 h 501650"/>
                <a:gd name="connsiteX2" fmla="*/ 1016750 w 2711331"/>
                <a:gd name="connsiteY2" fmla="*/ 61460 h 501650"/>
                <a:gd name="connsiteX3" fmla="*/ 1355666 w 2711331"/>
                <a:gd name="connsiteY3" fmla="*/ 61460 h 501650"/>
                <a:gd name="connsiteX4" fmla="*/ 1440395 w 2711331"/>
                <a:gd name="connsiteY4" fmla="*/ 1583 h 501650"/>
                <a:gd name="connsiteX5" fmla="*/ 1694582 w 2711331"/>
                <a:gd name="connsiteY5" fmla="*/ 61460 h 501650"/>
                <a:gd name="connsiteX6" fmla="*/ 2033498 w 2711331"/>
                <a:gd name="connsiteY6" fmla="*/ 61460 h 501650"/>
                <a:gd name="connsiteX7" fmla="*/ 2372415 w 2711331"/>
                <a:gd name="connsiteY7" fmla="*/ 61460 h 501650"/>
                <a:gd name="connsiteX8" fmla="*/ 2711331 w 2711331"/>
                <a:gd name="connsiteY8" fmla="*/ 61460 h 501650"/>
                <a:gd name="connsiteX9" fmla="*/ 2711331 w 2711331"/>
                <a:gd name="connsiteY9" fmla="*/ 501650 h 501650"/>
                <a:gd name="connsiteX10" fmla="*/ 0 w 2711331"/>
                <a:gd name="connsiteY10" fmla="*/ 501650 h 501650"/>
                <a:gd name="connsiteX11" fmla="*/ 0 w 2711331"/>
                <a:gd name="connsiteY11" fmla="*/ 61460 h 501650"/>
                <a:gd name="connsiteX12" fmla="*/ 84729 w 2711331"/>
                <a:gd name="connsiteY12" fmla="*/ 1583 h 501650"/>
                <a:gd name="connsiteX13" fmla="*/ 338917 w 2711331"/>
                <a:gd name="connsiteY13" fmla="*/ 61460 h 501650"/>
                <a:gd name="connsiteX14" fmla="*/ 423646 w 2711331"/>
                <a:gd name="connsiteY14" fmla="*/ 1583 h 501650"/>
                <a:gd name="connsiteX15" fmla="*/ 677833 w 2711331"/>
                <a:gd name="connsiteY15" fmla="*/ 61460 h 501650"/>
                <a:gd name="connsiteX16" fmla="*/ 741380 w 2711331"/>
                <a:gd name="connsiteY16" fmla="*/ 646 h 501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11331" h="501650">
                  <a:moveTo>
                    <a:pt x="741380" y="646"/>
                  </a:moveTo>
                  <a:cubicBezTo>
                    <a:pt x="748441" y="-498"/>
                    <a:pt x="755501" y="-83"/>
                    <a:pt x="762562" y="1581"/>
                  </a:cubicBezTo>
                  <a:cubicBezTo>
                    <a:pt x="847291" y="21540"/>
                    <a:pt x="932020" y="221135"/>
                    <a:pt x="1016750" y="61460"/>
                  </a:cubicBezTo>
                  <a:cubicBezTo>
                    <a:pt x="1129722" y="-151440"/>
                    <a:pt x="1242694" y="274359"/>
                    <a:pt x="1355666" y="61460"/>
                  </a:cubicBezTo>
                  <a:cubicBezTo>
                    <a:pt x="1383909" y="8233"/>
                    <a:pt x="1412151" y="-5072"/>
                    <a:pt x="1440395" y="1583"/>
                  </a:cubicBezTo>
                  <a:cubicBezTo>
                    <a:pt x="1525123" y="21543"/>
                    <a:pt x="1609853" y="221135"/>
                    <a:pt x="1694582" y="61460"/>
                  </a:cubicBezTo>
                  <a:cubicBezTo>
                    <a:pt x="1807554" y="-151440"/>
                    <a:pt x="1920526" y="274359"/>
                    <a:pt x="2033498" y="61460"/>
                  </a:cubicBezTo>
                  <a:cubicBezTo>
                    <a:pt x="2146470" y="-151440"/>
                    <a:pt x="2259442" y="274359"/>
                    <a:pt x="2372415" y="61460"/>
                  </a:cubicBezTo>
                  <a:cubicBezTo>
                    <a:pt x="2485387" y="-151440"/>
                    <a:pt x="2598359" y="274359"/>
                    <a:pt x="2711331" y="61460"/>
                  </a:cubicBezTo>
                  <a:lnTo>
                    <a:pt x="2711331" y="501650"/>
                  </a:lnTo>
                  <a:lnTo>
                    <a:pt x="0" y="501650"/>
                  </a:lnTo>
                  <a:lnTo>
                    <a:pt x="0" y="61460"/>
                  </a:lnTo>
                  <a:cubicBezTo>
                    <a:pt x="28243" y="8233"/>
                    <a:pt x="56486" y="-5072"/>
                    <a:pt x="84729" y="1583"/>
                  </a:cubicBezTo>
                  <a:cubicBezTo>
                    <a:pt x="169458" y="21543"/>
                    <a:pt x="254187" y="221135"/>
                    <a:pt x="338917" y="61460"/>
                  </a:cubicBezTo>
                  <a:cubicBezTo>
                    <a:pt x="367160" y="8233"/>
                    <a:pt x="395402" y="-5072"/>
                    <a:pt x="423646" y="1583"/>
                  </a:cubicBezTo>
                  <a:cubicBezTo>
                    <a:pt x="508374" y="21543"/>
                    <a:pt x="593104" y="221135"/>
                    <a:pt x="677833" y="61460"/>
                  </a:cubicBezTo>
                  <a:cubicBezTo>
                    <a:pt x="699015" y="21542"/>
                    <a:pt x="720198" y="4077"/>
                    <a:pt x="741380" y="64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C573E827-2E69-4968-84A8-316EA7FCBEFE}"/>
                </a:ext>
              </a:extLst>
            </p:cNvPr>
            <p:cNvSpPr/>
            <p:nvPr/>
          </p:nvSpPr>
          <p:spPr>
            <a:xfrm rot="400658">
              <a:off x="4916821" y="5610720"/>
              <a:ext cx="165002" cy="83751"/>
            </a:xfrm>
            <a:custGeom>
              <a:avLst/>
              <a:gdLst>
                <a:gd name="connsiteX0" fmla="*/ 20938 w 165002"/>
                <a:gd name="connsiteY0" fmla="*/ 0 h 83751"/>
                <a:gd name="connsiteX1" fmla="*/ 165002 w 165002"/>
                <a:gd name="connsiteY1" fmla="*/ 0 h 83751"/>
                <a:gd name="connsiteX2" fmla="*/ 165002 w 165002"/>
                <a:gd name="connsiteY2" fmla="*/ 83751 h 83751"/>
                <a:gd name="connsiteX3" fmla="*/ 0 w 165002"/>
                <a:gd name="connsiteY3" fmla="*/ 83751 h 83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5002" h="83751">
                  <a:moveTo>
                    <a:pt x="20938" y="0"/>
                  </a:moveTo>
                  <a:lnTo>
                    <a:pt x="165002" y="0"/>
                  </a:lnTo>
                  <a:lnTo>
                    <a:pt x="165002" y="83751"/>
                  </a:lnTo>
                  <a:lnTo>
                    <a:pt x="0" y="83751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DDEEB117-2053-4CB0-920F-2AB256227180}"/>
                </a:ext>
              </a:extLst>
            </p:cNvPr>
            <p:cNvGrpSpPr/>
            <p:nvPr/>
          </p:nvGrpSpPr>
          <p:grpSpPr>
            <a:xfrm>
              <a:off x="4606114" y="4019896"/>
              <a:ext cx="955229" cy="1189163"/>
              <a:chOff x="8224529" y="1971943"/>
              <a:chExt cx="598579" cy="745173"/>
            </a:xfrm>
          </p:grpSpPr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29D2FDE3-ECE4-412F-82C9-E4FEFC505EA9}"/>
                  </a:ext>
                </a:extLst>
              </p:cNvPr>
              <p:cNvGrpSpPr/>
              <p:nvPr/>
            </p:nvGrpSpPr>
            <p:grpSpPr>
              <a:xfrm>
                <a:off x="8224529" y="1971943"/>
                <a:ext cx="598579" cy="745173"/>
                <a:chOff x="7379141" y="1528921"/>
                <a:chExt cx="598579" cy="745173"/>
              </a:xfrm>
            </p:grpSpPr>
            <p:grpSp>
              <p:nvGrpSpPr>
                <p:cNvPr id="176" name="グループ化 175">
                  <a:extLst>
                    <a:ext uri="{FF2B5EF4-FFF2-40B4-BE49-F238E27FC236}">
                      <a16:creationId xmlns:a16="http://schemas.microsoft.com/office/drawing/2014/main" id="{9C583975-AD6A-4FA4-A783-C2802C788EAE}"/>
                    </a:ext>
                  </a:extLst>
                </p:cNvPr>
                <p:cNvGrpSpPr/>
                <p:nvPr/>
              </p:nvGrpSpPr>
              <p:grpSpPr>
                <a:xfrm>
                  <a:off x="7379141" y="1528921"/>
                  <a:ext cx="598579" cy="317977"/>
                  <a:chOff x="3800417" y="4909517"/>
                  <a:chExt cx="2642658" cy="1403832"/>
                </a:xfrm>
              </p:grpSpPr>
              <p:sp>
                <p:nvSpPr>
                  <p:cNvPr id="178" name="フリーフォーム: 図形 177">
                    <a:extLst>
                      <a:ext uri="{FF2B5EF4-FFF2-40B4-BE49-F238E27FC236}">
                        <a16:creationId xmlns:a16="http://schemas.microsoft.com/office/drawing/2014/main" id="{A071D5FB-3E89-413C-8A65-95E54EA3FCE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83942" y="6041407"/>
                    <a:ext cx="1326514" cy="271942"/>
                  </a:xfrm>
                  <a:custGeom>
                    <a:avLst/>
                    <a:gdLst>
                      <a:gd name="connsiteX0" fmla="*/ 438273 w 1326514"/>
                      <a:gd name="connsiteY0" fmla="*/ 0 h 271942"/>
                      <a:gd name="connsiteX1" fmla="*/ 483992 w 1326514"/>
                      <a:gd name="connsiteY1" fmla="*/ 0 h 271942"/>
                      <a:gd name="connsiteX2" fmla="*/ 483992 w 1326514"/>
                      <a:gd name="connsiteY2" fmla="*/ 205196 h 271942"/>
                      <a:gd name="connsiteX3" fmla="*/ 1021679 w 1326514"/>
                      <a:gd name="connsiteY3" fmla="*/ 205196 h 271942"/>
                      <a:gd name="connsiteX4" fmla="*/ 1021679 w 1326514"/>
                      <a:gd name="connsiteY4" fmla="*/ 0 h 271942"/>
                      <a:gd name="connsiteX5" fmla="*/ 1067398 w 1326514"/>
                      <a:gd name="connsiteY5" fmla="*/ 0 h 271942"/>
                      <a:gd name="connsiteX6" fmla="*/ 1067398 w 1326514"/>
                      <a:gd name="connsiteY6" fmla="*/ 205196 h 271942"/>
                      <a:gd name="connsiteX7" fmla="*/ 1326514 w 1326514"/>
                      <a:gd name="connsiteY7" fmla="*/ 205196 h 271942"/>
                      <a:gd name="connsiteX8" fmla="*/ 1326514 w 1326514"/>
                      <a:gd name="connsiteY8" fmla="*/ 271942 h 271942"/>
                      <a:gd name="connsiteX9" fmla="*/ 256417 w 1326514"/>
                      <a:gd name="connsiteY9" fmla="*/ 271942 h 271942"/>
                      <a:gd name="connsiteX10" fmla="*/ 0 w 1326514"/>
                      <a:gd name="connsiteY10" fmla="*/ 15525 h 271942"/>
                      <a:gd name="connsiteX11" fmla="*/ 66746 w 1326514"/>
                      <a:gd name="connsiteY11" fmla="*/ 15525 h 271942"/>
                      <a:gd name="connsiteX12" fmla="*/ 256417 w 1326514"/>
                      <a:gd name="connsiteY12" fmla="*/ 205196 h 271942"/>
                      <a:gd name="connsiteX13" fmla="*/ 438273 w 1326514"/>
                      <a:gd name="connsiteY13" fmla="*/ 205196 h 271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326514" h="271942">
                        <a:moveTo>
                          <a:pt x="438273" y="0"/>
                        </a:moveTo>
                        <a:lnTo>
                          <a:pt x="483992" y="0"/>
                        </a:lnTo>
                        <a:lnTo>
                          <a:pt x="483992" y="205196"/>
                        </a:lnTo>
                        <a:lnTo>
                          <a:pt x="1021679" y="205196"/>
                        </a:lnTo>
                        <a:lnTo>
                          <a:pt x="1021679" y="0"/>
                        </a:lnTo>
                        <a:lnTo>
                          <a:pt x="1067398" y="0"/>
                        </a:lnTo>
                        <a:lnTo>
                          <a:pt x="1067398" y="205196"/>
                        </a:lnTo>
                        <a:lnTo>
                          <a:pt x="1326514" y="205196"/>
                        </a:lnTo>
                        <a:lnTo>
                          <a:pt x="1326514" y="271942"/>
                        </a:lnTo>
                        <a:lnTo>
                          <a:pt x="256417" y="271942"/>
                        </a:lnTo>
                        <a:cubicBezTo>
                          <a:pt x="114802" y="271942"/>
                          <a:pt x="0" y="157140"/>
                          <a:pt x="0" y="15525"/>
                        </a:cubicBezTo>
                        <a:lnTo>
                          <a:pt x="66746" y="15525"/>
                        </a:lnTo>
                        <a:cubicBezTo>
                          <a:pt x="66746" y="120277"/>
                          <a:pt x="151665" y="205196"/>
                          <a:pt x="256417" y="205196"/>
                        </a:cubicBezTo>
                        <a:lnTo>
                          <a:pt x="438273" y="205196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9" name="台形 178">
                    <a:extLst>
                      <a:ext uri="{FF2B5EF4-FFF2-40B4-BE49-F238E27FC236}">
                        <a16:creationId xmlns:a16="http://schemas.microsoft.com/office/drawing/2014/main" id="{A486CF93-E071-4ABA-9013-A4AA47FB30A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56937" y="4968388"/>
                    <a:ext cx="109035" cy="298050"/>
                  </a:xfrm>
                  <a:prstGeom prst="trapezoid">
                    <a:avLst>
                      <a:gd name="adj" fmla="val 37827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0" name="フリーフォーム: 図形 179">
                    <a:extLst>
                      <a:ext uri="{FF2B5EF4-FFF2-40B4-BE49-F238E27FC236}">
                        <a16:creationId xmlns:a16="http://schemas.microsoft.com/office/drawing/2014/main" id="{1D0AA195-4DCD-4379-9CC0-251677567D6B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4545330" y="4543551"/>
                    <a:ext cx="851983" cy="2199697"/>
                  </a:xfrm>
                  <a:custGeom>
                    <a:avLst/>
                    <a:gdLst>
                      <a:gd name="connsiteX0" fmla="*/ 0 w 851983"/>
                      <a:gd name="connsiteY0" fmla="*/ 1468984 h 2199697"/>
                      <a:gd name="connsiteX1" fmla="*/ 306750 w 851983"/>
                      <a:gd name="connsiteY1" fmla="*/ 863065 h 2199697"/>
                      <a:gd name="connsiteX2" fmla="*/ 377671 w 851983"/>
                      <a:gd name="connsiteY2" fmla="*/ 815825 h 2199697"/>
                      <a:gd name="connsiteX3" fmla="*/ 526622 w 851983"/>
                      <a:gd name="connsiteY3" fmla="*/ 0 h 2199697"/>
                      <a:gd name="connsiteX4" fmla="*/ 586860 w 851983"/>
                      <a:gd name="connsiteY4" fmla="*/ 0 h 2199697"/>
                      <a:gd name="connsiteX5" fmla="*/ 729865 w 851983"/>
                      <a:gd name="connsiteY5" fmla="*/ 783255 h 2199697"/>
                      <a:gd name="connsiteX6" fmla="*/ 758793 w 851983"/>
                      <a:gd name="connsiteY6" fmla="*/ 811551 h 2199697"/>
                      <a:gd name="connsiteX7" fmla="*/ 849340 w 851983"/>
                      <a:gd name="connsiteY7" fmla="*/ 1189915 h 2199697"/>
                      <a:gd name="connsiteX8" fmla="*/ 851706 w 851983"/>
                      <a:gd name="connsiteY8" fmla="*/ 1270570 h 2199697"/>
                      <a:gd name="connsiteX9" fmla="*/ 233896 w 851983"/>
                      <a:gd name="connsiteY9" fmla="*/ 1270570 h 2199697"/>
                      <a:gd name="connsiteX10" fmla="*/ 167392 w 851983"/>
                      <a:gd name="connsiteY10" fmla="*/ 1337074 h 2199697"/>
                      <a:gd name="connsiteX11" fmla="*/ 167392 w 851983"/>
                      <a:gd name="connsiteY11" fmla="*/ 1603084 h 2199697"/>
                      <a:gd name="connsiteX12" fmla="*/ 233896 w 851983"/>
                      <a:gd name="connsiteY12" fmla="*/ 1669588 h 2199697"/>
                      <a:gd name="connsiteX13" fmla="*/ 851983 w 851983"/>
                      <a:gd name="connsiteY13" fmla="*/ 1669588 h 2199697"/>
                      <a:gd name="connsiteX14" fmla="*/ 849340 w 851983"/>
                      <a:gd name="connsiteY14" fmla="*/ 1758768 h 2199697"/>
                      <a:gd name="connsiteX15" fmla="*/ 604867 w 851983"/>
                      <a:gd name="connsiteY15" fmla="*/ 2199697 h 2199697"/>
                      <a:gd name="connsiteX16" fmla="*/ 558049 w 851983"/>
                      <a:gd name="connsiteY16" fmla="*/ 2195924 h 2199697"/>
                      <a:gd name="connsiteX17" fmla="*/ 525615 w 851983"/>
                      <a:gd name="connsiteY17" fmla="*/ 2188581 h 2199697"/>
                      <a:gd name="connsiteX18" fmla="*/ 525615 w 851983"/>
                      <a:gd name="connsiteY18" fmla="*/ 1809448 h 2199697"/>
                      <a:gd name="connsiteX19" fmla="*/ 90599 w 851983"/>
                      <a:gd name="connsiteY19" fmla="*/ 1809448 h 2199697"/>
                      <a:gd name="connsiteX20" fmla="*/ 60356 w 851983"/>
                      <a:gd name="connsiteY20" fmla="*/ 1753411 h 2199697"/>
                      <a:gd name="connsiteX21" fmla="*/ 0 w 851983"/>
                      <a:gd name="connsiteY21" fmla="*/ 1468984 h 2199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51983" h="2199697">
                        <a:moveTo>
                          <a:pt x="0" y="1468984"/>
                        </a:moveTo>
                        <a:cubicBezTo>
                          <a:pt x="0" y="1216757"/>
                          <a:pt x="141403" y="994379"/>
                          <a:pt x="306750" y="863065"/>
                        </a:cubicBezTo>
                        <a:lnTo>
                          <a:pt x="377671" y="815825"/>
                        </a:lnTo>
                        <a:lnTo>
                          <a:pt x="526622" y="0"/>
                        </a:lnTo>
                        <a:lnTo>
                          <a:pt x="586860" y="0"/>
                        </a:lnTo>
                        <a:lnTo>
                          <a:pt x="729865" y="783255"/>
                        </a:lnTo>
                        <a:lnTo>
                          <a:pt x="758793" y="811551"/>
                        </a:lnTo>
                        <a:cubicBezTo>
                          <a:pt x="818819" y="889718"/>
                          <a:pt x="841101" y="1024883"/>
                          <a:pt x="849340" y="1189915"/>
                        </a:cubicBezTo>
                        <a:lnTo>
                          <a:pt x="851706" y="1270570"/>
                        </a:lnTo>
                        <a:lnTo>
                          <a:pt x="233896" y="1270570"/>
                        </a:lnTo>
                        <a:cubicBezTo>
                          <a:pt x="197167" y="1270570"/>
                          <a:pt x="167392" y="1300345"/>
                          <a:pt x="167392" y="1337074"/>
                        </a:cubicBezTo>
                        <a:lnTo>
                          <a:pt x="167392" y="1603084"/>
                        </a:lnTo>
                        <a:cubicBezTo>
                          <a:pt x="167392" y="1639813"/>
                          <a:pt x="197167" y="1669588"/>
                          <a:pt x="233896" y="1669588"/>
                        </a:cubicBezTo>
                        <a:lnTo>
                          <a:pt x="851983" y="1669588"/>
                        </a:lnTo>
                        <a:lnTo>
                          <a:pt x="849340" y="1758768"/>
                        </a:lnTo>
                        <a:cubicBezTo>
                          <a:pt x="836158" y="2019246"/>
                          <a:pt x="787024" y="2199697"/>
                          <a:pt x="604867" y="2199697"/>
                        </a:cubicBezTo>
                        <a:cubicBezTo>
                          <a:pt x="589687" y="2199697"/>
                          <a:pt x="574042" y="2198419"/>
                          <a:pt x="558049" y="2195924"/>
                        </a:cubicBezTo>
                        <a:lnTo>
                          <a:pt x="525615" y="2188581"/>
                        </a:lnTo>
                        <a:lnTo>
                          <a:pt x="525615" y="1809448"/>
                        </a:lnTo>
                        <a:lnTo>
                          <a:pt x="90599" y="1809448"/>
                        </a:lnTo>
                        <a:lnTo>
                          <a:pt x="60356" y="1753411"/>
                        </a:lnTo>
                        <a:cubicBezTo>
                          <a:pt x="22625" y="1665989"/>
                          <a:pt x="0" y="1569874"/>
                          <a:pt x="0" y="146898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1" name="四角形: 角を丸くする 6">
                    <a:extLst>
                      <a:ext uri="{FF2B5EF4-FFF2-40B4-BE49-F238E27FC236}">
                        <a16:creationId xmlns:a16="http://schemas.microsoft.com/office/drawing/2014/main" id="{E0B38BEC-B594-408A-BB45-0B5CDD01659A}"/>
                      </a:ext>
                    </a:extLst>
                  </p:cNvPr>
                  <p:cNvSpPr/>
                  <p:nvPr/>
                </p:nvSpPr>
                <p:spPr bwMode="auto">
                  <a:xfrm rot="11415849">
                    <a:off x="6106710" y="5744789"/>
                    <a:ext cx="336365" cy="142267"/>
                  </a:xfrm>
                  <a:custGeom>
                    <a:avLst/>
                    <a:gdLst>
                      <a:gd name="connsiteX0" fmla="*/ 0 w 1577105"/>
                      <a:gd name="connsiteY0" fmla="*/ 231899 h 463797"/>
                      <a:gd name="connsiteX1" fmla="*/ 231899 w 1577105"/>
                      <a:gd name="connsiteY1" fmla="*/ 0 h 463797"/>
                      <a:gd name="connsiteX2" fmla="*/ 1345207 w 1577105"/>
                      <a:gd name="connsiteY2" fmla="*/ 0 h 463797"/>
                      <a:gd name="connsiteX3" fmla="*/ 1577106 w 1577105"/>
                      <a:gd name="connsiteY3" fmla="*/ 231899 h 463797"/>
                      <a:gd name="connsiteX4" fmla="*/ 1577105 w 1577105"/>
                      <a:gd name="connsiteY4" fmla="*/ 231899 h 463797"/>
                      <a:gd name="connsiteX5" fmla="*/ 1345206 w 1577105"/>
                      <a:gd name="connsiteY5" fmla="*/ 463798 h 463797"/>
                      <a:gd name="connsiteX6" fmla="*/ 231899 w 1577105"/>
                      <a:gd name="connsiteY6" fmla="*/ 463797 h 463797"/>
                      <a:gd name="connsiteX7" fmla="*/ 0 w 1577105"/>
                      <a:gd name="connsiteY7" fmla="*/ 231898 h 463797"/>
                      <a:gd name="connsiteX8" fmla="*/ 0 w 1577105"/>
                      <a:gd name="connsiteY8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345207 w 1577106"/>
                      <a:gd name="connsiteY2" fmla="*/ 0 h 463797"/>
                      <a:gd name="connsiteX3" fmla="*/ 1577106 w 1577106"/>
                      <a:gd name="connsiteY3" fmla="*/ 231899 h 463797"/>
                      <a:gd name="connsiteX4" fmla="*/ 1577105 w 1577106"/>
                      <a:gd name="connsiteY4" fmla="*/ 231899 h 463797"/>
                      <a:gd name="connsiteX5" fmla="*/ 231899 w 1577106"/>
                      <a:gd name="connsiteY5" fmla="*/ 463797 h 463797"/>
                      <a:gd name="connsiteX6" fmla="*/ 0 w 1577106"/>
                      <a:gd name="connsiteY6" fmla="*/ 231898 h 463797"/>
                      <a:gd name="connsiteX7" fmla="*/ 0 w 1577106"/>
                      <a:gd name="connsiteY7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1577105 w 1577106"/>
                      <a:gd name="connsiteY3" fmla="*/ 231899 h 463797"/>
                      <a:gd name="connsiteX4" fmla="*/ 231899 w 1577106"/>
                      <a:gd name="connsiteY4" fmla="*/ 463797 h 463797"/>
                      <a:gd name="connsiteX5" fmla="*/ 0 w 1577106"/>
                      <a:gd name="connsiteY5" fmla="*/ 231898 h 463797"/>
                      <a:gd name="connsiteX6" fmla="*/ 0 w 1577106"/>
                      <a:gd name="connsiteY6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231899 w 1577106"/>
                      <a:gd name="connsiteY3" fmla="*/ 463797 h 463797"/>
                      <a:gd name="connsiteX4" fmla="*/ 0 w 1577106"/>
                      <a:gd name="connsiteY4" fmla="*/ 231898 h 463797"/>
                      <a:gd name="connsiteX5" fmla="*/ 0 w 1577106"/>
                      <a:gd name="connsiteY5" fmla="*/ 231899 h 4637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577106" h="463797">
                        <a:moveTo>
                          <a:pt x="0" y="231899"/>
                        </a:moveTo>
                        <a:cubicBezTo>
                          <a:pt x="0" y="103825"/>
                          <a:pt x="103825" y="0"/>
                          <a:pt x="231899" y="0"/>
                        </a:cubicBezTo>
                        <a:lnTo>
                          <a:pt x="1577106" y="231899"/>
                        </a:lnTo>
                        <a:lnTo>
                          <a:pt x="231899" y="463797"/>
                        </a:lnTo>
                        <a:cubicBezTo>
                          <a:pt x="103825" y="463797"/>
                          <a:pt x="0" y="359972"/>
                          <a:pt x="0" y="231898"/>
                        </a:cubicBezTo>
                        <a:lnTo>
                          <a:pt x="0" y="231899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2" name="四角形: 角を丸くする 6">
                    <a:extLst>
                      <a:ext uri="{FF2B5EF4-FFF2-40B4-BE49-F238E27FC236}">
                        <a16:creationId xmlns:a16="http://schemas.microsoft.com/office/drawing/2014/main" id="{BF5483F3-18C9-4F5D-993C-AC730B03CD45}"/>
                      </a:ext>
                    </a:extLst>
                  </p:cNvPr>
                  <p:cNvSpPr/>
                  <p:nvPr/>
                </p:nvSpPr>
                <p:spPr bwMode="auto">
                  <a:xfrm rot="15015849" flipH="1">
                    <a:off x="5878895" y="5555874"/>
                    <a:ext cx="336365" cy="142267"/>
                  </a:xfrm>
                  <a:custGeom>
                    <a:avLst/>
                    <a:gdLst>
                      <a:gd name="connsiteX0" fmla="*/ 0 w 1577105"/>
                      <a:gd name="connsiteY0" fmla="*/ 231899 h 463797"/>
                      <a:gd name="connsiteX1" fmla="*/ 231899 w 1577105"/>
                      <a:gd name="connsiteY1" fmla="*/ 0 h 463797"/>
                      <a:gd name="connsiteX2" fmla="*/ 1345207 w 1577105"/>
                      <a:gd name="connsiteY2" fmla="*/ 0 h 463797"/>
                      <a:gd name="connsiteX3" fmla="*/ 1577106 w 1577105"/>
                      <a:gd name="connsiteY3" fmla="*/ 231899 h 463797"/>
                      <a:gd name="connsiteX4" fmla="*/ 1577105 w 1577105"/>
                      <a:gd name="connsiteY4" fmla="*/ 231899 h 463797"/>
                      <a:gd name="connsiteX5" fmla="*/ 1345206 w 1577105"/>
                      <a:gd name="connsiteY5" fmla="*/ 463798 h 463797"/>
                      <a:gd name="connsiteX6" fmla="*/ 231899 w 1577105"/>
                      <a:gd name="connsiteY6" fmla="*/ 463797 h 463797"/>
                      <a:gd name="connsiteX7" fmla="*/ 0 w 1577105"/>
                      <a:gd name="connsiteY7" fmla="*/ 231898 h 463797"/>
                      <a:gd name="connsiteX8" fmla="*/ 0 w 1577105"/>
                      <a:gd name="connsiteY8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345207 w 1577106"/>
                      <a:gd name="connsiteY2" fmla="*/ 0 h 463797"/>
                      <a:gd name="connsiteX3" fmla="*/ 1577106 w 1577106"/>
                      <a:gd name="connsiteY3" fmla="*/ 231899 h 463797"/>
                      <a:gd name="connsiteX4" fmla="*/ 1577105 w 1577106"/>
                      <a:gd name="connsiteY4" fmla="*/ 231899 h 463797"/>
                      <a:gd name="connsiteX5" fmla="*/ 231899 w 1577106"/>
                      <a:gd name="connsiteY5" fmla="*/ 463797 h 463797"/>
                      <a:gd name="connsiteX6" fmla="*/ 0 w 1577106"/>
                      <a:gd name="connsiteY6" fmla="*/ 231898 h 463797"/>
                      <a:gd name="connsiteX7" fmla="*/ 0 w 1577106"/>
                      <a:gd name="connsiteY7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1577105 w 1577106"/>
                      <a:gd name="connsiteY3" fmla="*/ 231899 h 463797"/>
                      <a:gd name="connsiteX4" fmla="*/ 231899 w 1577106"/>
                      <a:gd name="connsiteY4" fmla="*/ 463797 h 463797"/>
                      <a:gd name="connsiteX5" fmla="*/ 0 w 1577106"/>
                      <a:gd name="connsiteY5" fmla="*/ 231898 h 463797"/>
                      <a:gd name="connsiteX6" fmla="*/ 0 w 1577106"/>
                      <a:gd name="connsiteY6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231899 w 1577106"/>
                      <a:gd name="connsiteY3" fmla="*/ 463797 h 463797"/>
                      <a:gd name="connsiteX4" fmla="*/ 0 w 1577106"/>
                      <a:gd name="connsiteY4" fmla="*/ 231898 h 463797"/>
                      <a:gd name="connsiteX5" fmla="*/ 0 w 1577106"/>
                      <a:gd name="connsiteY5" fmla="*/ 231899 h 4637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577106" h="463797">
                        <a:moveTo>
                          <a:pt x="0" y="231899"/>
                        </a:moveTo>
                        <a:cubicBezTo>
                          <a:pt x="0" y="103825"/>
                          <a:pt x="103825" y="0"/>
                          <a:pt x="231899" y="0"/>
                        </a:cubicBezTo>
                        <a:lnTo>
                          <a:pt x="1577106" y="231899"/>
                        </a:lnTo>
                        <a:lnTo>
                          <a:pt x="231899" y="463797"/>
                        </a:lnTo>
                        <a:cubicBezTo>
                          <a:pt x="103825" y="463797"/>
                          <a:pt x="0" y="359972"/>
                          <a:pt x="0" y="231898"/>
                        </a:cubicBezTo>
                        <a:lnTo>
                          <a:pt x="0" y="231899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3" name="四角形: 角を丸くする 6">
                    <a:extLst>
                      <a:ext uri="{FF2B5EF4-FFF2-40B4-BE49-F238E27FC236}">
                        <a16:creationId xmlns:a16="http://schemas.microsoft.com/office/drawing/2014/main" id="{625D6200-61B5-4397-8755-473498EE68AC}"/>
                      </a:ext>
                    </a:extLst>
                  </p:cNvPr>
                  <p:cNvSpPr/>
                  <p:nvPr/>
                </p:nvSpPr>
                <p:spPr bwMode="auto">
                  <a:xfrm rot="7815849" flipH="1">
                    <a:off x="5823010" y="5846200"/>
                    <a:ext cx="336365" cy="142267"/>
                  </a:xfrm>
                  <a:custGeom>
                    <a:avLst/>
                    <a:gdLst>
                      <a:gd name="connsiteX0" fmla="*/ 0 w 1577105"/>
                      <a:gd name="connsiteY0" fmla="*/ 231899 h 463797"/>
                      <a:gd name="connsiteX1" fmla="*/ 231899 w 1577105"/>
                      <a:gd name="connsiteY1" fmla="*/ 0 h 463797"/>
                      <a:gd name="connsiteX2" fmla="*/ 1345207 w 1577105"/>
                      <a:gd name="connsiteY2" fmla="*/ 0 h 463797"/>
                      <a:gd name="connsiteX3" fmla="*/ 1577106 w 1577105"/>
                      <a:gd name="connsiteY3" fmla="*/ 231899 h 463797"/>
                      <a:gd name="connsiteX4" fmla="*/ 1577105 w 1577105"/>
                      <a:gd name="connsiteY4" fmla="*/ 231899 h 463797"/>
                      <a:gd name="connsiteX5" fmla="*/ 1345206 w 1577105"/>
                      <a:gd name="connsiteY5" fmla="*/ 463798 h 463797"/>
                      <a:gd name="connsiteX6" fmla="*/ 231899 w 1577105"/>
                      <a:gd name="connsiteY6" fmla="*/ 463797 h 463797"/>
                      <a:gd name="connsiteX7" fmla="*/ 0 w 1577105"/>
                      <a:gd name="connsiteY7" fmla="*/ 231898 h 463797"/>
                      <a:gd name="connsiteX8" fmla="*/ 0 w 1577105"/>
                      <a:gd name="connsiteY8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345207 w 1577106"/>
                      <a:gd name="connsiteY2" fmla="*/ 0 h 463797"/>
                      <a:gd name="connsiteX3" fmla="*/ 1577106 w 1577106"/>
                      <a:gd name="connsiteY3" fmla="*/ 231899 h 463797"/>
                      <a:gd name="connsiteX4" fmla="*/ 1577105 w 1577106"/>
                      <a:gd name="connsiteY4" fmla="*/ 231899 h 463797"/>
                      <a:gd name="connsiteX5" fmla="*/ 231899 w 1577106"/>
                      <a:gd name="connsiteY5" fmla="*/ 463797 h 463797"/>
                      <a:gd name="connsiteX6" fmla="*/ 0 w 1577106"/>
                      <a:gd name="connsiteY6" fmla="*/ 231898 h 463797"/>
                      <a:gd name="connsiteX7" fmla="*/ 0 w 1577106"/>
                      <a:gd name="connsiteY7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1577105 w 1577106"/>
                      <a:gd name="connsiteY3" fmla="*/ 231899 h 463797"/>
                      <a:gd name="connsiteX4" fmla="*/ 231899 w 1577106"/>
                      <a:gd name="connsiteY4" fmla="*/ 463797 h 463797"/>
                      <a:gd name="connsiteX5" fmla="*/ 0 w 1577106"/>
                      <a:gd name="connsiteY5" fmla="*/ 231898 h 463797"/>
                      <a:gd name="connsiteX6" fmla="*/ 0 w 1577106"/>
                      <a:gd name="connsiteY6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231899 w 1577106"/>
                      <a:gd name="connsiteY3" fmla="*/ 463797 h 463797"/>
                      <a:gd name="connsiteX4" fmla="*/ 0 w 1577106"/>
                      <a:gd name="connsiteY4" fmla="*/ 231898 h 463797"/>
                      <a:gd name="connsiteX5" fmla="*/ 0 w 1577106"/>
                      <a:gd name="connsiteY5" fmla="*/ 231899 h 4637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577106" h="463797">
                        <a:moveTo>
                          <a:pt x="0" y="231899"/>
                        </a:moveTo>
                        <a:cubicBezTo>
                          <a:pt x="0" y="103825"/>
                          <a:pt x="103825" y="0"/>
                          <a:pt x="231899" y="0"/>
                        </a:cubicBezTo>
                        <a:lnTo>
                          <a:pt x="1577106" y="231899"/>
                        </a:lnTo>
                        <a:lnTo>
                          <a:pt x="231899" y="463797"/>
                        </a:lnTo>
                        <a:cubicBezTo>
                          <a:pt x="103825" y="463797"/>
                          <a:pt x="0" y="359972"/>
                          <a:pt x="0" y="231898"/>
                        </a:cubicBezTo>
                        <a:lnTo>
                          <a:pt x="0" y="231899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" name="楕円 183">
                    <a:extLst>
                      <a:ext uri="{FF2B5EF4-FFF2-40B4-BE49-F238E27FC236}">
                        <a16:creationId xmlns:a16="http://schemas.microsoft.com/office/drawing/2014/main" id="{94987CC7-8798-4446-8EC4-011B9EE33738}"/>
                      </a:ext>
                    </a:extLst>
                  </p:cNvPr>
                  <p:cNvSpPr/>
                  <p:nvPr/>
                </p:nvSpPr>
                <p:spPr bwMode="auto">
                  <a:xfrm rot="20415849">
                    <a:off x="6032889" y="5718846"/>
                    <a:ext cx="130888" cy="135758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" name="四角形: 角を丸くする 6">
                    <a:extLst>
                      <a:ext uri="{FF2B5EF4-FFF2-40B4-BE49-F238E27FC236}">
                        <a16:creationId xmlns:a16="http://schemas.microsoft.com/office/drawing/2014/main" id="{D22A7562-8A0D-4D10-9D8E-BA6D279E672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00417" y="4909517"/>
                    <a:ext cx="749348" cy="194361"/>
                  </a:xfrm>
                  <a:custGeom>
                    <a:avLst/>
                    <a:gdLst>
                      <a:gd name="connsiteX0" fmla="*/ 0 w 1577105"/>
                      <a:gd name="connsiteY0" fmla="*/ 231899 h 463797"/>
                      <a:gd name="connsiteX1" fmla="*/ 231899 w 1577105"/>
                      <a:gd name="connsiteY1" fmla="*/ 0 h 463797"/>
                      <a:gd name="connsiteX2" fmla="*/ 1345207 w 1577105"/>
                      <a:gd name="connsiteY2" fmla="*/ 0 h 463797"/>
                      <a:gd name="connsiteX3" fmla="*/ 1577106 w 1577105"/>
                      <a:gd name="connsiteY3" fmla="*/ 231899 h 463797"/>
                      <a:gd name="connsiteX4" fmla="*/ 1577105 w 1577105"/>
                      <a:gd name="connsiteY4" fmla="*/ 231899 h 463797"/>
                      <a:gd name="connsiteX5" fmla="*/ 1345206 w 1577105"/>
                      <a:gd name="connsiteY5" fmla="*/ 463798 h 463797"/>
                      <a:gd name="connsiteX6" fmla="*/ 231899 w 1577105"/>
                      <a:gd name="connsiteY6" fmla="*/ 463797 h 463797"/>
                      <a:gd name="connsiteX7" fmla="*/ 0 w 1577105"/>
                      <a:gd name="connsiteY7" fmla="*/ 231898 h 463797"/>
                      <a:gd name="connsiteX8" fmla="*/ 0 w 1577105"/>
                      <a:gd name="connsiteY8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345207 w 1577106"/>
                      <a:gd name="connsiteY2" fmla="*/ 0 h 463797"/>
                      <a:gd name="connsiteX3" fmla="*/ 1577106 w 1577106"/>
                      <a:gd name="connsiteY3" fmla="*/ 231899 h 463797"/>
                      <a:gd name="connsiteX4" fmla="*/ 1577105 w 1577106"/>
                      <a:gd name="connsiteY4" fmla="*/ 231899 h 463797"/>
                      <a:gd name="connsiteX5" fmla="*/ 231899 w 1577106"/>
                      <a:gd name="connsiteY5" fmla="*/ 463797 h 463797"/>
                      <a:gd name="connsiteX6" fmla="*/ 0 w 1577106"/>
                      <a:gd name="connsiteY6" fmla="*/ 231898 h 463797"/>
                      <a:gd name="connsiteX7" fmla="*/ 0 w 1577106"/>
                      <a:gd name="connsiteY7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1577105 w 1577106"/>
                      <a:gd name="connsiteY3" fmla="*/ 231899 h 463797"/>
                      <a:gd name="connsiteX4" fmla="*/ 231899 w 1577106"/>
                      <a:gd name="connsiteY4" fmla="*/ 463797 h 463797"/>
                      <a:gd name="connsiteX5" fmla="*/ 0 w 1577106"/>
                      <a:gd name="connsiteY5" fmla="*/ 231898 h 463797"/>
                      <a:gd name="connsiteX6" fmla="*/ 0 w 1577106"/>
                      <a:gd name="connsiteY6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231899 w 1577106"/>
                      <a:gd name="connsiteY3" fmla="*/ 463797 h 463797"/>
                      <a:gd name="connsiteX4" fmla="*/ 0 w 1577106"/>
                      <a:gd name="connsiteY4" fmla="*/ 231898 h 463797"/>
                      <a:gd name="connsiteX5" fmla="*/ 0 w 1577106"/>
                      <a:gd name="connsiteY5" fmla="*/ 231899 h 4637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577106" h="463797">
                        <a:moveTo>
                          <a:pt x="0" y="231899"/>
                        </a:moveTo>
                        <a:cubicBezTo>
                          <a:pt x="0" y="103825"/>
                          <a:pt x="103825" y="0"/>
                          <a:pt x="231899" y="0"/>
                        </a:cubicBezTo>
                        <a:lnTo>
                          <a:pt x="1577106" y="231899"/>
                        </a:lnTo>
                        <a:lnTo>
                          <a:pt x="231899" y="463797"/>
                        </a:lnTo>
                        <a:cubicBezTo>
                          <a:pt x="103825" y="463797"/>
                          <a:pt x="0" y="359972"/>
                          <a:pt x="0" y="231898"/>
                        </a:cubicBezTo>
                        <a:lnTo>
                          <a:pt x="0" y="231899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" name="四角形: 角を丸くする 6">
                    <a:extLst>
                      <a:ext uri="{FF2B5EF4-FFF2-40B4-BE49-F238E27FC236}">
                        <a16:creationId xmlns:a16="http://schemas.microsoft.com/office/drawing/2014/main" id="{53FBFB84-1475-4911-A52D-E0E685A57AF3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4676320" y="4909517"/>
                    <a:ext cx="749346" cy="194361"/>
                  </a:xfrm>
                  <a:custGeom>
                    <a:avLst/>
                    <a:gdLst>
                      <a:gd name="connsiteX0" fmla="*/ 0 w 1577105"/>
                      <a:gd name="connsiteY0" fmla="*/ 231899 h 463797"/>
                      <a:gd name="connsiteX1" fmla="*/ 231899 w 1577105"/>
                      <a:gd name="connsiteY1" fmla="*/ 0 h 463797"/>
                      <a:gd name="connsiteX2" fmla="*/ 1345207 w 1577105"/>
                      <a:gd name="connsiteY2" fmla="*/ 0 h 463797"/>
                      <a:gd name="connsiteX3" fmla="*/ 1577106 w 1577105"/>
                      <a:gd name="connsiteY3" fmla="*/ 231899 h 463797"/>
                      <a:gd name="connsiteX4" fmla="*/ 1577105 w 1577105"/>
                      <a:gd name="connsiteY4" fmla="*/ 231899 h 463797"/>
                      <a:gd name="connsiteX5" fmla="*/ 1345206 w 1577105"/>
                      <a:gd name="connsiteY5" fmla="*/ 463798 h 463797"/>
                      <a:gd name="connsiteX6" fmla="*/ 231899 w 1577105"/>
                      <a:gd name="connsiteY6" fmla="*/ 463797 h 463797"/>
                      <a:gd name="connsiteX7" fmla="*/ 0 w 1577105"/>
                      <a:gd name="connsiteY7" fmla="*/ 231898 h 463797"/>
                      <a:gd name="connsiteX8" fmla="*/ 0 w 1577105"/>
                      <a:gd name="connsiteY8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345207 w 1577106"/>
                      <a:gd name="connsiteY2" fmla="*/ 0 h 463797"/>
                      <a:gd name="connsiteX3" fmla="*/ 1577106 w 1577106"/>
                      <a:gd name="connsiteY3" fmla="*/ 231899 h 463797"/>
                      <a:gd name="connsiteX4" fmla="*/ 1577105 w 1577106"/>
                      <a:gd name="connsiteY4" fmla="*/ 231899 h 463797"/>
                      <a:gd name="connsiteX5" fmla="*/ 231899 w 1577106"/>
                      <a:gd name="connsiteY5" fmla="*/ 463797 h 463797"/>
                      <a:gd name="connsiteX6" fmla="*/ 0 w 1577106"/>
                      <a:gd name="connsiteY6" fmla="*/ 231898 h 463797"/>
                      <a:gd name="connsiteX7" fmla="*/ 0 w 1577106"/>
                      <a:gd name="connsiteY7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1577105 w 1577106"/>
                      <a:gd name="connsiteY3" fmla="*/ 231899 h 463797"/>
                      <a:gd name="connsiteX4" fmla="*/ 231899 w 1577106"/>
                      <a:gd name="connsiteY4" fmla="*/ 463797 h 463797"/>
                      <a:gd name="connsiteX5" fmla="*/ 0 w 1577106"/>
                      <a:gd name="connsiteY5" fmla="*/ 231898 h 463797"/>
                      <a:gd name="connsiteX6" fmla="*/ 0 w 1577106"/>
                      <a:gd name="connsiteY6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231899 w 1577106"/>
                      <a:gd name="connsiteY3" fmla="*/ 463797 h 463797"/>
                      <a:gd name="connsiteX4" fmla="*/ 0 w 1577106"/>
                      <a:gd name="connsiteY4" fmla="*/ 231898 h 463797"/>
                      <a:gd name="connsiteX5" fmla="*/ 0 w 1577106"/>
                      <a:gd name="connsiteY5" fmla="*/ 231899 h 4637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577106" h="463797">
                        <a:moveTo>
                          <a:pt x="0" y="231899"/>
                        </a:moveTo>
                        <a:cubicBezTo>
                          <a:pt x="0" y="103825"/>
                          <a:pt x="103825" y="0"/>
                          <a:pt x="231899" y="0"/>
                        </a:cubicBezTo>
                        <a:lnTo>
                          <a:pt x="1577106" y="231899"/>
                        </a:lnTo>
                        <a:lnTo>
                          <a:pt x="231899" y="463797"/>
                        </a:lnTo>
                        <a:cubicBezTo>
                          <a:pt x="103825" y="463797"/>
                          <a:pt x="0" y="359972"/>
                          <a:pt x="0" y="231898"/>
                        </a:cubicBezTo>
                        <a:lnTo>
                          <a:pt x="0" y="231899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7" name="フリーフォーム: 図形 186">
                    <a:extLst>
                      <a:ext uri="{FF2B5EF4-FFF2-40B4-BE49-F238E27FC236}">
                        <a16:creationId xmlns:a16="http://schemas.microsoft.com/office/drawing/2014/main" id="{C9FACBA0-3294-4A24-8775-C45AEAA8E1E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82590" y="5308009"/>
                    <a:ext cx="379133" cy="435015"/>
                  </a:xfrm>
                  <a:custGeom>
                    <a:avLst/>
                    <a:gdLst>
                      <a:gd name="connsiteX0" fmla="*/ 379133 w 379133"/>
                      <a:gd name="connsiteY0" fmla="*/ 0 h 435015"/>
                      <a:gd name="connsiteX1" fmla="*/ 379133 w 379133"/>
                      <a:gd name="connsiteY1" fmla="*/ 435015 h 435015"/>
                      <a:gd name="connsiteX2" fmla="*/ 0 w 379133"/>
                      <a:gd name="connsiteY2" fmla="*/ 435015 h 435015"/>
                      <a:gd name="connsiteX3" fmla="*/ 3729 w 379133"/>
                      <a:gd name="connsiteY3" fmla="*/ 418545 h 435015"/>
                      <a:gd name="connsiteX4" fmla="*/ 311048 w 379133"/>
                      <a:gd name="connsiteY4" fmla="*/ 36745 h 435015"/>
                      <a:gd name="connsiteX5" fmla="*/ 379133 w 379133"/>
                      <a:gd name="connsiteY5" fmla="*/ 0 h 4350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79133" h="435015">
                        <a:moveTo>
                          <a:pt x="379133" y="0"/>
                        </a:moveTo>
                        <a:lnTo>
                          <a:pt x="379133" y="435015"/>
                        </a:lnTo>
                        <a:lnTo>
                          <a:pt x="0" y="435015"/>
                        </a:lnTo>
                        <a:lnTo>
                          <a:pt x="3729" y="418545"/>
                        </a:lnTo>
                        <a:cubicBezTo>
                          <a:pt x="42665" y="285976"/>
                          <a:pt x="155552" y="138664"/>
                          <a:pt x="311048" y="36745"/>
                        </a:cubicBezTo>
                        <a:lnTo>
                          <a:pt x="379133" y="0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8" name="フリーフォーム: 図形 187">
                    <a:extLst>
                      <a:ext uri="{FF2B5EF4-FFF2-40B4-BE49-F238E27FC236}">
                        <a16:creationId xmlns:a16="http://schemas.microsoft.com/office/drawing/2014/main" id="{5F1822A0-391A-4B7C-AF0E-F30C95388D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1582" y="5384801"/>
                    <a:ext cx="399018" cy="686740"/>
                  </a:xfrm>
                  <a:custGeom>
                    <a:avLst/>
                    <a:gdLst>
                      <a:gd name="connsiteX0" fmla="*/ 66504 w 399018"/>
                      <a:gd name="connsiteY0" fmla="*/ 0 h 686740"/>
                      <a:gd name="connsiteX1" fmla="*/ 332514 w 399018"/>
                      <a:gd name="connsiteY1" fmla="*/ 0 h 686740"/>
                      <a:gd name="connsiteX2" fmla="*/ 399018 w 399018"/>
                      <a:gd name="connsiteY2" fmla="*/ 66504 h 686740"/>
                      <a:gd name="connsiteX3" fmla="*/ 399018 w 399018"/>
                      <a:gd name="connsiteY3" fmla="*/ 684313 h 686740"/>
                      <a:gd name="connsiteX4" fmla="*/ 341791 w 399018"/>
                      <a:gd name="connsiteY4" fmla="*/ 685991 h 686740"/>
                      <a:gd name="connsiteX5" fmla="*/ 194254 w 399018"/>
                      <a:gd name="connsiteY5" fmla="*/ 686740 h 686740"/>
                      <a:gd name="connsiteX6" fmla="*/ 47263 w 399018"/>
                      <a:gd name="connsiteY6" fmla="*/ 685991 h 686740"/>
                      <a:gd name="connsiteX7" fmla="*/ 0 w 399018"/>
                      <a:gd name="connsiteY7" fmla="*/ 684590 h 686740"/>
                      <a:gd name="connsiteX8" fmla="*/ 0 w 399018"/>
                      <a:gd name="connsiteY8" fmla="*/ 66504 h 686740"/>
                      <a:gd name="connsiteX9" fmla="*/ 66504 w 399018"/>
                      <a:gd name="connsiteY9" fmla="*/ 0 h 686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99018" h="686740">
                        <a:moveTo>
                          <a:pt x="66504" y="0"/>
                        </a:moveTo>
                        <a:lnTo>
                          <a:pt x="332514" y="0"/>
                        </a:lnTo>
                        <a:cubicBezTo>
                          <a:pt x="369243" y="0"/>
                          <a:pt x="399018" y="29775"/>
                          <a:pt x="399018" y="66504"/>
                        </a:cubicBezTo>
                        <a:lnTo>
                          <a:pt x="399018" y="684313"/>
                        </a:lnTo>
                        <a:lnTo>
                          <a:pt x="341791" y="685991"/>
                        </a:lnTo>
                        <a:cubicBezTo>
                          <a:pt x="294050" y="686640"/>
                          <a:pt x="244699" y="686740"/>
                          <a:pt x="194254" y="686740"/>
                        </a:cubicBezTo>
                        <a:cubicBezTo>
                          <a:pt x="143809" y="686740"/>
                          <a:pt x="94657" y="686640"/>
                          <a:pt x="47263" y="685991"/>
                        </a:cubicBezTo>
                        <a:lnTo>
                          <a:pt x="0" y="684590"/>
                        </a:lnTo>
                        <a:lnTo>
                          <a:pt x="0" y="66504"/>
                        </a:lnTo>
                        <a:cubicBezTo>
                          <a:pt x="0" y="29775"/>
                          <a:pt x="29775" y="0"/>
                          <a:pt x="66504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9" name="四角形: 角を丸くする 188">
                    <a:extLst>
                      <a:ext uri="{FF2B5EF4-FFF2-40B4-BE49-F238E27FC236}">
                        <a16:creationId xmlns:a16="http://schemas.microsoft.com/office/drawing/2014/main" id="{245EB4EF-C38B-48BA-9170-AC1ACD307CD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87307" y="5450368"/>
                    <a:ext cx="227568" cy="169860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cxnSp>
              <p:nvCxnSpPr>
                <p:cNvPr id="177" name="直線コネクタ 176">
                  <a:extLst>
                    <a:ext uri="{FF2B5EF4-FFF2-40B4-BE49-F238E27FC236}">
                      <a16:creationId xmlns:a16="http://schemas.microsoft.com/office/drawing/2014/main" id="{7EFD42C1-66D1-4898-8643-947B450782DB}"/>
                    </a:ext>
                  </a:extLst>
                </p:cNvPr>
                <p:cNvCxnSpPr/>
                <p:nvPr/>
              </p:nvCxnSpPr>
              <p:spPr>
                <a:xfrm flipV="1">
                  <a:off x="7562459" y="1828800"/>
                  <a:ext cx="0" cy="445294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6BB4030A-572C-48D9-9AE3-19C4DF4C9E2F}"/>
                  </a:ext>
                </a:extLst>
              </p:cNvPr>
              <p:cNvGrpSpPr/>
              <p:nvPr/>
            </p:nvGrpSpPr>
            <p:grpSpPr>
              <a:xfrm rot="900000">
                <a:off x="8373858" y="2497488"/>
                <a:ext cx="93451" cy="215598"/>
                <a:chOff x="5769257" y="1636903"/>
                <a:chExt cx="708486" cy="1634528"/>
              </a:xfrm>
            </p:grpSpPr>
            <p:grpSp>
              <p:nvGrpSpPr>
                <p:cNvPr id="165" name="グループ化 164">
                  <a:extLst>
                    <a:ext uri="{FF2B5EF4-FFF2-40B4-BE49-F238E27FC236}">
                      <a16:creationId xmlns:a16="http://schemas.microsoft.com/office/drawing/2014/main" id="{CF1CF45F-A740-4C62-AC62-C1869AD2B10F}"/>
                    </a:ext>
                  </a:extLst>
                </p:cNvPr>
                <p:cNvGrpSpPr/>
                <p:nvPr/>
              </p:nvGrpSpPr>
              <p:grpSpPr>
                <a:xfrm>
                  <a:off x="5769257" y="1636903"/>
                  <a:ext cx="708486" cy="1329780"/>
                  <a:chOff x="-473361" y="2464642"/>
                  <a:chExt cx="708486" cy="1329780"/>
                </a:xfrm>
              </p:grpSpPr>
              <p:sp>
                <p:nvSpPr>
                  <p:cNvPr id="169" name="楕円 168">
                    <a:extLst>
                      <a:ext uri="{FF2B5EF4-FFF2-40B4-BE49-F238E27FC236}">
                        <a16:creationId xmlns:a16="http://schemas.microsoft.com/office/drawing/2014/main" id="{278FAE7F-ADE5-48E9-8A9F-A75F24D27C9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14501" y="2464642"/>
                    <a:ext cx="549626" cy="63492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" name="四角形: 角を丸くする 169">
                    <a:extLst>
                      <a:ext uri="{FF2B5EF4-FFF2-40B4-BE49-F238E27FC236}">
                        <a16:creationId xmlns:a16="http://schemas.microsoft.com/office/drawing/2014/main" id="{9E2793FD-FFE2-4128-86CE-03DE00C5B603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-69859" y="3117770"/>
                    <a:ext cx="300647" cy="6766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" name="台形 170">
                    <a:extLst>
                      <a:ext uri="{FF2B5EF4-FFF2-40B4-BE49-F238E27FC236}">
                        <a16:creationId xmlns:a16="http://schemas.microsoft.com/office/drawing/2014/main" id="{67F147FC-633E-478F-ABEA-E039C6CC8B3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2508" y="3000381"/>
                    <a:ext cx="108681" cy="180020"/>
                  </a:xfrm>
                  <a:prstGeom prst="trapezoid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" name="四角形: 角を丸くする 171">
                    <a:extLst>
                      <a:ext uri="{FF2B5EF4-FFF2-40B4-BE49-F238E27FC236}">
                        <a16:creationId xmlns:a16="http://schemas.microsoft.com/office/drawing/2014/main" id="{81CA6E75-5692-4DDE-B2D1-EA989919C69D}"/>
                      </a:ext>
                    </a:extLst>
                  </p:cNvPr>
                  <p:cNvSpPr/>
                  <p:nvPr/>
                </p:nvSpPr>
                <p:spPr bwMode="auto">
                  <a:xfrm rot="4500000">
                    <a:off x="-292159" y="3057646"/>
                    <a:ext cx="116415" cy="478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73" name="グループ化 172">
                    <a:extLst>
                      <a:ext uri="{FF2B5EF4-FFF2-40B4-BE49-F238E27FC236}">
                        <a16:creationId xmlns:a16="http://schemas.microsoft.com/office/drawing/2014/main" id="{175A2AF1-8659-4F08-BCAF-BC3526DCD054}"/>
                      </a:ext>
                    </a:extLst>
                  </p:cNvPr>
                  <p:cNvGrpSpPr/>
                  <p:nvPr/>
                </p:nvGrpSpPr>
                <p:grpSpPr>
                  <a:xfrm rot="18000000">
                    <a:off x="-440824" y="3144548"/>
                    <a:ext cx="440288" cy="401770"/>
                    <a:chOff x="2840099" y="3281802"/>
                    <a:chExt cx="440288" cy="401770"/>
                  </a:xfrm>
                  <a:solidFill>
                    <a:srgbClr val="000000"/>
                  </a:solidFill>
                </p:grpSpPr>
                <p:sp>
                  <p:nvSpPr>
                    <p:cNvPr id="174" name="四角形: 角を丸くする 173">
                      <a:extLst>
                        <a:ext uri="{FF2B5EF4-FFF2-40B4-BE49-F238E27FC236}">
                          <a16:creationId xmlns:a16="http://schemas.microsoft.com/office/drawing/2014/main" id="{A818F486-DD69-408C-9B09-878563D8AA78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840099" y="3281802"/>
                      <a:ext cx="127929" cy="4013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5" name="四角形: 角を丸くする 174">
                      <a:extLst>
                        <a:ext uri="{FF2B5EF4-FFF2-40B4-BE49-F238E27FC236}">
                          <a16:creationId xmlns:a16="http://schemas.microsoft.com/office/drawing/2014/main" id="{1F157BC7-5834-4EA7-95C9-D868AF2D760C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3015753" y="3418939"/>
                      <a:ext cx="127929" cy="4013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66" name="台形 165">
                  <a:extLst>
                    <a:ext uri="{FF2B5EF4-FFF2-40B4-BE49-F238E27FC236}">
                      <a16:creationId xmlns:a16="http://schemas.microsoft.com/office/drawing/2014/main" id="{025EFE37-8BC5-43D3-B039-A192109BD23D}"/>
                    </a:ext>
                  </a:extLst>
                </p:cNvPr>
                <p:cNvSpPr/>
                <p:nvPr/>
              </p:nvSpPr>
              <p:spPr bwMode="auto">
                <a:xfrm rot="8743246">
                  <a:off x="6132746" y="2933982"/>
                  <a:ext cx="139482" cy="337449"/>
                </a:xfrm>
                <a:prstGeom prst="trapezoid">
                  <a:avLst>
                    <a:gd name="adj" fmla="val 21013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7" name="台形 166">
                  <a:extLst>
                    <a:ext uri="{FF2B5EF4-FFF2-40B4-BE49-F238E27FC236}">
                      <a16:creationId xmlns:a16="http://schemas.microsoft.com/office/drawing/2014/main" id="{851D616D-BBF5-466E-B282-5A061C48BD2F}"/>
                    </a:ext>
                  </a:extLst>
                </p:cNvPr>
                <p:cNvSpPr/>
                <p:nvPr/>
              </p:nvSpPr>
              <p:spPr bwMode="auto">
                <a:xfrm rot="14400000">
                  <a:off x="6168203" y="2790008"/>
                  <a:ext cx="182403" cy="299564"/>
                </a:xfrm>
                <a:prstGeom prst="trapezoid">
                  <a:avLst>
                    <a:gd name="adj" fmla="val 21013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8" name="台形 167">
                  <a:extLst>
                    <a:ext uri="{FF2B5EF4-FFF2-40B4-BE49-F238E27FC236}">
                      <a16:creationId xmlns:a16="http://schemas.microsoft.com/office/drawing/2014/main" id="{3D3033BE-D720-45B6-BD0E-C7CD5EA39B50}"/>
                    </a:ext>
                  </a:extLst>
                </p:cNvPr>
                <p:cNvSpPr/>
                <p:nvPr/>
              </p:nvSpPr>
              <p:spPr bwMode="auto">
                <a:xfrm rot="8743246">
                  <a:off x="6258953" y="2879214"/>
                  <a:ext cx="139482" cy="337449"/>
                </a:xfrm>
                <a:prstGeom prst="trapezoid">
                  <a:avLst>
                    <a:gd name="adj" fmla="val 21013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1BD66CA7-0B08-4DE7-96AD-FE896B1C5D8E}"/>
                </a:ext>
              </a:extLst>
            </p:cNvPr>
            <p:cNvGrpSpPr/>
            <p:nvPr/>
          </p:nvGrpSpPr>
          <p:grpSpPr>
            <a:xfrm>
              <a:off x="3676705" y="3826197"/>
              <a:ext cx="2551567" cy="2587538"/>
              <a:chOff x="778229" y="875963"/>
              <a:chExt cx="2551567" cy="2587538"/>
            </a:xfrm>
          </p:grpSpPr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4124AF78-67F0-4417-81F6-E57CDCF518FC}"/>
                  </a:ext>
                </a:extLst>
              </p:cNvPr>
              <p:cNvSpPr/>
              <p:nvPr/>
            </p:nvSpPr>
            <p:spPr>
              <a:xfrm>
                <a:off x="778229" y="875963"/>
                <a:ext cx="2551567" cy="2587538"/>
              </a:xfrm>
              <a:custGeom>
                <a:avLst/>
                <a:gdLst>
                  <a:gd name="connsiteX0" fmla="*/ 2719400 w 5344325"/>
                  <a:gd name="connsiteY0" fmla="*/ 4763609 h 5419666"/>
                  <a:gd name="connsiteX1" fmla="*/ 2552320 w 5344325"/>
                  <a:gd name="connsiteY1" fmla="*/ 5123611 h 5419666"/>
                  <a:gd name="connsiteX2" fmla="*/ 2414733 w 5344325"/>
                  <a:gd name="connsiteY2" fmla="*/ 5291309 h 5419666"/>
                  <a:gd name="connsiteX3" fmla="*/ 2491170 w 5344325"/>
                  <a:gd name="connsiteY3" fmla="*/ 5088306 h 5419666"/>
                  <a:gd name="connsiteX4" fmla="*/ 2719400 w 5344325"/>
                  <a:gd name="connsiteY4" fmla="*/ 4763609 h 5419666"/>
                  <a:gd name="connsiteX5" fmla="*/ 4826742 w 5344325"/>
                  <a:gd name="connsiteY5" fmla="*/ 4691467 h 5419666"/>
                  <a:gd name="connsiteX6" fmla="*/ 4578707 w 5344325"/>
                  <a:gd name="connsiteY6" fmla="*/ 5177818 h 5419666"/>
                  <a:gd name="connsiteX7" fmla="*/ 4406547 w 5344325"/>
                  <a:gd name="connsiteY7" fmla="*/ 5419266 h 5419666"/>
                  <a:gd name="connsiteX8" fmla="*/ 4529567 w 5344325"/>
                  <a:gd name="connsiteY8" fmla="*/ 5149447 h 5419666"/>
                  <a:gd name="connsiteX9" fmla="*/ 4826742 w 5344325"/>
                  <a:gd name="connsiteY9" fmla="*/ 4691467 h 5419666"/>
                  <a:gd name="connsiteX10" fmla="*/ 3741042 w 5344325"/>
                  <a:gd name="connsiteY10" fmla="*/ 4615131 h 5419666"/>
                  <a:gd name="connsiteX11" fmla="*/ 3577428 w 5344325"/>
                  <a:gd name="connsiteY11" fmla="*/ 5039995 h 5419666"/>
                  <a:gd name="connsiteX12" fmla="*/ 3394419 w 5344325"/>
                  <a:gd name="connsiteY12" fmla="*/ 5215501 h 5419666"/>
                  <a:gd name="connsiteX13" fmla="*/ 3454906 w 5344325"/>
                  <a:gd name="connsiteY13" fmla="*/ 4969257 h 5419666"/>
                  <a:gd name="connsiteX14" fmla="*/ 3741042 w 5344325"/>
                  <a:gd name="connsiteY14" fmla="*/ 4615131 h 5419666"/>
                  <a:gd name="connsiteX15" fmla="*/ 1075481 w 5344325"/>
                  <a:gd name="connsiteY15" fmla="*/ 4580627 h 5419666"/>
                  <a:gd name="connsiteX16" fmla="*/ 911868 w 5344325"/>
                  <a:gd name="connsiteY16" fmla="*/ 5005491 h 5419666"/>
                  <a:gd name="connsiteX17" fmla="*/ 728858 w 5344325"/>
                  <a:gd name="connsiteY17" fmla="*/ 5180997 h 5419666"/>
                  <a:gd name="connsiteX18" fmla="*/ 789345 w 5344325"/>
                  <a:gd name="connsiteY18" fmla="*/ 4934753 h 5419666"/>
                  <a:gd name="connsiteX19" fmla="*/ 1075481 w 5344325"/>
                  <a:gd name="connsiteY19" fmla="*/ 4580627 h 5419666"/>
                  <a:gd name="connsiteX20" fmla="*/ 422249 w 5344325"/>
                  <a:gd name="connsiteY20" fmla="*/ 4498783 h 5419666"/>
                  <a:gd name="connsiteX21" fmla="*/ 174214 w 5344325"/>
                  <a:gd name="connsiteY21" fmla="*/ 4985134 h 5419666"/>
                  <a:gd name="connsiteX22" fmla="*/ 2054 w 5344325"/>
                  <a:gd name="connsiteY22" fmla="*/ 5226582 h 5419666"/>
                  <a:gd name="connsiteX23" fmla="*/ 125074 w 5344325"/>
                  <a:gd name="connsiteY23" fmla="*/ 4956763 h 5419666"/>
                  <a:gd name="connsiteX24" fmla="*/ 422249 w 5344325"/>
                  <a:gd name="connsiteY24" fmla="*/ 4498783 h 5419666"/>
                  <a:gd name="connsiteX25" fmla="*/ 2102023 w 5344325"/>
                  <a:gd name="connsiteY25" fmla="*/ 4226942 h 5419666"/>
                  <a:gd name="connsiteX26" fmla="*/ 1938409 w 5344325"/>
                  <a:gd name="connsiteY26" fmla="*/ 4651806 h 5419666"/>
                  <a:gd name="connsiteX27" fmla="*/ 1755400 w 5344325"/>
                  <a:gd name="connsiteY27" fmla="*/ 4827312 h 5419666"/>
                  <a:gd name="connsiteX28" fmla="*/ 1815886 w 5344325"/>
                  <a:gd name="connsiteY28" fmla="*/ 4581067 h 5419666"/>
                  <a:gd name="connsiteX29" fmla="*/ 2102023 w 5344325"/>
                  <a:gd name="connsiteY29" fmla="*/ 4226942 h 5419666"/>
                  <a:gd name="connsiteX30" fmla="*/ 4474289 w 5344325"/>
                  <a:gd name="connsiteY30" fmla="*/ 3623091 h 5419666"/>
                  <a:gd name="connsiteX31" fmla="*/ 4310675 w 5344325"/>
                  <a:gd name="connsiteY31" fmla="*/ 4047954 h 5419666"/>
                  <a:gd name="connsiteX32" fmla="*/ 4127665 w 5344325"/>
                  <a:gd name="connsiteY32" fmla="*/ 4223461 h 5419666"/>
                  <a:gd name="connsiteX33" fmla="*/ 4188154 w 5344325"/>
                  <a:gd name="connsiteY33" fmla="*/ 3977216 h 5419666"/>
                  <a:gd name="connsiteX34" fmla="*/ 4474289 w 5344325"/>
                  <a:gd name="connsiteY34" fmla="*/ 3623091 h 5419666"/>
                  <a:gd name="connsiteX35" fmla="*/ 5344325 w 5344325"/>
                  <a:gd name="connsiteY35" fmla="*/ 3578660 h 5419666"/>
                  <a:gd name="connsiteX36" fmla="*/ 5096290 w 5344325"/>
                  <a:gd name="connsiteY36" fmla="*/ 4065011 h 5419666"/>
                  <a:gd name="connsiteX37" fmla="*/ 4924130 w 5344325"/>
                  <a:gd name="connsiteY37" fmla="*/ 4306459 h 5419666"/>
                  <a:gd name="connsiteX38" fmla="*/ 5047150 w 5344325"/>
                  <a:gd name="connsiteY38" fmla="*/ 4036640 h 5419666"/>
                  <a:gd name="connsiteX39" fmla="*/ 5344325 w 5344325"/>
                  <a:gd name="connsiteY39" fmla="*/ 3578660 h 5419666"/>
                  <a:gd name="connsiteX40" fmla="*/ 4033111 w 5344325"/>
                  <a:gd name="connsiteY40" fmla="*/ 3363001 h 5419666"/>
                  <a:gd name="connsiteX41" fmla="*/ 3785076 w 5344325"/>
                  <a:gd name="connsiteY41" fmla="*/ 3849352 h 5419666"/>
                  <a:gd name="connsiteX42" fmla="*/ 3612916 w 5344325"/>
                  <a:gd name="connsiteY42" fmla="*/ 4090800 h 5419666"/>
                  <a:gd name="connsiteX43" fmla="*/ 3735936 w 5344325"/>
                  <a:gd name="connsiteY43" fmla="*/ 3820981 h 5419666"/>
                  <a:gd name="connsiteX44" fmla="*/ 4033111 w 5344325"/>
                  <a:gd name="connsiteY44" fmla="*/ 3363001 h 5419666"/>
                  <a:gd name="connsiteX45" fmla="*/ 1183901 w 5344325"/>
                  <a:gd name="connsiteY45" fmla="*/ 3184977 h 5419666"/>
                  <a:gd name="connsiteX46" fmla="*/ 1016821 w 5344325"/>
                  <a:gd name="connsiteY46" fmla="*/ 3544978 h 5419666"/>
                  <a:gd name="connsiteX47" fmla="*/ 879234 w 5344325"/>
                  <a:gd name="connsiteY47" fmla="*/ 3712676 h 5419666"/>
                  <a:gd name="connsiteX48" fmla="*/ 955670 w 5344325"/>
                  <a:gd name="connsiteY48" fmla="*/ 3509673 h 5419666"/>
                  <a:gd name="connsiteX49" fmla="*/ 1183901 w 5344325"/>
                  <a:gd name="connsiteY49" fmla="*/ 3184977 h 5419666"/>
                  <a:gd name="connsiteX50" fmla="*/ 385368 w 5344325"/>
                  <a:gd name="connsiteY50" fmla="*/ 3174520 h 5419666"/>
                  <a:gd name="connsiteX51" fmla="*/ 221754 w 5344325"/>
                  <a:gd name="connsiteY51" fmla="*/ 3599384 h 5419666"/>
                  <a:gd name="connsiteX52" fmla="*/ 38744 w 5344325"/>
                  <a:gd name="connsiteY52" fmla="*/ 3774890 h 5419666"/>
                  <a:gd name="connsiteX53" fmla="*/ 99231 w 5344325"/>
                  <a:gd name="connsiteY53" fmla="*/ 3528645 h 5419666"/>
                  <a:gd name="connsiteX54" fmla="*/ 385368 w 5344325"/>
                  <a:gd name="connsiteY54" fmla="*/ 3174520 h 5419666"/>
                  <a:gd name="connsiteX55" fmla="*/ 3085433 w 5344325"/>
                  <a:gd name="connsiteY55" fmla="*/ 3091159 h 5419666"/>
                  <a:gd name="connsiteX56" fmla="*/ 2921819 w 5344325"/>
                  <a:gd name="connsiteY56" fmla="*/ 3516023 h 5419666"/>
                  <a:gd name="connsiteX57" fmla="*/ 2738810 w 5344325"/>
                  <a:gd name="connsiteY57" fmla="*/ 3691529 h 5419666"/>
                  <a:gd name="connsiteX58" fmla="*/ 2799297 w 5344325"/>
                  <a:gd name="connsiteY58" fmla="*/ 3445285 h 5419666"/>
                  <a:gd name="connsiteX59" fmla="*/ 3085433 w 5344325"/>
                  <a:gd name="connsiteY59" fmla="*/ 3091159 h 5419666"/>
                  <a:gd name="connsiteX60" fmla="*/ 2145155 w 5344325"/>
                  <a:gd name="connsiteY60" fmla="*/ 3001992 h 5419666"/>
                  <a:gd name="connsiteX61" fmla="*/ 1981542 w 5344325"/>
                  <a:gd name="connsiteY61" fmla="*/ 3426856 h 5419666"/>
                  <a:gd name="connsiteX62" fmla="*/ 1798532 w 5344325"/>
                  <a:gd name="connsiteY62" fmla="*/ 3602362 h 5419666"/>
                  <a:gd name="connsiteX63" fmla="*/ 1859019 w 5344325"/>
                  <a:gd name="connsiteY63" fmla="*/ 3356118 h 5419666"/>
                  <a:gd name="connsiteX64" fmla="*/ 2145155 w 5344325"/>
                  <a:gd name="connsiteY64" fmla="*/ 3001992 h 5419666"/>
                  <a:gd name="connsiteX65" fmla="*/ 4284101 w 5344325"/>
                  <a:gd name="connsiteY65" fmla="*/ 2600410 h 5419666"/>
                  <a:gd name="connsiteX66" fmla="*/ 4117021 w 5344325"/>
                  <a:gd name="connsiteY66" fmla="*/ 2960411 h 5419666"/>
                  <a:gd name="connsiteX67" fmla="*/ 3979434 w 5344325"/>
                  <a:gd name="connsiteY67" fmla="*/ 3128109 h 5419666"/>
                  <a:gd name="connsiteX68" fmla="*/ 4055871 w 5344325"/>
                  <a:gd name="connsiteY68" fmla="*/ 2925106 h 5419666"/>
                  <a:gd name="connsiteX69" fmla="*/ 4284101 w 5344325"/>
                  <a:gd name="connsiteY69" fmla="*/ 2600410 h 5419666"/>
                  <a:gd name="connsiteX70" fmla="*/ 5302425 w 5344325"/>
                  <a:gd name="connsiteY70" fmla="*/ 2458525 h 5419666"/>
                  <a:gd name="connsiteX71" fmla="*/ 5138811 w 5344325"/>
                  <a:gd name="connsiteY71" fmla="*/ 2883389 h 5419666"/>
                  <a:gd name="connsiteX72" fmla="*/ 4955802 w 5344325"/>
                  <a:gd name="connsiteY72" fmla="*/ 3058895 h 5419666"/>
                  <a:gd name="connsiteX73" fmla="*/ 5016288 w 5344325"/>
                  <a:gd name="connsiteY73" fmla="*/ 2812650 h 5419666"/>
                  <a:gd name="connsiteX74" fmla="*/ 5302425 w 5344325"/>
                  <a:gd name="connsiteY74" fmla="*/ 2458525 h 5419666"/>
                  <a:gd name="connsiteX75" fmla="*/ 920208 w 5344325"/>
                  <a:gd name="connsiteY75" fmla="*/ 2044460 h 5419666"/>
                  <a:gd name="connsiteX76" fmla="*/ 756595 w 5344325"/>
                  <a:gd name="connsiteY76" fmla="*/ 2469324 h 5419666"/>
                  <a:gd name="connsiteX77" fmla="*/ 573584 w 5344325"/>
                  <a:gd name="connsiteY77" fmla="*/ 2644830 h 5419666"/>
                  <a:gd name="connsiteX78" fmla="*/ 634072 w 5344325"/>
                  <a:gd name="connsiteY78" fmla="*/ 2398585 h 5419666"/>
                  <a:gd name="connsiteX79" fmla="*/ 920208 w 5344325"/>
                  <a:gd name="connsiteY79" fmla="*/ 2044460 h 5419666"/>
                  <a:gd name="connsiteX80" fmla="*/ 3032355 w 5344325"/>
                  <a:gd name="connsiteY80" fmla="*/ 2013168 h 5419666"/>
                  <a:gd name="connsiteX81" fmla="*/ 2770207 w 5344325"/>
                  <a:gd name="connsiteY81" fmla="*/ 2532279 h 5419666"/>
                  <a:gd name="connsiteX82" fmla="*/ 2584856 w 5344325"/>
                  <a:gd name="connsiteY82" fmla="*/ 2788258 h 5419666"/>
                  <a:gd name="connsiteX83" fmla="*/ 2713865 w 5344325"/>
                  <a:gd name="connsiteY83" fmla="*/ 2499749 h 5419666"/>
                  <a:gd name="connsiteX84" fmla="*/ 3032355 w 5344325"/>
                  <a:gd name="connsiteY84" fmla="*/ 2013168 h 5419666"/>
                  <a:gd name="connsiteX85" fmla="*/ 3689284 w 5344325"/>
                  <a:gd name="connsiteY85" fmla="*/ 1889183 h 5419666"/>
                  <a:gd name="connsiteX86" fmla="*/ 3525670 w 5344325"/>
                  <a:gd name="connsiteY86" fmla="*/ 2314047 h 5419666"/>
                  <a:gd name="connsiteX87" fmla="*/ 3342661 w 5344325"/>
                  <a:gd name="connsiteY87" fmla="*/ 2489553 h 5419666"/>
                  <a:gd name="connsiteX88" fmla="*/ 3403147 w 5344325"/>
                  <a:gd name="connsiteY88" fmla="*/ 2243309 h 5419666"/>
                  <a:gd name="connsiteX89" fmla="*/ 3689284 w 5344325"/>
                  <a:gd name="connsiteY89" fmla="*/ 1889183 h 5419666"/>
                  <a:gd name="connsiteX90" fmla="*/ 2477861 w 5344325"/>
                  <a:gd name="connsiteY90" fmla="*/ 1614969 h 5419666"/>
                  <a:gd name="connsiteX91" fmla="*/ 2310781 w 5344325"/>
                  <a:gd name="connsiteY91" fmla="*/ 1974970 h 5419666"/>
                  <a:gd name="connsiteX92" fmla="*/ 2173194 w 5344325"/>
                  <a:gd name="connsiteY92" fmla="*/ 2142668 h 5419666"/>
                  <a:gd name="connsiteX93" fmla="*/ 2249631 w 5344325"/>
                  <a:gd name="connsiteY93" fmla="*/ 1939665 h 5419666"/>
                  <a:gd name="connsiteX94" fmla="*/ 2477861 w 5344325"/>
                  <a:gd name="connsiteY94" fmla="*/ 1614969 h 5419666"/>
                  <a:gd name="connsiteX95" fmla="*/ 496189 w 5344325"/>
                  <a:gd name="connsiteY95" fmla="*/ 1555970 h 5419666"/>
                  <a:gd name="connsiteX96" fmla="*/ 234042 w 5344325"/>
                  <a:gd name="connsiteY96" fmla="*/ 2075081 h 5419666"/>
                  <a:gd name="connsiteX97" fmla="*/ 48691 w 5344325"/>
                  <a:gd name="connsiteY97" fmla="*/ 2331060 h 5419666"/>
                  <a:gd name="connsiteX98" fmla="*/ 177699 w 5344325"/>
                  <a:gd name="connsiteY98" fmla="*/ 2042551 h 5419666"/>
                  <a:gd name="connsiteX99" fmla="*/ 496189 w 5344325"/>
                  <a:gd name="connsiteY99" fmla="*/ 1555970 h 5419666"/>
                  <a:gd name="connsiteX100" fmla="*/ 5091666 w 5344325"/>
                  <a:gd name="connsiteY100" fmla="*/ 1502825 h 5419666"/>
                  <a:gd name="connsiteX101" fmla="*/ 4924585 w 5344325"/>
                  <a:gd name="connsiteY101" fmla="*/ 1862827 h 5419666"/>
                  <a:gd name="connsiteX102" fmla="*/ 4786999 w 5344325"/>
                  <a:gd name="connsiteY102" fmla="*/ 2030524 h 5419666"/>
                  <a:gd name="connsiteX103" fmla="*/ 4863435 w 5344325"/>
                  <a:gd name="connsiteY103" fmla="*/ 1827522 h 5419666"/>
                  <a:gd name="connsiteX104" fmla="*/ 5091666 w 5344325"/>
                  <a:gd name="connsiteY104" fmla="*/ 1502825 h 5419666"/>
                  <a:gd name="connsiteX105" fmla="*/ 1825979 w 5344325"/>
                  <a:gd name="connsiteY105" fmla="*/ 1492368 h 5419666"/>
                  <a:gd name="connsiteX106" fmla="*/ 1662366 w 5344325"/>
                  <a:gd name="connsiteY106" fmla="*/ 1917233 h 5419666"/>
                  <a:gd name="connsiteX107" fmla="*/ 1479355 w 5344325"/>
                  <a:gd name="connsiteY107" fmla="*/ 2092738 h 5419666"/>
                  <a:gd name="connsiteX108" fmla="*/ 1539843 w 5344325"/>
                  <a:gd name="connsiteY108" fmla="*/ 1846494 h 5419666"/>
                  <a:gd name="connsiteX109" fmla="*/ 1825979 w 5344325"/>
                  <a:gd name="connsiteY109" fmla="*/ 1492368 h 5419666"/>
                  <a:gd name="connsiteX110" fmla="*/ 1054505 w 5344325"/>
                  <a:gd name="connsiteY110" fmla="*/ 1114638 h 5419666"/>
                  <a:gd name="connsiteX111" fmla="*/ 887425 w 5344325"/>
                  <a:gd name="connsiteY111" fmla="*/ 1474639 h 5419666"/>
                  <a:gd name="connsiteX112" fmla="*/ 749838 w 5344325"/>
                  <a:gd name="connsiteY112" fmla="*/ 1642337 h 5419666"/>
                  <a:gd name="connsiteX113" fmla="*/ 826275 w 5344325"/>
                  <a:gd name="connsiteY113" fmla="*/ 1439334 h 5419666"/>
                  <a:gd name="connsiteX114" fmla="*/ 1054505 w 5344325"/>
                  <a:gd name="connsiteY114" fmla="*/ 1114638 h 5419666"/>
                  <a:gd name="connsiteX115" fmla="*/ 4740384 w 5344325"/>
                  <a:gd name="connsiteY115" fmla="*/ 900362 h 5419666"/>
                  <a:gd name="connsiteX116" fmla="*/ 4478238 w 5344325"/>
                  <a:gd name="connsiteY116" fmla="*/ 1419471 h 5419666"/>
                  <a:gd name="connsiteX117" fmla="*/ 4292887 w 5344325"/>
                  <a:gd name="connsiteY117" fmla="*/ 1675451 h 5419666"/>
                  <a:gd name="connsiteX118" fmla="*/ 4421895 w 5344325"/>
                  <a:gd name="connsiteY118" fmla="*/ 1386942 h 5419666"/>
                  <a:gd name="connsiteX119" fmla="*/ 4740384 w 5344325"/>
                  <a:gd name="connsiteY119" fmla="*/ 900362 h 5419666"/>
                  <a:gd name="connsiteX120" fmla="*/ 3273987 w 5344325"/>
                  <a:gd name="connsiteY120" fmla="*/ 582393 h 5419666"/>
                  <a:gd name="connsiteX121" fmla="*/ 3025952 w 5344325"/>
                  <a:gd name="connsiteY121" fmla="*/ 1068743 h 5419666"/>
                  <a:gd name="connsiteX122" fmla="*/ 2853792 w 5344325"/>
                  <a:gd name="connsiteY122" fmla="*/ 1310191 h 5419666"/>
                  <a:gd name="connsiteX123" fmla="*/ 2976812 w 5344325"/>
                  <a:gd name="connsiteY123" fmla="*/ 1040373 h 5419666"/>
                  <a:gd name="connsiteX124" fmla="*/ 3273987 w 5344325"/>
                  <a:gd name="connsiteY124" fmla="*/ 582393 h 5419666"/>
                  <a:gd name="connsiteX125" fmla="*/ 545543 w 5344325"/>
                  <a:gd name="connsiteY125" fmla="*/ 528040 h 5419666"/>
                  <a:gd name="connsiteX126" fmla="*/ 378463 w 5344325"/>
                  <a:gd name="connsiteY126" fmla="*/ 888042 h 5419666"/>
                  <a:gd name="connsiteX127" fmla="*/ 240877 w 5344325"/>
                  <a:gd name="connsiteY127" fmla="*/ 1055739 h 5419666"/>
                  <a:gd name="connsiteX128" fmla="*/ 317313 w 5344325"/>
                  <a:gd name="connsiteY128" fmla="*/ 852737 h 5419666"/>
                  <a:gd name="connsiteX129" fmla="*/ 545543 w 5344325"/>
                  <a:gd name="connsiteY129" fmla="*/ 528040 h 5419666"/>
                  <a:gd name="connsiteX130" fmla="*/ 3835934 w 5344325"/>
                  <a:gd name="connsiteY130" fmla="*/ 474453 h 5419666"/>
                  <a:gd name="connsiteX131" fmla="*/ 3672320 w 5344325"/>
                  <a:gd name="connsiteY131" fmla="*/ 899317 h 5419666"/>
                  <a:gd name="connsiteX132" fmla="*/ 3489311 w 5344325"/>
                  <a:gd name="connsiteY132" fmla="*/ 1074823 h 5419666"/>
                  <a:gd name="connsiteX133" fmla="*/ 3549798 w 5344325"/>
                  <a:gd name="connsiteY133" fmla="*/ 828579 h 5419666"/>
                  <a:gd name="connsiteX134" fmla="*/ 3835934 w 5344325"/>
                  <a:gd name="connsiteY134" fmla="*/ 474453 h 5419666"/>
                  <a:gd name="connsiteX135" fmla="*/ 4905610 w 5344325"/>
                  <a:gd name="connsiteY135" fmla="*/ 172528 h 5419666"/>
                  <a:gd name="connsiteX136" fmla="*/ 4741996 w 5344325"/>
                  <a:gd name="connsiteY136" fmla="*/ 597392 h 5419666"/>
                  <a:gd name="connsiteX137" fmla="*/ 4558987 w 5344325"/>
                  <a:gd name="connsiteY137" fmla="*/ 772898 h 5419666"/>
                  <a:gd name="connsiteX138" fmla="*/ 4619474 w 5344325"/>
                  <a:gd name="connsiteY138" fmla="*/ 526654 h 5419666"/>
                  <a:gd name="connsiteX139" fmla="*/ 4905610 w 5344325"/>
                  <a:gd name="connsiteY139" fmla="*/ 172528 h 5419666"/>
                  <a:gd name="connsiteX140" fmla="*/ 1351525 w 5344325"/>
                  <a:gd name="connsiteY140" fmla="*/ 2 h 5419666"/>
                  <a:gd name="connsiteX141" fmla="*/ 1187915 w 5344325"/>
                  <a:gd name="connsiteY141" fmla="*/ 424866 h 5419666"/>
                  <a:gd name="connsiteX142" fmla="*/ 1004904 w 5344325"/>
                  <a:gd name="connsiteY142" fmla="*/ 600371 h 5419666"/>
                  <a:gd name="connsiteX143" fmla="*/ 1065392 w 5344325"/>
                  <a:gd name="connsiteY143" fmla="*/ 354127 h 5419666"/>
                  <a:gd name="connsiteX144" fmla="*/ 1351525 w 5344325"/>
                  <a:gd name="connsiteY144" fmla="*/ 2 h 5419666"/>
                  <a:gd name="connsiteX145" fmla="*/ 2634823 w 5344325"/>
                  <a:gd name="connsiteY145" fmla="*/ 0 h 5419666"/>
                  <a:gd name="connsiteX146" fmla="*/ 2471209 w 5344325"/>
                  <a:gd name="connsiteY146" fmla="*/ 424864 h 5419666"/>
                  <a:gd name="connsiteX147" fmla="*/ 2288199 w 5344325"/>
                  <a:gd name="connsiteY147" fmla="*/ 600369 h 5419666"/>
                  <a:gd name="connsiteX148" fmla="*/ 2348687 w 5344325"/>
                  <a:gd name="connsiteY148" fmla="*/ 354126 h 5419666"/>
                  <a:gd name="connsiteX149" fmla="*/ 2634823 w 5344325"/>
                  <a:gd name="connsiteY149" fmla="*/ 0 h 5419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</a:cxnLst>
                <a:rect l="l" t="t" r="r" b="b"/>
                <a:pathLst>
                  <a:path w="5344325" h="5419666">
                    <a:moveTo>
                      <a:pt x="2719400" y="4763609"/>
                    </a:moveTo>
                    <a:cubicBezTo>
                      <a:pt x="2687122" y="4850933"/>
                      <a:pt x="2611421" y="5021245"/>
                      <a:pt x="2552320" y="5123611"/>
                    </a:cubicBezTo>
                    <a:cubicBezTo>
                      <a:pt x="2493219" y="5225977"/>
                      <a:pt x="2431620" y="5301058"/>
                      <a:pt x="2414733" y="5291309"/>
                    </a:cubicBezTo>
                    <a:cubicBezTo>
                      <a:pt x="2397847" y="5281559"/>
                      <a:pt x="2432069" y="5190672"/>
                      <a:pt x="2491170" y="5088306"/>
                    </a:cubicBezTo>
                    <a:cubicBezTo>
                      <a:pt x="2550271" y="4985940"/>
                      <a:pt x="2659208" y="4837400"/>
                      <a:pt x="2719400" y="4763609"/>
                    </a:cubicBezTo>
                    <a:close/>
                    <a:moveTo>
                      <a:pt x="4826742" y="4691467"/>
                    </a:moveTo>
                    <a:cubicBezTo>
                      <a:pt x="4774393" y="4807381"/>
                      <a:pt x="4660219" y="5036635"/>
                      <a:pt x="4578707" y="5177818"/>
                    </a:cubicBezTo>
                    <a:cubicBezTo>
                      <a:pt x="4497195" y="5319000"/>
                      <a:pt x="4420116" y="5427100"/>
                      <a:pt x="4406547" y="5419266"/>
                    </a:cubicBezTo>
                    <a:cubicBezTo>
                      <a:pt x="4392977" y="5411432"/>
                      <a:pt x="4448054" y="5290630"/>
                      <a:pt x="4529567" y="5149447"/>
                    </a:cubicBezTo>
                    <a:cubicBezTo>
                      <a:pt x="4611079" y="5008264"/>
                      <a:pt x="4751317" y="4797622"/>
                      <a:pt x="4826742" y="4691467"/>
                    </a:cubicBezTo>
                    <a:close/>
                    <a:moveTo>
                      <a:pt x="3741042" y="4615131"/>
                    </a:moveTo>
                    <a:cubicBezTo>
                      <a:pt x="3716098" y="4721279"/>
                      <a:pt x="3644668" y="4923532"/>
                      <a:pt x="3577428" y="5039995"/>
                    </a:cubicBezTo>
                    <a:cubicBezTo>
                      <a:pt x="3510189" y="5156457"/>
                      <a:pt x="3428252" y="5235034"/>
                      <a:pt x="3394419" y="5215501"/>
                    </a:cubicBezTo>
                    <a:cubicBezTo>
                      <a:pt x="3360585" y="5195967"/>
                      <a:pt x="3387666" y="5085720"/>
                      <a:pt x="3454906" y="4969257"/>
                    </a:cubicBezTo>
                    <a:cubicBezTo>
                      <a:pt x="3522146" y="4852794"/>
                      <a:pt x="3661136" y="4692487"/>
                      <a:pt x="3741042" y="4615131"/>
                    </a:cubicBezTo>
                    <a:close/>
                    <a:moveTo>
                      <a:pt x="1075481" y="4580627"/>
                    </a:moveTo>
                    <a:cubicBezTo>
                      <a:pt x="1050537" y="4686775"/>
                      <a:pt x="979108" y="4889028"/>
                      <a:pt x="911868" y="5005491"/>
                    </a:cubicBezTo>
                    <a:cubicBezTo>
                      <a:pt x="844628" y="5121954"/>
                      <a:pt x="762691" y="5200530"/>
                      <a:pt x="728858" y="5180997"/>
                    </a:cubicBezTo>
                    <a:cubicBezTo>
                      <a:pt x="695025" y="5161463"/>
                      <a:pt x="722105" y="5051216"/>
                      <a:pt x="789345" y="4934753"/>
                    </a:cubicBezTo>
                    <a:cubicBezTo>
                      <a:pt x="856585" y="4818290"/>
                      <a:pt x="995576" y="4657983"/>
                      <a:pt x="1075481" y="4580627"/>
                    </a:cubicBezTo>
                    <a:close/>
                    <a:moveTo>
                      <a:pt x="422249" y="4498783"/>
                    </a:moveTo>
                    <a:cubicBezTo>
                      <a:pt x="369901" y="4614697"/>
                      <a:pt x="255726" y="4843951"/>
                      <a:pt x="174214" y="4985134"/>
                    </a:cubicBezTo>
                    <a:cubicBezTo>
                      <a:pt x="92702" y="5126317"/>
                      <a:pt x="15623" y="5234416"/>
                      <a:pt x="2054" y="5226582"/>
                    </a:cubicBezTo>
                    <a:cubicBezTo>
                      <a:pt x="-11516" y="5218747"/>
                      <a:pt x="43562" y="5097946"/>
                      <a:pt x="125074" y="4956763"/>
                    </a:cubicBezTo>
                    <a:cubicBezTo>
                      <a:pt x="206586" y="4815580"/>
                      <a:pt x="346825" y="4604938"/>
                      <a:pt x="422249" y="4498783"/>
                    </a:cubicBezTo>
                    <a:close/>
                    <a:moveTo>
                      <a:pt x="2102023" y="4226942"/>
                    </a:moveTo>
                    <a:cubicBezTo>
                      <a:pt x="2077079" y="4333090"/>
                      <a:pt x="2005650" y="4535343"/>
                      <a:pt x="1938409" y="4651806"/>
                    </a:cubicBezTo>
                    <a:cubicBezTo>
                      <a:pt x="1871169" y="4768269"/>
                      <a:pt x="1789233" y="4846846"/>
                      <a:pt x="1755400" y="4827312"/>
                    </a:cubicBezTo>
                    <a:cubicBezTo>
                      <a:pt x="1721566" y="4807778"/>
                      <a:pt x="1748646" y="4697531"/>
                      <a:pt x="1815886" y="4581067"/>
                    </a:cubicBezTo>
                    <a:cubicBezTo>
                      <a:pt x="1883126" y="4464604"/>
                      <a:pt x="2022118" y="4304298"/>
                      <a:pt x="2102023" y="4226942"/>
                    </a:cubicBezTo>
                    <a:close/>
                    <a:moveTo>
                      <a:pt x="4474289" y="3623091"/>
                    </a:moveTo>
                    <a:cubicBezTo>
                      <a:pt x="4449345" y="3729239"/>
                      <a:pt x="4377915" y="3931492"/>
                      <a:pt x="4310675" y="4047954"/>
                    </a:cubicBezTo>
                    <a:cubicBezTo>
                      <a:pt x="4243436" y="4164418"/>
                      <a:pt x="4161499" y="4242995"/>
                      <a:pt x="4127665" y="4223461"/>
                    </a:cubicBezTo>
                    <a:cubicBezTo>
                      <a:pt x="4093832" y="4203927"/>
                      <a:pt x="4120913" y="4093679"/>
                      <a:pt x="4188154" y="3977216"/>
                    </a:cubicBezTo>
                    <a:cubicBezTo>
                      <a:pt x="4255394" y="3860753"/>
                      <a:pt x="4394384" y="3700447"/>
                      <a:pt x="4474289" y="3623091"/>
                    </a:cubicBezTo>
                    <a:close/>
                    <a:moveTo>
                      <a:pt x="5344325" y="3578660"/>
                    </a:moveTo>
                    <a:cubicBezTo>
                      <a:pt x="5291977" y="3694574"/>
                      <a:pt x="5177802" y="3923828"/>
                      <a:pt x="5096290" y="4065011"/>
                    </a:cubicBezTo>
                    <a:cubicBezTo>
                      <a:pt x="5014779" y="4206193"/>
                      <a:pt x="4937700" y="4314293"/>
                      <a:pt x="4924130" y="4306459"/>
                    </a:cubicBezTo>
                    <a:cubicBezTo>
                      <a:pt x="4910561" y="4298624"/>
                      <a:pt x="4965639" y="4177822"/>
                      <a:pt x="5047150" y="4036640"/>
                    </a:cubicBezTo>
                    <a:cubicBezTo>
                      <a:pt x="5128662" y="3895457"/>
                      <a:pt x="5268901" y="3684815"/>
                      <a:pt x="5344325" y="3578660"/>
                    </a:cubicBezTo>
                    <a:close/>
                    <a:moveTo>
                      <a:pt x="4033111" y="3363001"/>
                    </a:moveTo>
                    <a:cubicBezTo>
                      <a:pt x="3980762" y="3478915"/>
                      <a:pt x="3866587" y="3708170"/>
                      <a:pt x="3785076" y="3849352"/>
                    </a:cubicBezTo>
                    <a:cubicBezTo>
                      <a:pt x="3703564" y="3990535"/>
                      <a:pt x="3626485" y="4098634"/>
                      <a:pt x="3612916" y="4090800"/>
                    </a:cubicBezTo>
                    <a:cubicBezTo>
                      <a:pt x="3599346" y="4082965"/>
                      <a:pt x="3654424" y="3962164"/>
                      <a:pt x="3735936" y="3820981"/>
                    </a:cubicBezTo>
                    <a:cubicBezTo>
                      <a:pt x="3817447" y="3679799"/>
                      <a:pt x="3957686" y="3469155"/>
                      <a:pt x="4033111" y="3363001"/>
                    </a:cubicBezTo>
                    <a:close/>
                    <a:moveTo>
                      <a:pt x="1183901" y="3184977"/>
                    </a:moveTo>
                    <a:cubicBezTo>
                      <a:pt x="1151623" y="3272299"/>
                      <a:pt x="1075922" y="3442613"/>
                      <a:pt x="1016821" y="3544978"/>
                    </a:cubicBezTo>
                    <a:cubicBezTo>
                      <a:pt x="957720" y="3647344"/>
                      <a:pt x="896120" y="3722425"/>
                      <a:pt x="879234" y="3712676"/>
                    </a:cubicBezTo>
                    <a:cubicBezTo>
                      <a:pt x="862348" y="3702927"/>
                      <a:pt x="896569" y="3612039"/>
                      <a:pt x="955670" y="3509673"/>
                    </a:cubicBezTo>
                    <a:cubicBezTo>
                      <a:pt x="1014772" y="3407308"/>
                      <a:pt x="1123708" y="3258767"/>
                      <a:pt x="1183901" y="3184977"/>
                    </a:cubicBezTo>
                    <a:close/>
                    <a:moveTo>
                      <a:pt x="385368" y="3174520"/>
                    </a:moveTo>
                    <a:cubicBezTo>
                      <a:pt x="360424" y="3280669"/>
                      <a:pt x="288994" y="3482921"/>
                      <a:pt x="221754" y="3599384"/>
                    </a:cubicBezTo>
                    <a:cubicBezTo>
                      <a:pt x="154514" y="3715847"/>
                      <a:pt x="72578" y="3794423"/>
                      <a:pt x="38744" y="3774890"/>
                    </a:cubicBezTo>
                    <a:cubicBezTo>
                      <a:pt x="4910" y="3755356"/>
                      <a:pt x="31991" y="3645108"/>
                      <a:pt x="99231" y="3528645"/>
                    </a:cubicBezTo>
                    <a:cubicBezTo>
                      <a:pt x="166471" y="3412182"/>
                      <a:pt x="305462" y="3251877"/>
                      <a:pt x="385368" y="3174520"/>
                    </a:cubicBezTo>
                    <a:close/>
                    <a:moveTo>
                      <a:pt x="3085433" y="3091159"/>
                    </a:moveTo>
                    <a:cubicBezTo>
                      <a:pt x="3060489" y="3197307"/>
                      <a:pt x="2989059" y="3399560"/>
                      <a:pt x="2921819" y="3516023"/>
                    </a:cubicBezTo>
                    <a:cubicBezTo>
                      <a:pt x="2854579" y="3632486"/>
                      <a:pt x="2772643" y="3711062"/>
                      <a:pt x="2738810" y="3691529"/>
                    </a:cubicBezTo>
                    <a:cubicBezTo>
                      <a:pt x="2704976" y="3671995"/>
                      <a:pt x="2732057" y="3561748"/>
                      <a:pt x="2799297" y="3445285"/>
                    </a:cubicBezTo>
                    <a:cubicBezTo>
                      <a:pt x="2866537" y="3328822"/>
                      <a:pt x="3005527" y="3168516"/>
                      <a:pt x="3085433" y="3091159"/>
                    </a:cubicBezTo>
                    <a:close/>
                    <a:moveTo>
                      <a:pt x="2145155" y="3001992"/>
                    </a:moveTo>
                    <a:cubicBezTo>
                      <a:pt x="2120211" y="3108140"/>
                      <a:pt x="2048782" y="3310393"/>
                      <a:pt x="1981542" y="3426856"/>
                    </a:cubicBezTo>
                    <a:cubicBezTo>
                      <a:pt x="1914302" y="3543319"/>
                      <a:pt x="1832365" y="3621895"/>
                      <a:pt x="1798532" y="3602362"/>
                    </a:cubicBezTo>
                    <a:cubicBezTo>
                      <a:pt x="1764698" y="3582828"/>
                      <a:pt x="1791779" y="3472581"/>
                      <a:pt x="1859019" y="3356118"/>
                    </a:cubicBezTo>
                    <a:cubicBezTo>
                      <a:pt x="1926259" y="3239655"/>
                      <a:pt x="2065249" y="3079349"/>
                      <a:pt x="2145155" y="3001992"/>
                    </a:cubicBezTo>
                    <a:close/>
                    <a:moveTo>
                      <a:pt x="4284101" y="2600410"/>
                    </a:moveTo>
                    <a:cubicBezTo>
                      <a:pt x="4251823" y="2687732"/>
                      <a:pt x="4176122" y="2858045"/>
                      <a:pt x="4117021" y="2960411"/>
                    </a:cubicBezTo>
                    <a:cubicBezTo>
                      <a:pt x="4057920" y="3062777"/>
                      <a:pt x="3996320" y="3137858"/>
                      <a:pt x="3979434" y="3128109"/>
                    </a:cubicBezTo>
                    <a:cubicBezTo>
                      <a:pt x="3962548" y="3118360"/>
                      <a:pt x="3996770" y="3027472"/>
                      <a:pt x="4055871" y="2925106"/>
                    </a:cubicBezTo>
                    <a:cubicBezTo>
                      <a:pt x="4114972" y="2822740"/>
                      <a:pt x="4223909" y="2674200"/>
                      <a:pt x="4284101" y="2600410"/>
                    </a:cubicBezTo>
                    <a:close/>
                    <a:moveTo>
                      <a:pt x="5302425" y="2458525"/>
                    </a:moveTo>
                    <a:cubicBezTo>
                      <a:pt x="5277481" y="2564673"/>
                      <a:pt x="5206051" y="2766926"/>
                      <a:pt x="5138811" y="2883389"/>
                    </a:cubicBezTo>
                    <a:cubicBezTo>
                      <a:pt x="5071572" y="2999853"/>
                      <a:pt x="4989636" y="3078429"/>
                      <a:pt x="4955802" y="3058895"/>
                    </a:cubicBezTo>
                    <a:cubicBezTo>
                      <a:pt x="4921968" y="3039361"/>
                      <a:pt x="4949048" y="2929114"/>
                      <a:pt x="5016288" y="2812650"/>
                    </a:cubicBezTo>
                    <a:cubicBezTo>
                      <a:pt x="5083528" y="2696187"/>
                      <a:pt x="5222519" y="2535882"/>
                      <a:pt x="5302425" y="2458525"/>
                    </a:cubicBezTo>
                    <a:close/>
                    <a:moveTo>
                      <a:pt x="920208" y="2044460"/>
                    </a:moveTo>
                    <a:cubicBezTo>
                      <a:pt x="895264" y="2150608"/>
                      <a:pt x="823835" y="2352861"/>
                      <a:pt x="756595" y="2469324"/>
                    </a:cubicBezTo>
                    <a:cubicBezTo>
                      <a:pt x="689355" y="2585787"/>
                      <a:pt x="607419" y="2664364"/>
                      <a:pt x="573584" y="2644830"/>
                    </a:cubicBezTo>
                    <a:cubicBezTo>
                      <a:pt x="539750" y="2625296"/>
                      <a:pt x="566832" y="2515048"/>
                      <a:pt x="634072" y="2398585"/>
                    </a:cubicBezTo>
                    <a:cubicBezTo>
                      <a:pt x="701311" y="2282122"/>
                      <a:pt x="840302" y="2121816"/>
                      <a:pt x="920208" y="2044460"/>
                    </a:cubicBezTo>
                    <a:close/>
                    <a:moveTo>
                      <a:pt x="3032355" y="2013168"/>
                    </a:moveTo>
                    <a:cubicBezTo>
                      <a:pt x="2977497" y="2137129"/>
                      <a:pt x="2857016" y="2381922"/>
                      <a:pt x="2770207" y="2532279"/>
                    </a:cubicBezTo>
                    <a:cubicBezTo>
                      <a:pt x="2683399" y="2682635"/>
                      <a:pt x="2600416" y="2797241"/>
                      <a:pt x="2584856" y="2788258"/>
                    </a:cubicBezTo>
                    <a:cubicBezTo>
                      <a:pt x="2569298" y="2779275"/>
                      <a:pt x="2627056" y="2650106"/>
                      <a:pt x="2713865" y="2499749"/>
                    </a:cubicBezTo>
                    <a:cubicBezTo>
                      <a:pt x="2800673" y="2349393"/>
                      <a:pt x="2951165" y="2125722"/>
                      <a:pt x="3032355" y="2013168"/>
                    </a:cubicBezTo>
                    <a:close/>
                    <a:moveTo>
                      <a:pt x="3689284" y="1889183"/>
                    </a:moveTo>
                    <a:cubicBezTo>
                      <a:pt x="3664340" y="1995331"/>
                      <a:pt x="3592910" y="2197584"/>
                      <a:pt x="3525670" y="2314047"/>
                    </a:cubicBezTo>
                    <a:cubicBezTo>
                      <a:pt x="3458431" y="2430510"/>
                      <a:pt x="3376494" y="2509087"/>
                      <a:pt x="3342661" y="2489553"/>
                    </a:cubicBezTo>
                    <a:cubicBezTo>
                      <a:pt x="3308827" y="2470019"/>
                      <a:pt x="3335907" y="2359772"/>
                      <a:pt x="3403147" y="2243309"/>
                    </a:cubicBezTo>
                    <a:cubicBezTo>
                      <a:pt x="3470387" y="2126846"/>
                      <a:pt x="3609379" y="1966539"/>
                      <a:pt x="3689284" y="1889183"/>
                    </a:cubicBezTo>
                    <a:close/>
                    <a:moveTo>
                      <a:pt x="2477861" y="1614969"/>
                    </a:moveTo>
                    <a:cubicBezTo>
                      <a:pt x="2445583" y="1702291"/>
                      <a:pt x="2369882" y="1872604"/>
                      <a:pt x="2310781" y="1974970"/>
                    </a:cubicBezTo>
                    <a:cubicBezTo>
                      <a:pt x="2251680" y="2077336"/>
                      <a:pt x="2190080" y="2152417"/>
                      <a:pt x="2173194" y="2142668"/>
                    </a:cubicBezTo>
                    <a:cubicBezTo>
                      <a:pt x="2156308" y="2132918"/>
                      <a:pt x="2190530" y="2042031"/>
                      <a:pt x="2249631" y="1939665"/>
                    </a:cubicBezTo>
                    <a:cubicBezTo>
                      <a:pt x="2308732" y="1837299"/>
                      <a:pt x="2417669" y="1688759"/>
                      <a:pt x="2477861" y="1614969"/>
                    </a:cubicBezTo>
                    <a:close/>
                    <a:moveTo>
                      <a:pt x="496189" y="1555970"/>
                    </a:moveTo>
                    <a:cubicBezTo>
                      <a:pt x="441332" y="1679931"/>
                      <a:pt x="320850" y="1924725"/>
                      <a:pt x="234042" y="2075081"/>
                    </a:cubicBezTo>
                    <a:cubicBezTo>
                      <a:pt x="147233" y="2225437"/>
                      <a:pt x="64249" y="2340042"/>
                      <a:pt x="48691" y="2331060"/>
                    </a:cubicBezTo>
                    <a:cubicBezTo>
                      <a:pt x="33132" y="2322077"/>
                      <a:pt x="90890" y="2192908"/>
                      <a:pt x="177699" y="2042551"/>
                    </a:cubicBezTo>
                    <a:cubicBezTo>
                      <a:pt x="264507" y="1892195"/>
                      <a:pt x="414999" y="1668523"/>
                      <a:pt x="496189" y="1555970"/>
                    </a:cubicBezTo>
                    <a:close/>
                    <a:moveTo>
                      <a:pt x="5091666" y="1502825"/>
                    </a:moveTo>
                    <a:cubicBezTo>
                      <a:pt x="5059387" y="1590147"/>
                      <a:pt x="4983686" y="1760461"/>
                      <a:pt x="4924585" y="1862827"/>
                    </a:cubicBezTo>
                    <a:cubicBezTo>
                      <a:pt x="4865484" y="1965193"/>
                      <a:pt x="4803885" y="2040273"/>
                      <a:pt x="4786999" y="2030524"/>
                    </a:cubicBezTo>
                    <a:cubicBezTo>
                      <a:pt x="4770112" y="2020774"/>
                      <a:pt x="4804334" y="1929887"/>
                      <a:pt x="4863435" y="1827522"/>
                    </a:cubicBezTo>
                    <a:cubicBezTo>
                      <a:pt x="4922536" y="1725156"/>
                      <a:pt x="5031472" y="1576615"/>
                      <a:pt x="5091666" y="1502825"/>
                    </a:cubicBezTo>
                    <a:close/>
                    <a:moveTo>
                      <a:pt x="1825979" y="1492368"/>
                    </a:moveTo>
                    <a:cubicBezTo>
                      <a:pt x="1801034" y="1598517"/>
                      <a:pt x="1729606" y="1800770"/>
                      <a:pt x="1662366" y="1917233"/>
                    </a:cubicBezTo>
                    <a:cubicBezTo>
                      <a:pt x="1595126" y="2033696"/>
                      <a:pt x="1513189" y="2112272"/>
                      <a:pt x="1479355" y="2092738"/>
                    </a:cubicBezTo>
                    <a:cubicBezTo>
                      <a:pt x="1445522" y="2073204"/>
                      <a:pt x="1472603" y="1962957"/>
                      <a:pt x="1539843" y="1846494"/>
                    </a:cubicBezTo>
                    <a:cubicBezTo>
                      <a:pt x="1607083" y="1730031"/>
                      <a:pt x="1746073" y="1569725"/>
                      <a:pt x="1825979" y="1492368"/>
                    </a:cubicBezTo>
                    <a:close/>
                    <a:moveTo>
                      <a:pt x="1054505" y="1114638"/>
                    </a:moveTo>
                    <a:cubicBezTo>
                      <a:pt x="1022227" y="1201960"/>
                      <a:pt x="946526" y="1372273"/>
                      <a:pt x="887425" y="1474639"/>
                    </a:cubicBezTo>
                    <a:cubicBezTo>
                      <a:pt x="828324" y="1577005"/>
                      <a:pt x="766724" y="1652086"/>
                      <a:pt x="749838" y="1642337"/>
                    </a:cubicBezTo>
                    <a:cubicBezTo>
                      <a:pt x="732951" y="1632587"/>
                      <a:pt x="767174" y="1541700"/>
                      <a:pt x="826275" y="1439334"/>
                    </a:cubicBezTo>
                    <a:cubicBezTo>
                      <a:pt x="885376" y="1336968"/>
                      <a:pt x="994312" y="1188427"/>
                      <a:pt x="1054505" y="1114638"/>
                    </a:cubicBezTo>
                    <a:close/>
                    <a:moveTo>
                      <a:pt x="4740384" y="900362"/>
                    </a:moveTo>
                    <a:cubicBezTo>
                      <a:pt x="4685527" y="1024322"/>
                      <a:pt x="4565046" y="1269115"/>
                      <a:pt x="4478238" y="1419471"/>
                    </a:cubicBezTo>
                    <a:cubicBezTo>
                      <a:pt x="4391429" y="1569828"/>
                      <a:pt x="4308445" y="1684433"/>
                      <a:pt x="4292887" y="1675451"/>
                    </a:cubicBezTo>
                    <a:cubicBezTo>
                      <a:pt x="4277328" y="1666468"/>
                      <a:pt x="4335087" y="1537299"/>
                      <a:pt x="4421895" y="1386942"/>
                    </a:cubicBezTo>
                    <a:cubicBezTo>
                      <a:pt x="4508703" y="1236586"/>
                      <a:pt x="4659195" y="1012915"/>
                      <a:pt x="4740384" y="900362"/>
                    </a:cubicBezTo>
                    <a:close/>
                    <a:moveTo>
                      <a:pt x="3273987" y="582393"/>
                    </a:moveTo>
                    <a:cubicBezTo>
                      <a:pt x="3221639" y="698306"/>
                      <a:pt x="3107464" y="927561"/>
                      <a:pt x="3025952" y="1068743"/>
                    </a:cubicBezTo>
                    <a:cubicBezTo>
                      <a:pt x="2944441" y="1209925"/>
                      <a:pt x="2867362" y="1318025"/>
                      <a:pt x="2853792" y="1310191"/>
                    </a:cubicBezTo>
                    <a:cubicBezTo>
                      <a:pt x="2840223" y="1302356"/>
                      <a:pt x="2895301" y="1181554"/>
                      <a:pt x="2976812" y="1040373"/>
                    </a:cubicBezTo>
                    <a:cubicBezTo>
                      <a:pt x="3058324" y="899190"/>
                      <a:pt x="3198563" y="688548"/>
                      <a:pt x="3273987" y="582393"/>
                    </a:cubicBezTo>
                    <a:close/>
                    <a:moveTo>
                      <a:pt x="545543" y="528040"/>
                    </a:moveTo>
                    <a:cubicBezTo>
                      <a:pt x="513266" y="615362"/>
                      <a:pt x="437565" y="785676"/>
                      <a:pt x="378463" y="888042"/>
                    </a:cubicBezTo>
                    <a:cubicBezTo>
                      <a:pt x="319362" y="990407"/>
                      <a:pt x="257763" y="1065488"/>
                      <a:pt x="240877" y="1055739"/>
                    </a:cubicBezTo>
                    <a:cubicBezTo>
                      <a:pt x="223990" y="1045990"/>
                      <a:pt x="258213" y="955103"/>
                      <a:pt x="317313" y="852737"/>
                    </a:cubicBezTo>
                    <a:cubicBezTo>
                      <a:pt x="376415" y="750371"/>
                      <a:pt x="485351" y="601830"/>
                      <a:pt x="545543" y="528040"/>
                    </a:cubicBezTo>
                    <a:close/>
                    <a:moveTo>
                      <a:pt x="3835934" y="474453"/>
                    </a:moveTo>
                    <a:cubicBezTo>
                      <a:pt x="3810991" y="580602"/>
                      <a:pt x="3739560" y="782854"/>
                      <a:pt x="3672320" y="899317"/>
                    </a:cubicBezTo>
                    <a:cubicBezTo>
                      <a:pt x="3605080" y="1015780"/>
                      <a:pt x="3523145" y="1094357"/>
                      <a:pt x="3489311" y="1074823"/>
                    </a:cubicBezTo>
                    <a:cubicBezTo>
                      <a:pt x="3455477" y="1055289"/>
                      <a:pt x="3482558" y="945042"/>
                      <a:pt x="3549798" y="828579"/>
                    </a:cubicBezTo>
                    <a:cubicBezTo>
                      <a:pt x="3617038" y="712116"/>
                      <a:pt x="3756029" y="551810"/>
                      <a:pt x="3835934" y="474453"/>
                    </a:cubicBezTo>
                    <a:close/>
                    <a:moveTo>
                      <a:pt x="4905610" y="172528"/>
                    </a:moveTo>
                    <a:cubicBezTo>
                      <a:pt x="4880666" y="278677"/>
                      <a:pt x="4809236" y="480929"/>
                      <a:pt x="4741996" y="597392"/>
                    </a:cubicBezTo>
                    <a:cubicBezTo>
                      <a:pt x="4674756" y="713855"/>
                      <a:pt x="4592820" y="792431"/>
                      <a:pt x="4558987" y="772898"/>
                    </a:cubicBezTo>
                    <a:cubicBezTo>
                      <a:pt x="4525153" y="753364"/>
                      <a:pt x="4552234" y="643118"/>
                      <a:pt x="4619474" y="526654"/>
                    </a:cubicBezTo>
                    <a:cubicBezTo>
                      <a:pt x="4686714" y="410190"/>
                      <a:pt x="4825704" y="249884"/>
                      <a:pt x="4905610" y="172528"/>
                    </a:cubicBezTo>
                    <a:close/>
                    <a:moveTo>
                      <a:pt x="1351525" y="2"/>
                    </a:moveTo>
                    <a:cubicBezTo>
                      <a:pt x="1326581" y="106150"/>
                      <a:pt x="1255155" y="308403"/>
                      <a:pt x="1187915" y="424866"/>
                    </a:cubicBezTo>
                    <a:cubicBezTo>
                      <a:pt x="1120675" y="541329"/>
                      <a:pt x="1038738" y="619905"/>
                      <a:pt x="1004904" y="600371"/>
                    </a:cubicBezTo>
                    <a:cubicBezTo>
                      <a:pt x="971070" y="580837"/>
                      <a:pt x="998152" y="470589"/>
                      <a:pt x="1065392" y="354127"/>
                    </a:cubicBezTo>
                    <a:cubicBezTo>
                      <a:pt x="1132631" y="237664"/>
                      <a:pt x="1271622" y="77358"/>
                      <a:pt x="1351525" y="2"/>
                    </a:cubicBezTo>
                    <a:close/>
                    <a:moveTo>
                      <a:pt x="2634823" y="0"/>
                    </a:moveTo>
                    <a:cubicBezTo>
                      <a:pt x="2609879" y="106148"/>
                      <a:pt x="2538449" y="308401"/>
                      <a:pt x="2471209" y="424864"/>
                    </a:cubicBezTo>
                    <a:cubicBezTo>
                      <a:pt x="2403969" y="541327"/>
                      <a:pt x="2322033" y="619903"/>
                      <a:pt x="2288199" y="600369"/>
                    </a:cubicBezTo>
                    <a:cubicBezTo>
                      <a:pt x="2254366" y="580836"/>
                      <a:pt x="2281447" y="470588"/>
                      <a:pt x="2348687" y="354126"/>
                    </a:cubicBezTo>
                    <a:cubicBezTo>
                      <a:pt x="2415927" y="237662"/>
                      <a:pt x="2554917" y="77356"/>
                      <a:pt x="2634823" y="0"/>
                    </a:cubicBezTo>
                    <a:close/>
                  </a:path>
                </a:pathLst>
              </a:custGeom>
              <a:solidFill>
                <a:srgbClr val="3399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085E4CD6-B9CD-4777-BA11-10131DD2BB48}"/>
                  </a:ext>
                </a:extLst>
              </p:cNvPr>
              <p:cNvSpPr/>
              <p:nvPr/>
            </p:nvSpPr>
            <p:spPr>
              <a:xfrm>
                <a:off x="1137571" y="1147313"/>
                <a:ext cx="1821289" cy="2281687"/>
              </a:xfrm>
              <a:custGeom>
                <a:avLst/>
                <a:gdLst>
                  <a:gd name="connsiteX0" fmla="*/ 2719400 w 5344325"/>
                  <a:gd name="connsiteY0" fmla="*/ 4763609 h 5419666"/>
                  <a:gd name="connsiteX1" fmla="*/ 2552320 w 5344325"/>
                  <a:gd name="connsiteY1" fmla="*/ 5123611 h 5419666"/>
                  <a:gd name="connsiteX2" fmla="*/ 2414733 w 5344325"/>
                  <a:gd name="connsiteY2" fmla="*/ 5291309 h 5419666"/>
                  <a:gd name="connsiteX3" fmla="*/ 2491170 w 5344325"/>
                  <a:gd name="connsiteY3" fmla="*/ 5088306 h 5419666"/>
                  <a:gd name="connsiteX4" fmla="*/ 2719400 w 5344325"/>
                  <a:gd name="connsiteY4" fmla="*/ 4763609 h 5419666"/>
                  <a:gd name="connsiteX5" fmla="*/ 4826742 w 5344325"/>
                  <a:gd name="connsiteY5" fmla="*/ 4691467 h 5419666"/>
                  <a:gd name="connsiteX6" fmla="*/ 4578707 w 5344325"/>
                  <a:gd name="connsiteY6" fmla="*/ 5177818 h 5419666"/>
                  <a:gd name="connsiteX7" fmla="*/ 4406547 w 5344325"/>
                  <a:gd name="connsiteY7" fmla="*/ 5419266 h 5419666"/>
                  <a:gd name="connsiteX8" fmla="*/ 4529567 w 5344325"/>
                  <a:gd name="connsiteY8" fmla="*/ 5149447 h 5419666"/>
                  <a:gd name="connsiteX9" fmla="*/ 4826742 w 5344325"/>
                  <a:gd name="connsiteY9" fmla="*/ 4691467 h 5419666"/>
                  <a:gd name="connsiteX10" fmla="*/ 3741042 w 5344325"/>
                  <a:gd name="connsiteY10" fmla="*/ 4615131 h 5419666"/>
                  <a:gd name="connsiteX11" fmla="*/ 3577428 w 5344325"/>
                  <a:gd name="connsiteY11" fmla="*/ 5039995 h 5419666"/>
                  <a:gd name="connsiteX12" fmla="*/ 3394419 w 5344325"/>
                  <a:gd name="connsiteY12" fmla="*/ 5215501 h 5419666"/>
                  <a:gd name="connsiteX13" fmla="*/ 3454906 w 5344325"/>
                  <a:gd name="connsiteY13" fmla="*/ 4969257 h 5419666"/>
                  <a:gd name="connsiteX14" fmla="*/ 3741042 w 5344325"/>
                  <a:gd name="connsiteY14" fmla="*/ 4615131 h 5419666"/>
                  <a:gd name="connsiteX15" fmla="*/ 1075481 w 5344325"/>
                  <a:gd name="connsiteY15" fmla="*/ 4580627 h 5419666"/>
                  <a:gd name="connsiteX16" fmla="*/ 911868 w 5344325"/>
                  <a:gd name="connsiteY16" fmla="*/ 5005491 h 5419666"/>
                  <a:gd name="connsiteX17" fmla="*/ 728858 w 5344325"/>
                  <a:gd name="connsiteY17" fmla="*/ 5180997 h 5419666"/>
                  <a:gd name="connsiteX18" fmla="*/ 789345 w 5344325"/>
                  <a:gd name="connsiteY18" fmla="*/ 4934753 h 5419666"/>
                  <a:gd name="connsiteX19" fmla="*/ 1075481 w 5344325"/>
                  <a:gd name="connsiteY19" fmla="*/ 4580627 h 5419666"/>
                  <a:gd name="connsiteX20" fmla="*/ 422249 w 5344325"/>
                  <a:gd name="connsiteY20" fmla="*/ 4498783 h 5419666"/>
                  <a:gd name="connsiteX21" fmla="*/ 174214 w 5344325"/>
                  <a:gd name="connsiteY21" fmla="*/ 4985134 h 5419666"/>
                  <a:gd name="connsiteX22" fmla="*/ 2054 w 5344325"/>
                  <a:gd name="connsiteY22" fmla="*/ 5226582 h 5419666"/>
                  <a:gd name="connsiteX23" fmla="*/ 125074 w 5344325"/>
                  <a:gd name="connsiteY23" fmla="*/ 4956763 h 5419666"/>
                  <a:gd name="connsiteX24" fmla="*/ 422249 w 5344325"/>
                  <a:gd name="connsiteY24" fmla="*/ 4498783 h 5419666"/>
                  <a:gd name="connsiteX25" fmla="*/ 2102023 w 5344325"/>
                  <a:gd name="connsiteY25" fmla="*/ 4226942 h 5419666"/>
                  <a:gd name="connsiteX26" fmla="*/ 1938409 w 5344325"/>
                  <a:gd name="connsiteY26" fmla="*/ 4651806 h 5419666"/>
                  <a:gd name="connsiteX27" fmla="*/ 1755400 w 5344325"/>
                  <a:gd name="connsiteY27" fmla="*/ 4827312 h 5419666"/>
                  <a:gd name="connsiteX28" fmla="*/ 1815886 w 5344325"/>
                  <a:gd name="connsiteY28" fmla="*/ 4581067 h 5419666"/>
                  <a:gd name="connsiteX29" fmla="*/ 2102023 w 5344325"/>
                  <a:gd name="connsiteY29" fmla="*/ 4226942 h 5419666"/>
                  <a:gd name="connsiteX30" fmla="*/ 4474289 w 5344325"/>
                  <a:gd name="connsiteY30" fmla="*/ 3623091 h 5419666"/>
                  <a:gd name="connsiteX31" fmla="*/ 4310675 w 5344325"/>
                  <a:gd name="connsiteY31" fmla="*/ 4047954 h 5419666"/>
                  <a:gd name="connsiteX32" fmla="*/ 4127665 w 5344325"/>
                  <a:gd name="connsiteY32" fmla="*/ 4223461 h 5419666"/>
                  <a:gd name="connsiteX33" fmla="*/ 4188154 w 5344325"/>
                  <a:gd name="connsiteY33" fmla="*/ 3977216 h 5419666"/>
                  <a:gd name="connsiteX34" fmla="*/ 4474289 w 5344325"/>
                  <a:gd name="connsiteY34" fmla="*/ 3623091 h 5419666"/>
                  <a:gd name="connsiteX35" fmla="*/ 5344325 w 5344325"/>
                  <a:gd name="connsiteY35" fmla="*/ 3578660 h 5419666"/>
                  <a:gd name="connsiteX36" fmla="*/ 5096290 w 5344325"/>
                  <a:gd name="connsiteY36" fmla="*/ 4065011 h 5419666"/>
                  <a:gd name="connsiteX37" fmla="*/ 4924130 w 5344325"/>
                  <a:gd name="connsiteY37" fmla="*/ 4306459 h 5419666"/>
                  <a:gd name="connsiteX38" fmla="*/ 5047150 w 5344325"/>
                  <a:gd name="connsiteY38" fmla="*/ 4036640 h 5419666"/>
                  <a:gd name="connsiteX39" fmla="*/ 5344325 w 5344325"/>
                  <a:gd name="connsiteY39" fmla="*/ 3578660 h 5419666"/>
                  <a:gd name="connsiteX40" fmla="*/ 4033111 w 5344325"/>
                  <a:gd name="connsiteY40" fmla="*/ 3363001 h 5419666"/>
                  <a:gd name="connsiteX41" fmla="*/ 3785076 w 5344325"/>
                  <a:gd name="connsiteY41" fmla="*/ 3849352 h 5419666"/>
                  <a:gd name="connsiteX42" fmla="*/ 3612916 w 5344325"/>
                  <a:gd name="connsiteY42" fmla="*/ 4090800 h 5419666"/>
                  <a:gd name="connsiteX43" fmla="*/ 3735936 w 5344325"/>
                  <a:gd name="connsiteY43" fmla="*/ 3820981 h 5419666"/>
                  <a:gd name="connsiteX44" fmla="*/ 4033111 w 5344325"/>
                  <a:gd name="connsiteY44" fmla="*/ 3363001 h 5419666"/>
                  <a:gd name="connsiteX45" fmla="*/ 1183901 w 5344325"/>
                  <a:gd name="connsiteY45" fmla="*/ 3184977 h 5419666"/>
                  <a:gd name="connsiteX46" fmla="*/ 1016821 w 5344325"/>
                  <a:gd name="connsiteY46" fmla="*/ 3544978 h 5419666"/>
                  <a:gd name="connsiteX47" fmla="*/ 879234 w 5344325"/>
                  <a:gd name="connsiteY47" fmla="*/ 3712676 h 5419666"/>
                  <a:gd name="connsiteX48" fmla="*/ 955670 w 5344325"/>
                  <a:gd name="connsiteY48" fmla="*/ 3509673 h 5419666"/>
                  <a:gd name="connsiteX49" fmla="*/ 1183901 w 5344325"/>
                  <a:gd name="connsiteY49" fmla="*/ 3184977 h 5419666"/>
                  <a:gd name="connsiteX50" fmla="*/ 385368 w 5344325"/>
                  <a:gd name="connsiteY50" fmla="*/ 3174520 h 5419666"/>
                  <a:gd name="connsiteX51" fmla="*/ 221754 w 5344325"/>
                  <a:gd name="connsiteY51" fmla="*/ 3599384 h 5419666"/>
                  <a:gd name="connsiteX52" fmla="*/ 38744 w 5344325"/>
                  <a:gd name="connsiteY52" fmla="*/ 3774890 h 5419666"/>
                  <a:gd name="connsiteX53" fmla="*/ 99231 w 5344325"/>
                  <a:gd name="connsiteY53" fmla="*/ 3528645 h 5419666"/>
                  <a:gd name="connsiteX54" fmla="*/ 385368 w 5344325"/>
                  <a:gd name="connsiteY54" fmla="*/ 3174520 h 5419666"/>
                  <a:gd name="connsiteX55" fmla="*/ 3085433 w 5344325"/>
                  <a:gd name="connsiteY55" fmla="*/ 3091159 h 5419666"/>
                  <a:gd name="connsiteX56" fmla="*/ 2921819 w 5344325"/>
                  <a:gd name="connsiteY56" fmla="*/ 3516023 h 5419666"/>
                  <a:gd name="connsiteX57" fmla="*/ 2738810 w 5344325"/>
                  <a:gd name="connsiteY57" fmla="*/ 3691529 h 5419666"/>
                  <a:gd name="connsiteX58" fmla="*/ 2799297 w 5344325"/>
                  <a:gd name="connsiteY58" fmla="*/ 3445285 h 5419666"/>
                  <a:gd name="connsiteX59" fmla="*/ 3085433 w 5344325"/>
                  <a:gd name="connsiteY59" fmla="*/ 3091159 h 5419666"/>
                  <a:gd name="connsiteX60" fmla="*/ 2145155 w 5344325"/>
                  <a:gd name="connsiteY60" fmla="*/ 3001992 h 5419666"/>
                  <a:gd name="connsiteX61" fmla="*/ 1981542 w 5344325"/>
                  <a:gd name="connsiteY61" fmla="*/ 3426856 h 5419666"/>
                  <a:gd name="connsiteX62" fmla="*/ 1798532 w 5344325"/>
                  <a:gd name="connsiteY62" fmla="*/ 3602362 h 5419666"/>
                  <a:gd name="connsiteX63" fmla="*/ 1859019 w 5344325"/>
                  <a:gd name="connsiteY63" fmla="*/ 3356118 h 5419666"/>
                  <a:gd name="connsiteX64" fmla="*/ 2145155 w 5344325"/>
                  <a:gd name="connsiteY64" fmla="*/ 3001992 h 5419666"/>
                  <a:gd name="connsiteX65" fmla="*/ 4284101 w 5344325"/>
                  <a:gd name="connsiteY65" fmla="*/ 2600410 h 5419666"/>
                  <a:gd name="connsiteX66" fmla="*/ 4117021 w 5344325"/>
                  <a:gd name="connsiteY66" fmla="*/ 2960411 h 5419666"/>
                  <a:gd name="connsiteX67" fmla="*/ 3979434 w 5344325"/>
                  <a:gd name="connsiteY67" fmla="*/ 3128109 h 5419666"/>
                  <a:gd name="connsiteX68" fmla="*/ 4055871 w 5344325"/>
                  <a:gd name="connsiteY68" fmla="*/ 2925106 h 5419666"/>
                  <a:gd name="connsiteX69" fmla="*/ 4284101 w 5344325"/>
                  <a:gd name="connsiteY69" fmla="*/ 2600410 h 5419666"/>
                  <a:gd name="connsiteX70" fmla="*/ 5302425 w 5344325"/>
                  <a:gd name="connsiteY70" fmla="*/ 2458525 h 5419666"/>
                  <a:gd name="connsiteX71" fmla="*/ 5138811 w 5344325"/>
                  <a:gd name="connsiteY71" fmla="*/ 2883389 h 5419666"/>
                  <a:gd name="connsiteX72" fmla="*/ 4955802 w 5344325"/>
                  <a:gd name="connsiteY72" fmla="*/ 3058895 h 5419666"/>
                  <a:gd name="connsiteX73" fmla="*/ 5016288 w 5344325"/>
                  <a:gd name="connsiteY73" fmla="*/ 2812650 h 5419666"/>
                  <a:gd name="connsiteX74" fmla="*/ 5302425 w 5344325"/>
                  <a:gd name="connsiteY74" fmla="*/ 2458525 h 5419666"/>
                  <a:gd name="connsiteX75" fmla="*/ 920208 w 5344325"/>
                  <a:gd name="connsiteY75" fmla="*/ 2044460 h 5419666"/>
                  <a:gd name="connsiteX76" fmla="*/ 756595 w 5344325"/>
                  <a:gd name="connsiteY76" fmla="*/ 2469324 h 5419666"/>
                  <a:gd name="connsiteX77" fmla="*/ 573584 w 5344325"/>
                  <a:gd name="connsiteY77" fmla="*/ 2644830 h 5419666"/>
                  <a:gd name="connsiteX78" fmla="*/ 634072 w 5344325"/>
                  <a:gd name="connsiteY78" fmla="*/ 2398585 h 5419666"/>
                  <a:gd name="connsiteX79" fmla="*/ 920208 w 5344325"/>
                  <a:gd name="connsiteY79" fmla="*/ 2044460 h 5419666"/>
                  <a:gd name="connsiteX80" fmla="*/ 3032355 w 5344325"/>
                  <a:gd name="connsiteY80" fmla="*/ 2013168 h 5419666"/>
                  <a:gd name="connsiteX81" fmla="*/ 2770207 w 5344325"/>
                  <a:gd name="connsiteY81" fmla="*/ 2532279 h 5419666"/>
                  <a:gd name="connsiteX82" fmla="*/ 2584856 w 5344325"/>
                  <a:gd name="connsiteY82" fmla="*/ 2788258 h 5419666"/>
                  <a:gd name="connsiteX83" fmla="*/ 2713865 w 5344325"/>
                  <a:gd name="connsiteY83" fmla="*/ 2499749 h 5419666"/>
                  <a:gd name="connsiteX84" fmla="*/ 3032355 w 5344325"/>
                  <a:gd name="connsiteY84" fmla="*/ 2013168 h 5419666"/>
                  <a:gd name="connsiteX85" fmla="*/ 3689284 w 5344325"/>
                  <a:gd name="connsiteY85" fmla="*/ 1889183 h 5419666"/>
                  <a:gd name="connsiteX86" fmla="*/ 3525670 w 5344325"/>
                  <a:gd name="connsiteY86" fmla="*/ 2314047 h 5419666"/>
                  <a:gd name="connsiteX87" fmla="*/ 3342661 w 5344325"/>
                  <a:gd name="connsiteY87" fmla="*/ 2489553 h 5419666"/>
                  <a:gd name="connsiteX88" fmla="*/ 3403147 w 5344325"/>
                  <a:gd name="connsiteY88" fmla="*/ 2243309 h 5419666"/>
                  <a:gd name="connsiteX89" fmla="*/ 3689284 w 5344325"/>
                  <a:gd name="connsiteY89" fmla="*/ 1889183 h 5419666"/>
                  <a:gd name="connsiteX90" fmla="*/ 2477861 w 5344325"/>
                  <a:gd name="connsiteY90" fmla="*/ 1614969 h 5419666"/>
                  <a:gd name="connsiteX91" fmla="*/ 2310781 w 5344325"/>
                  <a:gd name="connsiteY91" fmla="*/ 1974970 h 5419666"/>
                  <a:gd name="connsiteX92" fmla="*/ 2173194 w 5344325"/>
                  <a:gd name="connsiteY92" fmla="*/ 2142668 h 5419666"/>
                  <a:gd name="connsiteX93" fmla="*/ 2249631 w 5344325"/>
                  <a:gd name="connsiteY93" fmla="*/ 1939665 h 5419666"/>
                  <a:gd name="connsiteX94" fmla="*/ 2477861 w 5344325"/>
                  <a:gd name="connsiteY94" fmla="*/ 1614969 h 5419666"/>
                  <a:gd name="connsiteX95" fmla="*/ 496189 w 5344325"/>
                  <a:gd name="connsiteY95" fmla="*/ 1555970 h 5419666"/>
                  <a:gd name="connsiteX96" fmla="*/ 234042 w 5344325"/>
                  <a:gd name="connsiteY96" fmla="*/ 2075081 h 5419666"/>
                  <a:gd name="connsiteX97" fmla="*/ 48691 w 5344325"/>
                  <a:gd name="connsiteY97" fmla="*/ 2331060 h 5419666"/>
                  <a:gd name="connsiteX98" fmla="*/ 177699 w 5344325"/>
                  <a:gd name="connsiteY98" fmla="*/ 2042551 h 5419666"/>
                  <a:gd name="connsiteX99" fmla="*/ 496189 w 5344325"/>
                  <a:gd name="connsiteY99" fmla="*/ 1555970 h 5419666"/>
                  <a:gd name="connsiteX100" fmla="*/ 5091666 w 5344325"/>
                  <a:gd name="connsiteY100" fmla="*/ 1502825 h 5419666"/>
                  <a:gd name="connsiteX101" fmla="*/ 4924585 w 5344325"/>
                  <a:gd name="connsiteY101" fmla="*/ 1862827 h 5419666"/>
                  <a:gd name="connsiteX102" fmla="*/ 4786999 w 5344325"/>
                  <a:gd name="connsiteY102" fmla="*/ 2030524 h 5419666"/>
                  <a:gd name="connsiteX103" fmla="*/ 4863435 w 5344325"/>
                  <a:gd name="connsiteY103" fmla="*/ 1827522 h 5419666"/>
                  <a:gd name="connsiteX104" fmla="*/ 5091666 w 5344325"/>
                  <a:gd name="connsiteY104" fmla="*/ 1502825 h 5419666"/>
                  <a:gd name="connsiteX105" fmla="*/ 1825979 w 5344325"/>
                  <a:gd name="connsiteY105" fmla="*/ 1492368 h 5419666"/>
                  <a:gd name="connsiteX106" fmla="*/ 1662366 w 5344325"/>
                  <a:gd name="connsiteY106" fmla="*/ 1917233 h 5419666"/>
                  <a:gd name="connsiteX107" fmla="*/ 1479355 w 5344325"/>
                  <a:gd name="connsiteY107" fmla="*/ 2092738 h 5419666"/>
                  <a:gd name="connsiteX108" fmla="*/ 1539843 w 5344325"/>
                  <a:gd name="connsiteY108" fmla="*/ 1846494 h 5419666"/>
                  <a:gd name="connsiteX109" fmla="*/ 1825979 w 5344325"/>
                  <a:gd name="connsiteY109" fmla="*/ 1492368 h 5419666"/>
                  <a:gd name="connsiteX110" fmla="*/ 1054505 w 5344325"/>
                  <a:gd name="connsiteY110" fmla="*/ 1114638 h 5419666"/>
                  <a:gd name="connsiteX111" fmla="*/ 887425 w 5344325"/>
                  <a:gd name="connsiteY111" fmla="*/ 1474639 h 5419666"/>
                  <a:gd name="connsiteX112" fmla="*/ 749838 w 5344325"/>
                  <a:gd name="connsiteY112" fmla="*/ 1642337 h 5419666"/>
                  <a:gd name="connsiteX113" fmla="*/ 826275 w 5344325"/>
                  <a:gd name="connsiteY113" fmla="*/ 1439334 h 5419666"/>
                  <a:gd name="connsiteX114" fmla="*/ 1054505 w 5344325"/>
                  <a:gd name="connsiteY114" fmla="*/ 1114638 h 5419666"/>
                  <a:gd name="connsiteX115" fmla="*/ 4740384 w 5344325"/>
                  <a:gd name="connsiteY115" fmla="*/ 900362 h 5419666"/>
                  <a:gd name="connsiteX116" fmla="*/ 4478238 w 5344325"/>
                  <a:gd name="connsiteY116" fmla="*/ 1419471 h 5419666"/>
                  <a:gd name="connsiteX117" fmla="*/ 4292887 w 5344325"/>
                  <a:gd name="connsiteY117" fmla="*/ 1675451 h 5419666"/>
                  <a:gd name="connsiteX118" fmla="*/ 4421895 w 5344325"/>
                  <a:gd name="connsiteY118" fmla="*/ 1386942 h 5419666"/>
                  <a:gd name="connsiteX119" fmla="*/ 4740384 w 5344325"/>
                  <a:gd name="connsiteY119" fmla="*/ 900362 h 5419666"/>
                  <a:gd name="connsiteX120" fmla="*/ 3273987 w 5344325"/>
                  <a:gd name="connsiteY120" fmla="*/ 582393 h 5419666"/>
                  <a:gd name="connsiteX121" fmla="*/ 3025952 w 5344325"/>
                  <a:gd name="connsiteY121" fmla="*/ 1068743 h 5419666"/>
                  <a:gd name="connsiteX122" fmla="*/ 2853792 w 5344325"/>
                  <a:gd name="connsiteY122" fmla="*/ 1310191 h 5419666"/>
                  <a:gd name="connsiteX123" fmla="*/ 2976812 w 5344325"/>
                  <a:gd name="connsiteY123" fmla="*/ 1040373 h 5419666"/>
                  <a:gd name="connsiteX124" fmla="*/ 3273987 w 5344325"/>
                  <a:gd name="connsiteY124" fmla="*/ 582393 h 5419666"/>
                  <a:gd name="connsiteX125" fmla="*/ 545543 w 5344325"/>
                  <a:gd name="connsiteY125" fmla="*/ 528040 h 5419666"/>
                  <a:gd name="connsiteX126" fmla="*/ 378463 w 5344325"/>
                  <a:gd name="connsiteY126" fmla="*/ 888042 h 5419666"/>
                  <a:gd name="connsiteX127" fmla="*/ 240877 w 5344325"/>
                  <a:gd name="connsiteY127" fmla="*/ 1055739 h 5419666"/>
                  <a:gd name="connsiteX128" fmla="*/ 317313 w 5344325"/>
                  <a:gd name="connsiteY128" fmla="*/ 852737 h 5419666"/>
                  <a:gd name="connsiteX129" fmla="*/ 545543 w 5344325"/>
                  <a:gd name="connsiteY129" fmla="*/ 528040 h 5419666"/>
                  <a:gd name="connsiteX130" fmla="*/ 3835934 w 5344325"/>
                  <a:gd name="connsiteY130" fmla="*/ 474453 h 5419666"/>
                  <a:gd name="connsiteX131" fmla="*/ 3672320 w 5344325"/>
                  <a:gd name="connsiteY131" fmla="*/ 899317 h 5419666"/>
                  <a:gd name="connsiteX132" fmla="*/ 3489311 w 5344325"/>
                  <a:gd name="connsiteY132" fmla="*/ 1074823 h 5419666"/>
                  <a:gd name="connsiteX133" fmla="*/ 3549798 w 5344325"/>
                  <a:gd name="connsiteY133" fmla="*/ 828579 h 5419666"/>
                  <a:gd name="connsiteX134" fmla="*/ 3835934 w 5344325"/>
                  <a:gd name="connsiteY134" fmla="*/ 474453 h 5419666"/>
                  <a:gd name="connsiteX135" fmla="*/ 4905610 w 5344325"/>
                  <a:gd name="connsiteY135" fmla="*/ 172528 h 5419666"/>
                  <a:gd name="connsiteX136" fmla="*/ 4741996 w 5344325"/>
                  <a:gd name="connsiteY136" fmla="*/ 597392 h 5419666"/>
                  <a:gd name="connsiteX137" fmla="*/ 4558987 w 5344325"/>
                  <a:gd name="connsiteY137" fmla="*/ 772898 h 5419666"/>
                  <a:gd name="connsiteX138" fmla="*/ 4619474 w 5344325"/>
                  <a:gd name="connsiteY138" fmla="*/ 526654 h 5419666"/>
                  <a:gd name="connsiteX139" fmla="*/ 4905610 w 5344325"/>
                  <a:gd name="connsiteY139" fmla="*/ 172528 h 5419666"/>
                  <a:gd name="connsiteX140" fmla="*/ 1351525 w 5344325"/>
                  <a:gd name="connsiteY140" fmla="*/ 2 h 5419666"/>
                  <a:gd name="connsiteX141" fmla="*/ 1187915 w 5344325"/>
                  <a:gd name="connsiteY141" fmla="*/ 424866 h 5419666"/>
                  <a:gd name="connsiteX142" fmla="*/ 1004904 w 5344325"/>
                  <a:gd name="connsiteY142" fmla="*/ 600371 h 5419666"/>
                  <a:gd name="connsiteX143" fmla="*/ 1065392 w 5344325"/>
                  <a:gd name="connsiteY143" fmla="*/ 354127 h 5419666"/>
                  <a:gd name="connsiteX144" fmla="*/ 1351525 w 5344325"/>
                  <a:gd name="connsiteY144" fmla="*/ 2 h 5419666"/>
                  <a:gd name="connsiteX145" fmla="*/ 2634823 w 5344325"/>
                  <a:gd name="connsiteY145" fmla="*/ 0 h 5419666"/>
                  <a:gd name="connsiteX146" fmla="*/ 2471209 w 5344325"/>
                  <a:gd name="connsiteY146" fmla="*/ 424864 h 5419666"/>
                  <a:gd name="connsiteX147" fmla="*/ 2288199 w 5344325"/>
                  <a:gd name="connsiteY147" fmla="*/ 600369 h 5419666"/>
                  <a:gd name="connsiteX148" fmla="*/ 2348687 w 5344325"/>
                  <a:gd name="connsiteY148" fmla="*/ 354126 h 5419666"/>
                  <a:gd name="connsiteX149" fmla="*/ 2634823 w 5344325"/>
                  <a:gd name="connsiteY149" fmla="*/ 0 h 5419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</a:cxnLst>
                <a:rect l="l" t="t" r="r" b="b"/>
                <a:pathLst>
                  <a:path w="5344325" h="5419666">
                    <a:moveTo>
                      <a:pt x="2719400" y="4763609"/>
                    </a:moveTo>
                    <a:cubicBezTo>
                      <a:pt x="2687122" y="4850933"/>
                      <a:pt x="2611421" y="5021245"/>
                      <a:pt x="2552320" y="5123611"/>
                    </a:cubicBezTo>
                    <a:cubicBezTo>
                      <a:pt x="2493219" y="5225977"/>
                      <a:pt x="2431620" y="5301058"/>
                      <a:pt x="2414733" y="5291309"/>
                    </a:cubicBezTo>
                    <a:cubicBezTo>
                      <a:pt x="2397847" y="5281559"/>
                      <a:pt x="2432069" y="5190672"/>
                      <a:pt x="2491170" y="5088306"/>
                    </a:cubicBezTo>
                    <a:cubicBezTo>
                      <a:pt x="2550271" y="4985940"/>
                      <a:pt x="2659208" y="4837400"/>
                      <a:pt x="2719400" y="4763609"/>
                    </a:cubicBezTo>
                    <a:close/>
                    <a:moveTo>
                      <a:pt x="4826742" y="4691467"/>
                    </a:moveTo>
                    <a:cubicBezTo>
                      <a:pt x="4774393" y="4807381"/>
                      <a:pt x="4660219" y="5036635"/>
                      <a:pt x="4578707" y="5177818"/>
                    </a:cubicBezTo>
                    <a:cubicBezTo>
                      <a:pt x="4497195" y="5319000"/>
                      <a:pt x="4420116" y="5427100"/>
                      <a:pt x="4406547" y="5419266"/>
                    </a:cubicBezTo>
                    <a:cubicBezTo>
                      <a:pt x="4392977" y="5411432"/>
                      <a:pt x="4448054" y="5290630"/>
                      <a:pt x="4529567" y="5149447"/>
                    </a:cubicBezTo>
                    <a:cubicBezTo>
                      <a:pt x="4611079" y="5008264"/>
                      <a:pt x="4751317" y="4797622"/>
                      <a:pt x="4826742" y="4691467"/>
                    </a:cubicBezTo>
                    <a:close/>
                    <a:moveTo>
                      <a:pt x="3741042" y="4615131"/>
                    </a:moveTo>
                    <a:cubicBezTo>
                      <a:pt x="3716098" y="4721279"/>
                      <a:pt x="3644668" y="4923532"/>
                      <a:pt x="3577428" y="5039995"/>
                    </a:cubicBezTo>
                    <a:cubicBezTo>
                      <a:pt x="3510189" y="5156457"/>
                      <a:pt x="3428252" y="5235034"/>
                      <a:pt x="3394419" y="5215501"/>
                    </a:cubicBezTo>
                    <a:cubicBezTo>
                      <a:pt x="3360585" y="5195967"/>
                      <a:pt x="3387666" y="5085720"/>
                      <a:pt x="3454906" y="4969257"/>
                    </a:cubicBezTo>
                    <a:cubicBezTo>
                      <a:pt x="3522146" y="4852794"/>
                      <a:pt x="3661136" y="4692487"/>
                      <a:pt x="3741042" y="4615131"/>
                    </a:cubicBezTo>
                    <a:close/>
                    <a:moveTo>
                      <a:pt x="1075481" y="4580627"/>
                    </a:moveTo>
                    <a:cubicBezTo>
                      <a:pt x="1050537" y="4686775"/>
                      <a:pt x="979108" y="4889028"/>
                      <a:pt x="911868" y="5005491"/>
                    </a:cubicBezTo>
                    <a:cubicBezTo>
                      <a:pt x="844628" y="5121954"/>
                      <a:pt x="762691" y="5200530"/>
                      <a:pt x="728858" y="5180997"/>
                    </a:cubicBezTo>
                    <a:cubicBezTo>
                      <a:pt x="695025" y="5161463"/>
                      <a:pt x="722105" y="5051216"/>
                      <a:pt x="789345" y="4934753"/>
                    </a:cubicBezTo>
                    <a:cubicBezTo>
                      <a:pt x="856585" y="4818290"/>
                      <a:pt x="995576" y="4657983"/>
                      <a:pt x="1075481" y="4580627"/>
                    </a:cubicBezTo>
                    <a:close/>
                    <a:moveTo>
                      <a:pt x="422249" y="4498783"/>
                    </a:moveTo>
                    <a:cubicBezTo>
                      <a:pt x="369901" y="4614697"/>
                      <a:pt x="255726" y="4843951"/>
                      <a:pt x="174214" y="4985134"/>
                    </a:cubicBezTo>
                    <a:cubicBezTo>
                      <a:pt x="92702" y="5126317"/>
                      <a:pt x="15623" y="5234416"/>
                      <a:pt x="2054" y="5226582"/>
                    </a:cubicBezTo>
                    <a:cubicBezTo>
                      <a:pt x="-11516" y="5218747"/>
                      <a:pt x="43562" y="5097946"/>
                      <a:pt x="125074" y="4956763"/>
                    </a:cubicBezTo>
                    <a:cubicBezTo>
                      <a:pt x="206586" y="4815580"/>
                      <a:pt x="346825" y="4604938"/>
                      <a:pt x="422249" y="4498783"/>
                    </a:cubicBezTo>
                    <a:close/>
                    <a:moveTo>
                      <a:pt x="2102023" y="4226942"/>
                    </a:moveTo>
                    <a:cubicBezTo>
                      <a:pt x="2077079" y="4333090"/>
                      <a:pt x="2005650" y="4535343"/>
                      <a:pt x="1938409" y="4651806"/>
                    </a:cubicBezTo>
                    <a:cubicBezTo>
                      <a:pt x="1871169" y="4768269"/>
                      <a:pt x="1789233" y="4846846"/>
                      <a:pt x="1755400" y="4827312"/>
                    </a:cubicBezTo>
                    <a:cubicBezTo>
                      <a:pt x="1721566" y="4807778"/>
                      <a:pt x="1748646" y="4697531"/>
                      <a:pt x="1815886" y="4581067"/>
                    </a:cubicBezTo>
                    <a:cubicBezTo>
                      <a:pt x="1883126" y="4464604"/>
                      <a:pt x="2022118" y="4304298"/>
                      <a:pt x="2102023" y="4226942"/>
                    </a:cubicBezTo>
                    <a:close/>
                    <a:moveTo>
                      <a:pt x="4474289" y="3623091"/>
                    </a:moveTo>
                    <a:cubicBezTo>
                      <a:pt x="4449345" y="3729239"/>
                      <a:pt x="4377915" y="3931492"/>
                      <a:pt x="4310675" y="4047954"/>
                    </a:cubicBezTo>
                    <a:cubicBezTo>
                      <a:pt x="4243436" y="4164418"/>
                      <a:pt x="4161499" y="4242995"/>
                      <a:pt x="4127665" y="4223461"/>
                    </a:cubicBezTo>
                    <a:cubicBezTo>
                      <a:pt x="4093832" y="4203927"/>
                      <a:pt x="4120913" y="4093679"/>
                      <a:pt x="4188154" y="3977216"/>
                    </a:cubicBezTo>
                    <a:cubicBezTo>
                      <a:pt x="4255394" y="3860753"/>
                      <a:pt x="4394384" y="3700447"/>
                      <a:pt x="4474289" y="3623091"/>
                    </a:cubicBezTo>
                    <a:close/>
                    <a:moveTo>
                      <a:pt x="5344325" y="3578660"/>
                    </a:moveTo>
                    <a:cubicBezTo>
                      <a:pt x="5291977" y="3694574"/>
                      <a:pt x="5177802" y="3923828"/>
                      <a:pt x="5096290" y="4065011"/>
                    </a:cubicBezTo>
                    <a:cubicBezTo>
                      <a:pt x="5014779" y="4206193"/>
                      <a:pt x="4937700" y="4314293"/>
                      <a:pt x="4924130" y="4306459"/>
                    </a:cubicBezTo>
                    <a:cubicBezTo>
                      <a:pt x="4910561" y="4298624"/>
                      <a:pt x="4965639" y="4177822"/>
                      <a:pt x="5047150" y="4036640"/>
                    </a:cubicBezTo>
                    <a:cubicBezTo>
                      <a:pt x="5128662" y="3895457"/>
                      <a:pt x="5268901" y="3684815"/>
                      <a:pt x="5344325" y="3578660"/>
                    </a:cubicBezTo>
                    <a:close/>
                    <a:moveTo>
                      <a:pt x="4033111" y="3363001"/>
                    </a:moveTo>
                    <a:cubicBezTo>
                      <a:pt x="3980762" y="3478915"/>
                      <a:pt x="3866587" y="3708170"/>
                      <a:pt x="3785076" y="3849352"/>
                    </a:cubicBezTo>
                    <a:cubicBezTo>
                      <a:pt x="3703564" y="3990535"/>
                      <a:pt x="3626485" y="4098634"/>
                      <a:pt x="3612916" y="4090800"/>
                    </a:cubicBezTo>
                    <a:cubicBezTo>
                      <a:pt x="3599346" y="4082965"/>
                      <a:pt x="3654424" y="3962164"/>
                      <a:pt x="3735936" y="3820981"/>
                    </a:cubicBezTo>
                    <a:cubicBezTo>
                      <a:pt x="3817447" y="3679799"/>
                      <a:pt x="3957686" y="3469155"/>
                      <a:pt x="4033111" y="3363001"/>
                    </a:cubicBezTo>
                    <a:close/>
                    <a:moveTo>
                      <a:pt x="1183901" y="3184977"/>
                    </a:moveTo>
                    <a:cubicBezTo>
                      <a:pt x="1151623" y="3272299"/>
                      <a:pt x="1075922" y="3442613"/>
                      <a:pt x="1016821" y="3544978"/>
                    </a:cubicBezTo>
                    <a:cubicBezTo>
                      <a:pt x="957720" y="3647344"/>
                      <a:pt x="896120" y="3722425"/>
                      <a:pt x="879234" y="3712676"/>
                    </a:cubicBezTo>
                    <a:cubicBezTo>
                      <a:pt x="862348" y="3702927"/>
                      <a:pt x="896569" y="3612039"/>
                      <a:pt x="955670" y="3509673"/>
                    </a:cubicBezTo>
                    <a:cubicBezTo>
                      <a:pt x="1014772" y="3407308"/>
                      <a:pt x="1123708" y="3258767"/>
                      <a:pt x="1183901" y="3184977"/>
                    </a:cubicBezTo>
                    <a:close/>
                    <a:moveTo>
                      <a:pt x="385368" y="3174520"/>
                    </a:moveTo>
                    <a:cubicBezTo>
                      <a:pt x="360424" y="3280669"/>
                      <a:pt x="288994" y="3482921"/>
                      <a:pt x="221754" y="3599384"/>
                    </a:cubicBezTo>
                    <a:cubicBezTo>
                      <a:pt x="154514" y="3715847"/>
                      <a:pt x="72578" y="3794423"/>
                      <a:pt x="38744" y="3774890"/>
                    </a:cubicBezTo>
                    <a:cubicBezTo>
                      <a:pt x="4910" y="3755356"/>
                      <a:pt x="31991" y="3645108"/>
                      <a:pt x="99231" y="3528645"/>
                    </a:cubicBezTo>
                    <a:cubicBezTo>
                      <a:pt x="166471" y="3412182"/>
                      <a:pt x="305462" y="3251877"/>
                      <a:pt x="385368" y="3174520"/>
                    </a:cubicBezTo>
                    <a:close/>
                    <a:moveTo>
                      <a:pt x="3085433" y="3091159"/>
                    </a:moveTo>
                    <a:cubicBezTo>
                      <a:pt x="3060489" y="3197307"/>
                      <a:pt x="2989059" y="3399560"/>
                      <a:pt x="2921819" y="3516023"/>
                    </a:cubicBezTo>
                    <a:cubicBezTo>
                      <a:pt x="2854579" y="3632486"/>
                      <a:pt x="2772643" y="3711062"/>
                      <a:pt x="2738810" y="3691529"/>
                    </a:cubicBezTo>
                    <a:cubicBezTo>
                      <a:pt x="2704976" y="3671995"/>
                      <a:pt x="2732057" y="3561748"/>
                      <a:pt x="2799297" y="3445285"/>
                    </a:cubicBezTo>
                    <a:cubicBezTo>
                      <a:pt x="2866537" y="3328822"/>
                      <a:pt x="3005527" y="3168516"/>
                      <a:pt x="3085433" y="3091159"/>
                    </a:cubicBezTo>
                    <a:close/>
                    <a:moveTo>
                      <a:pt x="2145155" y="3001992"/>
                    </a:moveTo>
                    <a:cubicBezTo>
                      <a:pt x="2120211" y="3108140"/>
                      <a:pt x="2048782" y="3310393"/>
                      <a:pt x="1981542" y="3426856"/>
                    </a:cubicBezTo>
                    <a:cubicBezTo>
                      <a:pt x="1914302" y="3543319"/>
                      <a:pt x="1832365" y="3621895"/>
                      <a:pt x="1798532" y="3602362"/>
                    </a:cubicBezTo>
                    <a:cubicBezTo>
                      <a:pt x="1764698" y="3582828"/>
                      <a:pt x="1791779" y="3472581"/>
                      <a:pt x="1859019" y="3356118"/>
                    </a:cubicBezTo>
                    <a:cubicBezTo>
                      <a:pt x="1926259" y="3239655"/>
                      <a:pt x="2065249" y="3079349"/>
                      <a:pt x="2145155" y="3001992"/>
                    </a:cubicBezTo>
                    <a:close/>
                    <a:moveTo>
                      <a:pt x="4284101" y="2600410"/>
                    </a:moveTo>
                    <a:cubicBezTo>
                      <a:pt x="4251823" y="2687732"/>
                      <a:pt x="4176122" y="2858045"/>
                      <a:pt x="4117021" y="2960411"/>
                    </a:cubicBezTo>
                    <a:cubicBezTo>
                      <a:pt x="4057920" y="3062777"/>
                      <a:pt x="3996320" y="3137858"/>
                      <a:pt x="3979434" y="3128109"/>
                    </a:cubicBezTo>
                    <a:cubicBezTo>
                      <a:pt x="3962548" y="3118360"/>
                      <a:pt x="3996770" y="3027472"/>
                      <a:pt x="4055871" y="2925106"/>
                    </a:cubicBezTo>
                    <a:cubicBezTo>
                      <a:pt x="4114972" y="2822740"/>
                      <a:pt x="4223909" y="2674200"/>
                      <a:pt x="4284101" y="2600410"/>
                    </a:cubicBezTo>
                    <a:close/>
                    <a:moveTo>
                      <a:pt x="5302425" y="2458525"/>
                    </a:moveTo>
                    <a:cubicBezTo>
                      <a:pt x="5277481" y="2564673"/>
                      <a:pt x="5206051" y="2766926"/>
                      <a:pt x="5138811" y="2883389"/>
                    </a:cubicBezTo>
                    <a:cubicBezTo>
                      <a:pt x="5071572" y="2999853"/>
                      <a:pt x="4989636" y="3078429"/>
                      <a:pt x="4955802" y="3058895"/>
                    </a:cubicBezTo>
                    <a:cubicBezTo>
                      <a:pt x="4921968" y="3039361"/>
                      <a:pt x="4949048" y="2929114"/>
                      <a:pt x="5016288" y="2812650"/>
                    </a:cubicBezTo>
                    <a:cubicBezTo>
                      <a:pt x="5083528" y="2696187"/>
                      <a:pt x="5222519" y="2535882"/>
                      <a:pt x="5302425" y="2458525"/>
                    </a:cubicBezTo>
                    <a:close/>
                    <a:moveTo>
                      <a:pt x="920208" y="2044460"/>
                    </a:moveTo>
                    <a:cubicBezTo>
                      <a:pt x="895264" y="2150608"/>
                      <a:pt x="823835" y="2352861"/>
                      <a:pt x="756595" y="2469324"/>
                    </a:cubicBezTo>
                    <a:cubicBezTo>
                      <a:pt x="689355" y="2585787"/>
                      <a:pt x="607419" y="2664364"/>
                      <a:pt x="573584" y="2644830"/>
                    </a:cubicBezTo>
                    <a:cubicBezTo>
                      <a:pt x="539750" y="2625296"/>
                      <a:pt x="566832" y="2515048"/>
                      <a:pt x="634072" y="2398585"/>
                    </a:cubicBezTo>
                    <a:cubicBezTo>
                      <a:pt x="701311" y="2282122"/>
                      <a:pt x="840302" y="2121816"/>
                      <a:pt x="920208" y="2044460"/>
                    </a:cubicBezTo>
                    <a:close/>
                    <a:moveTo>
                      <a:pt x="3032355" y="2013168"/>
                    </a:moveTo>
                    <a:cubicBezTo>
                      <a:pt x="2977497" y="2137129"/>
                      <a:pt x="2857016" y="2381922"/>
                      <a:pt x="2770207" y="2532279"/>
                    </a:cubicBezTo>
                    <a:cubicBezTo>
                      <a:pt x="2683399" y="2682635"/>
                      <a:pt x="2600416" y="2797241"/>
                      <a:pt x="2584856" y="2788258"/>
                    </a:cubicBezTo>
                    <a:cubicBezTo>
                      <a:pt x="2569298" y="2779275"/>
                      <a:pt x="2627056" y="2650106"/>
                      <a:pt x="2713865" y="2499749"/>
                    </a:cubicBezTo>
                    <a:cubicBezTo>
                      <a:pt x="2800673" y="2349393"/>
                      <a:pt x="2951165" y="2125722"/>
                      <a:pt x="3032355" y="2013168"/>
                    </a:cubicBezTo>
                    <a:close/>
                    <a:moveTo>
                      <a:pt x="3689284" y="1889183"/>
                    </a:moveTo>
                    <a:cubicBezTo>
                      <a:pt x="3664340" y="1995331"/>
                      <a:pt x="3592910" y="2197584"/>
                      <a:pt x="3525670" y="2314047"/>
                    </a:cubicBezTo>
                    <a:cubicBezTo>
                      <a:pt x="3458431" y="2430510"/>
                      <a:pt x="3376494" y="2509087"/>
                      <a:pt x="3342661" y="2489553"/>
                    </a:cubicBezTo>
                    <a:cubicBezTo>
                      <a:pt x="3308827" y="2470019"/>
                      <a:pt x="3335907" y="2359772"/>
                      <a:pt x="3403147" y="2243309"/>
                    </a:cubicBezTo>
                    <a:cubicBezTo>
                      <a:pt x="3470387" y="2126846"/>
                      <a:pt x="3609379" y="1966539"/>
                      <a:pt x="3689284" y="1889183"/>
                    </a:cubicBezTo>
                    <a:close/>
                    <a:moveTo>
                      <a:pt x="2477861" y="1614969"/>
                    </a:moveTo>
                    <a:cubicBezTo>
                      <a:pt x="2445583" y="1702291"/>
                      <a:pt x="2369882" y="1872604"/>
                      <a:pt x="2310781" y="1974970"/>
                    </a:cubicBezTo>
                    <a:cubicBezTo>
                      <a:pt x="2251680" y="2077336"/>
                      <a:pt x="2190080" y="2152417"/>
                      <a:pt x="2173194" y="2142668"/>
                    </a:cubicBezTo>
                    <a:cubicBezTo>
                      <a:pt x="2156308" y="2132918"/>
                      <a:pt x="2190530" y="2042031"/>
                      <a:pt x="2249631" y="1939665"/>
                    </a:cubicBezTo>
                    <a:cubicBezTo>
                      <a:pt x="2308732" y="1837299"/>
                      <a:pt x="2417669" y="1688759"/>
                      <a:pt x="2477861" y="1614969"/>
                    </a:cubicBezTo>
                    <a:close/>
                    <a:moveTo>
                      <a:pt x="496189" y="1555970"/>
                    </a:moveTo>
                    <a:cubicBezTo>
                      <a:pt x="441332" y="1679931"/>
                      <a:pt x="320850" y="1924725"/>
                      <a:pt x="234042" y="2075081"/>
                    </a:cubicBezTo>
                    <a:cubicBezTo>
                      <a:pt x="147233" y="2225437"/>
                      <a:pt x="64249" y="2340042"/>
                      <a:pt x="48691" y="2331060"/>
                    </a:cubicBezTo>
                    <a:cubicBezTo>
                      <a:pt x="33132" y="2322077"/>
                      <a:pt x="90890" y="2192908"/>
                      <a:pt x="177699" y="2042551"/>
                    </a:cubicBezTo>
                    <a:cubicBezTo>
                      <a:pt x="264507" y="1892195"/>
                      <a:pt x="414999" y="1668523"/>
                      <a:pt x="496189" y="1555970"/>
                    </a:cubicBezTo>
                    <a:close/>
                    <a:moveTo>
                      <a:pt x="5091666" y="1502825"/>
                    </a:moveTo>
                    <a:cubicBezTo>
                      <a:pt x="5059387" y="1590147"/>
                      <a:pt x="4983686" y="1760461"/>
                      <a:pt x="4924585" y="1862827"/>
                    </a:cubicBezTo>
                    <a:cubicBezTo>
                      <a:pt x="4865484" y="1965193"/>
                      <a:pt x="4803885" y="2040273"/>
                      <a:pt x="4786999" y="2030524"/>
                    </a:cubicBezTo>
                    <a:cubicBezTo>
                      <a:pt x="4770112" y="2020774"/>
                      <a:pt x="4804334" y="1929887"/>
                      <a:pt x="4863435" y="1827522"/>
                    </a:cubicBezTo>
                    <a:cubicBezTo>
                      <a:pt x="4922536" y="1725156"/>
                      <a:pt x="5031472" y="1576615"/>
                      <a:pt x="5091666" y="1502825"/>
                    </a:cubicBezTo>
                    <a:close/>
                    <a:moveTo>
                      <a:pt x="1825979" y="1492368"/>
                    </a:moveTo>
                    <a:cubicBezTo>
                      <a:pt x="1801034" y="1598517"/>
                      <a:pt x="1729606" y="1800770"/>
                      <a:pt x="1662366" y="1917233"/>
                    </a:cubicBezTo>
                    <a:cubicBezTo>
                      <a:pt x="1595126" y="2033696"/>
                      <a:pt x="1513189" y="2112272"/>
                      <a:pt x="1479355" y="2092738"/>
                    </a:cubicBezTo>
                    <a:cubicBezTo>
                      <a:pt x="1445522" y="2073204"/>
                      <a:pt x="1472603" y="1962957"/>
                      <a:pt x="1539843" y="1846494"/>
                    </a:cubicBezTo>
                    <a:cubicBezTo>
                      <a:pt x="1607083" y="1730031"/>
                      <a:pt x="1746073" y="1569725"/>
                      <a:pt x="1825979" y="1492368"/>
                    </a:cubicBezTo>
                    <a:close/>
                    <a:moveTo>
                      <a:pt x="1054505" y="1114638"/>
                    </a:moveTo>
                    <a:cubicBezTo>
                      <a:pt x="1022227" y="1201960"/>
                      <a:pt x="946526" y="1372273"/>
                      <a:pt x="887425" y="1474639"/>
                    </a:cubicBezTo>
                    <a:cubicBezTo>
                      <a:pt x="828324" y="1577005"/>
                      <a:pt x="766724" y="1652086"/>
                      <a:pt x="749838" y="1642337"/>
                    </a:cubicBezTo>
                    <a:cubicBezTo>
                      <a:pt x="732951" y="1632587"/>
                      <a:pt x="767174" y="1541700"/>
                      <a:pt x="826275" y="1439334"/>
                    </a:cubicBezTo>
                    <a:cubicBezTo>
                      <a:pt x="885376" y="1336968"/>
                      <a:pt x="994312" y="1188427"/>
                      <a:pt x="1054505" y="1114638"/>
                    </a:cubicBezTo>
                    <a:close/>
                    <a:moveTo>
                      <a:pt x="4740384" y="900362"/>
                    </a:moveTo>
                    <a:cubicBezTo>
                      <a:pt x="4685527" y="1024322"/>
                      <a:pt x="4565046" y="1269115"/>
                      <a:pt x="4478238" y="1419471"/>
                    </a:cubicBezTo>
                    <a:cubicBezTo>
                      <a:pt x="4391429" y="1569828"/>
                      <a:pt x="4308445" y="1684433"/>
                      <a:pt x="4292887" y="1675451"/>
                    </a:cubicBezTo>
                    <a:cubicBezTo>
                      <a:pt x="4277328" y="1666468"/>
                      <a:pt x="4335087" y="1537299"/>
                      <a:pt x="4421895" y="1386942"/>
                    </a:cubicBezTo>
                    <a:cubicBezTo>
                      <a:pt x="4508703" y="1236586"/>
                      <a:pt x="4659195" y="1012915"/>
                      <a:pt x="4740384" y="900362"/>
                    </a:cubicBezTo>
                    <a:close/>
                    <a:moveTo>
                      <a:pt x="3273987" y="582393"/>
                    </a:moveTo>
                    <a:cubicBezTo>
                      <a:pt x="3221639" y="698306"/>
                      <a:pt x="3107464" y="927561"/>
                      <a:pt x="3025952" y="1068743"/>
                    </a:cubicBezTo>
                    <a:cubicBezTo>
                      <a:pt x="2944441" y="1209925"/>
                      <a:pt x="2867362" y="1318025"/>
                      <a:pt x="2853792" y="1310191"/>
                    </a:cubicBezTo>
                    <a:cubicBezTo>
                      <a:pt x="2840223" y="1302356"/>
                      <a:pt x="2895301" y="1181554"/>
                      <a:pt x="2976812" y="1040373"/>
                    </a:cubicBezTo>
                    <a:cubicBezTo>
                      <a:pt x="3058324" y="899190"/>
                      <a:pt x="3198563" y="688548"/>
                      <a:pt x="3273987" y="582393"/>
                    </a:cubicBezTo>
                    <a:close/>
                    <a:moveTo>
                      <a:pt x="545543" y="528040"/>
                    </a:moveTo>
                    <a:cubicBezTo>
                      <a:pt x="513266" y="615362"/>
                      <a:pt x="437565" y="785676"/>
                      <a:pt x="378463" y="888042"/>
                    </a:cubicBezTo>
                    <a:cubicBezTo>
                      <a:pt x="319362" y="990407"/>
                      <a:pt x="257763" y="1065488"/>
                      <a:pt x="240877" y="1055739"/>
                    </a:cubicBezTo>
                    <a:cubicBezTo>
                      <a:pt x="223990" y="1045990"/>
                      <a:pt x="258213" y="955103"/>
                      <a:pt x="317313" y="852737"/>
                    </a:cubicBezTo>
                    <a:cubicBezTo>
                      <a:pt x="376415" y="750371"/>
                      <a:pt x="485351" y="601830"/>
                      <a:pt x="545543" y="528040"/>
                    </a:cubicBezTo>
                    <a:close/>
                    <a:moveTo>
                      <a:pt x="3835934" y="474453"/>
                    </a:moveTo>
                    <a:cubicBezTo>
                      <a:pt x="3810991" y="580602"/>
                      <a:pt x="3739560" y="782854"/>
                      <a:pt x="3672320" y="899317"/>
                    </a:cubicBezTo>
                    <a:cubicBezTo>
                      <a:pt x="3605080" y="1015780"/>
                      <a:pt x="3523145" y="1094357"/>
                      <a:pt x="3489311" y="1074823"/>
                    </a:cubicBezTo>
                    <a:cubicBezTo>
                      <a:pt x="3455477" y="1055289"/>
                      <a:pt x="3482558" y="945042"/>
                      <a:pt x="3549798" y="828579"/>
                    </a:cubicBezTo>
                    <a:cubicBezTo>
                      <a:pt x="3617038" y="712116"/>
                      <a:pt x="3756029" y="551810"/>
                      <a:pt x="3835934" y="474453"/>
                    </a:cubicBezTo>
                    <a:close/>
                    <a:moveTo>
                      <a:pt x="4905610" y="172528"/>
                    </a:moveTo>
                    <a:cubicBezTo>
                      <a:pt x="4880666" y="278677"/>
                      <a:pt x="4809236" y="480929"/>
                      <a:pt x="4741996" y="597392"/>
                    </a:cubicBezTo>
                    <a:cubicBezTo>
                      <a:pt x="4674756" y="713855"/>
                      <a:pt x="4592820" y="792431"/>
                      <a:pt x="4558987" y="772898"/>
                    </a:cubicBezTo>
                    <a:cubicBezTo>
                      <a:pt x="4525153" y="753364"/>
                      <a:pt x="4552234" y="643118"/>
                      <a:pt x="4619474" y="526654"/>
                    </a:cubicBezTo>
                    <a:cubicBezTo>
                      <a:pt x="4686714" y="410190"/>
                      <a:pt x="4825704" y="249884"/>
                      <a:pt x="4905610" y="172528"/>
                    </a:cubicBezTo>
                    <a:close/>
                    <a:moveTo>
                      <a:pt x="1351525" y="2"/>
                    </a:moveTo>
                    <a:cubicBezTo>
                      <a:pt x="1326581" y="106150"/>
                      <a:pt x="1255155" y="308403"/>
                      <a:pt x="1187915" y="424866"/>
                    </a:cubicBezTo>
                    <a:cubicBezTo>
                      <a:pt x="1120675" y="541329"/>
                      <a:pt x="1038738" y="619905"/>
                      <a:pt x="1004904" y="600371"/>
                    </a:cubicBezTo>
                    <a:cubicBezTo>
                      <a:pt x="971070" y="580837"/>
                      <a:pt x="998152" y="470589"/>
                      <a:pt x="1065392" y="354127"/>
                    </a:cubicBezTo>
                    <a:cubicBezTo>
                      <a:pt x="1132631" y="237664"/>
                      <a:pt x="1271622" y="77358"/>
                      <a:pt x="1351525" y="2"/>
                    </a:cubicBezTo>
                    <a:close/>
                    <a:moveTo>
                      <a:pt x="2634823" y="0"/>
                    </a:moveTo>
                    <a:cubicBezTo>
                      <a:pt x="2609879" y="106148"/>
                      <a:pt x="2538449" y="308401"/>
                      <a:pt x="2471209" y="424864"/>
                    </a:cubicBezTo>
                    <a:cubicBezTo>
                      <a:pt x="2403969" y="541327"/>
                      <a:pt x="2322033" y="619903"/>
                      <a:pt x="2288199" y="600369"/>
                    </a:cubicBezTo>
                    <a:cubicBezTo>
                      <a:pt x="2254366" y="580836"/>
                      <a:pt x="2281447" y="470588"/>
                      <a:pt x="2348687" y="354126"/>
                    </a:cubicBezTo>
                    <a:cubicBezTo>
                      <a:pt x="2415927" y="237662"/>
                      <a:pt x="2554917" y="77356"/>
                      <a:pt x="2634823" y="0"/>
                    </a:cubicBezTo>
                    <a:close/>
                  </a:path>
                </a:pathLst>
              </a:custGeom>
              <a:solidFill>
                <a:srgbClr val="0070C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95" name="グループ化 194">
            <a:extLst>
              <a:ext uri="{FF2B5EF4-FFF2-40B4-BE49-F238E27FC236}">
                <a16:creationId xmlns:a16="http://schemas.microsoft.com/office/drawing/2014/main" id="{21F5C992-2FA3-4BAF-9E06-471945AECD22}"/>
              </a:ext>
            </a:extLst>
          </p:cNvPr>
          <p:cNvGrpSpPr/>
          <p:nvPr/>
        </p:nvGrpSpPr>
        <p:grpSpPr>
          <a:xfrm>
            <a:off x="6558399" y="3738975"/>
            <a:ext cx="2714100" cy="2708694"/>
            <a:chOff x="6558399" y="3738975"/>
            <a:chExt cx="2714100" cy="2708694"/>
          </a:xfrm>
        </p:grpSpPr>
        <p:sp>
          <p:nvSpPr>
            <p:cNvPr id="196" name="正方形/長方形 195">
              <a:extLst>
                <a:ext uri="{FF2B5EF4-FFF2-40B4-BE49-F238E27FC236}">
                  <a16:creationId xmlns:a16="http://schemas.microsoft.com/office/drawing/2014/main" id="{75CC2C0D-7AA3-4211-8F3B-BCA2D405041A}"/>
                </a:ext>
              </a:extLst>
            </p:cNvPr>
            <p:cNvSpPr/>
            <p:nvPr/>
          </p:nvSpPr>
          <p:spPr>
            <a:xfrm>
              <a:off x="6561168" y="3738975"/>
              <a:ext cx="2711331" cy="233759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7" name="グループ化 196">
              <a:extLst>
                <a:ext uri="{FF2B5EF4-FFF2-40B4-BE49-F238E27FC236}">
                  <a16:creationId xmlns:a16="http://schemas.microsoft.com/office/drawing/2014/main" id="{7828E0CA-EAE4-4C48-83A1-3295561C8CA9}"/>
                </a:ext>
              </a:extLst>
            </p:cNvPr>
            <p:cNvGrpSpPr/>
            <p:nvPr/>
          </p:nvGrpSpPr>
          <p:grpSpPr>
            <a:xfrm>
              <a:off x="6558399" y="4640827"/>
              <a:ext cx="1721881" cy="933102"/>
              <a:chOff x="766184" y="1560310"/>
              <a:chExt cx="911440" cy="493917"/>
            </a:xfrm>
            <a:solidFill>
              <a:schemeClr val="bg1">
                <a:lumMod val="65000"/>
              </a:schemeClr>
            </a:solidFill>
          </p:grpSpPr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5497261B-F030-4FD3-B6D0-C40957DD5833}"/>
                  </a:ext>
                </a:extLst>
              </p:cNvPr>
              <p:cNvSpPr/>
              <p:nvPr/>
            </p:nvSpPr>
            <p:spPr>
              <a:xfrm rot="19800000">
                <a:off x="1260476" y="1618380"/>
                <a:ext cx="281948" cy="431096"/>
              </a:xfrm>
              <a:custGeom>
                <a:avLst/>
                <a:gdLst>
                  <a:gd name="connsiteX0" fmla="*/ 67074 w 281948"/>
                  <a:gd name="connsiteY0" fmla="*/ 0 h 431096"/>
                  <a:gd name="connsiteX1" fmla="*/ 111124 w 281948"/>
                  <a:gd name="connsiteY1" fmla="*/ 5647 h 431096"/>
                  <a:gd name="connsiteX2" fmla="*/ 163512 w 281948"/>
                  <a:gd name="connsiteY2" fmla="*/ 88991 h 431096"/>
                  <a:gd name="connsiteX3" fmla="*/ 246855 w 281948"/>
                  <a:gd name="connsiteY3" fmla="*/ 27078 h 431096"/>
                  <a:gd name="connsiteX4" fmla="*/ 281948 w 281948"/>
                  <a:gd name="connsiteY4" fmla="*/ 62171 h 431096"/>
                  <a:gd name="connsiteX5" fmla="*/ 224547 w 281948"/>
                  <a:gd name="connsiteY5" fmla="*/ 431096 h 431096"/>
                  <a:gd name="connsiteX6" fmla="*/ 0 w 281948"/>
                  <a:gd name="connsiteY6" fmla="*/ 431096 h 431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48" h="431096">
                    <a:moveTo>
                      <a:pt x="67074" y="0"/>
                    </a:moveTo>
                    <a:lnTo>
                      <a:pt x="111124" y="5647"/>
                    </a:lnTo>
                    <a:lnTo>
                      <a:pt x="163512" y="88991"/>
                    </a:lnTo>
                    <a:lnTo>
                      <a:pt x="246855" y="27078"/>
                    </a:lnTo>
                    <a:lnTo>
                      <a:pt x="281948" y="62171"/>
                    </a:lnTo>
                    <a:lnTo>
                      <a:pt x="224547" y="431096"/>
                    </a:lnTo>
                    <a:lnTo>
                      <a:pt x="0" y="431096"/>
                    </a:ln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B53C393F-F052-42FE-87E2-AFBC4B9E5386}"/>
                  </a:ext>
                </a:extLst>
              </p:cNvPr>
              <p:cNvSpPr/>
              <p:nvPr/>
            </p:nvSpPr>
            <p:spPr>
              <a:xfrm>
                <a:off x="998993" y="1684314"/>
                <a:ext cx="214353" cy="84136"/>
              </a:xfrm>
              <a:custGeom>
                <a:avLst/>
                <a:gdLst>
                  <a:gd name="connsiteX0" fmla="*/ 4164 w 856285"/>
                  <a:gd name="connsiteY0" fmla="*/ 0 h 336103"/>
                  <a:gd name="connsiteX1" fmla="*/ 74834 w 856285"/>
                  <a:gd name="connsiteY1" fmla="*/ 4047 h 336103"/>
                  <a:gd name="connsiteX2" fmla="*/ 502851 w 856285"/>
                  <a:gd name="connsiteY2" fmla="*/ 261336 h 336103"/>
                  <a:gd name="connsiteX3" fmla="*/ 803605 w 856285"/>
                  <a:gd name="connsiteY3" fmla="*/ 251489 h 336103"/>
                  <a:gd name="connsiteX4" fmla="*/ 856285 w 856285"/>
                  <a:gd name="connsiteY4" fmla="*/ 311424 h 336103"/>
                  <a:gd name="connsiteX5" fmla="*/ 470447 w 856285"/>
                  <a:gd name="connsiteY5" fmla="*/ 327825 h 336103"/>
                  <a:gd name="connsiteX6" fmla="*/ 4164 w 856285"/>
                  <a:gd name="connsiteY6" fmla="*/ 0 h 336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6285" h="336103">
                    <a:moveTo>
                      <a:pt x="4164" y="0"/>
                    </a:moveTo>
                    <a:lnTo>
                      <a:pt x="74834" y="4047"/>
                    </a:lnTo>
                    <a:cubicBezTo>
                      <a:pt x="36835" y="124341"/>
                      <a:pt x="223712" y="236677"/>
                      <a:pt x="502851" y="261336"/>
                    </a:cubicBezTo>
                    <a:cubicBezTo>
                      <a:pt x="603276" y="270208"/>
                      <a:pt x="707548" y="266794"/>
                      <a:pt x="803605" y="251489"/>
                    </a:cubicBezTo>
                    <a:lnTo>
                      <a:pt x="856285" y="311424"/>
                    </a:lnTo>
                    <a:cubicBezTo>
                      <a:pt x="734656" y="337224"/>
                      <a:pt x="599289" y="342978"/>
                      <a:pt x="470447" y="327825"/>
                    </a:cubicBezTo>
                    <a:cubicBezTo>
                      <a:pt x="168481" y="292310"/>
                      <a:pt x="-31784" y="151511"/>
                      <a:pt x="4164" y="0"/>
                    </a:cubicBez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680505E3-6F9E-4BCE-AFE3-BE7108F1C16C}"/>
                  </a:ext>
                </a:extLst>
              </p:cNvPr>
              <p:cNvSpPr/>
              <p:nvPr/>
            </p:nvSpPr>
            <p:spPr>
              <a:xfrm>
                <a:off x="982324" y="1720033"/>
                <a:ext cx="214353" cy="84136"/>
              </a:xfrm>
              <a:custGeom>
                <a:avLst/>
                <a:gdLst>
                  <a:gd name="connsiteX0" fmla="*/ 4164 w 856285"/>
                  <a:gd name="connsiteY0" fmla="*/ 0 h 336103"/>
                  <a:gd name="connsiteX1" fmla="*/ 74834 w 856285"/>
                  <a:gd name="connsiteY1" fmla="*/ 4047 h 336103"/>
                  <a:gd name="connsiteX2" fmla="*/ 502851 w 856285"/>
                  <a:gd name="connsiteY2" fmla="*/ 261336 h 336103"/>
                  <a:gd name="connsiteX3" fmla="*/ 803605 w 856285"/>
                  <a:gd name="connsiteY3" fmla="*/ 251489 h 336103"/>
                  <a:gd name="connsiteX4" fmla="*/ 856285 w 856285"/>
                  <a:gd name="connsiteY4" fmla="*/ 311424 h 336103"/>
                  <a:gd name="connsiteX5" fmla="*/ 470447 w 856285"/>
                  <a:gd name="connsiteY5" fmla="*/ 327825 h 336103"/>
                  <a:gd name="connsiteX6" fmla="*/ 4164 w 856285"/>
                  <a:gd name="connsiteY6" fmla="*/ 0 h 336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6285" h="336103">
                    <a:moveTo>
                      <a:pt x="4164" y="0"/>
                    </a:moveTo>
                    <a:lnTo>
                      <a:pt x="74834" y="4047"/>
                    </a:lnTo>
                    <a:cubicBezTo>
                      <a:pt x="36835" y="124341"/>
                      <a:pt x="223712" y="236677"/>
                      <a:pt x="502851" y="261336"/>
                    </a:cubicBezTo>
                    <a:cubicBezTo>
                      <a:pt x="603276" y="270208"/>
                      <a:pt x="707548" y="266794"/>
                      <a:pt x="803605" y="251489"/>
                    </a:cubicBezTo>
                    <a:lnTo>
                      <a:pt x="856285" y="311424"/>
                    </a:lnTo>
                    <a:cubicBezTo>
                      <a:pt x="734656" y="337224"/>
                      <a:pt x="599289" y="342978"/>
                      <a:pt x="470447" y="327825"/>
                    </a:cubicBezTo>
                    <a:cubicBezTo>
                      <a:pt x="168481" y="292310"/>
                      <a:pt x="-31784" y="151511"/>
                      <a:pt x="4164" y="0"/>
                    </a:cubicBez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01EA4A57-2518-49DA-854F-6854F10143D3}"/>
                  </a:ext>
                </a:extLst>
              </p:cNvPr>
              <p:cNvSpPr/>
              <p:nvPr/>
            </p:nvSpPr>
            <p:spPr>
              <a:xfrm>
                <a:off x="1251595" y="1851917"/>
                <a:ext cx="426029" cy="202308"/>
              </a:xfrm>
              <a:custGeom>
                <a:avLst/>
                <a:gdLst>
                  <a:gd name="connsiteX0" fmla="*/ 126633 w 426029"/>
                  <a:gd name="connsiteY0" fmla="*/ 119762 h 202308"/>
                  <a:gd name="connsiteX1" fmla="*/ 126633 w 426029"/>
                  <a:gd name="connsiteY1" fmla="*/ 165481 h 202308"/>
                  <a:gd name="connsiteX2" fmla="*/ 262245 w 426029"/>
                  <a:gd name="connsiteY2" fmla="*/ 165481 h 202308"/>
                  <a:gd name="connsiteX3" fmla="*/ 262245 w 426029"/>
                  <a:gd name="connsiteY3" fmla="*/ 119762 h 202308"/>
                  <a:gd name="connsiteX4" fmla="*/ 213015 w 426029"/>
                  <a:gd name="connsiteY4" fmla="*/ 0 h 202308"/>
                  <a:gd name="connsiteX5" fmla="*/ 426029 w 426029"/>
                  <a:gd name="connsiteY5" fmla="*/ 100699 h 202308"/>
                  <a:gd name="connsiteX6" fmla="*/ 379093 w 426029"/>
                  <a:gd name="connsiteY6" fmla="*/ 100699 h 202308"/>
                  <a:gd name="connsiteX7" fmla="*/ 379093 w 426029"/>
                  <a:gd name="connsiteY7" fmla="*/ 202308 h 202308"/>
                  <a:gd name="connsiteX8" fmla="*/ 46936 w 426029"/>
                  <a:gd name="connsiteY8" fmla="*/ 202308 h 202308"/>
                  <a:gd name="connsiteX9" fmla="*/ 46936 w 426029"/>
                  <a:gd name="connsiteY9" fmla="*/ 100699 h 202308"/>
                  <a:gd name="connsiteX10" fmla="*/ 0 w 426029"/>
                  <a:gd name="connsiteY10" fmla="*/ 100699 h 202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6029" h="202308">
                    <a:moveTo>
                      <a:pt x="126633" y="119762"/>
                    </a:moveTo>
                    <a:lnTo>
                      <a:pt x="126633" y="165481"/>
                    </a:lnTo>
                    <a:lnTo>
                      <a:pt x="262245" y="165481"/>
                    </a:lnTo>
                    <a:lnTo>
                      <a:pt x="262245" y="119762"/>
                    </a:lnTo>
                    <a:close/>
                    <a:moveTo>
                      <a:pt x="213015" y="0"/>
                    </a:moveTo>
                    <a:lnTo>
                      <a:pt x="426029" y="100699"/>
                    </a:lnTo>
                    <a:lnTo>
                      <a:pt x="379093" y="100699"/>
                    </a:lnTo>
                    <a:lnTo>
                      <a:pt x="379093" y="202308"/>
                    </a:lnTo>
                    <a:lnTo>
                      <a:pt x="46936" y="202308"/>
                    </a:lnTo>
                    <a:lnTo>
                      <a:pt x="46936" y="100699"/>
                    </a:lnTo>
                    <a:lnTo>
                      <a:pt x="0" y="100699"/>
                    </a:ln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100C0764-BD0A-4460-B094-5806686E534D}"/>
                  </a:ext>
                </a:extLst>
              </p:cNvPr>
              <p:cNvSpPr/>
              <p:nvPr/>
            </p:nvSpPr>
            <p:spPr>
              <a:xfrm>
                <a:off x="1072206" y="1560310"/>
                <a:ext cx="299396" cy="493917"/>
              </a:xfrm>
              <a:custGeom>
                <a:avLst/>
                <a:gdLst>
                  <a:gd name="connsiteX0" fmla="*/ 118419 w 299396"/>
                  <a:gd name="connsiteY0" fmla="*/ 255790 h 493917"/>
                  <a:gd name="connsiteX1" fmla="*/ 118419 w 299396"/>
                  <a:gd name="connsiteY1" fmla="*/ 351038 h 493917"/>
                  <a:gd name="connsiteX2" fmla="*/ 164138 w 299396"/>
                  <a:gd name="connsiteY2" fmla="*/ 351038 h 493917"/>
                  <a:gd name="connsiteX3" fmla="*/ 164138 w 299396"/>
                  <a:gd name="connsiteY3" fmla="*/ 255790 h 493917"/>
                  <a:gd name="connsiteX4" fmla="*/ 35869 w 299396"/>
                  <a:gd name="connsiteY4" fmla="*/ 255790 h 493917"/>
                  <a:gd name="connsiteX5" fmla="*/ 35869 w 299396"/>
                  <a:gd name="connsiteY5" fmla="*/ 351038 h 493917"/>
                  <a:gd name="connsiteX6" fmla="*/ 81588 w 299396"/>
                  <a:gd name="connsiteY6" fmla="*/ 351038 h 493917"/>
                  <a:gd name="connsiteX7" fmla="*/ 81588 w 299396"/>
                  <a:gd name="connsiteY7" fmla="*/ 255790 h 493917"/>
                  <a:gd name="connsiteX8" fmla="*/ 0 w 299396"/>
                  <a:gd name="connsiteY8" fmla="*/ 0 h 493917"/>
                  <a:gd name="connsiteX9" fmla="*/ 18068 w 299396"/>
                  <a:gd name="connsiteY9" fmla="*/ 1291 h 493917"/>
                  <a:gd name="connsiteX10" fmla="*/ 8565 w 299396"/>
                  <a:gd name="connsiteY10" fmla="*/ 87648 h 493917"/>
                  <a:gd name="connsiteX11" fmla="*/ 104687 w 299396"/>
                  <a:gd name="connsiteY11" fmla="*/ 63357 h 493917"/>
                  <a:gd name="connsiteX12" fmla="*/ 116010 w 299396"/>
                  <a:gd name="connsiteY12" fmla="*/ 186468 h 493917"/>
                  <a:gd name="connsiteX13" fmla="*/ 198636 w 299396"/>
                  <a:gd name="connsiteY13" fmla="*/ 128651 h 493917"/>
                  <a:gd name="connsiteX14" fmla="*/ 242935 w 299396"/>
                  <a:gd name="connsiteY14" fmla="*/ 303264 h 493917"/>
                  <a:gd name="connsiteX15" fmla="*/ 292003 w 299396"/>
                  <a:gd name="connsiteY15" fmla="*/ 160598 h 493917"/>
                  <a:gd name="connsiteX16" fmla="*/ 299396 w 299396"/>
                  <a:gd name="connsiteY16" fmla="*/ 166525 h 493917"/>
                  <a:gd name="connsiteX17" fmla="*/ 299396 w 299396"/>
                  <a:gd name="connsiteY17" fmla="*/ 493917 h 493917"/>
                  <a:gd name="connsiteX18" fmla="*/ 0 w 299396"/>
                  <a:gd name="connsiteY18" fmla="*/ 493917 h 493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99396" h="493917">
                    <a:moveTo>
                      <a:pt x="118419" y="255790"/>
                    </a:moveTo>
                    <a:lnTo>
                      <a:pt x="118419" y="351038"/>
                    </a:lnTo>
                    <a:lnTo>
                      <a:pt x="164138" y="351038"/>
                    </a:lnTo>
                    <a:lnTo>
                      <a:pt x="164138" y="255790"/>
                    </a:lnTo>
                    <a:close/>
                    <a:moveTo>
                      <a:pt x="35869" y="255790"/>
                    </a:moveTo>
                    <a:lnTo>
                      <a:pt x="35869" y="351038"/>
                    </a:lnTo>
                    <a:lnTo>
                      <a:pt x="81588" y="351038"/>
                    </a:lnTo>
                    <a:lnTo>
                      <a:pt x="81588" y="255790"/>
                    </a:lnTo>
                    <a:close/>
                    <a:moveTo>
                      <a:pt x="0" y="0"/>
                    </a:moveTo>
                    <a:lnTo>
                      <a:pt x="18068" y="1291"/>
                    </a:lnTo>
                    <a:lnTo>
                      <a:pt x="8565" y="87648"/>
                    </a:lnTo>
                    <a:lnTo>
                      <a:pt x="104687" y="63357"/>
                    </a:lnTo>
                    <a:lnTo>
                      <a:pt x="116010" y="186468"/>
                    </a:lnTo>
                    <a:cubicBezTo>
                      <a:pt x="143555" y="167178"/>
                      <a:pt x="171091" y="147941"/>
                      <a:pt x="198636" y="128651"/>
                    </a:cubicBezTo>
                    <a:lnTo>
                      <a:pt x="242935" y="303264"/>
                    </a:lnTo>
                    <a:lnTo>
                      <a:pt x="292003" y="160598"/>
                    </a:lnTo>
                    <a:lnTo>
                      <a:pt x="299396" y="166525"/>
                    </a:lnTo>
                    <a:lnTo>
                      <a:pt x="299396" y="493917"/>
                    </a:lnTo>
                    <a:lnTo>
                      <a:pt x="0" y="493917"/>
                    </a:ln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矢印: 上 245">
                <a:extLst>
                  <a:ext uri="{FF2B5EF4-FFF2-40B4-BE49-F238E27FC236}">
                    <a16:creationId xmlns:a16="http://schemas.microsoft.com/office/drawing/2014/main" id="{E181C867-AEE2-457C-BCF7-6E206D2AE627}"/>
                  </a:ext>
                </a:extLst>
              </p:cNvPr>
              <p:cNvSpPr/>
              <p:nvPr/>
            </p:nvSpPr>
            <p:spPr>
              <a:xfrm>
                <a:off x="766184" y="1851917"/>
                <a:ext cx="426029" cy="202308"/>
              </a:xfrm>
              <a:prstGeom prst="upArrow">
                <a:avLst>
                  <a:gd name="adj1" fmla="val 77966"/>
                  <a:gd name="adj2" fmla="val 64125"/>
                </a:avLst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4B415493-D4B0-4473-A83D-A2B48F0625C1}"/>
                  </a:ext>
                </a:extLst>
              </p:cNvPr>
              <p:cNvSpPr/>
              <p:nvPr/>
            </p:nvSpPr>
            <p:spPr>
              <a:xfrm>
                <a:off x="1073639" y="1911350"/>
                <a:ext cx="440201" cy="142876"/>
              </a:xfrm>
              <a:custGeom>
                <a:avLst/>
                <a:gdLst>
                  <a:gd name="connsiteX0" fmla="*/ 227048 w 590219"/>
                  <a:gd name="connsiteY0" fmla="*/ 0 h 175090"/>
                  <a:gd name="connsiteX1" fmla="*/ 279202 w 590219"/>
                  <a:gd name="connsiteY1" fmla="*/ 93668 h 175090"/>
                  <a:gd name="connsiteX2" fmla="*/ 348915 w 590219"/>
                  <a:gd name="connsiteY2" fmla="*/ 32448 h 175090"/>
                  <a:gd name="connsiteX3" fmla="*/ 371308 w 590219"/>
                  <a:gd name="connsiteY3" fmla="*/ 105732 h 175090"/>
                  <a:gd name="connsiteX4" fmla="*/ 447799 w 590219"/>
                  <a:gd name="connsiteY4" fmla="*/ 71309 h 175090"/>
                  <a:gd name="connsiteX5" fmla="*/ 451941 w 590219"/>
                  <a:gd name="connsiteY5" fmla="*/ 135659 h 175090"/>
                  <a:gd name="connsiteX6" fmla="*/ 590219 w 590219"/>
                  <a:gd name="connsiteY6" fmla="*/ 102747 h 175090"/>
                  <a:gd name="connsiteX7" fmla="*/ 541281 w 590219"/>
                  <a:gd name="connsiteY7" fmla="*/ 175090 h 175090"/>
                  <a:gd name="connsiteX8" fmla="*/ 0 w 590219"/>
                  <a:gd name="connsiteY8" fmla="*/ 175090 h 175090"/>
                  <a:gd name="connsiteX9" fmla="*/ 22135 w 590219"/>
                  <a:gd name="connsiteY9" fmla="*/ 157664 h 175090"/>
                  <a:gd name="connsiteX10" fmla="*/ 20352 w 590219"/>
                  <a:gd name="connsiteY10" fmla="*/ 83413 h 175090"/>
                  <a:gd name="connsiteX11" fmla="*/ 92919 w 590219"/>
                  <a:gd name="connsiteY11" fmla="*/ 97191 h 175090"/>
                  <a:gd name="connsiteX12" fmla="*/ 152908 w 590219"/>
                  <a:gd name="connsiteY12" fmla="*/ 120372 h 175090"/>
                  <a:gd name="connsiteX13" fmla="*/ 180008 w 590219"/>
                  <a:gd name="connsiteY13" fmla="*/ 82204 h 175090"/>
                  <a:gd name="connsiteX14" fmla="*/ 227048 w 590219"/>
                  <a:gd name="connsiteY14" fmla="*/ 0 h 175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0219" h="175090">
                    <a:moveTo>
                      <a:pt x="227048" y="0"/>
                    </a:moveTo>
                    <a:lnTo>
                      <a:pt x="279202" y="93668"/>
                    </a:lnTo>
                    <a:lnTo>
                      <a:pt x="348915" y="32448"/>
                    </a:lnTo>
                    <a:lnTo>
                      <a:pt x="371308" y="105732"/>
                    </a:lnTo>
                    <a:lnTo>
                      <a:pt x="447799" y="71309"/>
                    </a:lnTo>
                    <a:lnTo>
                      <a:pt x="451941" y="135659"/>
                    </a:lnTo>
                    <a:lnTo>
                      <a:pt x="590219" y="102747"/>
                    </a:lnTo>
                    <a:lnTo>
                      <a:pt x="541281" y="175090"/>
                    </a:lnTo>
                    <a:lnTo>
                      <a:pt x="0" y="175090"/>
                    </a:lnTo>
                    <a:lnTo>
                      <a:pt x="22135" y="157664"/>
                    </a:lnTo>
                    <a:lnTo>
                      <a:pt x="20352" y="83413"/>
                    </a:lnTo>
                    <a:lnTo>
                      <a:pt x="92919" y="97191"/>
                    </a:lnTo>
                    <a:lnTo>
                      <a:pt x="152908" y="120372"/>
                    </a:lnTo>
                    <a:cubicBezTo>
                      <a:pt x="185219" y="160551"/>
                      <a:pt x="147697" y="42025"/>
                      <a:pt x="180008" y="82204"/>
                    </a:cubicBezTo>
                    <a:cubicBezTo>
                      <a:pt x="195685" y="54787"/>
                      <a:pt x="211371" y="27417"/>
                      <a:pt x="227048" y="0"/>
                    </a:cubicBez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平行四辺形 247">
                <a:extLst>
                  <a:ext uri="{FF2B5EF4-FFF2-40B4-BE49-F238E27FC236}">
                    <a16:creationId xmlns:a16="http://schemas.microsoft.com/office/drawing/2014/main" id="{1A8566E8-2ED3-471E-879F-AD3088D04453}"/>
                  </a:ext>
                </a:extLst>
              </p:cNvPr>
              <p:cNvSpPr/>
              <p:nvPr/>
            </p:nvSpPr>
            <p:spPr>
              <a:xfrm>
                <a:off x="854723" y="1657349"/>
                <a:ext cx="180327" cy="396875"/>
              </a:xfrm>
              <a:prstGeom prst="parallelogram">
                <a:avLst>
                  <a:gd name="adj" fmla="val 79098"/>
                </a:avLst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" name="グループ化 197">
              <a:extLst>
                <a:ext uri="{FF2B5EF4-FFF2-40B4-BE49-F238E27FC236}">
                  <a16:creationId xmlns:a16="http://schemas.microsoft.com/office/drawing/2014/main" id="{B8E87537-A6C9-4505-9EA5-D10A14256396}"/>
                </a:ext>
              </a:extLst>
            </p:cNvPr>
            <p:cNvGrpSpPr/>
            <p:nvPr/>
          </p:nvGrpSpPr>
          <p:grpSpPr>
            <a:xfrm>
              <a:off x="7624826" y="4759502"/>
              <a:ext cx="1554614" cy="814425"/>
              <a:chOff x="854723" y="1623128"/>
              <a:chExt cx="822901" cy="431098"/>
            </a:xfrm>
            <a:solidFill>
              <a:schemeClr val="bg1">
                <a:lumMod val="65000"/>
              </a:schemeClr>
            </a:solidFill>
          </p:grpSpPr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F3229B2C-C21D-45C4-B58F-23477913C818}"/>
                  </a:ext>
                </a:extLst>
              </p:cNvPr>
              <p:cNvSpPr/>
              <p:nvPr/>
            </p:nvSpPr>
            <p:spPr>
              <a:xfrm>
                <a:off x="1260476" y="1623128"/>
                <a:ext cx="281948" cy="431096"/>
              </a:xfrm>
              <a:custGeom>
                <a:avLst/>
                <a:gdLst>
                  <a:gd name="connsiteX0" fmla="*/ 67074 w 281948"/>
                  <a:gd name="connsiteY0" fmla="*/ 0 h 431096"/>
                  <a:gd name="connsiteX1" fmla="*/ 111124 w 281948"/>
                  <a:gd name="connsiteY1" fmla="*/ 5647 h 431096"/>
                  <a:gd name="connsiteX2" fmla="*/ 163512 w 281948"/>
                  <a:gd name="connsiteY2" fmla="*/ 88991 h 431096"/>
                  <a:gd name="connsiteX3" fmla="*/ 246855 w 281948"/>
                  <a:gd name="connsiteY3" fmla="*/ 27078 h 431096"/>
                  <a:gd name="connsiteX4" fmla="*/ 281948 w 281948"/>
                  <a:gd name="connsiteY4" fmla="*/ 62171 h 431096"/>
                  <a:gd name="connsiteX5" fmla="*/ 224547 w 281948"/>
                  <a:gd name="connsiteY5" fmla="*/ 431096 h 431096"/>
                  <a:gd name="connsiteX6" fmla="*/ 0 w 281948"/>
                  <a:gd name="connsiteY6" fmla="*/ 431096 h 431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48" h="431096">
                    <a:moveTo>
                      <a:pt x="67074" y="0"/>
                    </a:moveTo>
                    <a:lnTo>
                      <a:pt x="111124" y="5647"/>
                    </a:lnTo>
                    <a:lnTo>
                      <a:pt x="163512" y="88991"/>
                    </a:lnTo>
                    <a:lnTo>
                      <a:pt x="246855" y="27078"/>
                    </a:lnTo>
                    <a:lnTo>
                      <a:pt x="281948" y="62171"/>
                    </a:lnTo>
                    <a:lnTo>
                      <a:pt x="224547" y="431096"/>
                    </a:lnTo>
                    <a:lnTo>
                      <a:pt x="0" y="431096"/>
                    </a:ln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86BCE84A-3DB3-4B3E-B415-4F98DEED1179}"/>
                  </a:ext>
                </a:extLst>
              </p:cNvPr>
              <p:cNvSpPr/>
              <p:nvPr/>
            </p:nvSpPr>
            <p:spPr>
              <a:xfrm>
                <a:off x="1251595" y="1851917"/>
                <a:ext cx="426029" cy="202308"/>
              </a:xfrm>
              <a:custGeom>
                <a:avLst/>
                <a:gdLst>
                  <a:gd name="connsiteX0" fmla="*/ 126633 w 426029"/>
                  <a:gd name="connsiteY0" fmla="*/ 119762 h 202308"/>
                  <a:gd name="connsiteX1" fmla="*/ 126633 w 426029"/>
                  <a:gd name="connsiteY1" fmla="*/ 165481 h 202308"/>
                  <a:gd name="connsiteX2" fmla="*/ 262245 w 426029"/>
                  <a:gd name="connsiteY2" fmla="*/ 165481 h 202308"/>
                  <a:gd name="connsiteX3" fmla="*/ 262245 w 426029"/>
                  <a:gd name="connsiteY3" fmla="*/ 119762 h 202308"/>
                  <a:gd name="connsiteX4" fmla="*/ 213015 w 426029"/>
                  <a:gd name="connsiteY4" fmla="*/ 0 h 202308"/>
                  <a:gd name="connsiteX5" fmla="*/ 426029 w 426029"/>
                  <a:gd name="connsiteY5" fmla="*/ 100699 h 202308"/>
                  <a:gd name="connsiteX6" fmla="*/ 379093 w 426029"/>
                  <a:gd name="connsiteY6" fmla="*/ 100699 h 202308"/>
                  <a:gd name="connsiteX7" fmla="*/ 379093 w 426029"/>
                  <a:gd name="connsiteY7" fmla="*/ 202308 h 202308"/>
                  <a:gd name="connsiteX8" fmla="*/ 46936 w 426029"/>
                  <a:gd name="connsiteY8" fmla="*/ 202308 h 202308"/>
                  <a:gd name="connsiteX9" fmla="*/ 46936 w 426029"/>
                  <a:gd name="connsiteY9" fmla="*/ 100699 h 202308"/>
                  <a:gd name="connsiteX10" fmla="*/ 0 w 426029"/>
                  <a:gd name="connsiteY10" fmla="*/ 100699 h 202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6029" h="202308">
                    <a:moveTo>
                      <a:pt x="126633" y="119762"/>
                    </a:moveTo>
                    <a:lnTo>
                      <a:pt x="126633" y="165481"/>
                    </a:lnTo>
                    <a:lnTo>
                      <a:pt x="262245" y="165481"/>
                    </a:lnTo>
                    <a:lnTo>
                      <a:pt x="262245" y="119762"/>
                    </a:lnTo>
                    <a:close/>
                    <a:moveTo>
                      <a:pt x="213015" y="0"/>
                    </a:moveTo>
                    <a:lnTo>
                      <a:pt x="426029" y="100699"/>
                    </a:lnTo>
                    <a:lnTo>
                      <a:pt x="379093" y="100699"/>
                    </a:lnTo>
                    <a:lnTo>
                      <a:pt x="379093" y="202308"/>
                    </a:lnTo>
                    <a:lnTo>
                      <a:pt x="46936" y="202308"/>
                    </a:lnTo>
                    <a:lnTo>
                      <a:pt x="46936" y="100699"/>
                    </a:lnTo>
                    <a:lnTo>
                      <a:pt x="0" y="100699"/>
                    </a:ln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矢印: 上 237">
                <a:extLst>
                  <a:ext uri="{FF2B5EF4-FFF2-40B4-BE49-F238E27FC236}">
                    <a16:creationId xmlns:a16="http://schemas.microsoft.com/office/drawing/2014/main" id="{34C04C9A-F4FF-4D1D-A1F7-75B7EF04D108}"/>
                  </a:ext>
                </a:extLst>
              </p:cNvPr>
              <p:cNvSpPr/>
              <p:nvPr/>
            </p:nvSpPr>
            <p:spPr>
              <a:xfrm>
                <a:off x="963914" y="1851917"/>
                <a:ext cx="426029" cy="202308"/>
              </a:xfrm>
              <a:prstGeom prst="upArrow">
                <a:avLst>
                  <a:gd name="adj1" fmla="val 77966"/>
                  <a:gd name="adj2" fmla="val 64125"/>
                </a:avLst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7A70C989-F659-43D7-95EA-30B371E4A16C}"/>
                  </a:ext>
                </a:extLst>
              </p:cNvPr>
              <p:cNvSpPr/>
              <p:nvPr/>
            </p:nvSpPr>
            <p:spPr>
              <a:xfrm>
                <a:off x="1073639" y="1911350"/>
                <a:ext cx="440201" cy="142876"/>
              </a:xfrm>
              <a:custGeom>
                <a:avLst/>
                <a:gdLst>
                  <a:gd name="connsiteX0" fmla="*/ 227048 w 590219"/>
                  <a:gd name="connsiteY0" fmla="*/ 0 h 175090"/>
                  <a:gd name="connsiteX1" fmla="*/ 279202 w 590219"/>
                  <a:gd name="connsiteY1" fmla="*/ 93668 h 175090"/>
                  <a:gd name="connsiteX2" fmla="*/ 348915 w 590219"/>
                  <a:gd name="connsiteY2" fmla="*/ 32448 h 175090"/>
                  <a:gd name="connsiteX3" fmla="*/ 371308 w 590219"/>
                  <a:gd name="connsiteY3" fmla="*/ 105732 h 175090"/>
                  <a:gd name="connsiteX4" fmla="*/ 447799 w 590219"/>
                  <a:gd name="connsiteY4" fmla="*/ 71309 h 175090"/>
                  <a:gd name="connsiteX5" fmla="*/ 451941 w 590219"/>
                  <a:gd name="connsiteY5" fmla="*/ 135659 h 175090"/>
                  <a:gd name="connsiteX6" fmla="*/ 590219 w 590219"/>
                  <a:gd name="connsiteY6" fmla="*/ 102747 h 175090"/>
                  <a:gd name="connsiteX7" fmla="*/ 541281 w 590219"/>
                  <a:gd name="connsiteY7" fmla="*/ 175090 h 175090"/>
                  <a:gd name="connsiteX8" fmla="*/ 0 w 590219"/>
                  <a:gd name="connsiteY8" fmla="*/ 175090 h 175090"/>
                  <a:gd name="connsiteX9" fmla="*/ 22135 w 590219"/>
                  <a:gd name="connsiteY9" fmla="*/ 157664 h 175090"/>
                  <a:gd name="connsiteX10" fmla="*/ 20352 w 590219"/>
                  <a:gd name="connsiteY10" fmla="*/ 83413 h 175090"/>
                  <a:gd name="connsiteX11" fmla="*/ 92919 w 590219"/>
                  <a:gd name="connsiteY11" fmla="*/ 97191 h 175090"/>
                  <a:gd name="connsiteX12" fmla="*/ 152908 w 590219"/>
                  <a:gd name="connsiteY12" fmla="*/ 120372 h 175090"/>
                  <a:gd name="connsiteX13" fmla="*/ 180008 w 590219"/>
                  <a:gd name="connsiteY13" fmla="*/ 82204 h 175090"/>
                  <a:gd name="connsiteX14" fmla="*/ 227048 w 590219"/>
                  <a:gd name="connsiteY14" fmla="*/ 0 h 175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0219" h="175090">
                    <a:moveTo>
                      <a:pt x="227048" y="0"/>
                    </a:moveTo>
                    <a:lnTo>
                      <a:pt x="279202" y="93668"/>
                    </a:lnTo>
                    <a:lnTo>
                      <a:pt x="348915" y="32448"/>
                    </a:lnTo>
                    <a:lnTo>
                      <a:pt x="371308" y="105732"/>
                    </a:lnTo>
                    <a:lnTo>
                      <a:pt x="447799" y="71309"/>
                    </a:lnTo>
                    <a:lnTo>
                      <a:pt x="451941" y="135659"/>
                    </a:lnTo>
                    <a:lnTo>
                      <a:pt x="590219" y="102747"/>
                    </a:lnTo>
                    <a:lnTo>
                      <a:pt x="541281" y="175090"/>
                    </a:lnTo>
                    <a:lnTo>
                      <a:pt x="0" y="175090"/>
                    </a:lnTo>
                    <a:lnTo>
                      <a:pt x="22135" y="157664"/>
                    </a:lnTo>
                    <a:lnTo>
                      <a:pt x="20352" y="83413"/>
                    </a:lnTo>
                    <a:lnTo>
                      <a:pt x="92919" y="97191"/>
                    </a:lnTo>
                    <a:lnTo>
                      <a:pt x="152908" y="120372"/>
                    </a:lnTo>
                    <a:cubicBezTo>
                      <a:pt x="185219" y="160551"/>
                      <a:pt x="147697" y="42025"/>
                      <a:pt x="180008" y="82204"/>
                    </a:cubicBezTo>
                    <a:cubicBezTo>
                      <a:pt x="195685" y="54787"/>
                      <a:pt x="211371" y="27417"/>
                      <a:pt x="227048" y="0"/>
                    </a:cubicBez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平行四辺形 239">
                <a:extLst>
                  <a:ext uri="{FF2B5EF4-FFF2-40B4-BE49-F238E27FC236}">
                    <a16:creationId xmlns:a16="http://schemas.microsoft.com/office/drawing/2014/main" id="{E622AE07-80FD-4404-9806-52D5CE1A57B8}"/>
                  </a:ext>
                </a:extLst>
              </p:cNvPr>
              <p:cNvSpPr/>
              <p:nvPr/>
            </p:nvSpPr>
            <p:spPr>
              <a:xfrm>
                <a:off x="854723" y="1657349"/>
                <a:ext cx="180327" cy="396875"/>
              </a:xfrm>
              <a:prstGeom prst="parallelogram">
                <a:avLst>
                  <a:gd name="adj" fmla="val 79098"/>
                </a:avLst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FE298D4F-AA98-4818-AB21-5914CC43BB62}"/>
                </a:ext>
              </a:extLst>
            </p:cNvPr>
            <p:cNvSpPr/>
            <p:nvPr/>
          </p:nvSpPr>
          <p:spPr>
            <a:xfrm>
              <a:off x="6558399" y="5475641"/>
              <a:ext cx="2711331" cy="972028"/>
            </a:xfrm>
            <a:custGeom>
              <a:avLst/>
              <a:gdLst>
                <a:gd name="connsiteX0" fmla="*/ 762562 w 2711331"/>
                <a:gd name="connsiteY0" fmla="*/ 653 h 972028"/>
                <a:gd name="connsiteX1" fmla="*/ 1016750 w 2711331"/>
                <a:gd name="connsiteY1" fmla="*/ 25374 h 972028"/>
                <a:gd name="connsiteX2" fmla="*/ 1355666 w 2711331"/>
                <a:gd name="connsiteY2" fmla="*/ 25374 h 972028"/>
                <a:gd name="connsiteX3" fmla="*/ 1440395 w 2711331"/>
                <a:gd name="connsiteY3" fmla="*/ 654 h 972028"/>
                <a:gd name="connsiteX4" fmla="*/ 1694582 w 2711331"/>
                <a:gd name="connsiteY4" fmla="*/ 25374 h 972028"/>
                <a:gd name="connsiteX5" fmla="*/ 2033498 w 2711331"/>
                <a:gd name="connsiteY5" fmla="*/ 25374 h 972028"/>
                <a:gd name="connsiteX6" fmla="*/ 2372415 w 2711331"/>
                <a:gd name="connsiteY6" fmla="*/ 25374 h 972028"/>
                <a:gd name="connsiteX7" fmla="*/ 2711331 w 2711331"/>
                <a:gd name="connsiteY7" fmla="*/ 25374 h 972028"/>
                <a:gd name="connsiteX8" fmla="*/ 2711331 w 2711331"/>
                <a:gd name="connsiteY8" fmla="*/ 285750 h 972028"/>
                <a:gd name="connsiteX9" fmla="*/ 2711331 w 2711331"/>
                <a:gd name="connsiteY9" fmla="*/ 972028 h 972028"/>
                <a:gd name="connsiteX10" fmla="*/ 0 w 2711331"/>
                <a:gd name="connsiteY10" fmla="*/ 972028 h 972028"/>
                <a:gd name="connsiteX11" fmla="*/ 0 w 2711331"/>
                <a:gd name="connsiteY11" fmla="*/ 285750 h 972028"/>
                <a:gd name="connsiteX12" fmla="*/ 0 w 2711331"/>
                <a:gd name="connsiteY12" fmla="*/ 25374 h 972028"/>
                <a:gd name="connsiteX13" fmla="*/ 84729 w 2711331"/>
                <a:gd name="connsiteY13" fmla="*/ 654 h 972028"/>
                <a:gd name="connsiteX14" fmla="*/ 338917 w 2711331"/>
                <a:gd name="connsiteY14" fmla="*/ 25374 h 972028"/>
                <a:gd name="connsiteX15" fmla="*/ 423646 w 2711331"/>
                <a:gd name="connsiteY15" fmla="*/ 654 h 972028"/>
                <a:gd name="connsiteX16" fmla="*/ 677833 w 2711331"/>
                <a:gd name="connsiteY16" fmla="*/ 25374 h 972028"/>
                <a:gd name="connsiteX17" fmla="*/ 762562 w 2711331"/>
                <a:gd name="connsiteY17" fmla="*/ 653 h 972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711331" h="972028">
                  <a:moveTo>
                    <a:pt x="762562" y="653"/>
                  </a:moveTo>
                  <a:cubicBezTo>
                    <a:pt x="847291" y="8893"/>
                    <a:pt x="932020" y="91295"/>
                    <a:pt x="1016750" y="25374"/>
                  </a:cubicBezTo>
                  <a:cubicBezTo>
                    <a:pt x="1129722" y="-62521"/>
                    <a:pt x="1242694" y="113268"/>
                    <a:pt x="1355666" y="25374"/>
                  </a:cubicBezTo>
                  <a:cubicBezTo>
                    <a:pt x="1383909" y="3400"/>
                    <a:pt x="1412151" y="-2094"/>
                    <a:pt x="1440395" y="654"/>
                  </a:cubicBezTo>
                  <a:cubicBezTo>
                    <a:pt x="1525123" y="8894"/>
                    <a:pt x="1609853" y="91295"/>
                    <a:pt x="1694582" y="25374"/>
                  </a:cubicBezTo>
                  <a:cubicBezTo>
                    <a:pt x="1807554" y="-62521"/>
                    <a:pt x="1920526" y="113268"/>
                    <a:pt x="2033498" y="25374"/>
                  </a:cubicBezTo>
                  <a:cubicBezTo>
                    <a:pt x="2146470" y="-62521"/>
                    <a:pt x="2259442" y="113268"/>
                    <a:pt x="2372415" y="25374"/>
                  </a:cubicBezTo>
                  <a:cubicBezTo>
                    <a:pt x="2485387" y="-62521"/>
                    <a:pt x="2598359" y="113268"/>
                    <a:pt x="2711331" y="25374"/>
                  </a:cubicBezTo>
                  <a:lnTo>
                    <a:pt x="2711331" y="285750"/>
                  </a:lnTo>
                  <a:lnTo>
                    <a:pt x="2711331" y="972028"/>
                  </a:lnTo>
                  <a:lnTo>
                    <a:pt x="0" y="972028"/>
                  </a:lnTo>
                  <a:lnTo>
                    <a:pt x="0" y="285750"/>
                  </a:lnTo>
                  <a:lnTo>
                    <a:pt x="0" y="25374"/>
                  </a:lnTo>
                  <a:cubicBezTo>
                    <a:pt x="28243" y="3400"/>
                    <a:pt x="56486" y="-2094"/>
                    <a:pt x="84729" y="654"/>
                  </a:cubicBezTo>
                  <a:cubicBezTo>
                    <a:pt x="169458" y="8894"/>
                    <a:pt x="254187" y="91295"/>
                    <a:pt x="338917" y="25374"/>
                  </a:cubicBezTo>
                  <a:cubicBezTo>
                    <a:pt x="367160" y="3400"/>
                    <a:pt x="395402" y="-2094"/>
                    <a:pt x="423646" y="654"/>
                  </a:cubicBezTo>
                  <a:cubicBezTo>
                    <a:pt x="508374" y="8894"/>
                    <a:pt x="593104" y="91295"/>
                    <a:pt x="677833" y="25374"/>
                  </a:cubicBezTo>
                  <a:cubicBezTo>
                    <a:pt x="706076" y="3401"/>
                    <a:pt x="734319" y="-2094"/>
                    <a:pt x="762562" y="653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2829B012-1023-497B-BE13-6F0FFE7AF81E}"/>
                </a:ext>
              </a:extLst>
            </p:cNvPr>
            <p:cNvSpPr/>
            <p:nvPr/>
          </p:nvSpPr>
          <p:spPr>
            <a:xfrm>
              <a:off x="6558399" y="5608512"/>
              <a:ext cx="2711331" cy="145996"/>
            </a:xfrm>
            <a:custGeom>
              <a:avLst/>
              <a:gdLst>
                <a:gd name="connsiteX0" fmla="*/ 762562 w 2711331"/>
                <a:gd name="connsiteY0" fmla="*/ 653 h 145996"/>
                <a:gd name="connsiteX1" fmla="*/ 1016750 w 2711331"/>
                <a:gd name="connsiteY1" fmla="*/ 25374 h 145996"/>
                <a:gd name="connsiteX2" fmla="*/ 1355666 w 2711331"/>
                <a:gd name="connsiteY2" fmla="*/ 25374 h 145996"/>
                <a:gd name="connsiteX3" fmla="*/ 1440395 w 2711331"/>
                <a:gd name="connsiteY3" fmla="*/ 654 h 145996"/>
                <a:gd name="connsiteX4" fmla="*/ 1694582 w 2711331"/>
                <a:gd name="connsiteY4" fmla="*/ 25374 h 145996"/>
                <a:gd name="connsiteX5" fmla="*/ 2033498 w 2711331"/>
                <a:gd name="connsiteY5" fmla="*/ 25374 h 145996"/>
                <a:gd name="connsiteX6" fmla="*/ 2372415 w 2711331"/>
                <a:gd name="connsiteY6" fmla="*/ 25374 h 145996"/>
                <a:gd name="connsiteX7" fmla="*/ 2711331 w 2711331"/>
                <a:gd name="connsiteY7" fmla="*/ 25374 h 145996"/>
                <a:gd name="connsiteX8" fmla="*/ 2711331 w 2711331"/>
                <a:gd name="connsiteY8" fmla="*/ 120624 h 145996"/>
                <a:gd name="connsiteX9" fmla="*/ 2372415 w 2711331"/>
                <a:gd name="connsiteY9" fmla="*/ 120624 h 145996"/>
                <a:gd name="connsiteX10" fmla="*/ 2033498 w 2711331"/>
                <a:gd name="connsiteY10" fmla="*/ 120624 h 145996"/>
                <a:gd name="connsiteX11" fmla="*/ 1694582 w 2711331"/>
                <a:gd name="connsiteY11" fmla="*/ 120624 h 145996"/>
                <a:gd name="connsiteX12" fmla="*/ 1440395 w 2711331"/>
                <a:gd name="connsiteY12" fmla="*/ 95904 h 145996"/>
                <a:gd name="connsiteX13" fmla="*/ 1355666 w 2711331"/>
                <a:gd name="connsiteY13" fmla="*/ 120624 h 145996"/>
                <a:gd name="connsiteX14" fmla="*/ 1016750 w 2711331"/>
                <a:gd name="connsiteY14" fmla="*/ 120624 h 145996"/>
                <a:gd name="connsiteX15" fmla="*/ 762562 w 2711331"/>
                <a:gd name="connsiteY15" fmla="*/ 95903 h 145996"/>
                <a:gd name="connsiteX16" fmla="*/ 677833 w 2711331"/>
                <a:gd name="connsiteY16" fmla="*/ 120624 h 145996"/>
                <a:gd name="connsiteX17" fmla="*/ 423646 w 2711331"/>
                <a:gd name="connsiteY17" fmla="*/ 95904 h 145996"/>
                <a:gd name="connsiteX18" fmla="*/ 338917 w 2711331"/>
                <a:gd name="connsiteY18" fmla="*/ 120624 h 145996"/>
                <a:gd name="connsiteX19" fmla="*/ 84729 w 2711331"/>
                <a:gd name="connsiteY19" fmla="*/ 95904 h 145996"/>
                <a:gd name="connsiteX20" fmla="*/ 0 w 2711331"/>
                <a:gd name="connsiteY20" fmla="*/ 120624 h 145996"/>
                <a:gd name="connsiteX21" fmla="*/ 0 w 2711331"/>
                <a:gd name="connsiteY21" fmla="*/ 25374 h 145996"/>
                <a:gd name="connsiteX22" fmla="*/ 84729 w 2711331"/>
                <a:gd name="connsiteY22" fmla="*/ 654 h 145996"/>
                <a:gd name="connsiteX23" fmla="*/ 338917 w 2711331"/>
                <a:gd name="connsiteY23" fmla="*/ 25374 h 145996"/>
                <a:gd name="connsiteX24" fmla="*/ 423646 w 2711331"/>
                <a:gd name="connsiteY24" fmla="*/ 654 h 145996"/>
                <a:gd name="connsiteX25" fmla="*/ 677833 w 2711331"/>
                <a:gd name="connsiteY25" fmla="*/ 25374 h 145996"/>
                <a:gd name="connsiteX26" fmla="*/ 762562 w 2711331"/>
                <a:gd name="connsiteY26" fmla="*/ 653 h 145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711331" h="145996">
                  <a:moveTo>
                    <a:pt x="762562" y="653"/>
                  </a:moveTo>
                  <a:cubicBezTo>
                    <a:pt x="847291" y="8893"/>
                    <a:pt x="932020" y="91294"/>
                    <a:pt x="1016750" y="25374"/>
                  </a:cubicBezTo>
                  <a:cubicBezTo>
                    <a:pt x="1129722" y="-62521"/>
                    <a:pt x="1242694" y="113268"/>
                    <a:pt x="1355666" y="25374"/>
                  </a:cubicBezTo>
                  <a:cubicBezTo>
                    <a:pt x="1383909" y="3399"/>
                    <a:pt x="1412151" y="-2094"/>
                    <a:pt x="1440395" y="654"/>
                  </a:cubicBezTo>
                  <a:cubicBezTo>
                    <a:pt x="1525123" y="8894"/>
                    <a:pt x="1609853" y="91294"/>
                    <a:pt x="1694582" y="25374"/>
                  </a:cubicBezTo>
                  <a:cubicBezTo>
                    <a:pt x="1807554" y="-62521"/>
                    <a:pt x="1920526" y="113268"/>
                    <a:pt x="2033498" y="25374"/>
                  </a:cubicBezTo>
                  <a:cubicBezTo>
                    <a:pt x="2146470" y="-62521"/>
                    <a:pt x="2259442" y="113268"/>
                    <a:pt x="2372415" y="25374"/>
                  </a:cubicBezTo>
                  <a:cubicBezTo>
                    <a:pt x="2485387" y="-62521"/>
                    <a:pt x="2598359" y="113268"/>
                    <a:pt x="2711331" y="25374"/>
                  </a:cubicBezTo>
                  <a:lnTo>
                    <a:pt x="2711331" y="120624"/>
                  </a:lnTo>
                  <a:cubicBezTo>
                    <a:pt x="2598359" y="208518"/>
                    <a:pt x="2485387" y="32729"/>
                    <a:pt x="2372415" y="120624"/>
                  </a:cubicBezTo>
                  <a:cubicBezTo>
                    <a:pt x="2259442" y="208518"/>
                    <a:pt x="2146470" y="32729"/>
                    <a:pt x="2033498" y="120624"/>
                  </a:cubicBezTo>
                  <a:cubicBezTo>
                    <a:pt x="1920526" y="208518"/>
                    <a:pt x="1807554" y="32729"/>
                    <a:pt x="1694582" y="120624"/>
                  </a:cubicBezTo>
                  <a:cubicBezTo>
                    <a:pt x="1609853" y="186544"/>
                    <a:pt x="1525123" y="104144"/>
                    <a:pt x="1440395" y="95904"/>
                  </a:cubicBezTo>
                  <a:cubicBezTo>
                    <a:pt x="1412151" y="93156"/>
                    <a:pt x="1383909" y="98649"/>
                    <a:pt x="1355666" y="120624"/>
                  </a:cubicBezTo>
                  <a:cubicBezTo>
                    <a:pt x="1242694" y="208518"/>
                    <a:pt x="1129722" y="32729"/>
                    <a:pt x="1016750" y="120624"/>
                  </a:cubicBezTo>
                  <a:cubicBezTo>
                    <a:pt x="932020" y="186544"/>
                    <a:pt x="847291" y="104143"/>
                    <a:pt x="762562" y="95903"/>
                  </a:cubicBezTo>
                  <a:cubicBezTo>
                    <a:pt x="734319" y="93156"/>
                    <a:pt x="706076" y="98650"/>
                    <a:pt x="677833" y="120624"/>
                  </a:cubicBezTo>
                  <a:cubicBezTo>
                    <a:pt x="593104" y="186544"/>
                    <a:pt x="508374" y="104144"/>
                    <a:pt x="423646" y="95904"/>
                  </a:cubicBezTo>
                  <a:cubicBezTo>
                    <a:pt x="395402" y="93156"/>
                    <a:pt x="367160" y="98649"/>
                    <a:pt x="338917" y="120624"/>
                  </a:cubicBezTo>
                  <a:cubicBezTo>
                    <a:pt x="254187" y="186544"/>
                    <a:pt x="169458" y="104144"/>
                    <a:pt x="84729" y="95904"/>
                  </a:cubicBezTo>
                  <a:cubicBezTo>
                    <a:pt x="56486" y="93156"/>
                    <a:pt x="28243" y="98649"/>
                    <a:pt x="0" y="120624"/>
                  </a:cubicBezTo>
                  <a:lnTo>
                    <a:pt x="0" y="25374"/>
                  </a:lnTo>
                  <a:cubicBezTo>
                    <a:pt x="28243" y="3399"/>
                    <a:pt x="56486" y="-2094"/>
                    <a:pt x="84729" y="654"/>
                  </a:cubicBezTo>
                  <a:cubicBezTo>
                    <a:pt x="169458" y="8894"/>
                    <a:pt x="254187" y="91294"/>
                    <a:pt x="338917" y="25374"/>
                  </a:cubicBezTo>
                  <a:cubicBezTo>
                    <a:pt x="367160" y="3399"/>
                    <a:pt x="395402" y="-2094"/>
                    <a:pt x="423646" y="654"/>
                  </a:cubicBezTo>
                  <a:cubicBezTo>
                    <a:pt x="508374" y="8894"/>
                    <a:pt x="593104" y="91294"/>
                    <a:pt x="677833" y="25374"/>
                  </a:cubicBezTo>
                  <a:cubicBezTo>
                    <a:pt x="706076" y="3400"/>
                    <a:pt x="734319" y="-2094"/>
                    <a:pt x="762562" y="65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A0A41B71-69C5-4B1D-849F-DA88169B9C61}"/>
                </a:ext>
              </a:extLst>
            </p:cNvPr>
            <p:cNvSpPr/>
            <p:nvPr/>
          </p:nvSpPr>
          <p:spPr>
            <a:xfrm>
              <a:off x="6558399" y="6268912"/>
              <a:ext cx="2711331" cy="145996"/>
            </a:xfrm>
            <a:custGeom>
              <a:avLst/>
              <a:gdLst>
                <a:gd name="connsiteX0" fmla="*/ 762562 w 2711331"/>
                <a:gd name="connsiteY0" fmla="*/ 653 h 145996"/>
                <a:gd name="connsiteX1" fmla="*/ 1016750 w 2711331"/>
                <a:gd name="connsiteY1" fmla="*/ 25374 h 145996"/>
                <a:gd name="connsiteX2" fmla="*/ 1355666 w 2711331"/>
                <a:gd name="connsiteY2" fmla="*/ 25374 h 145996"/>
                <a:gd name="connsiteX3" fmla="*/ 1440395 w 2711331"/>
                <a:gd name="connsiteY3" fmla="*/ 654 h 145996"/>
                <a:gd name="connsiteX4" fmla="*/ 1694582 w 2711331"/>
                <a:gd name="connsiteY4" fmla="*/ 25374 h 145996"/>
                <a:gd name="connsiteX5" fmla="*/ 2033498 w 2711331"/>
                <a:gd name="connsiteY5" fmla="*/ 25374 h 145996"/>
                <a:gd name="connsiteX6" fmla="*/ 2372415 w 2711331"/>
                <a:gd name="connsiteY6" fmla="*/ 25374 h 145996"/>
                <a:gd name="connsiteX7" fmla="*/ 2711331 w 2711331"/>
                <a:gd name="connsiteY7" fmla="*/ 25374 h 145996"/>
                <a:gd name="connsiteX8" fmla="*/ 2711331 w 2711331"/>
                <a:gd name="connsiteY8" fmla="*/ 120624 h 145996"/>
                <a:gd name="connsiteX9" fmla="*/ 2372415 w 2711331"/>
                <a:gd name="connsiteY9" fmla="*/ 120624 h 145996"/>
                <a:gd name="connsiteX10" fmla="*/ 2033498 w 2711331"/>
                <a:gd name="connsiteY10" fmla="*/ 120624 h 145996"/>
                <a:gd name="connsiteX11" fmla="*/ 1694582 w 2711331"/>
                <a:gd name="connsiteY11" fmla="*/ 120624 h 145996"/>
                <a:gd name="connsiteX12" fmla="*/ 1440395 w 2711331"/>
                <a:gd name="connsiteY12" fmla="*/ 95904 h 145996"/>
                <a:gd name="connsiteX13" fmla="*/ 1355666 w 2711331"/>
                <a:gd name="connsiteY13" fmla="*/ 120624 h 145996"/>
                <a:gd name="connsiteX14" fmla="*/ 1016750 w 2711331"/>
                <a:gd name="connsiteY14" fmla="*/ 120624 h 145996"/>
                <a:gd name="connsiteX15" fmla="*/ 762562 w 2711331"/>
                <a:gd name="connsiteY15" fmla="*/ 95903 h 145996"/>
                <a:gd name="connsiteX16" fmla="*/ 677833 w 2711331"/>
                <a:gd name="connsiteY16" fmla="*/ 120624 h 145996"/>
                <a:gd name="connsiteX17" fmla="*/ 423646 w 2711331"/>
                <a:gd name="connsiteY17" fmla="*/ 95904 h 145996"/>
                <a:gd name="connsiteX18" fmla="*/ 338917 w 2711331"/>
                <a:gd name="connsiteY18" fmla="*/ 120624 h 145996"/>
                <a:gd name="connsiteX19" fmla="*/ 84729 w 2711331"/>
                <a:gd name="connsiteY19" fmla="*/ 95904 h 145996"/>
                <a:gd name="connsiteX20" fmla="*/ 0 w 2711331"/>
                <a:gd name="connsiteY20" fmla="*/ 120624 h 145996"/>
                <a:gd name="connsiteX21" fmla="*/ 0 w 2711331"/>
                <a:gd name="connsiteY21" fmla="*/ 25374 h 145996"/>
                <a:gd name="connsiteX22" fmla="*/ 84729 w 2711331"/>
                <a:gd name="connsiteY22" fmla="*/ 654 h 145996"/>
                <a:gd name="connsiteX23" fmla="*/ 338917 w 2711331"/>
                <a:gd name="connsiteY23" fmla="*/ 25374 h 145996"/>
                <a:gd name="connsiteX24" fmla="*/ 423646 w 2711331"/>
                <a:gd name="connsiteY24" fmla="*/ 654 h 145996"/>
                <a:gd name="connsiteX25" fmla="*/ 677833 w 2711331"/>
                <a:gd name="connsiteY25" fmla="*/ 25374 h 145996"/>
                <a:gd name="connsiteX26" fmla="*/ 762562 w 2711331"/>
                <a:gd name="connsiteY26" fmla="*/ 653 h 145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711331" h="145996">
                  <a:moveTo>
                    <a:pt x="762562" y="653"/>
                  </a:moveTo>
                  <a:cubicBezTo>
                    <a:pt x="847291" y="8893"/>
                    <a:pt x="932020" y="91294"/>
                    <a:pt x="1016750" y="25374"/>
                  </a:cubicBezTo>
                  <a:cubicBezTo>
                    <a:pt x="1129722" y="-62521"/>
                    <a:pt x="1242694" y="113268"/>
                    <a:pt x="1355666" y="25374"/>
                  </a:cubicBezTo>
                  <a:cubicBezTo>
                    <a:pt x="1383909" y="3399"/>
                    <a:pt x="1412151" y="-2094"/>
                    <a:pt x="1440395" y="654"/>
                  </a:cubicBezTo>
                  <a:cubicBezTo>
                    <a:pt x="1525123" y="8894"/>
                    <a:pt x="1609853" y="91294"/>
                    <a:pt x="1694582" y="25374"/>
                  </a:cubicBezTo>
                  <a:cubicBezTo>
                    <a:pt x="1807554" y="-62521"/>
                    <a:pt x="1920526" y="113268"/>
                    <a:pt x="2033498" y="25374"/>
                  </a:cubicBezTo>
                  <a:cubicBezTo>
                    <a:pt x="2146470" y="-62521"/>
                    <a:pt x="2259442" y="113268"/>
                    <a:pt x="2372415" y="25374"/>
                  </a:cubicBezTo>
                  <a:cubicBezTo>
                    <a:pt x="2485387" y="-62521"/>
                    <a:pt x="2598359" y="113268"/>
                    <a:pt x="2711331" y="25374"/>
                  </a:cubicBezTo>
                  <a:lnTo>
                    <a:pt x="2711331" y="120624"/>
                  </a:lnTo>
                  <a:cubicBezTo>
                    <a:pt x="2598359" y="208518"/>
                    <a:pt x="2485387" y="32729"/>
                    <a:pt x="2372415" y="120624"/>
                  </a:cubicBezTo>
                  <a:cubicBezTo>
                    <a:pt x="2259442" y="208518"/>
                    <a:pt x="2146470" y="32729"/>
                    <a:pt x="2033498" y="120624"/>
                  </a:cubicBezTo>
                  <a:cubicBezTo>
                    <a:pt x="1920526" y="208518"/>
                    <a:pt x="1807554" y="32729"/>
                    <a:pt x="1694582" y="120624"/>
                  </a:cubicBezTo>
                  <a:cubicBezTo>
                    <a:pt x="1609853" y="186544"/>
                    <a:pt x="1525123" y="104144"/>
                    <a:pt x="1440395" y="95904"/>
                  </a:cubicBezTo>
                  <a:cubicBezTo>
                    <a:pt x="1412151" y="93156"/>
                    <a:pt x="1383909" y="98649"/>
                    <a:pt x="1355666" y="120624"/>
                  </a:cubicBezTo>
                  <a:cubicBezTo>
                    <a:pt x="1242694" y="208518"/>
                    <a:pt x="1129722" y="32729"/>
                    <a:pt x="1016750" y="120624"/>
                  </a:cubicBezTo>
                  <a:cubicBezTo>
                    <a:pt x="932020" y="186544"/>
                    <a:pt x="847291" y="104143"/>
                    <a:pt x="762562" y="95903"/>
                  </a:cubicBezTo>
                  <a:cubicBezTo>
                    <a:pt x="734319" y="93156"/>
                    <a:pt x="706076" y="98650"/>
                    <a:pt x="677833" y="120624"/>
                  </a:cubicBezTo>
                  <a:cubicBezTo>
                    <a:pt x="593104" y="186544"/>
                    <a:pt x="508374" y="104144"/>
                    <a:pt x="423646" y="95904"/>
                  </a:cubicBezTo>
                  <a:cubicBezTo>
                    <a:pt x="395402" y="93156"/>
                    <a:pt x="367160" y="98649"/>
                    <a:pt x="338917" y="120624"/>
                  </a:cubicBezTo>
                  <a:cubicBezTo>
                    <a:pt x="254187" y="186544"/>
                    <a:pt x="169458" y="104144"/>
                    <a:pt x="84729" y="95904"/>
                  </a:cubicBezTo>
                  <a:cubicBezTo>
                    <a:pt x="56486" y="93156"/>
                    <a:pt x="28243" y="98649"/>
                    <a:pt x="0" y="120624"/>
                  </a:cubicBezTo>
                  <a:lnTo>
                    <a:pt x="0" y="25374"/>
                  </a:lnTo>
                  <a:cubicBezTo>
                    <a:pt x="28243" y="3399"/>
                    <a:pt x="56486" y="-2094"/>
                    <a:pt x="84729" y="654"/>
                  </a:cubicBezTo>
                  <a:cubicBezTo>
                    <a:pt x="169458" y="8894"/>
                    <a:pt x="254187" y="91294"/>
                    <a:pt x="338917" y="25374"/>
                  </a:cubicBezTo>
                  <a:cubicBezTo>
                    <a:pt x="367160" y="3399"/>
                    <a:pt x="395402" y="-2094"/>
                    <a:pt x="423646" y="654"/>
                  </a:cubicBezTo>
                  <a:cubicBezTo>
                    <a:pt x="508374" y="8894"/>
                    <a:pt x="593104" y="91294"/>
                    <a:pt x="677833" y="25374"/>
                  </a:cubicBezTo>
                  <a:cubicBezTo>
                    <a:pt x="706076" y="3400"/>
                    <a:pt x="734319" y="-2094"/>
                    <a:pt x="762562" y="65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1F0B7656-B415-464F-9321-3799C4F5AB95}"/>
                </a:ext>
              </a:extLst>
            </p:cNvPr>
            <p:cNvSpPr/>
            <p:nvPr/>
          </p:nvSpPr>
          <p:spPr>
            <a:xfrm>
              <a:off x="6558399" y="5824412"/>
              <a:ext cx="2711331" cy="145996"/>
            </a:xfrm>
            <a:custGeom>
              <a:avLst/>
              <a:gdLst>
                <a:gd name="connsiteX0" fmla="*/ 762562 w 2711331"/>
                <a:gd name="connsiteY0" fmla="*/ 653 h 145996"/>
                <a:gd name="connsiteX1" fmla="*/ 1016750 w 2711331"/>
                <a:gd name="connsiteY1" fmla="*/ 25374 h 145996"/>
                <a:gd name="connsiteX2" fmla="*/ 1355666 w 2711331"/>
                <a:gd name="connsiteY2" fmla="*/ 25374 h 145996"/>
                <a:gd name="connsiteX3" fmla="*/ 1440395 w 2711331"/>
                <a:gd name="connsiteY3" fmla="*/ 654 h 145996"/>
                <a:gd name="connsiteX4" fmla="*/ 1694582 w 2711331"/>
                <a:gd name="connsiteY4" fmla="*/ 25374 h 145996"/>
                <a:gd name="connsiteX5" fmla="*/ 2033498 w 2711331"/>
                <a:gd name="connsiteY5" fmla="*/ 25374 h 145996"/>
                <a:gd name="connsiteX6" fmla="*/ 2372415 w 2711331"/>
                <a:gd name="connsiteY6" fmla="*/ 25374 h 145996"/>
                <a:gd name="connsiteX7" fmla="*/ 2711331 w 2711331"/>
                <a:gd name="connsiteY7" fmla="*/ 25374 h 145996"/>
                <a:gd name="connsiteX8" fmla="*/ 2711331 w 2711331"/>
                <a:gd name="connsiteY8" fmla="*/ 120624 h 145996"/>
                <a:gd name="connsiteX9" fmla="*/ 2372415 w 2711331"/>
                <a:gd name="connsiteY9" fmla="*/ 120624 h 145996"/>
                <a:gd name="connsiteX10" fmla="*/ 2033498 w 2711331"/>
                <a:gd name="connsiteY10" fmla="*/ 120624 h 145996"/>
                <a:gd name="connsiteX11" fmla="*/ 1694582 w 2711331"/>
                <a:gd name="connsiteY11" fmla="*/ 120624 h 145996"/>
                <a:gd name="connsiteX12" fmla="*/ 1440395 w 2711331"/>
                <a:gd name="connsiteY12" fmla="*/ 95904 h 145996"/>
                <a:gd name="connsiteX13" fmla="*/ 1355666 w 2711331"/>
                <a:gd name="connsiteY13" fmla="*/ 120624 h 145996"/>
                <a:gd name="connsiteX14" fmla="*/ 1016750 w 2711331"/>
                <a:gd name="connsiteY14" fmla="*/ 120624 h 145996"/>
                <a:gd name="connsiteX15" fmla="*/ 762562 w 2711331"/>
                <a:gd name="connsiteY15" fmla="*/ 95903 h 145996"/>
                <a:gd name="connsiteX16" fmla="*/ 677833 w 2711331"/>
                <a:gd name="connsiteY16" fmla="*/ 120624 h 145996"/>
                <a:gd name="connsiteX17" fmla="*/ 423646 w 2711331"/>
                <a:gd name="connsiteY17" fmla="*/ 95904 h 145996"/>
                <a:gd name="connsiteX18" fmla="*/ 338917 w 2711331"/>
                <a:gd name="connsiteY18" fmla="*/ 120624 h 145996"/>
                <a:gd name="connsiteX19" fmla="*/ 84729 w 2711331"/>
                <a:gd name="connsiteY19" fmla="*/ 95904 h 145996"/>
                <a:gd name="connsiteX20" fmla="*/ 0 w 2711331"/>
                <a:gd name="connsiteY20" fmla="*/ 120624 h 145996"/>
                <a:gd name="connsiteX21" fmla="*/ 0 w 2711331"/>
                <a:gd name="connsiteY21" fmla="*/ 25374 h 145996"/>
                <a:gd name="connsiteX22" fmla="*/ 84729 w 2711331"/>
                <a:gd name="connsiteY22" fmla="*/ 654 h 145996"/>
                <a:gd name="connsiteX23" fmla="*/ 338917 w 2711331"/>
                <a:gd name="connsiteY23" fmla="*/ 25374 h 145996"/>
                <a:gd name="connsiteX24" fmla="*/ 423646 w 2711331"/>
                <a:gd name="connsiteY24" fmla="*/ 654 h 145996"/>
                <a:gd name="connsiteX25" fmla="*/ 677833 w 2711331"/>
                <a:gd name="connsiteY25" fmla="*/ 25374 h 145996"/>
                <a:gd name="connsiteX26" fmla="*/ 762562 w 2711331"/>
                <a:gd name="connsiteY26" fmla="*/ 653 h 145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711331" h="145996">
                  <a:moveTo>
                    <a:pt x="762562" y="653"/>
                  </a:moveTo>
                  <a:cubicBezTo>
                    <a:pt x="847291" y="8893"/>
                    <a:pt x="932020" y="91294"/>
                    <a:pt x="1016750" y="25374"/>
                  </a:cubicBezTo>
                  <a:cubicBezTo>
                    <a:pt x="1129722" y="-62521"/>
                    <a:pt x="1242694" y="113268"/>
                    <a:pt x="1355666" y="25374"/>
                  </a:cubicBezTo>
                  <a:cubicBezTo>
                    <a:pt x="1383909" y="3399"/>
                    <a:pt x="1412151" y="-2094"/>
                    <a:pt x="1440395" y="654"/>
                  </a:cubicBezTo>
                  <a:cubicBezTo>
                    <a:pt x="1525123" y="8894"/>
                    <a:pt x="1609853" y="91294"/>
                    <a:pt x="1694582" y="25374"/>
                  </a:cubicBezTo>
                  <a:cubicBezTo>
                    <a:pt x="1807554" y="-62521"/>
                    <a:pt x="1920526" y="113268"/>
                    <a:pt x="2033498" y="25374"/>
                  </a:cubicBezTo>
                  <a:cubicBezTo>
                    <a:pt x="2146470" y="-62521"/>
                    <a:pt x="2259442" y="113268"/>
                    <a:pt x="2372415" y="25374"/>
                  </a:cubicBezTo>
                  <a:cubicBezTo>
                    <a:pt x="2485387" y="-62521"/>
                    <a:pt x="2598359" y="113268"/>
                    <a:pt x="2711331" y="25374"/>
                  </a:cubicBezTo>
                  <a:lnTo>
                    <a:pt x="2711331" y="120624"/>
                  </a:lnTo>
                  <a:cubicBezTo>
                    <a:pt x="2598359" y="208518"/>
                    <a:pt x="2485387" y="32729"/>
                    <a:pt x="2372415" y="120624"/>
                  </a:cubicBezTo>
                  <a:cubicBezTo>
                    <a:pt x="2259442" y="208518"/>
                    <a:pt x="2146470" y="32729"/>
                    <a:pt x="2033498" y="120624"/>
                  </a:cubicBezTo>
                  <a:cubicBezTo>
                    <a:pt x="1920526" y="208518"/>
                    <a:pt x="1807554" y="32729"/>
                    <a:pt x="1694582" y="120624"/>
                  </a:cubicBezTo>
                  <a:cubicBezTo>
                    <a:pt x="1609853" y="186544"/>
                    <a:pt x="1525123" y="104144"/>
                    <a:pt x="1440395" y="95904"/>
                  </a:cubicBezTo>
                  <a:cubicBezTo>
                    <a:pt x="1412151" y="93156"/>
                    <a:pt x="1383909" y="98649"/>
                    <a:pt x="1355666" y="120624"/>
                  </a:cubicBezTo>
                  <a:cubicBezTo>
                    <a:pt x="1242694" y="208518"/>
                    <a:pt x="1129722" y="32729"/>
                    <a:pt x="1016750" y="120624"/>
                  </a:cubicBezTo>
                  <a:cubicBezTo>
                    <a:pt x="932020" y="186544"/>
                    <a:pt x="847291" y="104143"/>
                    <a:pt x="762562" y="95903"/>
                  </a:cubicBezTo>
                  <a:cubicBezTo>
                    <a:pt x="734319" y="93156"/>
                    <a:pt x="706076" y="98650"/>
                    <a:pt x="677833" y="120624"/>
                  </a:cubicBezTo>
                  <a:cubicBezTo>
                    <a:pt x="593104" y="186544"/>
                    <a:pt x="508374" y="104144"/>
                    <a:pt x="423646" y="95904"/>
                  </a:cubicBezTo>
                  <a:cubicBezTo>
                    <a:pt x="395402" y="93156"/>
                    <a:pt x="367160" y="98649"/>
                    <a:pt x="338917" y="120624"/>
                  </a:cubicBezTo>
                  <a:cubicBezTo>
                    <a:pt x="254187" y="186544"/>
                    <a:pt x="169458" y="104144"/>
                    <a:pt x="84729" y="95904"/>
                  </a:cubicBezTo>
                  <a:cubicBezTo>
                    <a:pt x="56486" y="93156"/>
                    <a:pt x="28243" y="98649"/>
                    <a:pt x="0" y="120624"/>
                  </a:cubicBezTo>
                  <a:lnTo>
                    <a:pt x="0" y="25374"/>
                  </a:lnTo>
                  <a:cubicBezTo>
                    <a:pt x="28243" y="3399"/>
                    <a:pt x="56486" y="-2094"/>
                    <a:pt x="84729" y="654"/>
                  </a:cubicBezTo>
                  <a:cubicBezTo>
                    <a:pt x="169458" y="8894"/>
                    <a:pt x="254187" y="91294"/>
                    <a:pt x="338917" y="25374"/>
                  </a:cubicBezTo>
                  <a:cubicBezTo>
                    <a:pt x="367160" y="3399"/>
                    <a:pt x="395402" y="-2094"/>
                    <a:pt x="423646" y="654"/>
                  </a:cubicBezTo>
                  <a:cubicBezTo>
                    <a:pt x="508374" y="8894"/>
                    <a:pt x="593104" y="91294"/>
                    <a:pt x="677833" y="25374"/>
                  </a:cubicBezTo>
                  <a:cubicBezTo>
                    <a:pt x="706076" y="3400"/>
                    <a:pt x="734319" y="-2094"/>
                    <a:pt x="762562" y="65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A6729CA4-69D7-4563-8F88-35BBBC47AB1A}"/>
                </a:ext>
              </a:extLst>
            </p:cNvPr>
            <p:cNvSpPr/>
            <p:nvPr/>
          </p:nvSpPr>
          <p:spPr>
            <a:xfrm>
              <a:off x="6965562" y="5622341"/>
              <a:ext cx="1850806" cy="523717"/>
            </a:xfrm>
            <a:custGeom>
              <a:avLst/>
              <a:gdLst>
                <a:gd name="connsiteX0" fmla="*/ 0 w 1850806"/>
                <a:gd name="connsiteY0" fmla="*/ 0 h 852940"/>
                <a:gd name="connsiteX1" fmla="*/ 1850806 w 1850806"/>
                <a:gd name="connsiteY1" fmla="*/ 0 h 852940"/>
                <a:gd name="connsiteX2" fmla="*/ 1850806 w 1850806"/>
                <a:gd name="connsiteY2" fmla="*/ 836769 h 852940"/>
                <a:gd name="connsiteX3" fmla="*/ 1838158 w 1850806"/>
                <a:gd name="connsiteY3" fmla="*/ 830513 h 852940"/>
                <a:gd name="connsiteX4" fmla="*/ 1626335 w 1850806"/>
                <a:gd name="connsiteY4" fmla="*/ 795594 h 852940"/>
                <a:gd name="connsiteX5" fmla="*/ 1287419 w 1850806"/>
                <a:gd name="connsiteY5" fmla="*/ 795594 h 852940"/>
                <a:gd name="connsiteX6" fmla="*/ 1033232 w 1850806"/>
                <a:gd name="connsiteY6" fmla="*/ 739722 h 852940"/>
                <a:gd name="connsiteX7" fmla="*/ 948503 w 1850806"/>
                <a:gd name="connsiteY7" fmla="*/ 795594 h 852940"/>
                <a:gd name="connsiteX8" fmla="*/ 609587 w 1850806"/>
                <a:gd name="connsiteY8" fmla="*/ 795594 h 852940"/>
                <a:gd name="connsiteX9" fmla="*/ 355399 w 1850806"/>
                <a:gd name="connsiteY9" fmla="*/ 739720 h 852940"/>
                <a:gd name="connsiteX10" fmla="*/ 270670 w 1850806"/>
                <a:gd name="connsiteY10" fmla="*/ 795594 h 852940"/>
                <a:gd name="connsiteX11" fmla="*/ 16483 w 1850806"/>
                <a:gd name="connsiteY11" fmla="*/ 739722 h 852940"/>
                <a:gd name="connsiteX12" fmla="*/ 0 w 1850806"/>
                <a:gd name="connsiteY12" fmla="*/ 739042 h 852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50806" h="852940">
                  <a:moveTo>
                    <a:pt x="0" y="0"/>
                  </a:moveTo>
                  <a:lnTo>
                    <a:pt x="1850806" y="0"/>
                  </a:lnTo>
                  <a:lnTo>
                    <a:pt x="1850806" y="836769"/>
                  </a:lnTo>
                  <a:lnTo>
                    <a:pt x="1838158" y="830513"/>
                  </a:lnTo>
                  <a:cubicBezTo>
                    <a:pt x="1767550" y="780073"/>
                    <a:pt x="1696942" y="671432"/>
                    <a:pt x="1626335" y="795594"/>
                  </a:cubicBezTo>
                  <a:cubicBezTo>
                    <a:pt x="1513363" y="994250"/>
                    <a:pt x="1400391" y="596936"/>
                    <a:pt x="1287419" y="795594"/>
                  </a:cubicBezTo>
                  <a:cubicBezTo>
                    <a:pt x="1202690" y="944585"/>
                    <a:pt x="1117960" y="758346"/>
                    <a:pt x="1033232" y="739722"/>
                  </a:cubicBezTo>
                  <a:cubicBezTo>
                    <a:pt x="1004988" y="733511"/>
                    <a:pt x="976746" y="745926"/>
                    <a:pt x="948503" y="795594"/>
                  </a:cubicBezTo>
                  <a:cubicBezTo>
                    <a:pt x="835531" y="994250"/>
                    <a:pt x="722559" y="596936"/>
                    <a:pt x="609587" y="795594"/>
                  </a:cubicBezTo>
                  <a:cubicBezTo>
                    <a:pt x="524857" y="944585"/>
                    <a:pt x="440128" y="758344"/>
                    <a:pt x="355399" y="739720"/>
                  </a:cubicBezTo>
                  <a:cubicBezTo>
                    <a:pt x="327156" y="733511"/>
                    <a:pt x="298913" y="745929"/>
                    <a:pt x="270670" y="795594"/>
                  </a:cubicBezTo>
                  <a:cubicBezTo>
                    <a:pt x="185941" y="944585"/>
                    <a:pt x="101211" y="758346"/>
                    <a:pt x="16483" y="739722"/>
                  </a:cubicBezTo>
                  <a:lnTo>
                    <a:pt x="0" y="739042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FCC2C2E7-249D-4E77-B154-365D4FD56C70}"/>
                </a:ext>
              </a:extLst>
            </p:cNvPr>
            <p:cNvSpPr/>
            <p:nvPr/>
          </p:nvSpPr>
          <p:spPr>
            <a:xfrm>
              <a:off x="6558399" y="6053012"/>
              <a:ext cx="2711331" cy="145996"/>
            </a:xfrm>
            <a:custGeom>
              <a:avLst/>
              <a:gdLst>
                <a:gd name="connsiteX0" fmla="*/ 762562 w 2711331"/>
                <a:gd name="connsiteY0" fmla="*/ 653 h 145996"/>
                <a:gd name="connsiteX1" fmla="*/ 1016750 w 2711331"/>
                <a:gd name="connsiteY1" fmla="*/ 25374 h 145996"/>
                <a:gd name="connsiteX2" fmla="*/ 1355666 w 2711331"/>
                <a:gd name="connsiteY2" fmla="*/ 25374 h 145996"/>
                <a:gd name="connsiteX3" fmla="*/ 1440395 w 2711331"/>
                <a:gd name="connsiteY3" fmla="*/ 654 h 145996"/>
                <a:gd name="connsiteX4" fmla="*/ 1694582 w 2711331"/>
                <a:gd name="connsiteY4" fmla="*/ 25374 h 145996"/>
                <a:gd name="connsiteX5" fmla="*/ 2033498 w 2711331"/>
                <a:gd name="connsiteY5" fmla="*/ 25374 h 145996"/>
                <a:gd name="connsiteX6" fmla="*/ 2372415 w 2711331"/>
                <a:gd name="connsiteY6" fmla="*/ 25374 h 145996"/>
                <a:gd name="connsiteX7" fmla="*/ 2711331 w 2711331"/>
                <a:gd name="connsiteY7" fmla="*/ 25374 h 145996"/>
                <a:gd name="connsiteX8" fmla="*/ 2711331 w 2711331"/>
                <a:gd name="connsiteY8" fmla="*/ 120624 h 145996"/>
                <a:gd name="connsiteX9" fmla="*/ 2372415 w 2711331"/>
                <a:gd name="connsiteY9" fmla="*/ 120624 h 145996"/>
                <a:gd name="connsiteX10" fmla="*/ 2033498 w 2711331"/>
                <a:gd name="connsiteY10" fmla="*/ 120624 h 145996"/>
                <a:gd name="connsiteX11" fmla="*/ 1694582 w 2711331"/>
                <a:gd name="connsiteY11" fmla="*/ 120624 h 145996"/>
                <a:gd name="connsiteX12" fmla="*/ 1440395 w 2711331"/>
                <a:gd name="connsiteY12" fmla="*/ 95904 h 145996"/>
                <a:gd name="connsiteX13" fmla="*/ 1355666 w 2711331"/>
                <a:gd name="connsiteY13" fmla="*/ 120624 h 145996"/>
                <a:gd name="connsiteX14" fmla="*/ 1016750 w 2711331"/>
                <a:gd name="connsiteY14" fmla="*/ 120624 h 145996"/>
                <a:gd name="connsiteX15" fmla="*/ 762562 w 2711331"/>
                <a:gd name="connsiteY15" fmla="*/ 95903 h 145996"/>
                <a:gd name="connsiteX16" fmla="*/ 677833 w 2711331"/>
                <a:gd name="connsiteY16" fmla="*/ 120624 h 145996"/>
                <a:gd name="connsiteX17" fmla="*/ 423646 w 2711331"/>
                <a:gd name="connsiteY17" fmla="*/ 95904 h 145996"/>
                <a:gd name="connsiteX18" fmla="*/ 338917 w 2711331"/>
                <a:gd name="connsiteY18" fmla="*/ 120624 h 145996"/>
                <a:gd name="connsiteX19" fmla="*/ 84729 w 2711331"/>
                <a:gd name="connsiteY19" fmla="*/ 95904 h 145996"/>
                <a:gd name="connsiteX20" fmla="*/ 0 w 2711331"/>
                <a:gd name="connsiteY20" fmla="*/ 120624 h 145996"/>
                <a:gd name="connsiteX21" fmla="*/ 0 w 2711331"/>
                <a:gd name="connsiteY21" fmla="*/ 25374 h 145996"/>
                <a:gd name="connsiteX22" fmla="*/ 84729 w 2711331"/>
                <a:gd name="connsiteY22" fmla="*/ 654 h 145996"/>
                <a:gd name="connsiteX23" fmla="*/ 338917 w 2711331"/>
                <a:gd name="connsiteY23" fmla="*/ 25374 h 145996"/>
                <a:gd name="connsiteX24" fmla="*/ 423646 w 2711331"/>
                <a:gd name="connsiteY24" fmla="*/ 654 h 145996"/>
                <a:gd name="connsiteX25" fmla="*/ 677833 w 2711331"/>
                <a:gd name="connsiteY25" fmla="*/ 25374 h 145996"/>
                <a:gd name="connsiteX26" fmla="*/ 762562 w 2711331"/>
                <a:gd name="connsiteY26" fmla="*/ 653 h 145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711331" h="145996">
                  <a:moveTo>
                    <a:pt x="762562" y="653"/>
                  </a:moveTo>
                  <a:cubicBezTo>
                    <a:pt x="847291" y="8893"/>
                    <a:pt x="932020" y="91294"/>
                    <a:pt x="1016750" y="25374"/>
                  </a:cubicBezTo>
                  <a:cubicBezTo>
                    <a:pt x="1129722" y="-62521"/>
                    <a:pt x="1242694" y="113268"/>
                    <a:pt x="1355666" y="25374"/>
                  </a:cubicBezTo>
                  <a:cubicBezTo>
                    <a:pt x="1383909" y="3399"/>
                    <a:pt x="1412151" y="-2094"/>
                    <a:pt x="1440395" y="654"/>
                  </a:cubicBezTo>
                  <a:cubicBezTo>
                    <a:pt x="1525123" y="8894"/>
                    <a:pt x="1609853" y="91294"/>
                    <a:pt x="1694582" y="25374"/>
                  </a:cubicBezTo>
                  <a:cubicBezTo>
                    <a:pt x="1807554" y="-62521"/>
                    <a:pt x="1920526" y="113268"/>
                    <a:pt x="2033498" y="25374"/>
                  </a:cubicBezTo>
                  <a:cubicBezTo>
                    <a:pt x="2146470" y="-62521"/>
                    <a:pt x="2259442" y="113268"/>
                    <a:pt x="2372415" y="25374"/>
                  </a:cubicBezTo>
                  <a:cubicBezTo>
                    <a:pt x="2485387" y="-62521"/>
                    <a:pt x="2598359" y="113268"/>
                    <a:pt x="2711331" y="25374"/>
                  </a:cubicBezTo>
                  <a:lnTo>
                    <a:pt x="2711331" y="120624"/>
                  </a:lnTo>
                  <a:cubicBezTo>
                    <a:pt x="2598359" y="208518"/>
                    <a:pt x="2485387" y="32729"/>
                    <a:pt x="2372415" y="120624"/>
                  </a:cubicBezTo>
                  <a:cubicBezTo>
                    <a:pt x="2259442" y="208518"/>
                    <a:pt x="2146470" y="32729"/>
                    <a:pt x="2033498" y="120624"/>
                  </a:cubicBezTo>
                  <a:cubicBezTo>
                    <a:pt x="1920526" y="208518"/>
                    <a:pt x="1807554" y="32729"/>
                    <a:pt x="1694582" y="120624"/>
                  </a:cubicBezTo>
                  <a:cubicBezTo>
                    <a:pt x="1609853" y="186544"/>
                    <a:pt x="1525123" y="104144"/>
                    <a:pt x="1440395" y="95904"/>
                  </a:cubicBezTo>
                  <a:cubicBezTo>
                    <a:pt x="1412151" y="93156"/>
                    <a:pt x="1383909" y="98649"/>
                    <a:pt x="1355666" y="120624"/>
                  </a:cubicBezTo>
                  <a:cubicBezTo>
                    <a:pt x="1242694" y="208518"/>
                    <a:pt x="1129722" y="32729"/>
                    <a:pt x="1016750" y="120624"/>
                  </a:cubicBezTo>
                  <a:cubicBezTo>
                    <a:pt x="932020" y="186544"/>
                    <a:pt x="847291" y="104143"/>
                    <a:pt x="762562" y="95903"/>
                  </a:cubicBezTo>
                  <a:cubicBezTo>
                    <a:pt x="734319" y="93156"/>
                    <a:pt x="706076" y="98650"/>
                    <a:pt x="677833" y="120624"/>
                  </a:cubicBezTo>
                  <a:cubicBezTo>
                    <a:pt x="593104" y="186544"/>
                    <a:pt x="508374" y="104144"/>
                    <a:pt x="423646" y="95904"/>
                  </a:cubicBezTo>
                  <a:cubicBezTo>
                    <a:pt x="395402" y="93156"/>
                    <a:pt x="367160" y="98649"/>
                    <a:pt x="338917" y="120624"/>
                  </a:cubicBezTo>
                  <a:cubicBezTo>
                    <a:pt x="254187" y="186544"/>
                    <a:pt x="169458" y="104144"/>
                    <a:pt x="84729" y="95904"/>
                  </a:cubicBezTo>
                  <a:cubicBezTo>
                    <a:pt x="56486" y="93156"/>
                    <a:pt x="28243" y="98649"/>
                    <a:pt x="0" y="120624"/>
                  </a:cubicBezTo>
                  <a:lnTo>
                    <a:pt x="0" y="25374"/>
                  </a:lnTo>
                  <a:cubicBezTo>
                    <a:pt x="28243" y="3399"/>
                    <a:pt x="56486" y="-2094"/>
                    <a:pt x="84729" y="654"/>
                  </a:cubicBezTo>
                  <a:cubicBezTo>
                    <a:pt x="169458" y="8894"/>
                    <a:pt x="254187" y="91294"/>
                    <a:pt x="338917" y="25374"/>
                  </a:cubicBezTo>
                  <a:cubicBezTo>
                    <a:pt x="367160" y="3399"/>
                    <a:pt x="395402" y="-2094"/>
                    <a:pt x="423646" y="654"/>
                  </a:cubicBezTo>
                  <a:cubicBezTo>
                    <a:pt x="508374" y="8894"/>
                    <a:pt x="593104" y="91294"/>
                    <a:pt x="677833" y="25374"/>
                  </a:cubicBezTo>
                  <a:cubicBezTo>
                    <a:pt x="706076" y="3400"/>
                    <a:pt x="734319" y="-2094"/>
                    <a:pt x="762562" y="65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D5DCBC4C-AEBC-47DE-954A-D414CDBDB7C6}"/>
                </a:ext>
              </a:extLst>
            </p:cNvPr>
            <p:cNvGrpSpPr/>
            <p:nvPr/>
          </p:nvGrpSpPr>
          <p:grpSpPr>
            <a:xfrm>
              <a:off x="7732114" y="3867484"/>
              <a:ext cx="1225444" cy="1525553"/>
              <a:chOff x="8224529" y="1971943"/>
              <a:chExt cx="598579" cy="745173"/>
            </a:xfrm>
          </p:grpSpPr>
          <p:grpSp>
            <p:nvGrpSpPr>
              <p:cNvPr id="209" name="グループ化 208">
                <a:extLst>
                  <a:ext uri="{FF2B5EF4-FFF2-40B4-BE49-F238E27FC236}">
                    <a16:creationId xmlns:a16="http://schemas.microsoft.com/office/drawing/2014/main" id="{5D81D6C9-2A5C-4282-BA42-CF96C32EB1DD}"/>
                  </a:ext>
                </a:extLst>
              </p:cNvPr>
              <p:cNvGrpSpPr/>
              <p:nvPr/>
            </p:nvGrpSpPr>
            <p:grpSpPr>
              <a:xfrm>
                <a:off x="8224529" y="1971943"/>
                <a:ext cx="598579" cy="745173"/>
                <a:chOff x="7379141" y="1528921"/>
                <a:chExt cx="598579" cy="745173"/>
              </a:xfrm>
            </p:grpSpPr>
            <p:grpSp>
              <p:nvGrpSpPr>
                <p:cNvPr id="222" name="グループ化 221">
                  <a:extLst>
                    <a:ext uri="{FF2B5EF4-FFF2-40B4-BE49-F238E27FC236}">
                      <a16:creationId xmlns:a16="http://schemas.microsoft.com/office/drawing/2014/main" id="{2999184E-8879-433D-AE5C-1412BFB8F94A}"/>
                    </a:ext>
                  </a:extLst>
                </p:cNvPr>
                <p:cNvGrpSpPr/>
                <p:nvPr/>
              </p:nvGrpSpPr>
              <p:grpSpPr>
                <a:xfrm>
                  <a:off x="7379141" y="1528921"/>
                  <a:ext cx="598579" cy="317977"/>
                  <a:chOff x="3800417" y="4909517"/>
                  <a:chExt cx="2642658" cy="1403832"/>
                </a:xfrm>
              </p:grpSpPr>
              <p:sp>
                <p:nvSpPr>
                  <p:cNvPr id="224" name="フリーフォーム: 図形 223">
                    <a:extLst>
                      <a:ext uri="{FF2B5EF4-FFF2-40B4-BE49-F238E27FC236}">
                        <a16:creationId xmlns:a16="http://schemas.microsoft.com/office/drawing/2014/main" id="{DC50D8BE-385F-468D-BC55-CD97E9E62C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83942" y="6041407"/>
                    <a:ext cx="1326514" cy="271942"/>
                  </a:xfrm>
                  <a:custGeom>
                    <a:avLst/>
                    <a:gdLst>
                      <a:gd name="connsiteX0" fmla="*/ 438273 w 1326514"/>
                      <a:gd name="connsiteY0" fmla="*/ 0 h 271942"/>
                      <a:gd name="connsiteX1" fmla="*/ 483992 w 1326514"/>
                      <a:gd name="connsiteY1" fmla="*/ 0 h 271942"/>
                      <a:gd name="connsiteX2" fmla="*/ 483992 w 1326514"/>
                      <a:gd name="connsiteY2" fmla="*/ 205196 h 271942"/>
                      <a:gd name="connsiteX3" fmla="*/ 1021679 w 1326514"/>
                      <a:gd name="connsiteY3" fmla="*/ 205196 h 271942"/>
                      <a:gd name="connsiteX4" fmla="*/ 1021679 w 1326514"/>
                      <a:gd name="connsiteY4" fmla="*/ 0 h 271942"/>
                      <a:gd name="connsiteX5" fmla="*/ 1067398 w 1326514"/>
                      <a:gd name="connsiteY5" fmla="*/ 0 h 271942"/>
                      <a:gd name="connsiteX6" fmla="*/ 1067398 w 1326514"/>
                      <a:gd name="connsiteY6" fmla="*/ 205196 h 271942"/>
                      <a:gd name="connsiteX7" fmla="*/ 1326514 w 1326514"/>
                      <a:gd name="connsiteY7" fmla="*/ 205196 h 271942"/>
                      <a:gd name="connsiteX8" fmla="*/ 1326514 w 1326514"/>
                      <a:gd name="connsiteY8" fmla="*/ 271942 h 271942"/>
                      <a:gd name="connsiteX9" fmla="*/ 256417 w 1326514"/>
                      <a:gd name="connsiteY9" fmla="*/ 271942 h 271942"/>
                      <a:gd name="connsiteX10" fmla="*/ 0 w 1326514"/>
                      <a:gd name="connsiteY10" fmla="*/ 15525 h 271942"/>
                      <a:gd name="connsiteX11" fmla="*/ 66746 w 1326514"/>
                      <a:gd name="connsiteY11" fmla="*/ 15525 h 271942"/>
                      <a:gd name="connsiteX12" fmla="*/ 256417 w 1326514"/>
                      <a:gd name="connsiteY12" fmla="*/ 205196 h 271942"/>
                      <a:gd name="connsiteX13" fmla="*/ 438273 w 1326514"/>
                      <a:gd name="connsiteY13" fmla="*/ 205196 h 271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326514" h="271942">
                        <a:moveTo>
                          <a:pt x="438273" y="0"/>
                        </a:moveTo>
                        <a:lnTo>
                          <a:pt x="483992" y="0"/>
                        </a:lnTo>
                        <a:lnTo>
                          <a:pt x="483992" y="205196"/>
                        </a:lnTo>
                        <a:lnTo>
                          <a:pt x="1021679" y="205196"/>
                        </a:lnTo>
                        <a:lnTo>
                          <a:pt x="1021679" y="0"/>
                        </a:lnTo>
                        <a:lnTo>
                          <a:pt x="1067398" y="0"/>
                        </a:lnTo>
                        <a:lnTo>
                          <a:pt x="1067398" y="205196"/>
                        </a:lnTo>
                        <a:lnTo>
                          <a:pt x="1326514" y="205196"/>
                        </a:lnTo>
                        <a:lnTo>
                          <a:pt x="1326514" y="271942"/>
                        </a:lnTo>
                        <a:lnTo>
                          <a:pt x="256417" y="271942"/>
                        </a:lnTo>
                        <a:cubicBezTo>
                          <a:pt x="114802" y="271942"/>
                          <a:pt x="0" y="157140"/>
                          <a:pt x="0" y="15525"/>
                        </a:cubicBezTo>
                        <a:lnTo>
                          <a:pt x="66746" y="15525"/>
                        </a:lnTo>
                        <a:cubicBezTo>
                          <a:pt x="66746" y="120277"/>
                          <a:pt x="151665" y="205196"/>
                          <a:pt x="256417" y="205196"/>
                        </a:cubicBezTo>
                        <a:lnTo>
                          <a:pt x="438273" y="205196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5" name="台形 224">
                    <a:extLst>
                      <a:ext uri="{FF2B5EF4-FFF2-40B4-BE49-F238E27FC236}">
                        <a16:creationId xmlns:a16="http://schemas.microsoft.com/office/drawing/2014/main" id="{837ADFC4-288F-4656-91D5-DAD6327424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56937" y="4968388"/>
                    <a:ext cx="109035" cy="298050"/>
                  </a:xfrm>
                  <a:prstGeom prst="trapezoid">
                    <a:avLst>
                      <a:gd name="adj" fmla="val 37827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6" name="フリーフォーム: 図形 225">
                    <a:extLst>
                      <a:ext uri="{FF2B5EF4-FFF2-40B4-BE49-F238E27FC236}">
                        <a16:creationId xmlns:a16="http://schemas.microsoft.com/office/drawing/2014/main" id="{E63E029E-C532-431A-BBE8-29E407517CBE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4545330" y="4543551"/>
                    <a:ext cx="851983" cy="2199697"/>
                  </a:xfrm>
                  <a:custGeom>
                    <a:avLst/>
                    <a:gdLst>
                      <a:gd name="connsiteX0" fmla="*/ 0 w 851983"/>
                      <a:gd name="connsiteY0" fmla="*/ 1468984 h 2199697"/>
                      <a:gd name="connsiteX1" fmla="*/ 306750 w 851983"/>
                      <a:gd name="connsiteY1" fmla="*/ 863065 h 2199697"/>
                      <a:gd name="connsiteX2" fmla="*/ 377671 w 851983"/>
                      <a:gd name="connsiteY2" fmla="*/ 815825 h 2199697"/>
                      <a:gd name="connsiteX3" fmla="*/ 526622 w 851983"/>
                      <a:gd name="connsiteY3" fmla="*/ 0 h 2199697"/>
                      <a:gd name="connsiteX4" fmla="*/ 586860 w 851983"/>
                      <a:gd name="connsiteY4" fmla="*/ 0 h 2199697"/>
                      <a:gd name="connsiteX5" fmla="*/ 729865 w 851983"/>
                      <a:gd name="connsiteY5" fmla="*/ 783255 h 2199697"/>
                      <a:gd name="connsiteX6" fmla="*/ 758793 w 851983"/>
                      <a:gd name="connsiteY6" fmla="*/ 811551 h 2199697"/>
                      <a:gd name="connsiteX7" fmla="*/ 849340 w 851983"/>
                      <a:gd name="connsiteY7" fmla="*/ 1189915 h 2199697"/>
                      <a:gd name="connsiteX8" fmla="*/ 851706 w 851983"/>
                      <a:gd name="connsiteY8" fmla="*/ 1270570 h 2199697"/>
                      <a:gd name="connsiteX9" fmla="*/ 233896 w 851983"/>
                      <a:gd name="connsiteY9" fmla="*/ 1270570 h 2199697"/>
                      <a:gd name="connsiteX10" fmla="*/ 167392 w 851983"/>
                      <a:gd name="connsiteY10" fmla="*/ 1337074 h 2199697"/>
                      <a:gd name="connsiteX11" fmla="*/ 167392 w 851983"/>
                      <a:gd name="connsiteY11" fmla="*/ 1603084 h 2199697"/>
                      <a:gd name="connsiteX12" fmla="*/ 233896 w 851983"/>
                      <a:gd name="connsiteY12" fmla="*/ 1669588 h 2199697"/>
                      <a:gd name="connsiteX13" fmla="*/ 851983 w 851983"/>
                      <a:gd name="connsiteY13" fmla="*/ 1669588 h 2199697"/>
                      <a:gd name="connsiteX14" fmla="*/ 849340 w 851983"/>
                      <a:gd name="connsiteY14" fmla="*/ 1758768 h 2199697"/>
                      <a:gd name="connsiteX15" fmla="*/ 604867 w 851983"/>
                      <a:gd name="connsiteY15" fmla="*/ 2199697 h 2199697"/>
                      <a:gd name="connsiteX16" fmla="*/ 558049 w 851983"/>
                      <a:gd name="connsiteY16" fmla="*/ 2195924 h 2199697"/>
                      <a:gd name="connsiteX17" fmla="*/ 525615 w 851983"/>
                      <a:gd name="connsiteY17" fmla="*/ 2188581 h 2199697"/>
                      <a:gd name="connsiteX18" fmla="*/ 525615 w 851983"/>
                      <a:gd name="connsiteY18" fmla="*/ 1809448 h 2199697"/>
                      <a:gd name="connsiteX19" fmla="*/ 90599 w 851983"/>
                      <a:gd name="connsiteY19" fmla="*/ 1809448 h 2199697"/>
                      <a:gd name="connsiteX20" fmla="*/ 60356 w 851983"/>
                      <a:gd name="connsiteY20" fmla="*/ 1753411 h 2199697"/>
                      <a:gd name="connsiteX21" fmla="*/ 0 w 851983"/>
                      <a:gd name="connsiteY21" fmla="*/ 1468984 h 2199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51983" h="2199697">
                        <a:moveTo>
                          <a:pt x="0" y="1468984"/>
                        </a:moveTo>
                        <a:cubicBezTo>
                          <a:pt x="0" y="1216757"/>
                          <a:pt x="141403" y="994379"/>
                          <a:pt x="306750" y="863065"/>
                        </a:cubicBezTo>
                        <a:lnTo>
                          <a:pt x="377671" y="815825"/>
                        </a:lnTo>
                        <a:lnTo>
                          <a:pt x="526622" y="0"/>
                        </a:lnTo>
                        <a:lnTo>
                          <a:pt x="586860" y="0"/>
                        </a:lnTo>
                        <a:lnTo>
                          <a:pt x="729865" y="783255"/>
                        </a:lnTo>
                        <a:lnTo>
                          <a:pt x="758793" y="811551"/>
                        </a:lnTo>
                        <a:cubicBezTo>
                          <a:pt x="818819" y="889718"/>
                          <a:pt x="841101" y="1024883"/>
                          <a:pt x="849340" y="1189915"/>
                        </a:cubicBezTo>
                        <a:lnTo>
                          <a:pt x="851706" y="1270570"/>
                        </a:lnTo>
                        <a:lnTo>
                          <a:pt x="233896" y="1270570"/>
                        </a:lnTo>
                        <a:cubicBezTo>
                          <a:pt x="197167" y="1270570"/>
                          <a:pt x="167392" y="1300345"/>
                          <a:pt x="167392" y="1337074"/>
                        </a:cubicBezTo>
                        <a:lnTo>
                          <a:pt x="167392" y="1603084"/>
                        </a:lnTo>
                        <a:cubicBezTo>
                          <a:pt x="167392" y="1639813"/>
                          <a:pt x="197167" y="1669588"/>
                          <a:pt x="233896" y="1669588"/>
                        </a:cubicBezTo>
                        <a:lnTo>
                          <a:pt x="851983" y="1669588"/>
                        </a:lnTo>
                        <a:lnTo>
                          <a:pt x="849340" y="1758768"/>
                        </a:lnTo>
                        <a:cubicBezTo>
                          <a:pt x="836158" y="2019246"/>
                          <a:pt x="787024" y="2199697"/>
                          <a:pt x="604867" y="2199697"/>
                        </a:cubicBezTo>
                        <a:cubicBezTo>
                          <a:pt x="589687" y="2199697"/>
                          <a:pt x="574042" y="2198419"/>
                          <a:pt x="558049" y="2195924"/>
                        </a:cubicBezTo>
                        <a:lnTo>
                          <a:pt x="525615" y="2188581"/>
                        </a:lnTo>
                        <a:lnTo>
                          <a:pt x="525615" y="1809448"/>
                        </a:lnTo>
                        <a:lnTo>
                          <a:pt x="90599" y="1809448"/>
                        </a:lnTo>
                        <a:lnTo>
                          <a:pt x="60356" y="1753411"/>
                        </a:lnTo>
                        <a:cubicBezTo>
                          <a:pt x="22625" y="1665989"/>
                          <a:pt x="0" y="1569874"/>
                          <a:pt x="0" y="146898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7" name="四角形: 角を丸くする 6">
                    <a:extLst>
                      <a:ext uri="{FF2B5EF4-FFF2-40B4-BE49-F238E27FC236}">
                        <a16:creationId xmlns:a16="http://schemas.microsoft.com/office/drawing/2014/main" id="{DF5401ED-0CB2-4CD2-92FF-8D34E35E34D6}"/>
                      </a:ext>
                    </a:extLst>
                  </p:cNvPr>
                  <p:cNvSpPr/>
                  <p:nvPr/>
                </p:nvSpPr>
                <p:spPr bwMode="auto">
                  <a:xfrm rot="11415849">
                    <a:off x="6106710" y="5744789"/>
                    <a:ext cx="336365" cy="142267"/>
                  </a:xfrm>
                  <a:custGeom>
                    <a:avLst/>
                    <a:gdLst>
                      <a:gd name="connsiteX0" fmla="*/ 0 w 1577105"/>
                      <a:gd name="connsiteY0" fmla="*/ 231899 h 463797"/>
                      <a:gd name="connsiteX1" fmla="*/ 231899 w 1577105"/>
                      <a:gd name="connsiteY1" fmla="*/ 0 h 463797"/>
                      <a:gd name="connsiteX2" fmla="*/ 1345207 w 1577105"/>
                      <a:gd name="connsiteY2" fmla="*/ 0 h 463797"/>
                      <a:gd name="connsiteX3" fmla="*/ 1577106 w 1577105"/>
                      <a:gd name="connsiteY3" fmla="*/ 231899 h 463797"/>
                      <a:gd name="connsiteX4" fmla="*/ 1577105 w 1577105"/>
                      <a:gd name="connsiteY4" fmla="*/ 231899 h 463797"/>
                      <a:gd name="connsiteX5" fmla="*/ 1345206 w 1577105"/>
                      <a:gd name="connsiteY5" fmla="*/ 463798 h 463797"/>
                      <a:gd name="connsiteX6" fmla="*/ 231899 w 1577105"/>
                      <a:gd name="connsiteY6" fmla="*/ 463797 h 463797"/>
                      <a:gd name="connsiteX7" fmla="*/ 0 w 1577105"/>
                      <a:gd name="connsiteY7" fmla="*/ 231898 h 463797"/>
                      <a:gd name="connsiteX8" fmla="*/ 0 w 1577105"/>
                      <a:gd name="connsiteY8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345207 w 1577106"/>
                      <a:gd name="connsiteY2" fmla="*/ 0 h 463797"/>
                      <a:gd name="connsiteX3" fmla="*/ 1577106 w 1577106"/>
                      <a:gd name="connsiteY3" fmla="*/ 231899 h 463797"/>
                      <a:gd name="connsiteX4" fmla="*/ 1577105 w 1577106"/>
                      <a:gd name="connsiteY4" fmla="*/ 231899 h 463797"/>
                      <a:gd name="connsiteX5" fmla="*/ 231899 w 1577106"/>
                      <a:gd name="connsiteY5" fmla="*/ 463797 h 463797"/>
                      <a:gd name="connsiteX6" fmla="*/ 0 w 1577106"/>
                      <a:gd name="connsiteY6" fmla="*/ 231898 h 463797"/>
                      <a:gd name="connsiteX7" fmla="*/ 0 w 1577106"/>
                      <a:gd name="connsiteY7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1577105 w 1577106"/>
                      <a:gd name="connsiteY3" fmla="*/ 231899 h 463797"/>
                      <a:gd name="connsiteX4" fmla="*/ 231899 w 1577106"/>
                      <a:gd name="connsiteY4" fmla="*/ 463797 h 463797"/>
                      <a:gd name="connsiteX5" fmla="*/ 0 w 1577106"/>
                      <a:gd name="connsiteY5" fmla="*/ 231898 h 463797"/>
                      <a:gd name="connsiteX6" fmla="*/ 0 w 1577106"/>
                      <a:gd name="connsiteY6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231899 w 1577106"/>
                      <a:gd name="connsiteY3" fmla="*/ 463797 h 463797"/>
                      <a:gd name="connsiteX4" fmla="*/ 0 w 1577106"/>
                      <a:gd name="connsiteY4" fmla="*/ 231898 h 463797"/>
                      <a:gd name="connsiteX5" fmla="*/ 0 w 1577106"/>
                      <a:gd name="connsiteY5" fmla="*/ 231899 h 4637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577106" h="463797">
                        <a:moveTo>
                          <a:pt x="0" y="231899"/>
                        </a:moveTo>
                        <a:cubicBezTo>
                          <a:pt x="0" y="103825"/>
                          <a:pt x="103825" y="0"/>
                          <a:pt x="231899" y="0"/>
                        </a:cubicBezTo>
                        <a:lnTo>
                          <a:pt x="1577106" y="231899"/>
                        </a:lnTo>
                        <a:lnTo>
                          <a:pt x="231899" y="463797"/>
                        </a:lnTo>
                        <a:cubicBezTo>
                          <a:pt x="103825" y="463797"/>
                          <a:pt x="0" y="359972"/>
                          <a:pt x="0" y="231898"/>
                        </a:cubicBezTo>
                        <a:lnTo>
                          <a:pt x="0" y="231899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8" name="四角形: 角を丸くする 6">
                    <a:extLst>
                      <a:ext uri="{FF2B5EF4-FFF2-40B4-BE49-F238E27FC236}">
                        <a16:creationId xmlns:a16="http://schemas.microsoft.com/office/drawing/2014/main" id="{32606321-0EED-4A7C-BAA4-C15197DEFD38}"/>
                      </a:ext>
                    </a:extLst>
                  </p:cNvPr>
                  <p:cNvSpPr/>
                  <p:nvPr/>
                </p:nvSpPr>
                <p:spPr bwMode="auto">
                  <a:xfrm rot="15015849" flipH="1">
                    <a:off x="5878895" y="5555874"/>
                    <a:ext cx="336365" cy="142267"/>
                  </a:xfrm>
                  <a:custGeom>
                    <a:avLst/>
                    <a:gdLst>
                      <a:gd name="connsiteX0" fmla="*/ 0 w 1577105"/>
                      <a:gd name="connsiteY0" fmla="*/ 231899 h 463797"/>
                      <a:gd name="connsiteX1" fmla="*/ 231899 w 1577105"/>
                      <a:gd name="connsiteY1" fmla="*/ 0 h 463797"/>
                      <a:gd name="connsiteX2" fmla="*/ 1345207 w 1577105"/>
                      <a:gd name="connsiteY2" fmla="*/ 0 h 463797"/>
                      <a:gd name="connsiteX3" fmla="*/ 1577106 w 1577105"/>
                      <a:gd name="connsiteY3" fmla="*/ 231899 h 463797"/>
                      <a:gd name="connsiteX4" fmla="*/ 1577105 w 1577105"/>
                      <a:gd name="connsiteY4" fmla="*/ 231899 h 463797"/>
                      <a:gd name="connsiteX5" fmla="*/ 1345206 w 1577105"/>
                      <a:gd name="connsiteY5" fmla="*/ 463798 h 463797"/>
                      <a:gd name="connsiteX6" fmla="*/ 231899 w 1577105"/>
                      <a:gd name="connsiteY6" fmla="*/ 463797 h 463797"/>
                      <a:gd name="connsiteX7" fmla="*/ 0 w 1577105"/>
                      <a:gd name="connsiteY7" fmla="*/ 231898 h 463797"/>
                      <a:gd name="connsiteX8" fmla="*/ 0 w 1577105"/>
                      <a:gd name="connsiteY8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345207 w 1577106"/>
                      <a:gd name="connsiteY2" fmla="*/ 0 h 463797"/>
                      <a:gd name="connsiteX3" fmla="*/ 1577106 w 1577106"/>
                      <a:gd name="connsiteY3" fmla="*/ 231899 h 463797"/>
                      <a:gd name="connsiteX4" fmla="*/ 1577105 w 1577106"/>
                      <a:gd name="connsiteY4" fmla="*/ 231899 h 463797"/>
                      <a:gd name="connsiteX5" fmla="*/ 231899 w 1577106"/>
                      <a:gd name="connsiteY5" fmla="*/ 463797 h 463797"/>
                      <a:gd name="connsiteX6" fmla="*/ 0 w 1577106"/>
                      <a:gd name="connsiteY6" fmla="*/ 231898 h 463797"/>
                      <a:gd name="connsiteX7" fmla="*/ 0 w 1577106"/>
                      <a:gd name="connsiteY7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1577105 w 1577106"/>
                      <a:gd name="connsiteY3" fmla="*/ 231899 h 463797"/>
                      <a:gd name="connsiteX4" fmla="*/ 231899 w 1577106"/>
                      <a:gd name="connsiteY4" fmla="*/ 463797 h 463797"/>
                      <a:gd name="connsiteX5" fmla="*/ 0 w 1577106"/>
                      <a:gd name="connsiteY5" fmla="*/ 231898 h 463797"/>
                      <a:gd name="connsiteX6" fmla="*/ 0 w 1577106"/>
                      <a:gd name="connsiteY6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231899 w 1577106"/>
                      <a:gd name="connsiteY3" fmla="*/ 463797 h 463797"/>
                      <a:gd name="connsiteX4" fmla="*/ 0 w 1577106"/>
                      <a:gd name="connsiteY4" fmla="*/ 231898 h 463797"/>
                      <a:gd name="connsiteX5" fmla="*/ 0 w 1577106"/>
                      <a:gd name="connsiteY5" fmla="*/ 231899 h 4637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577106" h="463797">
                        <a:moveTo>
                          <a:pt x="0" y="231899"/>
                        </a:moveTo>
                        <a:cubicBezTo>
                          <a:pt x="0" y="103825"/>
                          <a:pt x="103825" y="0"/>
                          <a:pt x="231899" y="0"/>
                        </a:cubicBezTo>
                        <a:lnTo>
                          <a:pt x="1577106" y="231899"/>
                        </a:lnTo>
                        <a:lnTo>
                          <a:pt x="231899" y="463797"/>
                        </a:lnTo>
                        <a:cubicBezTo>
                          <a:pt x="103825" y="463797"/>
                          <a:pt x="0" y="359972"/>
                          <a:pt x="0" y="231898"/>
                        </a:cubicBezTo>
                        <a:lnTo>
                          <a:pt x="0" y="231899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9" name="四角形: 角を丸くする 6">
                    <a:extLst>
                      <a:ext uri="{FF2B5EF4-FFF2-40B4-BE49-F238E27FC236}">
                        <a16:creationId xmlns:a16="http://schemas.microsoft.com/office/drawing/2014/main" id="{D710C0C3-5E22-4FD4-9310-1F5BA7CE51C4}"/>
                      </a:ext>
                    </a:extLst>
                  </p:cNvPr>
                  <p:cNvSpPr/>
                  <p:nvPr/>
                </p:nvSpPr>
                <p:spPr bwMode="auto">
                  <a:xfrm rot="7815849" flipH="1">
                    <a:off x="5823010" y="5846200"/>
                    <a:ext cx="336365" cy="142267"/>
                  </a:xfrm>
                  <a:custGeom>
                    <a:avLst/>
                    <a:gdLst>
                      <a:gd name="connsiteX0" fmla="*/ 0 w 1577105"/>
                      <a:gd name="connsiteY0" fmla="*/ 231899 h 463797"/>
                      <a:gd name="connsiteX1" fmla="*/ 231899 w 1577105"/>
                      <a:gd name="connsiteY1" fmla="*/ 0 h 463797"/>
                      <a:gd name="connsiteX2" fmla="*/ 1345207 w 1577105"/>
                      <a:gd name="connsiteY2" fmla="*/ 0 h 463797"/>
                      <a:gd name="connsiteX3" fmla="*/ 1577106 w 1577105"/>
                      <a:gd name="connsiteY3" fmla="*/ 231899 h 463797"/>
                      <a:gd name="connsiteX4" fmla="*/ 1577105 w 1577105"/>
                      <a:gd name="connsiteY4" fmla="*/ 231899 h 463797"/>
                      <a:gd name="connsiteX5" fmla="*/ 1345206 w 1577105"/>
                      <a:gd name="connsiteY5" fmla="*/ 463798 h 463797"/>
                      <a:gd name="connsiteX6" fmla="*/ 231899 w 1577105"/>
                      <a:gd name="connsiteY6" fmla="*/ 463797 h 463797"/>
                      <a:gd name="connsiteX7" fmla="*/ 0 w 1577105"/>
                      <a:gd name="connsiteY7" fmla="*/ 231898 h 463797"/>
                      <a:gd name="connsiteX8" fmla="*/ 0 w 1577105"/>
                      <a:gd name="connsiteY8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345207 w 1577106"/>
                      <a:gd name="connsiteY2" fmla="*/ 0 h 463797"/>
                      <a:gd name="connsiteX3" fmla="*/ 1577106 w 1577106"/>
                      <a:gd name="connsiteY3" fmla="*/ 231899 h 463797"/>
                      <a:gd name="connsiteX4" fmla="*/ 1577105 w 1577106"/>
                      <a:gd name="connsiteY4" fmla="*/ 231899 h 463797"/>
                      <a:gd name="connsiteX5" fmla="*/ 231899 w 1577106"/>
                      <a:gd name="connsiteY5" fmla="*/ 463797 h 463797"/>
                      <a:gd name="connsiteX6" fmla="*/ 0 w 1577106"/>
                      <a:gd name="connsiteY6" fmla="*/ 231898 h 463797"/>
                      <a:gd name="connsiteX7" fmla="*/ 0 w 1577106"/>
                      <a:gd name="connsiteY7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1577105 w 1577106"/>
                      <a:gd name="connsiteY3" fmla="*/ 231899 h 463797"/>
                      <a:gd name="connsiteX4" fmla="*/ 231899 w 1577106"/>
                      <a:gd name="connsiteY4" fmla="*/ 463797 h 463797"/>
                      <a:gd name="connsiteX5" fmla="*/ 0 w 1577106"/>
                      <a:gd name="connsiteY5" fmla="*/ 231898 h 463797"/>
                      <a:gd name="connsiteX6" fmla="*/ 0 w 1577106"/>
                      <a:gd name="connsiteY6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231899 w 1577106"/>
                      <a:gd name="connsiteY3" fmla="*/ 463797 h 463797"/>
                      <a:gd name="connsiteX4" fmla="*/ 0 w 1577106"/>
                      <a:gd name="connsiteY4" fmla="*/ 231898 h 463797"/>
                      <a:gd name="connsiteX5" fmla="*/ 0 w 1577106"/>
                      <a:gd name="connsiteY5" fmla="*/ 231899 h 4637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577106" h="463797">
                        <a:moveTo>
                          <a:pt x="0" y="231899"/>
                        </a:moveTo>
                        <a:cubicBezTo>
                          <a:pt x="0" y="103825"/>
                          <a:pt x="103825" y="0"/>
                          <a:pt x="231899" y="0"/>
                        </a:cubicBezTo>
                        <a:lnTo>
                          <a:pt x="1577106" y="231899"/>
                        </a:lnTo>
                        <a:lnTo>
                          <a:pt x="231899" y="463797"/>
                        </a:lnTo>
                        <a:cubicBezTo>
                          <a:pt x="103825" y="463797"/>
                          <a:pt x="0" y="359972"/>
                          <a:pt x="0" y="231898"/>
                        </a:cubicBezTo>
                        <a:lnTo>
                          <a:pt x="0" y="231899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0" name="楕円 229">
                    <a:extLst>
                      <a:ext uri="{FF2B5EF4-FFF2-40B4-BE49-F238E27FC236}">
                        <a16:creationId xmlns:a16="http://schemas.microsoft.com/office/drawing/2014/main" id="{15D54B79-9A5D-453D-84DD-B3A6EE550EC1}"/>
                      </a:ext>
                    </a:extLst>
                  </p:cNvPr>
                  <p:cNvSpPr/>
                  <p:nvPr/>
                </p:nvSpPr>
                <p:spPr bwMode="auto">
                  <a:xfrm rot="20415849">
                    <a:off x="6032889" y="5718846"/>
                    <a:ext cx="130888" cy="135758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1" name="四角形: 角を丸くする 6">
                    <a:extLst>
                      <a:ext uri="{FF2B5EF4-FFF2-40B4-BE49-F238E27FC236}">
                        <a16:creationId xmlns:a16="http://schemas.microsoft.com/office/drawing/2014/main" id="{0BEA4740-D3A6-4FEF-8DD8-BF871C37AC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00417" y="4909517"/>
                    <a:ext cx="749348" cy="194361"/>
                  </a:xfrm>
                  <a:custGeom>
                    <a:avLst/>
                    <a:gdLst>
                      <a:gd name="connsiteX0" fmla="*/ 0 w 1577105"/>
                      <a:gd name="connsiteY0" fmla="*/ 231899 h 463797"/>
                      <a:gd name="connsiteX1" fmla="*/ 231899 w 1577105"/>
                      <a:gd name="connsiteY1" fmla="*/ 0 h 463797"/>
                      <a:gd name="connsiteX2" fmla="*/ 1345207 w 1577105"/>
                      <a:gd name="connsiteY2" fmla="*/ 0 h 463797"/>
                      <a:gd name="connsiteX3" fmla="*/ 1577106 w 1577105"/>
                      <a:gd name="connsiteY3" fmla="*/ 231899 h 463797"/>
                      <a:gd name="connsiteX4" fmla="*/ 1577105 w 1577105"/>
                      <a:gd name="connsiteY4" fmla="*/ 231899 h 463797"/>
                      <a:gd name="connsiteX5" fmla="*/ 1345206 w 1577105"/>
                      <a:gd name="connsiteY5" fmla="*/ 463798 h 463797"/>
                      <a:gd name="connsiteX6" fmla="*/ 231899 w 1577105"/>
                      <a:gd name="connsiteY6" fmla="*/ 463797 h 463797"/>
                      <a:gd name="connsiteX7" fmla="*/ 0 w 1577105"/>
                      <a:gd name="connsiteY7" fmla="*/ 231898 h 463797"/>
                      <a:gd name="connsiteX8" fmla="*/ 0 w 1577105"/>
                      <a:gd name="connsiteY8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345207 w 1577106"/>
                      <a:gd name="connsiteY2" fmla="*/ 0 h 463797"/>
                      <a:gd name="connsiteX3" fmla="*/ 1577106 w 1577106"/>
                      <a:gd name="connsiteY3" fmla="*/ 231899 h 463797"/>
                      <a:gd name="connsiteX4" fmla="*/ 1577105 w 1577106"/>
                      <a:gd name="connsiteY4" fmla="*/ 231899 h 463797"/>
                      <a:gd name="connsiteX5" fmla="*/ 231899 w 1577106"/>
                      <a:gd name="connsiteY5" fmla="*/ 463797 h 463797"/>
                      <a:gd name="connsiteX6" fmla="*/ 0 w 1577106"/>
                      <a:gd name="connsiteY6" fmla="*/ 231898 h 463797"/>
                      <a:gd name="connsiteX7" fmla="*/ 0 w 1577106"/>
                      <a:gd name="connsiteY7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1577105 w 1577106"/>
                      <a:gd name="connsiteY3" fmla="*/ 231899 h 463797"/>
                      <a:gd name="connsiteX4" fmla="*/ 231899 w 1577106"/>
                      <a:gd name="connsiteY4" fmla="*/ 463797 h 463797"/>
                      <a:gd name="connsiteX5" fmla="*/ 0 w 1577106"/>
                      <a:gd name="connsiteY5" fmla="*/ 231898 h 463797"/>
                      <a:gd name="connsiteX6" fmla="*/ 0 w 1577106"/>
                      <a:gd name="connsiteY6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231899 w 1577106"/>
                      <a:gd name="connsiteY3" fmla="*/ 463797 h 463797"/>
                      <a:gd name="connsiteX4" fmla="*/ 0 w 1577106"/>
                      <a:gd name="connsiteY4" fmla="*/ 231898 h 463797"/>
                      <a:gd name="connsiteX5" fmla="*/ 0 w 1577106"/>
                      <a:gd name="connsiteY5" fmla="*/ 231899 h 4637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577106" h="463797">
                        <a:moveTo>
                          <a:pt x="0" y="231899"/>
                        </a:moveTo>
                        <a:cubicBezTo>
                          <a:pt x="0" y="103825"/>
                          <a:pt x="103825" y="0"/>
                          <a:pt x="231899" y="0"/>
                        </a:cubicBezTo>
                        <a:lnTo>
                          <a:pt x="1577106" y="231899"/>
                        </a:lnTo>
                        <a:lnTo>
                          <a:pt x="231899" y="463797"/>
                        </a:lnTo>
                        <a:cubicBezTo>
                          <a:pt x="103825" y="463797"/>
                          <a:pt x="0" y="359972"/>
                          <a:pt x="0" y="231898"/>
                        </a:cubicBezTo>
                        <a:lnTo>
                          <a:pt x="0" y="231899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2" name="四角形: 角を丸くする 6">
                    <a:extLst>
                      <a:ext uri="{FF2B5EF4-FFF2-40B4-BE49-F238E27FC236}">
                        <a16:creationId xmlns:a16="http://schemas.microsoft.com/office/drawing/2014/main" id="{A53CADC4-F4C7-4AA5-B791-1F1861EB56F9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4676320" y="4909517"/>
                    <a:ext cx="749346" cy="194361"/>
                  </a:xfrm>
                  <a:custGeom>
                    <a:avLst/>
                    <a:gdLst>
                      <a:gd name="connsiteX0" fmla="*/ 0 w 1577105"/>
                      <a:gd name="connsiteY0" fmla="*/ 231899 h 463797"/>
                      <a:gd name="connsiteX1" fmla="*/ 231899 w 1577105"/>
                      <a:gd name="connsiteY1" fmla="*/ 0 h 463797"/>
                      <a:gd name="connsiteX2" fmla="*/ 1345207 w 1577105"/>
                      <a:gd name="connsiteY2" fmla="*/ 0 h 463797"/>
                      <a:gd name="connsiteX3" fmla="*/ 1577106 w 1577105"/>
                      <a:gd name="connsiteY3" fmla="*/ 231899 h 463797"/>
                      <a:gd name="connsiteX4" fmla="*/ 1577105 w 1577105"/>
                      <a:gd name="connsiteY4" fmla="*/ 231899 h 463797"/>
                      <a:gd name="connsiteX5" fmla="*/ 1345206 w 1577105"/>
                      <a:gd name="connsiteY5" fmla="*/ 463798 h 463797"/>
                      <a:gd name="connsiteX6" fmla="*/ 231899 w 1577105"/>
                      <a:gd name="connsiteY6" fmla="*/ 463797 h 463797"/>
                      <a:gd name="connsiteX7" fmla="*/ 0 w 1577105"/>
                      <a:gd name="connsiteY7" fmla="*/ 231898 h 463797"/>
                      <a:gd name="connsiteX8" fmla="*/ 0 w 1577105"/>
                      <a:gd name="connsiteY8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345207 w 1577106"/>
                      <a:gd name="connsiteY2" fmla="*/ 0 h 463797"/>
                      <a:gd name="connsiteX3" fmla="*/ 1577106 w 1577106"/>
                      <a:gd name="connsiteY3" fmla="*/ 231899 h 463797"/>
                      <a:gd name="connsiteX4" fmla="*/ 1577105 w 1577106"/>
                      <a:gd name="connsiteY4" fmla="*/ 231899 h 463797"/>
                      <a:gd name="connsiteX5" fmla="*/ 231899 w 1577106"/>
                      <a:gd name="connsiteY5" fmla="*/ 463797 h 463797"/>
                      <a:gd name="connsiteX6" fmla="*/ 0 w 1577106"/>
                      <a:gd name="connsiteY6" fmla="*/ 231898 h 463797"/>
                      <a:gd name="connsiteX7" fmla="*/ 0 w 1577106"/>
                      <a:gd name="connsiteY7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1577105 w 1577106"/>
                      <a:gd name="connsiteY3" fmla="*/ 231899 h 463797"/>
                      <a:gd name="connsiteX4" fmla="*/ 231899 w 1577106"/>
                      <a:gd name="connsiteY4" fmla="*/ 463797 h 463797"/>
                      <a:gd name="connsiteX5" fmla="*/ 0 w 1577106"/>
                      <a:gd name="connsiteY5" fmla="*/ 231898 h 463797"/>
                      <a:gd name="connsiteX6" fmla="*/ 0 w 1577106"/>
                      <a:gd name="connsiteY6" fmla="*/ 231899 h 463797"/>
                      <a:gd name="connsiteX0" fmla="*/ 0 w 1577106"/>
                      <a:gd name="connsiteY0" fmla="*/ 231899 h 463797"/>
                      <a:gd name="connsiteX1" fmla="*/ 231899 w 1577106"/>
                      <a:gd name="connsiteY1" fmla="*/ 0 h 463797"/>
                      <a:gd name="connsiteX2" fmla="*/ 1577106 w 1577106"/>
                      <a:gd name="connsiteY2" fmla="*/ 231899 h 463797"/>
                      <a:gd name="connsiteX3" fmla="*/ 231899 w 1577106"/>
                      <a:gd name="connsiteY3" fmla="*/ 463797 h 463797"/>
                      <a:gd name="connsiteX4" fmla="*/ 0 w 1577106"/>
                      <a:gd name="connsiteY4" fmla="*/ 231898 h 463797"/>
                      <a:gd name="connsiteX5" fmla="*/ 0 w 1577106"/>
                      <a:gd name="connsiteY5" fmla="*/ 231899 h 4637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577106" h="463797">
                        <a:moveTo>
                          <a:pt x="0" y="231899"/>
                        </a:moveTo>
                        <a:cubicBezTo>
                          <a:pt x="0" y="103825"/>
                          <a:pt x="103825" y="0"/>
                          <a:pt x="231899" y="0"/>
                        </a:cubicBezTo>
                        <a:lnTo>
                          <a:pt x="1577106" y="231899"/>
                        </a:lnTo>
                        <a:lnTo>
                          <a:pt x="231899" y="463797"/>
                        </a:lnTo>
                        <a:cubicBezTo>
                          <a:pt x="103825" y="463797"/>
                          <a:pt x="0" y="359972"/>
                          <a:pt x="0" y="231898"/>
                        </a:cubicBezTo>
                        <a:lnTo>
                          <a:pt x="0" y="231899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3" name="フリーフォーム: 図形 232">
                    <a:extLst>
                      <a:ext uri="{FF2B5EF4-FFF2-40B4-BE49-F238E27FC236}">
                        <a16:creationId xmlns:a16="http://schemas.microsoft.com/office/drawing/2014/main" id="{780AD17E-AF22-4A51-BE3E-78FCC26F68A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82590" y="5308009"/>
                    <a:ext cx="379133" cy="435015"/>
                  </a:xfrm>
                  <a:custGeom>
                    <a:avLst/>
                    <a:gdLst>
                      <a:gd name="connsiteX0" fmla="*/ 379133 w 379133"/>
                      <a:gd name="connsiteY0" fmla="*/ 0 h 435015"/>
                      <a:gd name="connsiteX1" fmla="*/ 379133 w 379133"/>
                      <a:gd name="connsiteY1" fmla="*/ 435015 h 435015"/>
                      <a:gd name="connsiteX2" fmla="*/ 0 w 379133"/>
                      <a:gd name="connsiteY2" fmla="*/ 435015 h 435015"/>
                      <a:gd name="connsiteX3" fmla="*/ 3729 w 379133"/>
                      <a:gd name="connsiteY3" fmla="*/ 418545 h 435015"/>
                      <a:gd name="connsiteX4" fmla="*/ 311048 w 379133"/>
                      <a:gd name="connsiteY4" fmla="*/ 36745 h 435015"/>
                      <a:gd name="connsiteX5" fmla="*/ 379133 w 379133"/>
                      <a:gd name="connsiteY5" fmla="*/ 0 h 4350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79133" h="435015">
                        <a:moveTo>
                          <a:pt x="379133" y="0"/>
                        </a:moveTo>
                        <a:lnTo>
                          <a:pt x="379133" y="435015"/>
                        </a:lnTo>
                        <a:lnTo>
                          <a:pt x="0" y="435015"/>
                        </a:lnTo>
                        <a:lnTo>
                          <a:pt x="3729" y="418545"/>
                        </a:lnTo>
                        <a:cubicBezTo>
                          <a:pt x="42665" y="285976"/>
                          <a:pt x="155552" y="138664"/>
                          <a:pt x="311048" y="36745"/>
                        </a:cubicBezTo>
                        <a:lnTo>
                          <a:pt x="379133" y="0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4" name="フリーフォーム: 図形 233">
                    <a:extLst>
                      <a:ext uri="{FF2B5EF4-FFF2-40B4-BE49-F238E27FC236}">
                        <a16:creationId xmlns:a16="http://schemas.microsoft.com/office/drawing/2014/main" id="{47F3A9A0-793E-4D98-B3CF-1AE2D7F6D1E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1582" y="5384801"/>
                    <a:ext cx="399018" cy="686740"/>
                  </a:xfrm>
                  <a:custGeom>
                    <a:avLst/>
                    <a:gdLst>
                      <a:gd name="connsiteX0" fmla="*/ 66504 w 399018"/>
                      <a:gd name="connsiteY0" fmla="*/ 0 h 686740"/>
                      <a:gd name="connsiteX1" fmla="*/ 332514 w 399018"/>
                      <a:gd name="connsiteY1" fmla="*/ 0 h 686740"/>
                      <a:gd name="connsiteX2" fmla="*/ 399018 w 399018"/>
                      <a:gd name="connsiteY2" fmla="*/ 66504 h 686740"/>
                      <a:gd name="connsiteX3" fmla="*/ 399018 w 399018"/>
                      <a:gd name="connsiteY3" fmla="*/ 684313 h 686740"/>
                      <a:gd name="connsiteX4" fmla="*/ 341791 w 399018"/>
                      <a:gd name="connsiteY4" fmla="*/ 685991 h 686740"/>
                      <a:gd name="connsiteX5" fmla="*/ 194254 w 399018"/>
                      <a:gd name="connsiteY5" fmla="*/ 686740 h 686740"/>
                      <a:gd name="connsiteX6" fmla="*/ 47263 w 399018"/>
                      <a:gd name="connsiteY6" fmla="*/ 685991 h 686740"/>
                      <a:gd name="connsiteX7" fmla="*/ 0 w 399018"/>
                      <a:gd name="connsiteY7" fmla="*/ 684590 h 686740"/>
                      <a:gd name="connsiteX8" fmla="*/ 0 w 399018"/>
                      <a:gd name="connsiteY8" fmla="*/ 66504 h 686740"/>
                      <a:gd name="connsiteX9" fmla="*/ 66504 w 399018"/>
                      <a:gd name="connsiteY9" fmla="*/ 0 h 686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99018" h="686740">
                        <a:moveTo>
                          <a:pt x="66504" y="0"/>
                        </a:moveTo>
                        <a:lnTo>
                          <a:pt x="332514" y="0"/>
                        </a:lnTo>
                        <a:cubicBezTo>
                          <a:pt x="369243" y="0"/>
                          <a:pt x="399018" y="29775"/>
                          <a:pt x="399018" y="66504"/>
                        </a:cubicBezTo>
                        <a:lnTo>
                          <a:pt x="399018" y="684313"/>
                        </a:lnTo>
                        <a:lnTo>
                          <a:pt x="341791" y="685991"/>
                        </a:lnTo>
                        <a:cubicBezTo>
                          <a:pt x="294050" y="686640"/>
                          <a:pt x="244699" y="686740"/>
                          <a:pt x="194254" y="686740"/>
                        </a:cubicBezTo>
                        <a:cubicBezTo>
                          <a:pt x="143809" y="686740"/>
                          <a:pt x="94657" y="686640"/>
                          <a:pt x="47263" y="685991"/>
                        </a:cubicBezTo>
                        <a:lnTo>
                          <a:pt x="0" y="684590"/>
                        </a:lnTo>
                        <a:lnTo>
                          <a:pt x="0" y="66504"/>
                        </a:lnTo>
                        <a:cubicBezTo>
                          <a:pt x="0" y="29775"/>
                          <a:pt x="29775" y="0"/>
                          <a:pt x="66504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5" name="四角形: 角を丸くする 234">
                    <a:extLst>
                      <a:ext uri="{FF2B5EF4-FFF2-40B4-BE49-F238E27FC236}">
                        <a16:creationId xmlns:a16="http://schemas.microsoft.com/office/drawing/2014/main" id="{30FFCC3E-F4D2-4310-886C-188AF53E391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87307" y="5450368"/>
                    <a:ext cx="227568" cy="169860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cxnSp>
              <p:nvCxnSpPr>
                <p:cNvPr id="223" name="直線コネクタ 222">
                  <a:extLst>
                    <a:ext uri="{FF2B5EF4-FFF2-40B4-BE49-F238E27FC236}">
                      <a16:creationId xmlns:a16="http://schemas.microsoft.com/office/drawing/2014/main" id="{3A91B30B-1BA9-47F4-B85D-E3E91ACE33EF}"/>
                    </a:ext>
                  </a:extLst>
                </p:cNvPr>
                <p:cNvCxnSpPr/>
                <p:nvPr/>
              </p:nvCxnSpPr>
              <p:spPr>
                <a:xfrm flipV="1">
                  <a:off x="7562459" y="1828800"/>
                  <a:ext cx="0" cy="445294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0" name="グループ化 209">
                <a:extLst>
                  <a:ext uri="{FF2B5EF4-FFF2-40B4-BE49-F238E27FC236}">
                    <a16:creationId xmlns:a16="http://schemas.microsoft.com/office/drawing/2014/main" id="{228C4753-8276-442B-9483-C1FD0C294276}"/>
                  </a:ext>
                </a:extLst>
              </p:cNvPr>
              <p:cNvGrpSpPr/>
              <p:nvPr/>
            </p:nvGrpSpPr>
            <p:grpSpPr>
              <a:xfrm rot="900000">
                <a:off x="8373858" y="2497488"/>
                <a:ext cx="93451" cy="215598"/>
                <a:chOff x="5769257" y="1636903"/>
                <a:chExt cx="708486" cy="1634528"/>
              </a:xfrm>
            </p:grpSpPr>
            <p:grpSp>
              <p:nvGrpSpPr>
                <p:cNvPr id="211" name="グループ化 210">
                  <a:extLst>
                    <a:ext uri="{FF2B5EF4-FFF2-40B4-BE49-F238E27FC236}">
                      <a16:creationId xmlns:a16="http://schemas.microsoft.com/office/drawing/2014/main" id="{E98492C2-6868-4451-9BBD-9C3D7DFEB745}"/>
                    </a:ext>
                  </a:extLst>
                </p:cNvPr>
                <p:cNvGrpSpPr/>
                <p:nvPr/>
              </p:nvGrpSpPr>
              <p:grpSpPr>
                <a:xfrm>
                  <a:off x="5769257" y="1636903"/>
                  <a:ext cx="708486" cy="1329780"/>
                  <a:chOff x="-473361" y="2464642"/>
                  <a:chExt cx="708486" cy="1329780"/>
                </a:xfrm>
              </p:grpSpPr>
              <p:sp>
                <p:nvSpPr>
                  <p:cNvPr id="215" name="楕円 214">
                    <a:extLst>
                      <a:ext uri="{FF2B5EF4-FFF2-40B4-BE49-F238E27FC236}">
                        <a16:creationId xmlns:a16="http://schemas.microsoft.com/office/drawing/2014/main" id="{D14EF7EA-B479-4F42-AB89-97B2B79AEC2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14501" y="2464642"/>
                    <a:ext cx="549626" cy="63492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6" name="四角形: 角を丸くする 215">
                    <a:extLst>
                      <a:ext uri="{FF2B5EF4-FFF2-40B4-BE49-F238E27FC236}">
                        <a16:creationId xmlns:a16="http://schemas.microsoft.com/office/drawing/2014/main" id="{02B10771-8607-46F9-AC2E-C5002D8B6A3B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-69859" y="3117770"/>
                    <a:ext cx="300647" cy="6766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7" name="台形 216">
                    <a:extLst>
                      <a:ext uri="{FF2B5EF4-FFF2-40B4-BE49-F238E27FC236}">
                        <a16:creationId xmlns:a16="http://schemas.microsoft.com/office/drawing/2014/main" id="{7D87B14F-9460-4787-93F3-DCA32E73057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2508" y="3000381"/>
                    <a:ext cx="108681" cy="180020"/>
                  </a:xfrm>
                  <a:prstGeom prst="trapezoid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8" name="四角形: 角を丸くする 217">
                    <a:extLst>
                      <a:ext uri="{FF2B5EF4-FFF2-40B4-BE49-F238E27FC236}">
                        <a16:creationId xmlns:a16="http://schemas.microsoft.com/office/drawing/2014/main" id="{EB15EF89-3F7C-4559-9E47-3EC8B8D78059}"/>
                      </a:ext>
                    </a:extLst>
                  </p:cNvPr>
                  <p:cNvSpPr/>
                  <p:nvPr/>
                </p:nvSpPr>
                <p:spPr bwMode="auto">
                  <a:xfrm rot="4500000">
                    <a:off x="-292159" y="3057646"/>
                    <a:ext cx="116415" cy="478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19" name="グループ化 218">
                    <a:extLst>
                      <a:ext uri="{FF2B5EF4-FFF2-40B4-BE49-F238E27FC236}">
                        <a16:creationId xmlns:a16="http://schemas.microsoft.com/office/drawing/2014/main" id="{D082E0D5-E2CA-4466-A4AC-5A7B24712945}"/>
                      </a:ext>
                    </a:extLst>
                  </p:cNvPr>
                  <p:cNvGrpSpPr/>
                  <p:nvPr/>
                </p:nvGrpSpPr>
                <p:grpSpPr>
                  <a:xfrm rot="18000000">
                    <a:off x="-440824" y="3144548"/>
                    <a:ext cx="440288" cy="401770"/>
                    <a:chOff x="2840099" y="3281802"/>
                    <a:chExt cx="440288" cy="401770"/>
                  </a:xfrm>
                  <a:solidFill>
                    <a:srgbClr val="000000"/>
                  </a:solidFill>
                </p:grpSpPr>
                <p:sp>
                  <p:nvSpPr>
                    <p:cNvPr id="220" name="四角形: 角を丸くする 219">
                      <a:extLst>
                        <a:ext uri="{FF2B5EF4-FFF2-40B4-BE49-F238E27FC236}">
                          <a16:creationId xmlns:a16="http://schemas.microsoft.com/office/drawing/2014/main" id="{22AD2FF6-08D7-4824-85B7-093E802DBBDD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840099" y="3281802"/>
                      <a:ext cx="127929" cy="4013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1" name="四角形: 角を丸くする 220">
                      <a:extLst>
                        <a:ext uri="{FF2B5EF4-FFF2-40B4-BE49-F238E27FC236}">
                          <a16:creationId xmlns:a16="http://schemas.microsoft.com/office/drawing/2014/main" id="{73BA3B56-F9BB-4B99-9681-E14CEE3FF0DF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3015753" y="3418939"/>
                      <a:ext cx="127929" cy="4013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212" name="台形 211">
                  <a:extLst>
                    <a:ext uri="{FF2B5EF4-FFF2-40B4-BE49-F238E27FC236}">
                      <a16:creationId xmlns:a16="http://schemas.microsoft.com/office/drawing/2014/main" id="{4F073485-DC7C-4398-B063-53C63C513BDE}"/>
                    </a:ext>
                  </a:extLst>
                </p:cNvPr>
                <p:cNvSpPr/>
                <p:nvPr/>
              </p:nvSpPr>
              <p:spPr bwMode="auto">
                <a:xfrm rot="8743246">
                  <a:off x="6132746" y="2933982"/>
                  <a:ext cx="139482" cy="337449"/>
                </a:xfrm>
                <a:prstGeom prst="trapezoid">
                  <a:avLst>
                    <a:gd name="adj" fmla="val 21013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3" name="台形 212">
                  <a:extLst>
                    <a:ext uri="{FF2B5EF4-FFF2-40B4-BE49-F238E27FC236}">
                      <a16:creationId xmlns:a16="http://schemas.microsoft.com/office/drawing/2014/main" id="{EB9D824C-D92D-406D-A5E7-06497E1BC4C6}"/>
                    </a:ext>
                  </a:extLst>
                </p:cNvPr>
                <p:cNvSpPr/>
                <p:nvPr/>
              </p:nvSpPr>
              <p:spPr bwMode="auto">
                <a:xfrm rot="14400000">
                  <a:off x="6168203" y="2790008"/>
                  <a:ext cx="182403" cy="299564"/>
                </a:xfrm>
                <a:prstGeom prst="trapezoid">
                  <a:avLst>
                    <a:gd name="adj" fmla="val 21013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4" name="台形 213">
                  <a:extLst>
                    <a:ext uri="{FF2B5EF4-FFF2-40B4-BE49-F238E27FC236}">
                      <a16:creationId xmlns:a16="http://schemas.microsoft.com/office/drawing/2014/main" id="{B6418BBF-2C24-45D3-A0BD-4422AB0F0790}"/>
                    </a:ext>
                  </a:extLst>
                </p:cNvPr>
                <p:cNvSpPr/>
                <p:nvPr/>
              </p:nvSpPr>
              <p:spPr bwMode="auto">
                <a:xfrm rot="8743246">
                  <a:off x="6258953" y="2879214"/>
                  <a:ext cx="139482" cy="337449"/>
                </a:xfrm>
                <a:prstGeom prst="trapezoid">
                  <a:avLst>
                    <a:gd name="adj" fmla="val 21013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15595AC7-2B36-4895-B010-2C5943FCF9F3}"/>
                </a:ext>
              </a:extLst>
            </p:cNvPr>
            <p:cNvGrpSpPr/>
            <p:nvPr/>
          </p:nvGrpSpPr>
          <p:grpSpPr>
            <a:xfrm>
              <a:off x="6618313" y="3826197"/>
              <a:ext cx="2551567" cy="2587538"/>
              <a:chOff x="778229" y="875963"/>
              <a:chExt cx="2551567" cy="2587538"/>
            </a:xfrm>
          </p:grpSpPr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78C34A0B-7990-425D-BA5C-792C240C5444}"/>
                  </a:ext>
                </a:extLst>
              </p:cNvPr>
              <p:cNvSpPr/>
              <p:nvPr/>
            </p:nvSpPr>
            <p:spPr>
              <a:xfrm>
                <a:off x="778229" y="875963"/>
                <a:ext cx="2551567" cy="2587538"/>
              </a:xfrm>
              <a:custGeom>
                <a:avLst/>
                <a:gdLst>
                  <a:gd name="connsiteX0" fmla="*/ 2719400 w 5344325"/>
                  <a:gd name="connsiteY0" fmla="*/ 4763609 h 5419666"/>
                  <a:gd name="connsiteX1" fmla="*/ 2552320 w 5344325"/>
                  <a:gd name="connsiteY1" fmla="*/ 5123611 h 5419666"/>
                  <a:gd name="connsiteX2" fmla="*/ 2414733 w 5344325"/>
                  <a:gd name="connsiteY2" fmla="*/ 5291309 h 5419666"/>
                  <a:gd name="connsiteX3" fmla="*/ 2491170 w 5344325"/>
                  <a:gd name="connsiteY3" fmla="*/ 5088306 h 5419666"/>
                  <a:gd name="connsiteX4" fmla="*/ 2719400 w 5344325"/>
                  <a:gd name="connsiteY4" fmla="*/ 4763609 h 5419666"/>
                  <a:gd name="connsiteX5" fmla="*/ 4826742 w 5344325"/>
                  <a:gd name="connsiteY5" fmla="*/ 4691467 h 5419666"/>
                  <a:gd name="connsiteX6" fmla="*/ 4578707 w 5344325"/>
                  <a:gd name="connsiteY6" fmla="*/ 5177818 h 5419666"/>
                  <a:gd name="connsiteX7" fmla="*/ 4406547 w 5344325"/>
                  <a:gd name="connsiteY7" fmla="*/ 5419266 h 5419666"/>
                  <a:gd name="connsiteX8" fmla="*/ 4529567 w 5344325"/>
                  <a:gd name="connsiteY8" fmla="*/ 5149447 h 5419666"/>
                  <a:gd name="connsiteX9" fmla="*/ 4826742 w 5344325"/>
                  <a:gd name="connsiteY9" fmla="*/ 4691467 h 5419666"/>
                  <a:gd name="connsiteX10" fmla="*/ 3741042 w 5344325"/>
                  <a:gd name="connsiteY10" fmla="*/ 4615131 h 5419666"/>
                  <a:gd name="connsiteX11" fmla="*/ 3577428 w 5344325"/>
                  <a:gd name="connsiteY11" fmla="*/ 5039995 h 5419666"/>
                  <a:gd name="connsiteX12" fmla="*/ 3394419 w 5344325"/>
                  <a:gd name="connsiteY12" fmla="*/ 5215501 h 5419666"/>
                  <a:gd name="connsiteX13" fmla="*/ 3454906 w 5344325"/>
                  <a:gd name="connsiteY13" fmla="*/ 4969257 h 5419666"/>
                  <a:gd name="connsiteX14" fmla="*/ 3741042 w 5344325"/>
                  <a:gd name="connsiteY14" fmla="*/ 4615131 h 5419666"/>
                  <a:gd name="connsiteX15" fmla="*/ 1075481 w 5344325"/>
                  <a:gd name="connsiteY15" fmla="*/ 4580627 h 5419666"/>
                  <a:gd name="connsiteX16" fmla="*/ 911868 w 5344325"/>
                  <a:gd name="connsiteY16" fmla="*/ 5005491 h 5419666"/>
                  <a:gd name="connsiteX17" fmla="*/ 728858 w 5344325"/>
                  <a:gd name="connsiteY17" fmla="*/ 5180997 h 5419666"/>
                  <a:gd name="connsiteX18" fmla="*/ 789345 w 5344325"/>
                  <a:gd name="connsiteY18" fmla="*/ 4934753 h 5419666"/>
                  <a:gd name="connsiteX19" fmla="*/ 1075481 w 5344325"/>
                  <a:gd name="connsiteY19" fmla="*/ 4580627 h 5419666"/>
                  <a:gd name="connsiteX20" fmla="*/ 422249 w 5344325"/>
                  <a:gd name="connsiteY20" fmla="*/ 4498783 h 5419666"/>
                  <a:gd name="connsiteX21" fmla="*/ 174214 w 5344325"/>
                  <a:gd name="connsiteY21" fmla="*/ 4985134 h 5419666"/>
                  <a:gd name="connsiteX22" fmla="*/ 2054 w 5344325"/>
                  <a:gd name="connsiteY22" fmla="*/ 5226582 h 5419666"/>
                  <a:gd name="connsiteX23" fmla="*/ 125074 w 5344325"/>
                  <a:gd name="connsiteY23" fmla="*/ 4956763 h 5419666"/>
                  <a:gd name="connsiteX24" fmla="*/ 422249 w 5344325"/>
                  <a:gd name="connsiteY24" fmla="*/ 4498783 h 5419666"/>
                  <a:gd name="connsiteX25" fmla="*/ 2102023 w 5344325"/>
                  <a:gd name="connsiteY25" fmla="*/ 4226942 h 5419666"/>
                  <a:gd name="connsiteX26" fmla="*/ 1938409 w 5344325"/>
                  <a:gd name="connsiteY26" fmla="*/ 4651806 h 5419666"/>
                  <a:gd name="connsiteX27" fmla="*/ 1755400 w 5344325"/>
                  <a:gd name="connsiteY27" fmla="*/ 4827312 h 5419666"/>
                  <a:gd name="connsiteX28" fmla="*/ 1815886 w 5344325"/>
                  <a:gd name="connsiteY28" fmla="*/ 4581067 h 5419666"/>
                  <a:gd name="connsiteX29" fmla="*/ 2102023 w 5344325"/>
                  <a:gd name="connsiteY29" fmla="*/ 4226942 h 5419666"/>
                  <a:gd name="connsiteX30" fmla="*/ 4474289 w 5344325"/>
                  <a:gd name="connsiteY30" fmla="*/ 3623091 h 5419666"/>
                  <a:gd name="connsiteX31" fmla="*/ 4310675 w 5344325"/>
                  <a:gd name="connsiteY31" fmla="*/ 4047954 h 5419666"/>
                  <a:gd name="connsiteX32" fmla="*/ 4127665 w 5344325"/>
                  <a:gd name="connsiteY32" fmla="*/ 4223461 h 5419666"/>
                  <a:gd name="connsiteX33" fmla="*/ 4188154 w 5344325"/>
                  <a:gd name="connsiteY33" fmla="*/ 3977216 h 5419666"/>
                  <a:gd name="connsiteX34" fmla="*/ 4474289 w 5344325"/>
                  <a:gd name="connsiteY34" fmla="*/ 3623091 h 5419666"/>
                  <a:gd name="connsiteX35" fmla="*/ 5344325 w 5344325"/>
                  <a:gd name="connsiteY35" fmla="*/ 3578660 h 5419666"/>
                  <a:gd name="connsiteX36" fmla="*/ 5096290 w 5344325"/>
                  <a:gd name="connsiteY36" fmla="*/ 4065011 h 5419666"/>
                  <a:gd name="connsiteX37" fmla="*/ 4924130 w 5344325"/>
                  <a:gd name="connsiteY37" fmla="*/ 4306459 h 5419666"/>
                  <a:gd name="connsiteX38" fmla="*/ 5047150 w 5344325"/>
                  <a:gd name="connsiteY38" fmla="*/ 4036640 h 5419666"/>
                  <a:gd name="connsiteX39" fmla="*/ 5344325 w 5344325"/>
                  <a:gd name="connsiteY39" fmla="*/ 3578660 h 5419666"/>
                  <a:gd name="connsiteX40" fmla="*/ 4033111 w 5344325"/>
                  <a:gd name="connsiteY40" fmla="*/ 3363001 h 5419666"/>
                  <a:gd name="connsiteX41" fmla="*/ 3785076 w 5344325"/>
                  <a:gd name="connsiteY41" fmla="*/ 3849352 h 5419666"/>
                  <a:gd name="connsiteX42" fmla="*/ 3612916 w 5344325"/>
                  <a:gd name="connsiteY42" fmla="*/ 4090800 h 5419666"/>
                  <a:gd name="connsiteX43" fmla="*/ 3735936 w 5344325"/>
                  <a:gd name="connsiteY43" fmla="*/ 3820981 h 5419666"/>
                  <a:gd name="connsiteX44" fmla="*/ 4033111 w 5344325"/>
                  <a:gd name="connsiteY44" fmla="*/ 3363001 h 5419666"/>
                  <a:gd name="connsiteX45" fmla="*/ 1183901 w 5344325"/>
                  <a:gd name="connsiteY45" fmla="*/ 3184977 h 5419666"/>
                  <a:gd name="connsiteX46" fmla="*/ 1016821 w 5344325"/>
                  <a:gd name="connsiteY46" fmla="*/ 3544978 h 5419666"/>
                  <a:gd name="connsiteX47" fmla="*/ 879234 w 5344325"/>
                  <a:gd name="connsiteY47" fmla="*/ 3712676 h 5419666"/>
                  <a:gd name="connsiteX48" fmla="*/ 955670 w 5344325"/>
                  <a:gd name="connsiteY48" fmla="*/ 3509673 h 5419666"/>
                  <a:gd name="connsiteX49" fmla="*/ 1183901 w 5344325"/>
                  <a:gd name="connsiteY49" fmla="*/ 3184977 h 5419666"/>
                  <a:gd name="connsiteX50" fmla="*/ 385368 w 5344325"/>
                  <a:gd name="connsiteY50" fmla="*/ 3174520 h 5419666"/>
                  <a:gd name="connsiteX51" fmla="*/ 221754 w 5344325"/>
                  <a:gd name="connsiteY51" fmla="*/ 3599384 h 5419666"/>
                  <a:gd name="connsiteX52" fmla="*/ 38744 w 5344325"/>
                  <a:gd name="connsiteY52" fmla="*/ 3774890 h 5419666"/>
                  <a:gd name="connsiteX53" fmla="*/ 99231 w 5344325"/>
                  <a:gd name="connsiteY53" fmla="*/ 3528645 h 5419666"/>
                  <a:gd name="connsiteX54" fmla="*/ 385368 w 5344325"/>
                  <a:gd name="connsiteY54" fmla="*/ 3174520 h 5419666"/>
                  <a:gd name="connsiteX55" fmla="*/ 3085433 w 5344325"/>
                  <a:gd name="connsiteY55" fmla="*/ 3091159 h 5419666"/>
                  <a:gd name="connsiteX56" fmla="*/ 2921819 w 5344325"/>
                  <a:gd name="connsiteY56" fmla="*/ 3516023 h 5419666"/>
                  <a:gd name="connsiteX57" fmla="*/ 2738810 w 5344325"/>
                  <a:gd name="connsiteY57" fmla="*/ 3691529 h 5419666"/>
                  <a:gd name="connsiteX58" fmla="*/ 2799297 w 5344325"/>
                  <a:gd name="connsiteY58" fmla="*/ 3445285 h 5419666"/>
                  <a:gd name="connsiteX59" fmla="*/ 3085433 w 5344325"/>
                  <a:gd name="connsiteY59" fmla="*/ 3091159 h 5419666"/>
                  <a:gd name="connsiteX60" fmla="*/ 2145155 w 5344325"/>
                  <a:gd name="connsiteY60" fmla="*/ 3001992 h 5419666"/>
                  <a:gd name="connsiteX61" fmla="*/ 1981542 w 5344325"/>
                  <a:gd name="connsiteY61" fmla="*/ 3426856 h 5419666"/>
                  <a:gd name="connsiteX62" fmla="*/ 1798532 w 5344325"/>
                  <a:gd name="connsiteY62" fmla="*/ 3602362 h 5419666"/>
                  <a:gd name="connsiteX63" fmla="*/ 1859019 w 5344325"/>
                  <a:gd name="connsiteY63" fmla="*/ 3356118 h 5419666"/>
                  <a:gd name="connsiteX64" fmla="*/ 2145155 w 5344325"/>
                  <a:gd name="connsiteY64" fmla="*/ 3001992 h 5419666"/>
                  <a:gd name="connsiteX65" fmla="*/ 4284101 w 5344325"/>
                  <a:gd name="connsiteY65" fmla="*/ 2600410 h 5419666"/>
                  <a:gd name="connsiteX66" fmla="*/ 4117021 w 5344325"/>
                  <a:gd name="connsiteY66" fmla="*/ 2960411 h 5419666"/>
                  <a:gd name="connsiteX67" fmla="*/ 3979434 w 5344325"/>
                  <a:gd name="connsiteY67" fmla="*/ 3128109 h 5419666"/>
                  <a:gd name="connsiteX68" fmla="*/ 4055871 w 5344325"/>
                  <a:gd name="connsiteY68" fmla="*/ 2925106 h 5419666"/>
                  <a:gd name="connsiteX69" fmla="*/ 4284101 w 5344325"/>
                  <a:gd name="connsiteY69" fmla="*/ 2600410 h 5419666"/>
                  <a:gd name="connsiteX70" fmla="*/ 5302425 w 5344325"/>
                  <a:gd name="connsiteY70" fmla="*/ 2458525 h 5419666"/>
                  <a:gd name="connsiteX71" fmla="*/ 5138811 w 5344325"/>
                  <a:gd name="connsiteY71" fmla="*/ 2883389 h 5419666"/>
                  <a:gd name="connsiteX72" fmla="*/ 4955802 w 5344325"/>
                  <a:gd name="connsiteY72" fmla="*/ 3058895 h 5419666"/>
                  <a:gd name="connsiteX73" fmla="*/ 5016288 w 5344325"/>
                  <a:gd name="connsiteY73" fmla="*/ 2812650 h 5419666"/>
                  <a:gd name="connsiteX74" fmla="*/ 5302425 w 5344325"/>
                  <a:gd name="connsiteY74" fmla="*/ 2458525 h 5419666"/>
                  <a:gd name="connsiteX75" fmla="*/ 920208 w 5344325"/>
                  <a:gd name="connsiteY75" fmla="*/ 2044460 h 5419666"/>
                  <a:gd name="connsiteX76" fmla="*/ 756595 w 5344325"/>
                  <a:gd name="connsiteY76" fmla="*/ 2469324 h 5419666"/>
                  <a:gd name="connsiteX77" fmla="*/ 573584 w 5344325"/>
                  <a:gd name="connsiteY77" fmla="*/ 2644830 h 5419666"/>
                  <a:gd name="connsiteX78" fmla="*/ 634072 w 5344325"/>
                  <a:gd name="connsiteY78" fmla="*/ 2398585 h 5419666"/>
                  <a:gd name="connsiteX79" fmla="*/ 920208 w 5344325"/>
                  <a:gd name="connsiteY79" fmla="*/ 2044460 h 5419666"/>
                  <a:gd name="connsiteX80" fmla="*/ 3032355 w 5344325"/>
                  <a:gd name="connsiteY80" fmla="*/ 2013168 h 5419666"/>
                  <a:gd name="connsiteX81" fmla="*/ 2770207 w 5344325"/>
                  <a:gd name="connsiteY81" fmla="*/ 2532279 h 5419666"/>
                  <a:gd name="connsiteX82" fmla="*/ 2584856 w 5344325"/>
                  <a:gd name="connsiteY82" fmla="*/ 2788258 h 5419666"/>
                  <a:gd name="connsiteX83" fmla="*/ 2713865 w 5344325"/>
                  <a:gd name="connsiteY83" fmla="*/ 2499749 h 5419666"/>
                  <a:gd name="connsiteX84" fmla="*/ 3032355 w 5344325"/>
                  <a:gd name="connsiteY84" fmla="*/ 2013168 h 5419666"/>
                  <a:gd name="connsiteX85" fmla="*/ 3689284 w 5344325"/>
                  <a:gd name="connsiteY85" fmla="*/ 1889183 h 5419666"/>
                  <a:gd name="connsiteX86" fmla="*/ 3525670 w 5344325"/>
                  <a:gd name="connsiteY86" fmla="*/ 2314047 h 5419666"/>
                  <a:gd name="connsiteX87" fmla="*/ 3342661 w 5344325"/>
                  <a:gd name="connsiteY87" fmla="*/ 2489553 h 5419666"/>
                  <a:gd name="connsiteX88" fmla="*/ 3403147 w 5344325"/>
                  <a:gd name="connsiteY88" fmla="*/ 2243309 h 5419666"/>
                  <a:gd name="connsiteX89" fmla="*/ 3689284 w 5344325"/>
                  <a:gd name="connsiteY89" fmla="*/ 1889183 h 5419666"/>
                  <a:gd name="connsiteX90" fmla="*/ 2477861 w 5344325"/>
                  <a:gd name="connsiteY90" fmla="*/ 1614969 h 5419666"/>
                  <a:gd name="connsiteX91" fmla="*/ 2310781 w 5344325"/>
                  <a:gd name="connsiteY91" fmla="*/ 1974970 h 5419666"/>
                  <a:gd name="connsiteX92" fmla="*/ 2173194 w 5344325"/>
                  <a:gd name="connsiteY92" fmla="*/ 2142668 h 5419666"/>
                  <a:gd name="connsiteX93" fmla="*/ 2249631 w 5344325"/>
                  <a:gd name="connsiteY93" fmla="*/ 1939665 h 5419666"/>
                  <a:gd name="connsiteX94" fmla="*/ 2477861 w 5344325"/>
                  <a:gd name="connsiteY94" fmla="*/ 1614969 h 5419666"/>
                  <a:gd name="connsiteX95" fmla="*/ 496189 w 5344325"/>
                  <a:gd name="connsiteY95" fmla="*/ 1555970 h 5419666"/>
                  <a:gd name="connsiteX96" fmla="*/ 234042 w 5344325"/>
                  <a:gd name="connsiteY96" fmla="*/ 2075081 h 5419666"/>
                  <a:gd name="connsiteX97" fmla="*/ 48691 w 5344325"/>
                  <a:gd name="connsiteY97" fmla="*/ 2331060 h 5419666"/>
                  <a:gd name="connsiteX98" fmla="*/ 177699 w 5344325"/>
                  <a:gd name="connsiteY98" fmla="*/ 2042551 h 5419666"/>
                  <a:gd name="connsiteX99" fmla="*/ 496189 w 5344325"/>
                  <a:gd name="connsiteY99" fmla="*/ 1555970 h 5419666"/>
                  <a:gd name="connsiteX100" fmla="*/ 5091666 w 5344325"/>
                  <a:gd name="connsiteY100" fmla="*/ 1502825 h 5419666"/>
                  <a:gd name="connsiteX101" fmla="*/ 4924585 w 5344325"/>
                  <a:gd name="connsiteY101" fmla="*/ 1862827 h 5419666"/>
                  <a:gd name="connsiteX102" fmla="*/ 4786999 w 5344325"/>
                  <a:gd name="connsiteY102" fmla="*/ 2030524 h 5419666"/>
                  <a:gd name="connsiteX103" fmla="*/ 4863435 w 5344325"/>
                  <a:gd name="connsiteY103" fmla="*/ 1827522 h 5419666"/>
                  <a:gd name="connsiteX104" fmla="*/ 5091666 w 5344325"/>
                  <a:gd name="connsiteY104" fmla="*/ 1502825 h 5419666"/>
                  <a:gd name="connsiteX105" fmla="*/ 1825979 w 5344325"/>
                  <a:gd name="connsiteY105" fmla="*/ 1492368 h 5419666"/>
                  <a:gd name="connsiteX106" fmla="*/ 1662366 w 5344325"/>
                  <a:gd name="connsiteY106" fmla="*/ 1917233 h 5419666"/>
                  <a:gd name="connsiteX107" fmla="*/ 1479355 w 5344325"/>
                  <a:gd name="connsiteY107" fmla="*/ 2092738 h 5419666"/>
                  <a:gd name="connsiteX108" fmla="*/ 1539843 w 5344325"/>
                  <a:gd name="connsiteY108" fmla="*/ 1846494 h 5419666"/>
                  <a:gd name="connsiteX109" fmla="*/ 1825979 w 5344325"/>
                  <a:gd name="connsiteY109" fmla="*/ 1492368 h 5419666"/>
                  <a:gd name="connsiteX110" fmla="*/ 1054505 w 5344325"/>
                  <a:gd name="connsiteY110" fmla="*/ 1114638 h 5419666"/>
                  <a:gd name="connsiteX111" fmla="*/ 887425 w 5344325"/>
                  <a:gd name="connsiteY111" fmla="*/ 1474639 h 5419666"/>
                  <a:gd name="connsiteX112" fmla="*/ 749838 w 5344325"/>
                  <a:gd name="connsiteY112" fmla="*/ 1642337 h 5419666"/>
                  <a:gd name="connsiteX113" fmla="*/ 826275 w 5344325"/>
                  <a:gd name="connsiteY113" fmla="*/ 1439334 h 5419666"/>
                  <a:gd name="connsiteX114" fmla="*/ 1054505 w 5344325"/>
                  <a:gd name="connsiteY114" fmla="*/ 1114638 h 5419666"/>
                  <a:gd name="connsiteX115" fmla="*/ 4740384 w 5344325"/>
                  <a:gd name="connsiteY115" fmla="*/ 900362 h 5419666"/>
                  <a:gd name="connsiteX116" fmla="*/ 4478238 w 5344325"/>
                  <a:gd name="connsiteY116" fmla="*/ 1419471 h 5419666"/>
                  <a:gd name="connsiteX117" fmla="*/ 4292887 w 5344325"/>
                  <a:gd name="connsiteY117" fmla="*/ 1675451 h 5419666"/>
                  <a:gd name="connsiteX118" fmla="*/ 4421895 w 5344325"/>
                  <a:gd name="connsiteY118" fmla="*/ 1386942 h 5419666"/>
                  <a:gd name="connsiteX119" fmla="*/ 4740384 w 5344325"/>
                  <a:gd name="connsiteY119" fmla="*/ 900362 h 5419666"/>
                  <a:gd name="connsiteX120" fmla="*/ 3273987 w 5344325"/>
                  <a:gd name="connsiteY120" fmla="*/ 582393 h 5419666"/>
                  <a:gd name="connsiteX121" fmla="*/ 3025952 w 5344325"/>
                  <a:gd name="connsiteY121" fmla="*/ 1068743 h 5419666"/>
                  <a:gd name="connsiteX122" fmla="*/ 2853792 w 5344325"/>
                  <a:gd name="connsiteY122" fmla="*/ 1310191 h 5419666"/>
                  <a:gd name="connsiteX123" fmla="*/ 2976812 w 5344325"/>
                  <a:gd name="connsiteY123" fmla="*/ 1040373 h 5419666"/>
                  <a:gd name="connsiteX124" fmla="*/ 3273987 w 5344325"/>
                  <a:gd name="connsiteY124" fmla="*/ 582393 h 5419666"/>
                  <a:gd name="connsiteX125" fmla="*/ 545543 w 5344325"/>
                  <a:gd name="connsiteY125" fmla="*/ 528040 h 5419666"/>
                  <a:gd name="connsiteX126" fmla="*/ 378463 w 5344325"/>
                  <a:gd name="connsiteY126" fmla="*/ 888042 h 5419666"/>
                  <a:gd name="connsiteX127" fmla="*/ 240877 w 5344325"/>
                  <a:gd name="connsiteY127" fmla="*/ 1055739 h 5419666"/>
                  <a:gd name="connsiteX128" fmla="*/ 317313 w 5344325"/>
                  <a:gd name="connsiteY128" fmla="*/ 852737 h 5419666"/>
                  <a:gd name="connsiteX129" fmla="*/ 545543 w 5344325"/>
                  <a:gd name="connsiteY129" fmla="*/ 528040 h 5419666"/>
                  <a:gd name="connsiteX130" fmla="*/ 3835934 w 5344325"/>
                  <a:gd name="connsiteY130" fmla="*/ 474453 h 5419666"/>
                  <a:gd name="connsiteX131" fmla="*/ 3672320 w 5344325"/>
                  <a:gd name="connsiteY131" fmla="*/ 899317 h 5419666"/>
                  <a:gd name="connsiteX132" fmla="*/ 3489311 w 5344325"/>
                  <a:gd name="connsiteY132" fmla="*/ 1074823 h 5419666"/>
                  <a:gd name="connsiteX133" fmla="*/ 3549798 w 5344325"/>
                  <a:gd name="connsiteY133" fmla="*/ 828579 h 5419666"/>
                  <a:gd name="connsiteX134" fmla="*/ 3835934 w 5344325"/>
                  <a:gd name="connsiteY134" fmla="*/ 474453 h 5419666"/>
                  <a:gd name="connsiteX135" fmla="*/ 4905610 w 5344325"/>
                  <a:gd name="connsiteY135" fmla="*/ 172528 h 5419666"/>
                  <a:gd name="connsiteX136" fmla="*/ 4741996 w 5344325"/>
                  <a:gd name="connsiteY136" fmla="*/ 597392 h 5419666"/>
                  <a:gd name="connsiteX137" fmla="*/ 4558987 w 5344325"/>
                  <a:gd name="connsiteY137" fmla="*/ 772898 h 5419666"/>
                  <a:gd name="connsiteX138" fmla="*/ 4619474 w 5344325"/>
                  <a:gd name="connsiteY138" fmla="*/ 526654 h 5419666"/>
                  <a:gd name="connsiteX139" fmla="*/ 4905610 w 5344325"/>
                  <a:gd name="connsiteY139" fmla="*/ 172528 h 5419666"/>
                  <a:gd name="connsiteX140" fmla="*/ 1351525 w 5344325"/>
                  <a:gd name="connsiteY140" fmla="*/ 2 h 5419666"/>
                  <a:gd name="connsiteX141" fmla="*/ 1187915 w 5344325"/>
                  <a:gd name="connsiteY141" fmla="*/ 424866 h 5419666"/>
                  <a:gd name="connsiteX142" fmla="*/ 1004904 w 5344325"/>
                  <a:gd name="connsiteY142" fmla="*/ 600371 h 5419666"/>
                  <a:gd name="connsiteX143" fmla="*/ 1065392 w 5344325"/>
                  <a:gd name="connsiteY143" fmla="*/ 354127 h 5419666"/>
                  <a:gd name="connsiteX144" fmla="*/ 1351525 w 5344325"/>
                  <a:gd name="connsiteY144" fmla="*/ 2 h 5419666"/>
                  <a:gd name="connsiteX145" fmla="*/ 2634823 w 5344325"/>
                  <a:gd name="connsiteY145" fmla="*/ 0 h 5419666"/>
                  <a:gd name="connsiteX146" fmla="*/ 2471209 w 5344325"/>
                  <a:gd name="connsiteY146" fmla="*/ 424864 h 5419666"/>
                  <a:gd name="connsiteX147" fmla="*/ 2288199 w 5344325"/>
                  <a:gd name="connsiteY147" fmla="*/ 600369 h 5419666"/>
                  <a:gd name="connsiteX148" fmla="*/ 2348687 w 5344325"/>
                  <a:gd name="connsiteY148" fmla="*/ 354126 h 5419666"/>
                  <a:gd name="connsiteX149" fmla="*/ 2634823 w 5344325"/>
                  <a:gd name="connsiteY149" fmla="*/ 0 h 5419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</a:cxnLst>
                <a:rect l="l" t="t" r="r" b="b"/>
                <a:pathLst>
                  <a:path w="5344325" h="5419666">
                    <a:moveTo>
                      <a:pt x="2719400" y="4763609"/>
                    </a:moveTo>
                    <a:cubicBezTo>
                      <a:pt x="2687122" y="4850933"/>
                      <a:pt x="2611421" y="5021245"/>
                      <a:pt x="2552320" y="5123611"/>
                    </a:cubicBezTo>
                    <a:cubicBezTo>
                      <a:pt x="2493219" y="5225977"/>
                      <a:pt x="2431620" y="5301058"/>
                      <a:pt x="2414733" y="5291309"/>
                    </a:cubicBezTo>
                    <a:cubicBezTo>
                      <a:pt x="2397847" y="5281559"/>
                      <a:pt x="2432069" y="5190672"/>
                      <a:pt x="2491170" y="5088306"/>
                    </a:cubicBezTo>
                    <a:cubicBezTo>
                      <a:pt x="2550271" y="4985940"/>
                      <a:pt x="2659208" y="4837400"/>
                      <a:pt x="2719400" y="4763609"/>
                    </a:cubicBezTo>
                    <a:close/>
                    <a:moveTo>
                      <a:pt x="4826742" y="4691467"/>
                    </a:moveTo>
                    <a:cubicBezTo>
                      <a:pt x="4774393" y="4807381"/>
                      <a:pt x="4660219" y="5036635"/>
                      <a:pt x="4578707" y="5177818"/>
                    </a:cubicBezTo>
                    <a:cubicBezTo>
                      <a:pt x="4497195" y="5319000"/>
                      <a:pt x="4420116" y="5427100"/>
                      <a:pt x="4406547" y="5419266"/>
                    </a:cubicBezTo>
                    <a:cubicBezTo>
                      <a:pt x="4392977" y="5411432"/>
                      <a:pt x="4448054" y="5290630"/>
                      <a:pt x="4529567" y="5149447"/>
                    </a:cubicBezTo>
                    <a:cubicBezTo>
                      <a:pt x="4611079" y="5008264"/>
                      <a:pt x="4751317" y="4797622"/>
                      <a:pt x="4826742" y="4691467"/>
                    </a:cubicBezTo>
                    <a:close/>
                    <a:moveTo>
                      <a:pt x="3741042" y="4615131"/>
                    </a:moveTo>
                    <a:cubicBezTo>
                      <a:pt x="3716098" y="4721279"/>
                      <a:pt x="3644668" y="4923532"/>
                      <a:pt x="3577428" y="5039995"/>
                    </a:cubicBezTo>
                    <a:cubicBezTo>
                      <a:pt x="3510189" y="5156457"/>
                      <a:pt x="3428252" y="5235034"/>
                      <a:pt x="3394419" y="5215501"/>
                    </a:cubicBezTo>
                    <a:cubicBezTo>
                      <a:pt x="3360585" y="5195967"/>
                      <a:pt x="3387666" y="5085720"/>
                      <a:pt x="3454906" y="4969257"/>
                    </a:cubicBezTo>
                    <a:cubicBezTo>
                      <a:pt x="3522146" y="4852794"/>
                      <a:pt x="3661136" y="4692487"/>
                      <a:pt x="3741042" y="4615131"/>
                    </a:cubicBezTo>
                    <a:close/>
                    <a:moveTo>
                      <a:pt x="1075481" y="4580627"/>
                    </a:moveTo>
                    <a:cubicBezTo>
                      <a:pt x="1050537" y="4686775"/>
                      <a:pt x="979108" y="4889028"/>
                      <a:pt x="911868" y="5005491"/>
                    </a:cubicBezTo>
                    <a:cubicBezTo>
                      <a:pt x="844628" y="5121954"/>
                      <a:pt x="762691" y="5200530"/>
                      <a:pt x="728858" y="5180997"/>
                    </a:cubicBezTo>
                    <a:cubicBezTo>
                      <a:pt x="695025" y="5161463"/>
                      <a:pt x="722105" y="5051216"/>
                      <a:pt x="789345" y="4934753"/>
                    </a:cubicBezTo>
                    <a:cubicBezTo>
                      <a:pt x="856585" y="4818290"/>
                      <a:pt x="995576" y="4657983"/>
                      <a:pt x="1075481" y="4580627"/>
                    </a:cubicBezTo>
                    <a:close/>
                    <a:moveTo>
                      <a:pt x="422249" y="4498783"/>
                    </a:moveTo>
                    <a:cubicBezTo>
                      <a:pt x="369901" y="4614697"/>
                      <a:pt x="255726" y="4843951"/>
                      <a:pt x="174214" y="4985134"/>
                    </a:cubicBezTo>
                    <a:cubicBezTo>
                      <a:pt x="92702" y="5126317"/>
                      <a:pt x="15623" y="5234416"/>
                      <a:pt x="2054" y="5226582"/>
                    </a:cubicBezTo>
                    <a:cubicBezTo>
                      <a:pt x="-11516" y="5218747"/>
                      <a:pt x="43562" y="5097946"/>
                      <a:pt x="125074" y="4956763"/>
                    </a:cubicBezTo>
                    <a:cubicBezTo>
                      <a:pt x="206586" y="4815580"/>
                      <a:pt x="346825" y="4604938"/>
                      <a:pt x="422249" y="4498783"/>
                    </a:cubicBezTo>
                    <a:close/>
                    <a:moveTo>
                      <a:pt x="2102023" y="4226942"/>
                    </a:moveTo>
                    <a:cubicBezTo>
                      <a:pt x="2077079" y="4333090"/>
                      <a:pt x="2005650" y="4535343"/>
                      <a:pt x="1938409" y="4651806"/>
                    </a:cubicBezTo>
                    <a:cubicBezTo>
                      <a:pt x="1871169" y="4768269"/>
                      <a:pt x="1789233" y="4846846"/>
                      <a:pt x="1755400" y="4827312"/>
                    </a:cubicBezTo>
                    <a:cubicBezTo>
                      <a:pt x="1721566" y="4807778"/>
                      <a:pt x="1748646" y="4697531"/>
                      <a:pt x="1815886" y="4581067"/>
                    </a:cubicBezTo>
                    <a:cubicBezTo>
                      <a:pt x="1883126" y="4464604"/>
                      <a:pt x="2022118" y="4304298"/>
                      <a:pt x="2102023" y="4226942"/>
                    </a:cubicBezTo>
                    <a:close/>
                    <a:moveTo>
                      <a:pt x="4474289" y="3623091"/>
                    </a:moveTo>
                    <a:cubicBezTo>
                      <a:pt x="4449345" y="3729239"/>
                      <a:pt x="4377915" y="3931492"/>
                      <a:pt x="4310675" y="4047954"/>
                    </a:cubicBezTo>
                    <a:cubicBezTo>
                      <a:pt x="4243436" y="4164418"/>
                      <a:pt x="4161499" y="4242995"/>
                      <a:pt x="4127665" y="4223461"/>
                    </a:cubicBezTo>
                    <a:cubicBezTo>
                      <a:pt x="4093832" y="4203927"/>
                      <a:pt x="4120913" y="4093679"/>
                      <a:pt x="4188154" y="3977216"/>
                    </a:cubicBezTo>
                    <a:cubicBezTo>
                      <a:pt x="4255394" y="3860753"/>
                      <a:pt x="4394384" y="3700447"/>
                      <a:pt x="4474289" y="3623091"/>
                    </a:cubicBezTo>
                    <a:close/>
                    <a:moveTo>
                      <a:pt x="5344325" y="3578660"/>
                    </a:moveTo>
                    <a:cubicBezTo>
                      <a:pt x="5291977" y="3694574"/>
                      <a:pt x="5177802" y="3923828"/>
                      <a:pt x="5096290" y="4065011"/>
                    </a:cubicBezTo>
                    <a:cubicBezTo>
                      <a:pt x="5014779" y="4206193"/>
                      <a:pt x="4937700" y="4314293"/>
                      <a:pt x="4924130" y="4306459"/>
                    </a:cubicBezTo>
                    <a:cubicBezTo>
                      <a:pt x="4910561" y="4298624"/>
                      <a:pt x="4965639" y="4177822"/>
                      <a:pt x="5047150" y="4036640"/>
                    </a:cubicBezTo>
                    <a:cubicBezTo>
                      <a:pt x="5128662" y="3895457"/>
                      <a:pt x="5268901" y="3684815"/>
                      <a:pt x="5344325" y="3578660"/>
                    </a:cubicBezTo>
                    <a:close/>
                    <a:moveTo>
                      <a:pt x="4033111" y="3363001"/>
                    </a:moveTo>
                    <a:cubicBezTo>
                      <a:pt x="3980762" y="3478915"/>
                      <a:pt x="3866587" y="3708170"/>
                      <a:pt x="3785076" y="3849352"/>
                    </a:cubicBezTo>
                    <a:cubicBezTo>
                      <a:pt x="3703564" y="3990535"/>
                      <a:pt x="3626485" y="4098634"/>
                      <a:pt x="3612916" y="4090800"/>
                    </a:cubicBezTo>
                    <a:cubicBezTo>
                      <a:pt x="3599346" y="4082965"/>
                      <a:pt x="3654424" y="3962164"/>
                      <a:pt x="3735936" y="3820981"/>
                    </a:cubicBezTo>
                    <a:cubicBezTo>
                      <a:pt x="3817447" y="3679799"/>
                      <a:pt x="3957686" y="3469155"/>
                      <a:pt x="4033111" y="3363001"/>
                    </a:cubicBezTo>
                    <a:close/>
                    <a:moveTo>
                      <a:pt x="1183901" y="3184977"/>
                    </a:moveTo>
                    <a:cubicBezTo>
                      <a:pt x="1151623" y="3272299"/>
                      <a:pt x="1075922" y="3442613"/>
                      <a:pt x="1016821" y="3544978"/>
                    </a:cubicBezTo>
                    <a:cubicBezTo>
                      <a:pt x="957720" y="3647344"/>
                      <a:pt x="896120" y="3722425"/>
                      <a:pt x="879234" y="3712676"/>
                    </a:cubicBezTo>
                    <a:cubicBezTo>
                      <a:pt x="862348" y="3702927"/>
                      <a:pt x="896569" y="3612039"/>
                      <a:pt x="955670" y="3509673"/>
                    </a:cubicBezTo>
                    <a:cubicBezTo>
                      <a:pt x="1014772" y="3407308"/>
                      <a:pt x="1123708" y="3258767"/>
                      <a:pt x="1183901" y="3184977"/>
                    </a:cubicBezTo>
                    <a:close/>
                    <a:moveTo>
                      <a:pt x="385368" y="3174520"/>
                    </a:moveTo>
                    <a:cubicBezTo>
                      <a:pt x="360424" y="3280669"/>
                      <a:pt x="288994" y="3482921"/>
                      <a:pt x="221754" y="3599384"/>
                    </a:cubicBezTo>
                    <a:cubicBezTo>
                      <a:pt x="154514" y="3715847"/>
                      <a:pt x="72578" y="3794423"/>
                      <a:pt x="38744" y="3774890"/>
                    </a:cubicBezTo>
                    <a:cubicBezTo>
                      <a:pt x="4910" y="3755356"/>
                      <a:pt x="31991" y="3645108"/>
                      <a:pt x="99231" y="3528645"/>
                    </a:cubicBezTo>
                    <a:cubicBezTo>
                      <a:pt x="166471" y="3412182"/>
                      <a:pt x="305462" y="3251877"/>
                      <a:pt x="385368" y="3174520"/>
                    </a:cubicBezTo>
                    <a:close/>
                    <a:moveTo>
                      <a:pt x="3085433" y="3091159"/>
                    </a:moveTo>
                    <a:cubicBezTo>
                      <a:pt x="3060489" y="3197307"/>
                      <a:pt x="2989059" y="3399560"/>
                      <a:pt x="2921819" y="3516023"/>
                    </a:cubicBezTo>
                    <a:cubicBezTo>
                      <a:pt x="2854579" y="3632486"/>
                      <a:pt x="2772643" y="3711062"/>
                      <a:pt x="2738810" y="3691529"/>
                    </a:cubicBezTo>
                    <a:cubicBezTo>
                      <a:pt x="2704976" y="3671995"/>
                      <a:pt x="2732057" y="3561748"/>
                      <a:pt x="2799297" y="3445285"/>
                    </a:cubicBezTo>
                    <a:cubicBezTo>
                      <a:pt x="2866537" y="3328822"/>
                      <a:pt x="3005527" y="3168516"/>
                      <a:pt x="3085433" y="3091159"/>
                    </a:cubicBezTo>
                    <a:close/>
                    <a:moveTo>
                      <a:pt x="2145155" y="3001992"/>
                    </a:moveTo>
                    <a:cubicBezTo>
                      <a:pt x="2120211" y="3108140"/>
                      <a:pt x="2048782" y="3310393"/>
                      <a:pt x="1981542" y="3426856"/>
                    </a:cubicBezTo>
                    <a:cubicBezTo>
                      <a:pt x="1914302" y="3543319"/>
                      <a:pt x="1832365" y="3621895"/>
                      <a:pt x="1798532" y="3602362"/>
                    </a:cubicBezTo>
                    <a:cubicBezTo>
                      <a:pt x="1764698" y="3582828"/>
                      <a:pt x="1791779" y="3472581"/>
                      <a:pt x="1859019" y="3356118"/>
                    </a:cubicBezTo>
                    <a:cubicBezTo>
                      <a:pt x="1926259" y="3239655"/>
                      <a:pt x="2065249" y="3079349"/>
                      <a:pt x="2145155" y="3001992"/>
                    </a:cubicBezTo>
                    <a:close/>
                    <a:moveTo>
                      <a:pt x="4284101" y="2600410"/>
                    </a:moveTo>
                    <a:cubicBezTo>
                      <a:pt x="4251823" y="2687732"/>
                      <a:pt x="4176122" y="2858045"/>
                      <a:pt x="4117021" y="2960411"/>
                    </a:cubicBezTo>
                    <a:cubicBezTo>
                      <a:pt x="4057920" y="3062777"/>
                      <a:pt x="3996320" y="3137858"/>
                      <a:pt x="3979434" y="3128109"/>
                    </a:cubicBezTo>
                    <a:cubicBezTo>
                      <a:pt x="3962548" y="3118360"/>
                      <a:pt x="3996770" y="3027472"/>
                      <a:pt x="4055871" y="2925106"/>
                    </a:cubicBezTo>
                    <a:cubicBezTo>
                      <a:pt x="4114972" y="2822740"/>
                      <a:pt x="4223909" y="2674200"/>
                      <a:pt x="4284101" y="2600410"/>
                    </a:cubicBezTo>
                    <a:close/>
                    <a:moveTo>
                      <a:pt x="5302425" y="2458525"/>
                    </a:moveTo>
                    <a:cubicBezTo>
                      <a:pt x="5277481" y="2564673"/>
                      <a:pt x="5206051" y="2766926"/>
                      <a:pt x="5138811" y="2883389"/>
                    </a:cubicBezTo>
                    <a:cubicBezTo>
                      <a:pt x="5071572" y="2999853"/>
                      <a:pt x="4989636" y="3078429"/>
                      <a:pt x="4955802" y="3058895"/>
                    </a:cubicBezTo>
                    <a:cubicBezTo>
                      <a:pt x="4921968" y="3039361"/>
                      <a:pt x="4949048" y="2929114"/>
                      <a:pt x="5016288" y="2812650"/>
                    </a:cubicBezTo>
                    <a:cubicBezTo>
                      <a:pt x="5083528" y="2696187"/>
                      <a:pt x="5222519" y="2535882"/>
                      <a:pt x="5302425" y="2458525"/>
                    </a:cubicBezTo>
                    <a:close/>
                    <a:moveTo>
                      <a:pt x="920208" y="2044460"/>
                    </a:moveTo>
                    <a:cubicBezTo>
                      <a:pt x="895264" y="2150608"/>
                      <a:pt x="823835" y="2352861"/>
                      <a:pt x="756595" y="2469324"/>
                    </a:cubicBezTo>
                    <a:cubicBezTo>
                      <a:pt x="689355" y="2585787"/>
                      <a:pt x="607419" y="2664364"/>
                      <a:pt x="573584" y="2644830"/>
                    </a:cubicBezTo>
                    <a:cubicBezTo>
                      <a:pt x="539750" y="2625296"/>
                      <a:pt x="566832" y="2515048"/>
                      <a:pt x="634072" y="2398585"/>
                    </a:cubicBezTo>
                    <a:cubicBezTo>
                      <a:pt x="701311" y="2282122"/>
                      <a:pt x="840302" y="2121816"/>
                      <a:pt x="920208" y="2044460"/>
                    </a:cubicBezTo>
                    <a:close/>
                    <a:moveTo>
                      <a:pt x="3032355" y="2013168"/>
                    </a:moveTo>
                    <a:cubicBezTo>
                      <a:pt x="2977497" y="2137129"/>
                      <a:pt x="2857016" y="2381922"/>
                      <a:pt x="2770207" y="2532279"/>
                    </a:cubicBezTo>
                    <a:cubicBezTo>
                      <a:pt x="2683399" y="2682635"/>
                      <a:pt x="2600416" y="2797241"/>
                      <a:pt x="2584856" y="2788258"/>
                    </a:cubicBezTo>
                    <a:cubicBezTo>
                      <a:pt x="2569298" y="2779275"/>
                      <a:pt x="2627056" y="2650106"/>
                      <a:pt x="2713865" y="2499749"/>
                    </a:cubicBezTo>
                    <a:cubicBezTo>
                      <a:pt x="2800673" y="2349393"/>
                      <a:pt x="2951165" y="2125722"/>
                      <a:pt x="3032355" y="2013168"/>
                    </a:cubicBezTo>
                    <a:close/>
                    <a:moveTo>
                      <a:pt x="3689284" y="1889183"/>
                    </a:moveTo>
                    <a:cubicBezTo>
                      <a:pt x="3664340" y="1995331"/>
                      <a:pt x="3592910" y="2197584"/>
                      <a:pt x="3525670" y="2314047"/>
                    </a:cubicBezTo>
                    <a:cubicBezTo>
                      <a:pt x="3458431" y="2430510"/>
                      <a:pt x="3376494" y="2509087"/>
                      <a:pt x="3342661" y="2489553"/>
                    </a:cubicBezTo>
                    <a:cubicBezTo>
                      <a:pt x="3308827" y="2470019"/>
                      <a:pt x="3335907" y="2359772"/>
                      <a:pt x="3403147" y="2243309"/>
                    </a:cubicBezTo>
                    <a:cubicBezTo>
                      <a:pt x="3470387" y="2126846"/>
                      <a:pt x="3609379" y="1966539"/>
                      <a:pt x="3689284" y="1889183"/>
                    </a:cubicBezTo>
                    <a:close/>
                    <a:moveTo>
                      <a:pt x="2477861" y="1614969"/>
                    </a:moveTo>
                    <a:cubicBezTo>
                      <a:pt x="2445583" y="1702291"/>
                      <a:pt x="2369882" y="1872604"/>
                      <a:pt x="2310781" y="1974970"/>
                    </a:cubicBezTo>
                    <a:cubicBezTo>
                      <a:pt x="2251680" y="2077336"/>
                      <a:pt x="2190080" y="2152417"/>
                      <a:pt x="2173194" y="2142668"/>
                    </a:cubicBezTo>
                    <a:cubicBezTo>
                      <a:pt x="2156308" y="2132918"/>
                      <a:pt x="2190530" y="2042031"/>
                      <a:pt x="2249631" y="1939665"/>
                    </a:cubicBezTo>
                    <a:cubicBezTo>
                      <a:pt x="2308732" y="1837299"/>
                      <a:pt x="2417669" y="1688759"/>
                      <a:pt x="2477861" y="1614969"/>
                    </a:cubicBezTo>
                    <a:close/>
                    <a:moveTo>
                      <a:pt x="496189" y="1555970"/>
                    </a:moveTo>
                    <a:cubicBezTo>
                      <a:pt x="441332" y="1679931"/>
                      <a:pt x="320850" y="1924725"/>
                      <a:pt x="234042" y="2075081"/>
                    </a:cubicBezTo>
                    <a:cubicBezTo>
                      <a:pt x="147233" y="2225437"/>
                      <a:pt x="64249" y="2340042"/>
                      <a:pt x="48691" y="2331060"/>
                    </a:cubicBezTo>
                    <a:cubicBezTo>
                      <a:pt x="33132" y="2322077"/>
                      <a:pt x="90890" y="2192908"/>
                      <a:pt x="177699" y="2042551"/>
                    </a:cubicBezTo>
                    <a:cubicBezTo>
                      <a:pt x="264507" y="1892195"/>
                      <a:pt x="414999" y="1668523"/>
                      <a:pt x="496189" y="1555970"/>
                    </a:cubicBezTo>
                    <a:close/>
                    <a:moveTo>
                      <a:pt x="5091666" y="1502825"/>
                    </a:moveTo>
                    <a:cubicBezTo>
                      <a:pt x="5059387" y="1590147"/>
                      <a:pt x="4983686" y="1760461"/>
                      <a:pt x="4924585" y="1862827"/>
                    </a:cubicBezTo>
                    <a:cubicBezTo>
                      <a:pt x="4865484" y="1965193"/>
                      <a:pt x="4803885" y="2040273"/>
                      <a:pt x="4786999" y="2030524"/>
                    </a:cubicBezTo>
                    <a:cubicBezTo>
                      <a:pt x="4770112" y="2020774"/>
                      <a:pt x="4804334" y="1929887"/>
                      <a:pt x="4863435" y="1827522"/>
                    </a:cubicBezTo>
                    <a:cubicBezTo>
                      <a:pt x="4922536" y="1725156"/>
                      <a:pt x="5031472" y="1576615"/>
                      <a:pt x="5091666" y="1502825"/>
                    </a:cubicBezTo>
                    <a:close/>
                    <a:moveTo>
                      <a:pt x="1825979" y="1492368"/>
                    </a:moveTo>
                    <a:cubicBezTo>
                      <a:pt x="1801034" y="1598517"/>
                      <a:pt x="1729606" y="1800770"/>
                      <a:pt x="1662366" y="1917233"/>
                    </a:cubicBezTo>
                    <a:cubicBezTo>
                      <a:pt x="1595126" y="2033696"/>
                      <a:pt x="1513189" y="2112272"/>
                      <a:pt x="1479355" y="2092738"/>
                    </a:cubicBezTo>
                    <a:cubicBezTo>
                      <a:pt x="1445522" y="2073204"/>
                      <a:pt x="1472603" y="1962957"/>
                      <a:pt x="1539843" y="1846494"/>
                    </a:cubicBezTo>
                    <a:cubicBezTo>
                      <a:pt x="1607083" y="1730031"/>
                      <a:pt x="1746073" y="1569725"/>
                      <a:pt x="1825979" y="1492368"/>
                    </a:cubicBezTo>
                    <a:close/>
                    <a:moveTo>
                      <a:pt x="1054505" y="1114638"/>
                    </a:moveTo>
                    <a:cubicBezTo>
                      <a:pt x="1022227" y="1201960"/>
                      <a:pt x="946526" y="1372273"/>
                      <a:pt x="887425" y="1474639"/>
                    </a:cubicBezTo>
                    <a:cubicBezTo>
                      <a:pt x="828324" y="1577005"/>
                      <a:pt x="766724" y="1652086"/>
                      <a:pt x="749838" y="1642337"/>
                    </a:cubicBezTo>
                    <a:cubicBezTo>
                      <a:pt x="732951" y="1632587"/>
                      <a:pt x="767174" y="1541700"/>
                      <a:pt x="826275" y="1439334"/>
                    </a:cubicBezTo>
                    <a:cubicBezTo>
                      <a:pt x="885376" y="1336968"/>
                      <a:pt x="994312" y="1188427"/>
                      <a:pt x="1054505" y="1114638"/>
                    </a:cubicBezTo>
                    <a:close/>
                    <a:moveTo>
                      <a:pt x="4740384" y="900362"/>
                    </a:moveTo>
                    <a:cubicBezTo>
                      <a:pt x="4685527" y="1024322"/>
                      <a:pt x="4565046" y="1269115"/>
                      <a:pt x="4478238" y="1419471"/>
                    </a:cubicBezTo>
                    <a:cubicBezTo>
                      <a:pt x="4391429" y="1569828"/>
                      <a:pt x="4308445" y="1684433"/>
                      <a:pt x="4292887" y="1675451"/>
                    </a:cubicBezTo>
                    <a:cubicBezTo>
                      <a:pt x="4277328" y="1666468"/>
                      <a:pt x="4335087" y="1537299"/>
                      <a:pt x="4421895" y="1386942"/>
                    </a:cubicBezTo>
                    <a:cubicBezTo>
                      <a:pt x="4508703" y="1236586"/>
                      <a:pt x="4659195" y="1012915"/>
                      <a:pt x="4740384" y="900362"/>
                    </a:cubicBezTo>
                    <a:close/>
                    <a:moveTo>
                      <a:pt x="3273987" y="582393"/>
                    </a:moveTo>
                    <a:cubicBezTo>
                      <a:pt x="3221639" y="698306"/>
                      <a:pt x="3107464" y="927561"/>
                      <a:pt x="3025952" y="1068743"/>
                    </a:cubicBezTo>
                    <a:cubicBezTo>
                      <a:pt x="2944441" y="1209925"/>
                      <a:pt x="2867362" y="1318025"/>
                      <a:pt x="2853792" y="1310191"/>
                    </a:cubicBezTo>
                    <a:cubicBezTo>
                      <a:pt x="2840223" y="1302356"/>
                      <a:pt x="2895301" y="1181554"/>
                      <a:pt x="2976812" y="1040373"/>
                    </a:cubicBezTo>
                    <a:cubicBezTo>
                      <a:pt x="3058324" y="899190"/>
                      <a:pt x="3198563" y="688548"/>
                      <a:pt x="3273987" y="582393"/>
                    </a:cubicBezTo>
                    <a:close/>
                    <a:moveTo>
                      <a:pt x="545543" y="528040"/>
                    </a:moveTo>
                    <a:cubicBezTo>
                      <a:pt x="513266" y="615362"/>
                      <a:pt x="437565" y="785676"/>
                      <a:pt x="378463" y="888042"/>
                    </a:cubicBezTo>
                    <a:cubicBezTo>
                      <a:pt x="319362" y="990407"/>
                      <a:pt x="257763" y="1065488"/>
                      <a:pt x="240877" y="1055739"/>
                    </a:cubicBezTo>
                    <a:cubicBezTo>
                      <a:pt x="223990" y="1045990"/>
                      <a:pt x="258213" y="955103"/>
                      <a:pt x="317313" y="852737"/>
                    </a:cubicBezTo>
                    <a:cubicBezTo>
                      <a:pt x="376415" y="750371"/>
                      <a:pt x="485351" y="601830"/>
                      <a:pt x="545543" y="528040"/>
                    </a:cubicBezTo>
                    <a:close/>
                    <a:moveTo>
                      <a:pt x="3835934" y="474453"/>
                    </a:moveTo>
                    <a:cubicBezTo>
                      <a:pt x="3810991" y="580602"/>
                      <a:pt x="3739560" y="782854"/>
                      <a:pt x="3672320" y="899317"/>
                    </a:cubicBezTo>
                    <a:cubicBezTo>
                      <a:pt x="3605080" y="1015780"/>
                      <a:pt x="3523145" y="1094357"/>
                      <a:pt x="3489311" y="1074823"/>
                    </a:cubicBezTo>
                    <a:cubicBezTo>
                      <a:pt x="3455477" y="1055289"/>
                      <a:pt x="3482558" y="945042"/>
                      <a:pt x="3549798" y="828579"/>
                    </a:cubicBezTo>
                    <a:cubicBezTo>
                      <a:pt x="3617038" y="712116"/>
                      <a:pt x="3756029" y="551810"/>
                      <a:pt x="3835934" y="474453"/>
                    </a:cubicBezTo>
                    <a:close/>
                    <a:moveTo>
                      <a:pt x="4905610" y="172528"/>
                    </a:moveTo>
                    <a:cubicBezTo>
                      <a:pt x="4880666" y="278677"/>
                      <a:pt x="4809236" y="480929"/>
                      <a:pt x="4741996" y="597392"/>
                    </a:cubicBezTo>
                    <a:cubicBezTo>
                      <a:pt x="4674756" y="713855"/>
                      <a:pt x="4592820" y="792431"/>
                      <a:pt x="4558987" y="772898"/>
                    </a:cubicBezTo>
                    <a:cubicBezTo>
                      <a:pt x="4525153" y="753364"/>
                      <a:pt x="4552234" y="643118"/>
                      <a:pt x="4619474" y="526654"/>
                    </a:cubicBezTo>
                    <a:cubicBezTo>
                      <a:pt x="4686714" y="410190"/>
                      <a:pt x="4825704" y="249884"/>
                      <a:pt x="4905610" y="172528"/>
                    </a:cubicBezTo>
                    <a:close/>
                    <a:moveTo>
                      <a:pt x="1351525" y="2"/>
                    </a:moveTo>
                    <a:cubicBezTo>
                      <a:pt x="1326581" y="106150"/>
                      <a:pt x="1255155" y="308403"/>
                      <a:pt x="1187915" y="424866"/>
                    </a:cubicBezTo>
                    <a:cubicBezTo>
                      <a:pt x="1120675" y="541329"/>
                      <a:pt x="1038738" y="619905"/>
                      <a:pt x="1004904" y="600371"/>
                    </a:cubicBezTo>
                    <a:cubicBezTo>
                      <a:pt x="971070" y="580837"/>
                      <a:pt x="998152" y="470589"/>
                      <a:pt x="1065392" y="354127"/>
                    </a:cubicBezTo>
                    <a:cubicBezTo>
                      <a:pt x="1132631" y="237664"/>
                      <a:pt x="1271622" y="77358"/>
                      <a:pt x="1351525" y="2"/>
                    </a:cubicBezTo>
                    <a:close/>
                    <a:moveTo>
                      <a:pt x="2634823" y="0"/>
                    </a:moveTo>
                    <a:cubicBezTo>
                      <a:pt x="2609879" y="106148"/>
                      <a:pt x="2538449" y="308401"/>
                      <a:pt x="2471209" y="424864"/>
                    </a:cubicBezTo>
                    <a:cubicBezTo>
                      <a:pt x="2403969" y="541327"/>
                      <a:pt x="2322033" y="619903"/>
                      <a:pt x="2288199" y="600369"/>
                    </a:cubicBezTo>
                    <a:cubicBezTo>
                      <a:pt x="2254366" y="580836"/>
                      <a:pt x="2281447" y="470588"/>
                      <a:pt x="2348687" y="354126"/>
                    </a:cubicBezTo>
                    <a:cubicBezTo>
                      <a:pt x="2415927" y="237662"/>
                      <a:pt x="2554917" y="77356"/>
                      <a:pt x="2634823" y="0"/>
                    </a:cubicBezTo>
                    <a:close/>
                  </a:path>
                </a:pathLst>
              </a:custGeom>
              <a:solidFill>
                <a:srgbClr val="3399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EE0E3DED-EE29-4113-A794-9D0C8CBC62DF}"/>
                  </a:ext>
                </a:extLst>
              </p:cNvPr>
              <p:cNvSpPr/>
              <p:nvPr/>
            </p:nvSpPr>
            <p:spPr>
              <a:xfrm>
                <a:off x="1137571" y="1147313"/>
                <a:ext cx="1821289" cy="2281687"/>
              </a:xfrm>
              <a:custGeom>
                <a:avLst/>
                <a:gdLst>
                  <a:gd name="connsiteX0" fmla="*/ 2719400 w 5344325"/>
                  <a:gd name="connsiteY0" fmla="*/ 4763609 h 5419666"/>
                  <a:gd name="connsiteX1" fmla="*/ 2552320 w 5344325"/>
                  <a:gd name="connsiteY1" fmla="*/ 5123611 h 5419666"/>
                  <a:gd name="connsiteX2" fmla="*/ 2414733 w 5344325"/>
                  <a:gd name="connsiteY2" fmla="*/ 5291309 h 5419666"/>
                  <a:gd name="connsiteX3" fmla="*/ 2491170 w 5344325"/>
                  <a:gd name="connsiteY3" fmla="*/ 5088306 h 5419666"/>
                  <a:gd name="connsiteX4" fmla="*/ 2719400 w 5344325"/>
                  <a:gd name="connsiteY4" fmla="*/ 4763609 h 5419666"/>
                  <a:gd name="connsiteX5" fmla="*/ 4826742 w 5344325"/>
                  <a:gd name="connsiteY5" fmla="*/ 4691467 h 5419666"/>
                  <a:gd name="connsiteX6" fmla="*/ 4578707 w 5344325"/>
                  <a:gd name="connsiteY6" fmla="*/ 5177818 h 5419666"/>
                  <a:gd name="connsiteX7" fmla="*/ 4406547 w 5344325"/>
                  <a:gd name="connsiteY7" fmla="*/ 5419266 h 5419666"/>
                  <a:gd name="connsiteX8" fmla="*/ 4529567 w 5344325"/>
                  <a:gd name="connsiteY8" fmla="*/ 5149447 h 5419666"/>
                  <a:gd name="connsiteX9" fmla="*/ 4826742 w 5344325"/>
                  <a:gd name="connsiteY9" fmla="*/ 4691467 h 5419666"/>
                  <a:gd name="connsiteX10" fmla="*/ 3741042 w 5344325"/>
                  <a:gd name="connsiteY10" fmla="*/ 4615131 h 5419666"/>
                  <a:gd name="connsiteX11" fmla="*/ 3577428 w 5344325"/>
                  <a:gd name="connsiteY11" fmla="*/ 5039995 h 5419666"/>
                  <a:gd name="connsiteX12" fmla="*/ 3394419 w 5344325"/>
                  <a:gd name="connsiteY12" fmla="*/ 5215501 h 5419666"/>
                  <a:gd name="connsiteX13" fmla="*/ 3454906 w 5344325"/>
                  <a:gd name="connsiteY13" fmla="*/ 4969257 h 5419666"/>
                  <a:gd name="connsiteX14" fmla="*/ 3741042 w 5344325"/>
                  <a:gd name="connsiteY14" fmla="*/ 4615131 h 5419666"/>
                  <a:gd name="connsiteX15" fmla="*/ 1075481 w 5344325"/>
                  <a:gd name="connsiteY15" fmla="*/ 4580627 h 5419666"/>
                  <a:gd name="connsiteX16" fmla="*/ 911868 w 5344325"/>
                  <a:gd name="connsiteY16" fmla="*/ 5005491 h 5419666"/>
                  <a:gd name="connsiteX17" fmla="*/ 728858 w 5344325"/>
                  <a:gd name="connsiteY17" fmla="*/ 5180997 h 5419666"/>
                  <a:gd name="connsiteX18" fmla="*/ 789345 w 5344325"/>
                  <a:gd name="connsiteY18" fmla="*/ 4934753 h 5419666"/>
                  <a:gd name="connsiteX19" fmla="*/ 1075481 w 5344325"/>
                  <a:gd name="connsiteY19" fmla="*/ 4580627 h 5419666"/>
                  <a:gd name="connsiteX20" fmla="*/ 422249 w 5344325"/>
                  <a:gd name="connsiteY20" fmla="*/ 4498783 h 5419666"/>
                  <a:gd name="connsiteX21" fmla="*/ 174214 w 5344325"/>
                  <a:gd name="connsiteY21" fmla="*/ 4985134 h 5419666"/>
                  <a:gd name="connsiteX22" fmla="*/ 2054 w 5344325"/>
                  <a:gd name="connsiteY22" fmla="*/ 5226582 h 5419666"/>
                  <a:gd name="connsiteX23" fmla="*/ 125074 w 5344325"/>
                  <a:gd name="connsiteY23" fmla="*/ 4956763 h 5419666"/>
                  <a:gd name="connsiteX24" fmla="*/ 422249 w 5344325"/>
                  <a:gd name="connsiteY24" fmla="*/ 4498783 h 5419666"/>
                  <a:gd name="connsiteX25" fmla="*/ 2102023 w 5344325"/>
                  <a:gd name="connsiteY25" fmla="*/ 4226942 h 5419666"/>
                  <a:gd name="connsiteX26" fmla="*/ 1938409 w 5344325"/>
                  <a:gd name="connsiteY26" fmla="*/ 4651806 h 5419666"/>
                  <a:gd name="connsiteX27" fmla="*/ 1755400 w 5344325"/>
                  <a:gd name="connsiteY27" fmla="*/ 4827312 h 5419666"/>
                  <a:gd name="connsiteX28" fmla="*/ 1815886 w 5344325"/>
                  <a:gd name="connsiteY28" fmla="*/ 4581067 h 5419666"/>
                  <a:gd name="connsiteX29" fmla="*/ 2102023 w 5344325"/>
                  <a:gd name="connsiteY29" fmla="*/ 4226942 h 5419666"/>
                  <a:gd name="connsiteX30" fmla="*/ 4474289 w 5344325"/>
                  <a:gd name="connsiteY30" fmla="*/ 3623091 h 5419666"/>
                  <a:gd name="connsiteX31" fmla="*/ 4310675 w 5344325"/>
                  <a:gd name="connsiteY31" fmla="*/ 4047954 h 5419666"/>
                  <a:gd name="connsiteX32" fmla="*/ 4127665 w 5344325"/>
                  <a:gd name="connsiteY32" fmla="*/ 4223461 h 5419666"/>
                  <a:gd name="connsiteX33" fmla="*/ 4188154 w 5344325"/>
                  <a:gd name="connsiteY33" fmla="*/ 3977216 h 5419666"/>
                  <a:gd name="connsiteX34" fmla="*/ 4474289 w 5344325"/>
                  <a:gd name="connsiteY34" fmla="*/ 3623091 h 5419666"/>
                  <a:gd name="connsiteX35" fmla="*/ 5344325 w 5344325"/>
                  <a:gd name="connsiteY35" fmla="*/ 3578660 h 5419666"/>
                  <a:gd name="connsiteX36" fmla="*/ 5096290 w 5344325"/>
                  <a:gd name="connsiteY36" fmla="*/ 4065011 h 5419666"/>
                  <a:gd name="connsiteX37" fmla="*/ 4924130 w 5344325"/>
                  <a:gd name="connsiteY37" fmla="*/ 4306459 h 5419666"/>
                  <a:gd name="connsiteX38" fmla="*/ 5047150 w 5344325"/>
                  <a:gd name="connsiteY38" fmla="*/ 4036640 h 5419666"/>
                  <a:gd name="connsiteX39" fmla="*/ 5344325 w 5344325"/>
                  <a:gd name="connsiteY39" fmla="*/ 3578660 h 5419666"/>
                  <a:gd name="connsiteX40" fmla="*/ 4033111 w 5344325"/>
                  <a:gd name="connsiteY40" fmla="*/ 3363001 h 5419666"/>
                  <a:gd name="connsiteX41" fmla="*/ 3785076 w 5344325"/>
                  <a:gd name="connsiteY41" fmla="*/ 3849352 h 5419666"/>
                  <a:gd name="connsiteX42" fmla="*/ 3612916 w 5344325"/>
                  <a:gd name="connsiteY42" fmla="*/ 4090800 h 5419666"/>
                  <a:gd name="connsiteX43" fmla="*/ 3735936 w 5344325"/>
                  <a:gd name="connsiteY43" fmla="*/ 3820981 h 5419666"/>
                  <a:gd name="connsiteX44" fmla="*/ 4033111 w 5344325"/>
                  <a:gd name="connsiteY44" fmla="*/ 3363001 h 5419666"/>
                  <a:gd name="connsiteX45" fmla="*/ 1183901 w 5344325"/>
                  <a:gd name="connsiteY45" fmla="*/ 3184977 h 5419666"/>
                  <a:gd name="connsiteX46" fmla="*/ 1016821 w 5344325"/>
                  <a:gd name="connsiteY46" fmla="*/ 3544978 h 5419666"/>
                  <a:gd name="connsiteX47" fmla="*/ 879234 w 5344325"/>
                  <a:gd name="connsiteY47" fmla="*/ 3712676 h 5419666"/>
                  <a:gd name="connsiteX48" fmla="*/ 955670 w 5344325"/>
                  <a:gd name="connsiteY48" fmla="*/ 3509673 h 5419666"/>
                  <a:gd name="connsiteX49" fmla="*/ 1183901 w 5344325"/>
                  <a:gd name="connsiteY49" fmla="*/ 3184977 h 5419666"/>
                  <a:gd name="connsiteX50" fmla="*/ 385368 w 5344325"/>
                  <a:gd name="connsiteY50" fmla="*/ 3174520 h 5419666"/>
                  <a:gd name="connsiteX51" fmla="*/ 221754 w 5344325"/>
                  <a:gd name="connsiteY51" fmla="*/ 3599384 h 5419666"/>
                  <a:gd name="connsiteX52" fmla="*/ 38744 w 5344325"/>
                  <a:gd name="connsiteY52" fmla="*/ 3774890 h 5419666"/>
                  <a:gd name="connsiteX53" fmla="*/ 99231 w 5344325"/>
                  <a:gd name="connsiteY53" fmla="*/ 3528645 h 5419666"/>
                  <a:gd name="connsiteX54" fmla="*/ 385368 w 5344325"/>
                  <a:gd name="connsiteY54" fmla="*/ 3174520 h 5419666"/>
                  <a:gd name="connsiteX55" fmla="*/ 3085433 w 5344325"/>
                  <a:gd name="connsiteY55" fmla="*/ 3091159 h 5419666"/>
                  <a:gd name="connsiteX56" fmla="*/ 2921819 w 5344325"/>
                  <a:gd name="connsiteY56" fmla="*/ 3516023 h 5419666"/>
                  <a:gd name="connsiteX57" fmla="*/ 2738810 w 5344325"/>
                  <a:gd name="connsiteY57" fmla="*/ 3691529 h 5419666"/>
                  <a:gd name="connsiteX58" fmla="*/ 2799297 w 5344325"/>
                  <a:gd name="connsiteY58" fmla="*/ 3445285 h 5419666"/>
                  <a:gd name="connsiteX59" fmla="*/ 3085433 w 5344325"/>
                  <a:gd name="connsiteY59" fmla="*/ 3091159 h 5419666"/>
                  <a:gd name="connsiteX60" fmla="*/ 2145155 w 5344325"/>
                  <a:gd name="connsiteY60" fmla="*/ 3001992 h 5419666"/>
                  <a:gd name="connsiteX61" fmla="*/ 1981542 w 5344325"/>
                  <a:gd name="connsiteY61" fmla="*/ 3426856 h 5419666"/>
                  <a:gd name="connsiteX62" fmla="*/ 1798532 w 5344325"/>
                  <a:gd name="connsiteY62" fmla="*/ 3602362 h 5419666"/>
                  <a:gd name="connsiteX63" fmla="*/ 1859019 w 5344325"/>
                  <a:gd name="connsiteY63" fmla="*/ 3356118 h 5419666"/>
                  <a:gd name="connsiteX64" fmla="*/ 2145155 w 5344325"/>
                  <a:gd name="connsiteY64" fmla="*/ 3001992 h 5419666"/>
                  <a:gd name="connsiteX65" fmla="*/ 4284101 w 5344325"/>
                  <a:gd name="connsiteY65" fmla="*/ 2600410 h 5419666"/>
                  <a:gd name="connsiteX66" fmla="*/ 4117021 w 5344325"/>
                  <a:gd name="connsiteY66" fmla="*/ 2960411 h 5419666"/>
                  <a:gd name="connsiteX67" fmla="*/ 3979434 w 5344325"/>
                  <a:gd name="connsiteY67" fmla="*/ 3128109 h 5419666"/>
                  <a:gd name="connsiteX68" fmla="*/ 4055871 w 5344325"/>
                  <a:gd name="connsiteY68" fmla="*/ 2925106 h 5419666"/>
                  <a:gd name="connsiteX69" fmla="*/ 4284101 w 5344325"/>
                  <a:gd name="connsiteY69" fmla="*/ 2600410 h 5419666"/>
                  <a:gd name="connsiteX70" fmla="*/ 5302425 w 5344325"/>
                  <a:gd name="connsiteY70" fmla="*/ 2458525 h 5419666"/>
                  <a:gd name="connsiteX71" fmla="*/ 5138811 w 5344325"/>
                  <a:gd name="connsiteY71" fmla="*/ 2883389 h 5419666"/>
                  <a:gd name="connsiteX72" fmla="*/ 4955802 w 5344325"/>
                  <a:gd name="connsiteY72" fmla="*/ 3058895 h 5419666"/>
                  <a:gd name="connsiteX73" fmla="*/ 5016288 w 5344325"/>
                  <a:gd name="connsiteY73" fmla="*/ 2812650 h 5419666"/>
                  <a:gd name="connsiteX74" fmla="*/ 5302425 w 5344325"/>
                  <a:gd name="connsiteY74" fmla="*/ 2458525 h 5419666"/>
                  <a:gd name="connsiteX75" fmla="*/ 920208 w 5344325"/>
                  <a:gd name="connsiteY75" fmla="*/ 2044460 h 5419666"/>
                  <a:gd name="connsiteX76" fmla="*/ 756595 w 5344325"/>
                  <a:gd name="connsiteY76" fmla="*/ 2469324 h 5419666"/>
                  <a:gd name="connsiteX77" fmla="*/ 573584 w 5344325"/>
                  <a:gd name="connsiteY77" fmla="*/ 2644830 h 5419666"/>
                  <a:gd name="connsiteX78" fmla="*/ 634072 w 5344325"/>
                  <a:gd name="connsiteY78" fmla="*/ 2398585 h 5419666"/>
                  <a:gd name="connsiteX79" fmla="*/ 920208 w 5344325"/>
                  <a:gd name="connsiteY79" fmla="*/ 2044460 h 5419666"/>
                  <a:gd name="connsiteX80" fmla="*/ 3032355 w 5344325"/>
                  <a:gd name="connsiteY80" fmla="*/ 2013168 h 5419666"/>
                  <a:gd name="connsiteX81" fmla="*/ 2770207 w 5344325"/>
                  <a:gd name="connsiteY81" fmla="*/ 2532279 h 5419666"/>
                  <a:gd name="connsiteX82" fmla="*/ 2584856 w 5344325"/>
                  <a:gd name="connsiteY82" fmla="*/ 2788258 h 5419666"/>
                  <a:gd name="connsiteX83" fmla="*/ 2713865 w 5344325"/>
                  <a:gd name="connsiteY83" fmla="*/ 2499749 h 5419666"/>
                  <a:gd name="connsiteX84" fmla="*/ 3032355 w 5344325"/>
                  <a:gd name="connsiteY84" fmla="*/ 2013168 h 5419666"/>
                  <a:gd name="connsiteX85" fmla="*/ 3689284 w 5344325"/>
                  <a:gd name="connsiteY85" fmla="*/ 1889183 h 5419666"/>
                  <a:gd name="connsiteX86" fmla="*/ 3525670 w 5344325"/>
                  <a:gd name="connsiteY86" fmla="*/ 2314047 h 5419666"/>
                  <a:gd name="connsiteX87" fmla="*/ 3342661 w 5344325"/>
                  <a:gd name="connsiteY87" fmla="*/ 2489553 h 5419666"/>
                  <a:gd name="connsiteX88" fmla="*/ 3403147 w 5344325"/>
                  <a:gd name="connsiteY88" fmla="*/ 2243309 h 5419666"/>
                  <a:gd name="connsiteX89" fmla="*/ 3689284 w 5344325"/>
                  <a:gd name="connsiteY89" fmla="*/ 1889183 h 5419666"/>
                  <a:gd name="connsiteX90" fmla="*/ 2477861 w 5344325"/>
                  <a:gd name="connsiteY90" fmla="*/ 1614969 h 5419666"/>
                  <a:gd name="connsiteX91" fmla="*/ 2310781 w 5344325"/>
                  <a:gd name="connsiteY91" fmla="*/ 1974970 h 5419666"/>
                  <a:gd name="connsiteX92" fmla="*/ 2173194 w 5344325"/>
                  <a:gd name="connsiteY92" fmla="*/ 2142668 h 5419666"/>
                  <a:gd name="connsiteX93" fmla="*/ 2249631 w 5344325"/>
                  <a:gd name="connsiteY93" fmla="*/ 1939665 h 5419666"/>
                  <a:gd name="connsiteX94" fmla="*/ 2477861 w 5344325"/>
                  <a:gd name="connsiteY94" fmla="*/ 1614969 h 5419666"/>
                  <a:gd name="connsiteX95" fmla="*/ 496189 w 5344325"/>
                  <a:gd name="connsiteY95" fmla="*/ 1555970 h 5419666"/>
                  <a:gd name="connsiteX96" fmla="*/ 234042 w 5344325"/>
                  <a:gd name="connsiteY96" fmla="*/ 2075081 h 5419666"/>
                  <a:gd name="connsiteX97" fmla="*/ 48691 w 5344325"/>
                  <a:gd name="connsiteY97" fmla="*/ 2331060 h 5419666"/>
                  <a:gd name="connsiteX98" fmla="*/ 177699 w 5344325"/>
                  <a:gd name="connsiteY98" fmla="*/ 2042551 h 5419666"/>
                  <a:gd name="connsiteX99" fmla="*/ 496189 w 5344325"/>
                  <a:gd name="connsiteY99" fmla="*/ 1555970 h 5419666"/>
                  <a:gd name="connsiteX100" fmla="*/ 5091666 w 5344325"/>
                  <a:gd name="connsiteY100" fmla="*/ 1502825 h 5419666"/>
                  <a:gd name="connsiteX101" fmla="*/ 4924585 w 5344325"/>
                  <a:gd name="connsiteY101" fmla="*/ 1862827 h 5419666"/>
                  <a:gd name="connsiteX102" fmla="*/ 4786999 w 5344325"/>
                  <a:gd name="connsiteY102" fmla="*/ 2030524 h 5419666"/>
                  <a:gd name="connsiteX103" fmla="*/ 4863435 w 5344325"/>
                  <a:gd name="connsiteY103" fmla="*/ 1827522 h 5419666"/>
                  <a:gd name="connsiteX104" fmla="*/ 5091666 w 5344325"/>
                  <a:gd name="connsiteY104" fmla="*/ 1502825 h 5419666"/>
                  <a:gd name="connsiteX105" fmla="*/ 1825979 w 5344325"/>
                  <a:gd name="connsiteY105" fmla="*/ 1492368 h 5419666"/>
                  <a:gd name="connsiteX106" fmla="*/ 1662366 w 5344325"/>
                  <a:gd name="connsiteY106" fmla="*/ 1917233 h 5419666"/>
                  <a:gd name="connsiteX107" fmla="*/ 1479355 w 5344325"/>
                  <a:gd name="connsiteY107" fmla="*/ 2092738 h 5419666"/>
                  <a:gd name="connsiteX108" fmla="*/ 1539843 w 5344325"/>
                  <a:gd name="connsiteY108" fmla="*/ 1846494 h 5419666"/>
                  <a:gd name="connsiteX109" fmla="*/ 1825979 w 5344325"/>
                  <a:gd name="connsiteY109" fmla="*/ 1492368 h 5419666"/>
                  <a:gd name="connsiteX110" fmla="*/ 1054505 w 5344325"/>
                  <a:gd name="connsiteY110" fmla="*/ 1114638 h 5419666"/>
                  <a:gd name="connsiteX111" fmla="*/ 887425 w 5344325"/>
                  <a:gd name="connsiteY111" fmla="*/ 1474639 h 5419666"/>
                  <a:gd name="connsiteX112" fmla="*/ 749838 w 5344325"/>
                  <a:gd name="connsiteY112" fmla="*/ 1642337 h 5419666"/>
                  <a:gd name="connsiteX113" fmla="*/ 826275 w 5344325"/>
                  <a:gd name="connsiteY113" fmla="*/ 1439334 h 5419666"/>
                  <a:gd name="connsiteX114" fmla="*/ 1054505 w 5344325"/>
                  <a:gd name="connsiteY114" fmla="*/ 1114638 h 5419666"/>
                  <a:gd name="connsiteX115" fmla="*/ 4740384 w 5344325"/>
                  <a:gd name="connsiteY115" fmla="*/ 900362 h 5419666"/>
                  <a:gd name="connsiteX116" fmla="*/ 4478238 w 5344325"/>
                  <a:gd name="connsiteY116" fmla="*/ 1419471 h 5419666"/>
                  <a:gd name="connsiteX117" fmla="*/ 4292887 w 5344325"/>
                  <a:gd name="connsiteY117" fmla="*/ 1675451 h 5419666"/>
                  <a:gd name="connsiteX118" fmla="*/ 4421895 w 5344325"/>
                  <a:gd name="connsiteY118" fmla="*/ 1386942 h 5419666"/>
                  <a:gd name="connsiteX119" fmla="*/ 4740384 w 5344325"/>
                  <a:gd name="connsiteY119" fmla="*/ 900362 h 5419666"/>
                  <a:gd name="connsiteX120" fmla="*/ 3273987 w 5344325"/>
                  <a:gd name="connsiteY120" fmla="*/ 582393 h 5419666"/>
                  <a:gd name="connsiteX121" fmla="*/ 3025952 w 5344325"/>
                  <a:gd name="connsiteY121" fmla="*/ 1068743 h 5419666"/>
                  <a:gd name="connsiteX122" fmla="*/ 2853792 w 5344325"/>
                  <a:gd name="connsiteY122" fmla="*/ 1310191 h 5419666"/>
                  <a:gd name="connsiteX123" fmla="*/ 2976812 w 5344325"/>
                  <a:gd name="connsiteY123" fmla="*/ 1040373 h 5419666"/>
                  <a:gd name="connsiteX124" fmla="*/ 3273987 w 5344325"/>
                  <a:gd name="connsiteY124" fmla="*/ 582393 h 5419666"/>
                  <a:gd name="connsiteX125" fmla="*/ 545543 w 5344325"/>
                  <a:gd name="connsiteY125" fmla="*/ 528040 h 5419666"/>
                  <a:gd name="connsiteX126" fmla="*/ 378463 w 5344325"/>
                  <a:gd name="connsiteY126" fmla="*/ 888042 h 5419666"/>
                  <a:gd name="connsiteX127" fmla="*/ 240877 w 5344325"/>
                  <a:gd name="connsiteY127" fmla="*/ 1055739 h 5419666"/>
                  <a:gd name="connsiteX128" fmla="*/ 317313 w 5344325"/>
                  <a:gd name="connsiteY128" fmla="*/ 852737 h 5419666"/>
                  <a:gd name="connsiteX129" fmla="*/ 545543 w 5344325"/>
                  <a:gd name="connsiteY129" fmla="*/ 528040 h 5419666"/>
                  <a:gd name="connsiteX130" fmla="*/ 3835934 w 5344325"/>
                  <a:gd name="connsiteY130" fmla="*/ 474453 h 5419666"/>
                  <a:gd name="connsiteX131" fmla="*/ 3672320 w 5344325"/>
                  <a:gd name="connsiteY131" fmla="*/ 899317 h 5419666"/>
                  <a:gd name="connsiteX132" fmla="*/ 3489311 w 5344325"/>
                  <a:gd name="connsiteY132" fmla="*/ 1074823 h 5419666"/>
                  <a:gd name="connsiteX133" fmla="*/ 3549798 w 5344325"/>
                  <a:gd name="connsiteY133" fmla="*/ 828579 h 5419666"/>
                  <a:gd name="connsiteX134" fmla="*/ 3835934 w 5344325"/>
                  <a:gd name="connsiteY134" fmla="*/ 474453 h 5419666"/>
                  <a:gd name="connsiteX135" fmla="*/ 4905610 w 5344325"/>
                  <a:gd name="connsiteY135" fmla="*/ 172528 h 5419666"/>
                  <a:gd name="connsiteX136" fmla="*/ 4741996 w 5344325"/>
                  <a:gd name="connsiteY136" fmla="*/ 597392 h 5419666"/>
                  <a:gd name="connsiteX137" fmla="*/ 4558987 w 5344325"/>
                  <a:gd name="connsiteY137" fmla="*/ 772898 h 5419666"/>
                  <a:gd name="connsiteX138" fmla="*/ 4619474 w 5344325"/>
                  <a:gd name="connsiteY138" fmla="*/ 526654 h 5419666"/>
                  <a:gd name="connsiteX139" fmla="*/ 4905610 w 5344325"/>
                  <a:gd name="connsiteY139" fmla="*/ 172528 h 5419666"/>
                  <a:gd name="connsiteX140" fmla="*/ 1351525 w 5344325"/>
                  <a:gd name="connsiteY140" fmla="*/ 2 h 5419666"/>
                  <a:gd name="connsiteX141" fmla="*/ 1187915 w 5344325"/>
                  <a:gd name="connsiteY141" fmla="*/ 424866 h 5419666"/>
                  <a:gd name="connsiteX142" fmla="*/ 1004904 w 5344325"/>
                  <a:gd name="connsiteY142" fmla="*/ 600371 h 5419666"/>
                  <a:gd name="connsiteX143" fmla="*/ 1065392 w 5344325"/>
                  <a:gd name="connsiteY143" fmla="*/ 354127 h 5419666"/>
                  <a:gd name="connsiteX144" fmla="*/ 1351525 w 5344325"/>
                  <a:gd name="connsiteY144" fmla="*/ 2 h 5419666"/>
                  <a:gd name="connsiteX145" fmla="*/ 2634823 w 5344325"/>
                  <a:gd name="connsiteY145" fmla="*/ 0 h 5419666"/>
                  <a:gd name="connsiteX146" fmla="*/ 2471209 w 5344325"/>
                  <a:gd name="connsiteY146" fmla="*/ 424864 h 5419666"/>
                  <a:gd name="connsiteX147" fmla="*/ 2288199 w 5344325"/>
                  <a:gd name="connsiteY147" fmla="*/ 600369 h 5419666"/>
                  <a:gd name="connsiteX148" fmla="*/ 2348687 w 5344325"/>
                  <a:gd name="connsiteY148" fmla="*/ 354126 h 5419666"/>
                  <a:gd name="connsiteX149" fmla="*/ 2634823 w 5344325"/>
                  <a:gd name="connsiteY149" fmla="*/ 0 h 5419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</a:cxnLst>
                <a:rect l="l" t="t" r="r" b="b"/>
                <a:pathLst>
                  <a:path w="5344325" h="5419666">
                    <a:moveTo>
                      <a:pt x="2719400" y="4763609"/>
                    </a:moveTo>
                    <a:cubicBezTo>
                      <a:pt x="2687122" y="4850933"/>
                      <a:pt x="2611421" y="5021245"/>
                      <a:pt x="2552320" y="5123611"/>
                    </a:cubicBezTo>
                    <a:cubicBezTo>
                      <a:pt x="2493219" y="5225977"/>
                      <a:pt x="2431620" y="5301058"/>
                      <a:pt x="2414733" y="5291309"/>
                    </a:cubicBezTo>
                    <a:cubicBezTo>
                      <a:pt x="2397847" y="5281559"/>
                      <a:pt x="2432069" y="5190672"/>
                      <a:pt x="2491170" y="5088306"/>
                    </a:cubicBezTo>
                    <a:cubicBezTo>
                      <a:pt x="2550271" y="4985940"/>
                      <a:pt x="2659208" y="4837400"/>
                      <a:pt x="2719400" y="4763609"/>
                    </a:cubicBezTo>
                    <a:close/>
                    <a:moveTo>
                      <a:pt x="4826742" y="4691467"/>
                    </a:moveTo>
                    <a:cubicBezTo>
                      <a:pt x="4774393" y="4807381"/>
                      <a:pt x="4660219" y="5036635"/>
                      <a:pt x="4578707" y="5177818"/>
                    </a:cubicBezTo>
                    <a:cubicBezTo>
                      <a:pt x="4497195" y="5319000"/>
                      <a:pt x="4420116" y="5427100"/>
                      <a:pt x="4406547" y="5419266"/>
                    </a:cubicBezTo>
                    <a:cubicBezTo>
                      <a:pt x="4392977" y="5411432"/>
                      <a:pt x="4448054" y="5290630"/>
                      <a:pt x="4529567" y="5149447"/>
                    </a:cubicBezTo>
                    <a:cubicBezTo>
                      <a:pt x="4611079" y="5008264"/>
                      <a:pt x="4751317" y="4797622"/>
                      <a:pt x="4826742" y="4691467"/>
                    </a:cubicBezTo>
                    <a:close/>
                    <a:moveTo>
                      <a:pt x="3741042" y="4615131"/>
                    </a:moveTo>
                    <a:cubicBezTo>
                      <a:pt x="3716098" y="4721279"/>
                      <a:pt x="3644668" y="4923532"/>
                      <a:pt x="3577428" y="5039995"/>
                    </a:cubicBezTo>
                    <a:cubicBezTo>
                      <a:pt x="3510189" y="5156457"/>
                      <a:pt x="3428252" y="5235034"/>
                      <a:pt x="3394419" y="5215501"/>
                    </a:cubicBezTo>
                    <a:cubicBezTo>
                      <a:pt x="3360585" y="5195967"/>
                      <a:pt x="3387666" y="5085720"/>
                      <a:pt x="3454906" y="4969257"/>
                    </a:cubicBezTo>
                    <a:cubicBezTo>
                      <a:pt x="3522146" y="4852794"/>
                      <a:pt x="3661136" y="4692487"/>
                      <a:pt x="3741042" y="4615131"/>
                    </a:cubicBezTo>
                    <a:close/>
                    <a:moveTo>
                      <a:pt x="1075481" y="4580627"/>
                    </a:moveTo>
                    <a:cubicBezTo>
                      <a:pt x="1050537" y="4686775"/>
                      <a:pt x="979108" y="4889028"/>
                      <a:pt x="911868" y="5005491"/>
                    </a:cubicBezTo>
                    <a:cubicBezTo>
                      <a:pt x="844628" y="5121954"/>
                      <a:pt x="762691" y="5200530"/>
                      <a:pt x="728858" y="5180997"/>
                    </a:cubicBezTo>
                    <a:cubicBezTo>
                      <a:pt x="695025" y="5161463"/>
                      <a:pt x="722105" y="5051216"/>
                      <a:pt x="789345" y="4934753"/>
                    </a:cubicBezTo>
                    <a:cubicBezTo>
                      <a:pt x="856585" y="4818290"/>
                      <a:pt x="995576" y="4657983"/>
                      <a:pt x="1075481" y="4580627"/>
                    </a:cubicBezTo>
                    <a:close/>
                    <a:moveTo>
                      <a:pt x="422249" y="4498783"/>
                    </a:moveTo>
                    <a:cubicBezTo>
                      <a:pt x="369901" y="4614697"/>
                      <a:pt x="255726" y="4843951"/>
                      <a:pt x="174214" y="4985134"/>
                    </a:cubicBezTo>
                    <a:cubicBezTo>
                      <a:pt x="92702" y="5126317"/>
                      <a:pt x="15623" y="5234416"/>
                      <a:pt x="2054" y="5226582"/>
                    </a:cubicBezTo>
                    <a:cubicBezTo>
                      <a:pt x="-11516" y="5218747"/>
                      <a:pt x="43562" y="5097946"/>
                      <a:pt x="125074" y="4956763"/>
                    </a:cubicBezTo>
                    <a:cubicBezTo>
                      <a:pt x="206586" y="4815580"/>
                      <a:pt x="346825" y="4604938"/>
                      <a:pt x="422249" y="4498783"/>
                    </a:cubicBezTo>
                    <a:close/>
                    <a:moveTo>
                      <a:pt x="2102023" y="4226942"/>
                    </a:moveTo>
                    <a:cubicBezTo>
                      <a:pt x="2077079" y="4333090"/>
                      <a:pt x="2005650" y="4535343"/>
                      <a:pt x="1938409" y="4651806"/>
                    </a:cubicBezTo>
                    <a:cubicBezTo>
                      <a:pt x="1871169" y="4768269"/>
                      <a:pt x="1789233" y="4846846"/>
                      <a:pt x="1755400" y="4827312"/>
                    </a:cubicBezTo>
                    <a:cubicBezTo>
                      <a:pt x="1721566" y="4807778"/>
                      <a:pt x="1748646" y="4697531"/>
                      <a:pt x="1815886" y="4581067"/>
                    </a:cubicBezTo>
                    <a:cubicBezTo>
                      <a:pt x="1883126" y="4464604"/>
                      <a:pt x="2022118" y="4304298"/>
                      <a:pt x="2102023" y="4226942"/>
                    </a:cubicBezTo>
                    <a:close/>
                    <a:moveTo>
                      <a:pt x="4474289" y="3623091"/>
                    </a:moveTo>
                    <a:cubicBezTo>
                      <a:pt x="4449345" y="3729239"/>
                      <a:pt x="4377915" y="3931492"/>
                      <a:pt x="4310675" y="4047954"/>
                    </a:cubicBezTo>
                    <a:cubicBezTo>
                      <a:pt x="4243436" y="4164418"/>
                      <a:pt x="4161499" y="4242995"/>
                      <a:pt x="4127665" y="4223461"/>
                    </a:cubicBezTo>
                    <a:cubicBezTo>
                      <a:pt x="4093832" y="4203927"/>
                      <a:pt x="4120913" y="4093679"/>
                      <a:pt x="4188154" y="3977216"/>
                    </a:cubicBezTo>
                    <a:cubicBezTo>
                      <a:pt x="4255394" y="3860753"/>
                      <a:pt x="4394384" y="3700447"/>
                      <a:pt x="4474289" y="3623091"/>
                    </a:cubicBezTo>
                    <a:close/>
                    <a:moveTo>
                      <a:pt x="5344325" y="3578660"/>
                    </a:moveTo>
                    <a:cubicBezTo>
                      <a:pt x="5291977" y="3694574"/>
                      <a:pt x="5177802" y="3923828"/>
                      <a:pt x="5096290" y="4065011"/>
                    </a:cubicBezTo>
                    <a:cubicBezTo>
                      <a:pt x="5014779" y="4206193"/>
                      <a:pt x="4937700" y="4314293"/>
                      <a:pt x="4924130" y="4306459"/>
                    </a:cubicBezTo>
                    <a:cubicBezTo>
                      <a:pt x="4910561" y="4298624"/>
                      <a:pt x="4965639" y="4177822"/>
                      <a:pt x="5047150" y="4036640"/>
                    </a:cubicBezTo>
                    <a:cubicBezTo>
                      <a:pt x="5128662" y="3895457"/>
                      <a:pt x="5268901" y="3684815"/>
                      <a:pt x="5344325" y="3578660"/>
                    </a:cubicBezTo>
                    <a:close/>
                    <a:moveTo>
                      <a:pt x="4033111" y="3363001"/>
                    </a:moveTo>
                    <a:cubicBezTo>
                      <a:pt x="3980762" y="3478915"/>
                      <a:pt x="3866587" y="3708170"/>
                      <a:pt x="3785076" y="3849352"/>
                    </a:cubicBezTo>
                    <a:cubicBezTo>
                      <a:pt x="3703564" y="3990535"/>
                      <a:pt x="3626485" y="4098634"/>
                      <a:pt x="3612916" y="4090800"/>
                    </a:cubicBezTo>
                    <a:cubicBezTo>
                      <a:pt x="3599346" y="4082965"/>
                      <a:pt x="3654424" y="3962164"/>
                      <a:pt x="3735936" y="3820981"/>
                    </a:cubicBezTo>
                    <a:cubicBezTo>
                      <a:pt x="3817447" y="3679799"/>
                      <a:pt x="3957686" y="3469155"/>
                      <a:pt x="4033111" y="3363001"/>
                    </a:cubicBezTo>
                    <a:close/>
                    <a:moveTo>
                      <a:pt x="1183901" y="3184977"/>
                    </a:moveTo>
                    <a:cubicBezTo>
                      <a:pt x="1151623" y="3272299"/>
                      <a:pt x="1075922" y="3442613"/>
                      <a:pt x="1016821" y="3544978"/>
                    </a:cubicBezTo>
                    <a:cubicBezTo>
                      <a:pt x="957720" y="3647344"/>
                      <a:pt x="896120" y="3722425"/>
                      <a:pt x="879234" y="3712676"/>
                    </a:cubicBezTo>
                    <a:cubicBezTo>
                      <a:pt x="862348" y="3702927"/>
                      <a:pt x="896569" y="3612039"/>
                      <a:pt x="955670" y="3509673"/>
                    </a:cubicBezTo>
                    <a:cubicBezTo>
                      <a:pt x="1014772" y="3407308"/>
                      <a:pt x="1123708" y="3258767"/>
                      <a:pt x="1183901" y="3184977"/>
                    </a:cubicBezTo>
                    <a:close/>
                    <a:moveTo>
                      <a:pt x="385368" y="3174520"/>
                    </a:moveTo>
                    <a:cubicBezTo>
                      <a:pt x="360424" y="3280669"/>
                      <a:pt x="288994" y="3482921"/>
                      <a:pt x="221754" y="3599384"/>
                    </a:cubicBezTo>
                    <a:cubicBezTo>
                      <a:pt x="154514" y="3715847"/>
                      <a:pt x="72578" y="3794423"/>
                      <a:pt x="38744" y="3774890"/>
                    </a:cubicBezTo>
                    <a:cubicBezTo>
                      <a:pt x="4910" y="3755356"/>
                      <a:pt x="31991" y="3645108"/>
                      <a:pt x="99231" y="3528645"/>
                    </a:cubicBezTo>
                    <a:cubicBezTo>
                      <a:pt x="166471" y="3412182"/>
                      <a:pt x="305462" y="3251877"/>
                      <a:pt x="385368" y="3174520"/>
                    </a:cubicBezTo>
                    <a:close/>
                    <a:moveTo>
                      <a:pt x="3085433" y="3091159"/>
                    </a:moveTo>
                    <a:cubicBezTo>
                      <a:pt x="3060489" y="3197307"/>
                      <a:pt x="2989059" y="3399560"/>
                      <a:pt x="2921819" y="3516023"/>
                    </a:cubicBezTo>
                    <a:cubicBezTo>
                      <a:pt x="2854579" y="3632486"/>
                      <a:pt x="2772643" y="3711062"/>
                      <a:pt x="2738810" y="3691529"/>
                    </a:cubicBezTo>
                    <a:cubicBezTo>
                      <a:pt x="2704976" y="3671995"/>
                      <a:pt x="2732057" y="3561748"/>
                      <a:pt x="2799297" y="3445285"/>
                    </a:cubicBezTo>
                    <a:cubicBezTo>
                      <a:pt x="2866537" y="3328822"/>
                      <a:pt x="3005527" y="3168516"/>
                      <a:pt x="3085433" y="3091159"/>
                    </a:cubicBezTo>
                    <a:close/>
                    <a:moveTo>
                      <a:pt x="2145155" y="3001992"/>
                    </a:moveTo>
                    <a:cubicBezTo>
                      <a:pt x="2120211" y="3108140"/>
                      <a:pt x="2048782" y="3310393"/>
                      <a:pt x="1981542" y="3426856"/>
                    </a:cubicBezTo>
                    <a:cubicBezTo>
                      <a:pt x="1914302" y="3543319"/>
                      <a:pt x="1832365" y="3621895"/>
                      <a:pt x="1798532" y="3602362"/>
                    </a:cubicBezTo>
                    <a:cubicBezTo>
                      <a:pt x="1764698" y="3582828"/>
                      <a:pt x="1791779" y="3472581"/>
                      <a:pt x="1859019" y="3356118"/>
                    </a:cubicBezTo>
                    <a:cubicBezTo>
                      <a:pt x="1926259" y="3239655"/>
                      <a:pt x="2065249" y="3079349"/>
                      <a:pt x="2145155" y="3001992"/>
                    </a:cubicBezTo>
                    <a:close/>
                    <a:moveTo>
                      <a:pt x="4284101" y="2600410"/>
                    </a:moveTo>
                    <a:cubicBezTo>
                      <a:pt x="4251823" y="2687732"/>
                      <a:pt x="4176122" y="2858045"/>
                      <a:pt x="4117021" y="2960411"/>
                    </a:cubicBezTo>
                    <a:cubicBezTo>
                      <a:pt x="4057920" y="3062777"/>
                      <a:pt x="3996320" y="3137858"/>
                      <a:pt x="3979434" y="3128109"/>
                    </a:cubicBezTo>
                    <a:cubicBezTo>
                      <a:pt x="3962548" y="3118360"/>
                      <a:pt x="3996770" y="3027472"/>
                      <a:pt x="4055871" y="2925106"/>
                    </a:cubicBezTo>
                    <a:cubicBezTo>
                      <a:pt x="4114972" y="2822740"/>
                      <a:pt x="4223909" y="2674200"/>
                      <a:pt x="4284101" y="2600410"/>
                    </a:cubicBezTo>
                    <a:close/>
                    <a:moveTo>
                      <a:pt x="5302425" y="2458525"/>
                    </a:moveTo>
                    <a:cubicBezTo>
                      <a:pt x="5277481" y="2564673"/>
                      <a:pt x="5206051" y="2766926"/>
                      <a:pt x="5138811" y="2883389"/>
                    </a:cubicBezTo>
                    <a:cubicBezTo>
                      <a:pt x="5071572" y="2999853"/>
                      <a:pt x="4989636" y="3078429"/>
                      <a:pt x="4955802" y="3058895"/>
                    </a:cubicBezTo>
                    <a:cubicBezTo>
                      <a:pt x="4921968" y="3039361"/>
                      <a:pt x="4949048" y="2929114"/>
                      <a:pt x="5016288" y="2812650"/>
                    </a:cubicBezTo>
                    <a:cubicBezTo>
                      <a:pt x="5083528" y="2696187"/>
                      <a:pt x="5222519" y="2535882"/>
                      <a:pt x="5302425" y="2458525"/>
                    </a:cubicBezTo>
                    <a:close/>
                    <a:moveTo>
                      <a:pt x="920208" y="2044460"/>
                    </a:moveTo>
                    <a:cubicBezTo>
                      <a:pt x="895264" y="2150608"/>
                      <a:pt x="823835" y="2352861"/>
                      <a:pt x="756595" y="2469324"/>
                    </a:cubicBezTo>
                    <a:cubicBezTo>
                      <a:pt x="689355" y="2585787"/>
                      <a:pt x="607419" y="2664364"/>
                      <a:pt x="573584" y="2644830"/>
                    </a:cubicBezTo>
                    <a:cubicBezTo>
                      <a:pt x="539750" y="2625296"/>
                      <a:pt x="566832" y="2515048"/>
                      <a:pt x="634072" y="2398585"/>
                    </a:cubicBezTo>
                    <a:cubicBezTo>
                      <a:pt x="701311" y="2282122"/>
                      <a:pt x="840302" y="2121816"/>
                      <a:pt x="920208" y="2044460"/>
                    </a:cubicBezTo>
                    <a:close/>
                    <a:moveTo>
                      <a:pt x="3032355" y="2013168"/>
                    </a:moveTo>
                    <a:cubicBezTo>
                      <a:pt x="2977497" y="2137129"/>
                      <a:pt x="2857016" y="2381922"/>
                      <a:pt x="2770207" y="2532279"/>
                    </a:cubicBezTo>
                    <a:cubicBezTo>
                      <a:pt x="2683399" y="2682635"/>
                      <a:pt x="2600416" y="2797241"/>
                      <a:pt x="2584856" y="2788258"/>
                    </a:cubicBezTo>
                    <a:cubicBezTo>
                      <a:pt x="2569298" y="2779275"/>
                      <a:pt x="2627056" y="2650106"/>
                      <a:pt x="2713865" y="2499749"/>
                    </a:cubicBezTo>
                    <a:cubicBezTo>
                      <a:pt x="2800673" y="2349393"/>
                      <a:pt x="2951165" y="2125722"/>
                      <a:pt x="3032355" y="2013168"/>
                    </a:cubicBezTo>
                    <a:close/>
                    <a:moveTo>
                      <a:pt x="3689284" y="1889183"/>
                    </a:moveTo>
                    <a:cubicBezTo>
                      <a:pt x="3664340" y="1995331"/>
                      <a:pt x="3592910" y="2197584"/>
                      <a:pt x="3525670" y="2314047"/>
                    </a:cubicBezTo>
                    <a:cubicBezTo>
                      <a:pt x="3458431" y="2430510"/>
                      <a:pt x="3376494" y="2509087"/>
                      <a:pt x="3342661" y="2489553"/>
                    </a:cubicBezTo>
                    <a:cubicBezTo>
                      <a:pt x="3308827" y="2470019"/>
                      <a:pt x="3335907" y="2359772"/>
                      <a:pt x="3403147" y="2243309"/>
                    </a:cubicBezTo>
                    <a:cubicBezTo>
                      <a:pt x="3470387" y="2126846"/>
                      <a:pt x="3609379" y="1966539"/>
                      <a:pt x="3689284" y="1889183"/>
                    </a:cubicBezTo>
                    <a:close/>
                    <a:moveTo>
                      <a:pt x="2477861" y="1614969"/>
                    </a:moveTo>
                    <a:cubicBezTo>
                      <a:pt x="2445583" y="1702291"/>
                      <a:pt x="2369882" y="1872604"/>
                      <a:pt x="2310781" y="1974970"/>
                    </a:cubicBezTo>
                    <a:cubicBezTo>
                      <a:pt x="2251680" y="2077336"/>
                      <a:pt x="2190080" y="2152417"/>
                      <a:pt x="2173194" y="2142668"/>
                    </a:cubicBezTo>
                    <a:cubicBezTo>
                      <a:pt x="2156308" y="2132918"/>
                      <a:pt x="2190530" y="2042031"/>
                      <a:pt x="2249631" y="1939665"/>
                    </a:cubicBezTo>
                    <a:cubicBezTo>
                      <a:pt x="2308732" y="1837299"/>
                      <a:pt x="2417669" y="1688759"/>
                      <a:pt x="2477861" y="1614969"/>
                    </a:cubicBezTo>
                    <a:close/>
                    <a:moveTo>
                      <a:pt x="496189" y="1555970"/>
                    </a:moveTo>
                    <a:cubicBezTo>
                      <a:pt x="441332" y="1679931"/>
                      <a:pt x="320850" y="1924725"/>
                      <a:pt x="234042" y="2075081"/>
                    </a:cubicBezTo>
                    <a:cubicBezTo>
                      <a:pt x="147233" y="2225437"/>
                      <a:pt x="64249" y="2340042"/>
                      <a:pt x="48691" y="2331060"/>
                    </a:cubicBezTo>
                    <a:cubicBezTo>
                      <a:pt x="33132" y="2322077"/>
                      <a:pt x="90890" y="2192908"/>
                      <a:pt x="177699" y="2042551"/>
                    </a:cubicBezTo>
                    <a:cubicBezTo>
                      <a:pt x="264507" y="1892195"/>
                      <a:pt x="414999" y="1668523"/>
                      <a:pt x="496189" y="1555970"/>
                    </a:cubicBezTo>
                    <a:close/>
                    <a:moveTo>
                      <a:pt x="5091666" y="1502825"/>
                    </a:moveTo>
                    <a:cubicBezTo>
                      <a:pt x="5059387" y="1590147"/>
                      <a:pt x="4983686" y="1760461"/>
                      <a:pt x="4924585" y="1862827"/>
                    </a:cubicBezTo>
                    <a:cubicBezTo>
                      <a:pt x="4865484" y="1965193"/>
                      <a:pt x="4803885" y="2040273"/>
                      <a:pt x="4786999" y="2030524"/>
                    </a:cubicBezTo>
                    <a:cubicBezTo>
                      <a:pt x="4770112" y="2020774"/>
                      <a:pt x="4804334" y="1929887"/>
                      <a:pt x="4863435" y="1827522"/>
                    </a:cubicBezTo>
                    <a:cubicBezTo>
                      <a:pt x="4922536" y="1725156"/>
                      <a:pt x="5031472" y="1576615"/>
                      <a:pt x="5091666" y="1502825"/>
                    </a:cubicBezTo>
                    <a:close/>
                    <a:moveTo>
                      <a:pt x="1825979" y="1492368"/>
                    </a:moveTo>
                    <a:cubicBezTo>
                      <a:pt x="1801034" y="1598517"/>
                      <a:pt x="1729606" y="1800770"/>
                      <a:pt x="1662366" y="1917233"/>
                    </a:cubicBezTo>
                    <a:cubicBezTo>
                      <a:pt x="1595126" y="2033696"/>
                      <a:pt x="1513189" y="2112272"/>
                      <a:pt x="1479355" y="2092738"/>
                    </a:cubicBezTo>
                    <a:cubicBezTo>
                      <a:pt x="1445522" y="2073204"/>
                      <a:pt x="1472603" y="1962957"/>
                      <a:pt x="1539843" y="1846494"/>
                    </a:cubicBezTo>
                    <a:cubicBezTo>
                      <a:pt x="1607083" y="1730031"/>
                      <a:pt x="1746073" y="1569725"/>
                      <a:pt x="1825979" y="1492368"/>
                    </a:cubicBezTo>
                    <a:close/>
                    <a:moveTo>
                      <a:pt x="1054505" y="1114638"/>
                    </a:moveTo>
                    <a:cubicBezTo>
                      <a:pt x="1022227" y="1201960"/>
                      <a:pt x="946526" y="1372273"/>
                      <a:pt x="887425" y="1474639"/>
                    </a:cubicBezTo>
                    <a:cubicBezTo>
                      <a:pt x="828324" y="1577005"/>
                      <a:pt x="766724" y="1652086"/>
                      <a:pt x="749838" y="1642337"/>
                    </a:cubicBezTo>
                    <a:cubicBezTo>
                      <a:pt x="732951" y="1632587"/>
                      <a:pt x="767174" y="1541700"/>
                      <a:pt x="826275" y="1439334"/>
                    </a:cubicBezTo>
                    <a:cubicBezTo>
                      <a:pt x="885376" y="1336968"/>
                      <a:pt x="994312" y="1188427"/>
                      <a:pt x="1054505" y="1114638"/>
                    </a:cubicBezTo>
                    <a:close/>
                    <a:moveTo>
                      <a:pt x="4740384" y="900362"/>
                    </a:moveTo>
                    <a:cubicBezTo>
                      <a:pt x="4685527" y="1024322"/>
                      <a:pt x="4565046" y="1269115"/>
                      <a:pt x="4478238" y="1419471"/>
                    </a:cubicBezTo>
                    <a:cubicBezTo>
                      <a:pt x="4391429" y="1569828"/>
                      <a:pt x="4308445" y="1684433"/>
                      <a:pt x="4292887" y="1675451"/>
                    </a:cubicBezTo>
                    <a:cubicBezTo>
                      <a:pt x="4277328" y="1666468"/>
                      <a:pt x="4335087" y="1537299"/>
                      <a:pt x="4421895" y="1386942"/>
                    </a:cubicBezTo>
                    <a:cubicBezTo>
                      <a:pt x="4508703" y="1236586"/>
                      <a:pt x="4659195" y="1012915"/>
                      <a:pt x="4740384" y="900362"/>
                    </a:cubicBezTo>
                    <a:close/>
                    <a:moveTo>
                      <a:pt x="3273987" y="582393"/>
                    </a:moveTo>
                    <a:cubicBezTo>
                      <a:pt x="3221639" y="698306"/>
                      <a:pt x="3107464" y="927561"/>
                      <a:pt x="3025952" y="1068743"/>
                    </a:cubicBezTo>
                    <a:cubicBezTo>
                      <a:pt x="2944441" y="1209925"/>
                      <a:pt x="2867362" y="1318025"/>
                      <a:pt x="2853792" y="1310191"/>
                    </a:cubicBezTo>
                    <a:cubicBezTo>
                      <a:pt x="2840223" y="1302356"/>
                      <a:pt x="2895301" y="1181554"/>
                      <a:pt x="2976812" y="1040373"/>
                    </a:cubicBezTo>
                    <a:cubicBezTo>
                      <a:pt x="3058324" y="899190"/>
                      <a:pt x="3198563" y="688548"/>
                      <a:pt x="3273987" y="582393"/>
                    </a:cubicBezTo>
                    <a:close/>
                    <a:moveTo>
                      <a:pt x="545543" y="528040"/>
                    </a:moveTo>
                    <a:cubicBezTo>
                      <a:pt x="513266" y="615362"/>
                      <a:pt x="437565" y="785676"/>
                      <a:pt x="378463" y="888042"/>
                    </a:cubicBezTo>
                    <a:cubicBezTo>
                      <a:pt x="319362" y="990407"/>
                      <a:pt x="257763" y="1065488"/>
                      <a:pt x="240877" y="1055739"/>
                    </a:cubicBezTo>
                    <a:cubicBezTo>
                      <a:pt x="223990" y="1045990"/>
                      <a:pt x="258213" y="955103"/>
                      <a:pt x="317313" y="852737"/>
                    </a:cubicBezTo>
                    <a:cubicBezTo>
                      <a:pt x="376415" y="750371"/>
                      <a:pt x="485351" y="601830"/>
                      <a:pt x="545543" y="528040"/>
                    </a:cubicBezTo>
                    <a:close/>
                    <a:moveTo>
                      <a:pt x="3835934" y="474453"/>
                    </a:moveTo>
                    <a:cubicBezTo>
                      <a:pt x="3810991" y="580602"/>
                      <a:pt x="3739560" y="782854"/>
                      <a:pt x="3672320" y="899317"/>
                    </a:cubicBezTo>
                    <a:cubicBezTo>
                      <a:pt x="3605080" y="1015780"/>
                      <a:pt x="3523145" y="1094357"/>
                      <a:pt x="3489311" y="1074823"/>
                    </a:cubicBezTo>
                    <a:cubicBezTo>
                      <a:pt x="3455477" y="1055289"/>
                      <a:pt x="3482558" y="945042"/>
                      <a:pt x="3549798" y="828579"/>
                    </a:cubicBezTo>
                    <a:cubicBezTo>
                      <a:pt x="3617038" y="712116"/>
                      <a:pt x="3756029" y="551810"/>
                      <a:pt x="3835934" y="474453"/>
                    </a:cubicBezTo>
                    <a:close/>
                    <a:moveTo>
                      <a:pt x="4905610" y="172528"/>
                    </a:moveTo>
                    <a:cubicBezTo>
                      <a:pt x="4880666" y="278677"/>
                      <a:pt x="4809236" y="480929"/>
                      <a:pt x="4741996" y="597392"/>
                    </a:cubicBezTo>
                    <a:cubicBezTo>
                      <a:pt x="4674756" y="713855"/>
                      <a:pt x="4592820" y="792431"/>
                      <a:pt x="4558987" y="772898"/>
                    </a:cubicBezTo>
                    <a:cubicBezTo>
                      <a:pt x="4525153" y="753364"/>
                      <a:pt x="4552234" y="643118"/>
                      <a:pt x="4619474" y="526654"/>
                    </a:cubicBezTo>
                    <a:cubicBezTo>
                      <a:pt x="4686714" y="410190"/>
                      <a:pt x="4825704" y="249884"/>
                      <a:pt x="4905610" y="172528"/>
                    </a:cubicBezTo>
                    <a:close/>
                    <a:moveTo>
                      <a:pt x="1351525" y="2"/>
                    </a:moveTo>
                    <a:cubicBezTo>
                      <a:pt x="1326581" y="106150"/>
                      <a:pt x="1255155" y="308403"/>
                      <a:pt x="1187915" y="424866"/>
                    </a:cubicBezTo>
                    <a:cubicBezTo>
                      <a:pt x="1120675" y="541329"/>
                      <a:pt x="1038738" y="619905"/>
                      <a:pt x="1004904" y="600371"/>
                    </a:cubicBezTo>
                    <a:cubicBezTo>
                      <a:pt x="971070" y="580837"/>
                      <a:pt x="998152" y="470589"/>
                      <a:pt x="1065392" y="354127"/>
                    </a:cubicBezTo>
                    <a:cubicBezTo>
                      <a:pt x="1132631" y="237664"/>
                      <a:pt x="1271622" y="77358"/>
                      <a:pt x="1351525" y="2"/>
                    </a:cubicBezTo>
                    <a:close/>
                    <a:moveTo>
                      <a:pt x="2634823" y="0"/>
                    </a:moveTo>
                    <a:cubicBezTo>
                      <a:pt x="2609879" y="106148"/>
                      <a:pt x="2538449" y="308401"/>
                      <a:pt x="2471209" y="424864"/>
                    </a:cubicBezTo>
                    <a:cubicBezTo>
                      <a:pt x="2403969" y="541327"/>
                      <a:pt x="2322033" y="619903"/>
                      <a:pt x="2288199" y="600369"/>
                    </a:cubicBezTo>
                    <a:cubicBezTo>
                      <a:pt x="2254366" y="580836"/>
                      <a:pt x="2281447" y="470588"/>
                      <a:pt x="2348687" y="354126"/>
                    </a:cubicBezTo>
                    <a:cubicBezTo>
                      <a:pt x="2415927" y="237662"/>
                      <a:pt x="2554917" y="77356"/>
                      <a:pt x="2634823" y="0"/>
                    </a:cubicBezTo>
                    <a:close/>
                  </a:path>
                </a:pathLst>
              </a:custGeom>
              <a:solidFill>
                <a:srgbClr val="0070C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pptxa82_水上の救助活動のイラスト</dc:title>
  <dc:subject>pptxa82_水上の救助活動のイラスト</dc:subject>
  <dc:creator>でじけろお</dc:creator>
  <cp:revision>1</cp:revision>
  <dcterms:created xsi:type="dcterms:W3CDTF">2018-05-20T00:31:01Z</dcterms:created>
  <dcterms:modified xsi:type="dcterms:W3CDTF">2019-07-09T16:09:28Z</dcterms:modified>
  <cp:version>1</cp:version>
</cp:coreProperties>
</file>