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6">
            <a:extLst>
              <a:ext uri="{FF2B5EF4-FFF2-40B4-BE49-F238E27FC236}">
                <a16:creationId xmlns:a16="http://schemas.microsoft.com/office/drawing/2014/main" id="{8DE531F9-7DF8-4C44-B097-3F8EFF7745BD}"/>
              </a:ext>
            </a:extLst>
          </p:cNvPr>
          <p:cNvSpPr>
            <a:spLocks/>
          </p:cNvSpPr>
          <p:nvPr/>
        </p:nvSpPr>
        <p:spPr bwMode="auto">
          <a:xfrm>
            <a:off x="1606503" y="904186"/>
            <a:ext cx="859244" cy="2594177"/>
          </a:xfrm>
          <a:custGeom>
            <a:avLst/>
            <a:gdLst>
              <a:gd name="T0" fmla="*/ 77 w 418"/>
              <a:gd name="T1" fmla="*/ 37 h 1262"/>
              <a:gd name="T2" fmla="*/ 76 w 418"/>
              <a:gd name="T3" fmla="*/ 23 h 1262"/>
              <a:gd name="T4" fmla="*/ 114 w 418"/>
              <a:gd name="T5" fmla="*/ 3 h 1262"/>
              <a:gd name="T6" fmla="*/ 200 w 418"/>
              <a:gd name="T7" fmla="*/ 3 h 1262"/>
              <a:gd name="T8" fmla="*/ 262 w 418"/>
              <a:gd name="T9" fmla="*/ 38 h 1262"/>
              <a:gd name="T10" fmla="*/ 249 w 418"/>
              <a:gd name="T11" fmla="*/ 59 h 1262"/>
              <a:gd name="T12" fmla="*/ 236 w 418"/>
              <a:gd name="T13" fmla="*/ 81 h 1262"/>
              <a:gd name="T14" fmla="*/ 241 w 418"/>
              <a:gd name="T15" fmla="*/ 111 h 1262"/>
              <a:gd name="T16" fmla="*/ 232 w 418"/>
              <a:gd name="T17" fmla="*/ 140 h 1262"/>
              <a:gd name="T18" fmla="*/ 236 w 418"/>
              <a:gd name="T19" fmla="*/ 193 h 1262"/>
              <a:gd name="T20" fmla="*/ 320 w 418"/>
              <a:gd name="T21" fmla="*/ 307 h 1262"/>
              <a:gd name="T22" fmla="*/ 330 w 418"/>
              <a:gd name="T23" fmla="*/ 311 h 1262"/>
              <a:gd name="T24" fmla="*/ 347 w 418"/>
              <a:gd name="T25" fmla="*/ 354 h 1262"/>
              <a:gd name="T26" fmla="*/ 352 w 418"/>
              <a:gd name="T27" fmla="*/ 431 h 1262"/>
              <a:gd name="T28" fmla="*/ 365 w 418"/>
              <a:gd name="T29" fmla="*/ 520 h 1262"/>
              <a:gd name="T30" fmla="*/ 388 w 418"/>
              <a:gd name="T31" fmla="*/ 595 h 1262"/>
              <a:gd name="T32" fmla="*/ 385 w 418"/>
              <a:gd name="T33" fmla="*/ 622 h 1262"/>
              <a:gd name="T34" fmla="*/ 379 w 418"/>
              <a:gd name="T35" fmla="*/ 701 h 1262"/>
              <a:gd name="T36" fmla="*/ 353 w 418"/>
              <a:gd name="T37" fmla="*/ 712 h 1262"/>
              <a:gd name="T38" fmla="*/ 347 w 418"/>
              <a:gd name="T39" fmla="*/ 705 h 1262"/>
              <a:gd name="T40" fmla="*/ 347 w 418"/>
              <a:gd name="T41" fmla="*/ 686 h 1262"/>
              <a:gd name="T42" fmla="*/ 343 w 418"/>
              <a:gd name="T43" fmla="*/ 651 h 1262"/>
              <a:gd name="T44" fmla="*/ 330 w 418"/>
              <a:gd name="T45" fmla="*/ 599 h 1262"/>
              <a:gd name="T46" fmla="*/ 317 w 418"/>
              <a:gd name="T47" fmla="*/ 742 h 1262"/>
              <a:gd name="T48" fmla="*/ 308 w 418"/>
              <a:gd name="T49" fmla="*/ 798 h 1262"/>
              <a:gd name="T50" fmla="*/ 297 w 418"/>
              <a:gd name="T51" fmla="*/ 1024 h 1262"/>
              <a:gd name="T52" fmla="*/ 303 w 418"/>
              <a:gd name="T53" fmla="*/ 1086 h 1262"/>
              <a:gd name="T54" fmla="*/ 333 w 418"/>
              <a:gd name="T55" fmla="*/ 1136 h 1262"/>
              <a:gd name="T56" fmla="*/ 412 w 418"/>
              <a:gd name="T57" fmla="*/ 1168 h 1262"/>
              <a:gd name="T58" fmla="*/ 418 w 418"/>
              <a:gd name="T59" fmla="*/ 1192 h 1262"/>
              <a:gd name="T60" fmla="*/ 387 w 418"/>
              <a:gd name="T61" fmla="*/ 1201 h 1262"/>
              <a:gd name="T62" fmla="*/ 229 w 418"/>
              <a:gd name="T63" fmla="*/ 1197 h 1262"/>
              <a:gd name="T64" fmla="*/ 232 w 418"/>
              <a:gd name="T65" fmla="*/ 1145 h 1262"/>
              <a:gd name="T66" fmla="*/ 217 w 418"/>
              <a:gd name="T67" fmla="*/ 980 h 1262"/>
              <a:gd name="T68" fmla="*/ 195 w 418"/>
              <a:gd name="T69" fmla="*/ 806 h 1262"/>
              <a:gd name="T70" fmla="*/ 185 w 418"/>
              <a:gd name="T71" fmla="*/ 816 h 1262"/>
              <a:gd name="T72" fmla="*/ 170 w 418"/>
              <a:gd name="T73" fmla="*/ 948 h 1262"/>
              <a:gd name="T74" fmla="*/ 179 w 418"/>
              <a:gd name="T75" fmla="*/ 1182 h 1262"/>
              <a:gd name="T76" fmla="*/ 218 w 418"/>
              <a:gd name="T77" fmla="*/ 1241 h 1262"/>
              <a:gd name="T78" fmla="*/ 203 w 418"/>
              <a:gd name="T79" fmla="*/ 1261 h 1262"/>
              <a:gd name="T80" fmla="*/ 156 w 418"/>
              <a:gd name="T81" fmla="*/ 1253 h 1262"/>
              <a:gd name="T82" fmla="*/ 98 w 418"/>
              <a:gd name="T83" fmla="*/ 1227 h 1262"/>
              <a:gd name="T84" fmla="*/ 82 w 418"/>
              <a:gd name="T85" fmla="*/ 1218 h 1262"/>
              <a:gd name="T86" fmla="*/ 70 w 418"/>
              <a:gd name="T87" fmla="*/ 1123 h 1262"/>
              <a:gd name="T88" fmla="*/ 61 w 418"/>
              <a:gd name="T89" fmla="*/ 916 h 1262"/>
              <a:gd name="T90" fmla="*/ 71 w 418"/>
              <a:gd name="T91" fmla="*/ 812 h 1262"/>
              <a:gd name="T92" fmla="*/ 39 w 418"/>
              <a:gd name="T93" fmla="*/ 733 h 1262"/>
              <a:gd name="T94" fmla="*/ 32 w 418"/>
              <a:gd name="T95" fmla="*/ 719 h 1262"/>
              <a:gd name="T96" fmla="*/ 14 w 418"/>
              <a:gd name="T97" fmla="*/ 704 h 1262"/>
              <a:gd name="T98" fmla="*/ 3 w 418"/>
              <a:gd name="T99" fmla="*/ 648 h 1262"/>
              <a:gd name="T100" fmla="*/ 0 w 418"/>
              <a:gd name="T101" fmla="*/ 326 h 1262"/>
              <a:gd name="T102" fmla="*/ 62 w 418"/>
              <a:gd name="T103" fmla="*/ 219 h 1262"/>
              <a:gd name="T104" fmla="*/ 68 w 418"/>
              <a:gd name="T105" fmla="*/ 206 h 1262"/>
              <a:gd name="T106" fmla="*/ 118 w 418"/>
              <a:gd name="T107" fmla="*/ 162 h 1262"/>
              <a:gd name="T108" fmla="*/ 108 w 418"/>
              <a:gd name="T109" fmla="*/ 134 h 1262"/>
              <a:gd name="T110" fmla="*/ 102 w 418"/>
              <a:gd name="T111" fmla="*/ 117 h 1262"/>
              <a:gd name="T112" fmla="*/ 95 w 418"/>
              <a:gd name="T113" fmla="*/ 100 h 1262"/>
              <a:gd name="T114" fmla="*/ 83 w 418"/>
              <a:gd name="T115" fmla="*/ 71 h 1262"/>
              <a:gd name="T116" fmla="*/ 95 w 418"/>
              <a:gd name="T117" fmla="*/ 58 h 1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18" h="1262">
                <a:moveTo>
                  <a:pt x="94" y="52"/>
                </a:moveTo>
                <a:lnTo>
                  <a:pt x="85" y="40"/>
                </a:lnTo>
                <a:lnTo>
                  <a:pt x="85" y="40"/>
                </a:lnTo>
                <a:lnTo>
                  <a:pt x="82" y="40"/>
                </a:lnTo>
                <a:lnTo>
                  <a:pt x="77" y="37"/>
                </a:lnTo>
                <a:lnTo>
                  <a:pt x="76" y="35"/>
                </a:lnTo>
                <a:lnTo>
                  <a:pt x="74" y="32"/>
                </a:lnTo>
                <a:lnTo>
                  <a:pt x="74" y="27"/>
                </a:lnTo>
                <a:lnTo>
                  <a:pt x="76" y="23"/>
                </a:lnTo>
                <a:lnTo>
                  <a:pt x="76" y="23"/>
                </a:lnTo>
                <a:lnTo>
                  <a:pt x="80" y="18"/>
                </a:lnTo>
                <a:lnTo>
                  <a:pt x="85" y="14"/>
                </a:lnTo>
                <a:lnTo>
                  <a:pt x="91" y="9"/>
                </a:lnTo>
                <a:lnTo>
                  <a:pt x="100" y="6"/>
                </a:lnTo>
                <a:lnTo>
                  <a:pt x="114" y="3"/>
                </a:lnTo>
                <a:lnTo>
                  <a:pt x="129" y="2"/>
                </a:lnTo>
                <a:lnTo>
                  <a:pt x="150" y="0"/>
                </a:lnTo>
                <a:lnTo>
                  <a:pt x="176" y="0"/>
                </a:lnTo>
                <a:lnTo>
                  <a:pt x="176" y="0"/>
                </a:lnTo>
                <a:lnTo>
                  <a:pt x="200" y="3"/>
                </a:lnTo>
                <a:lnTo>
                  <a:pt x="221" y="8"/>
                </a:lnTo>
                <a:lnTo>
                  <a:pt x="238" y="14"/>
                </a:lnTo>
                <a:lnTo>
                  <a:pt x="250" y="21"/>
                </a:lnTo>
                <a:lnTo>
                  <a:pt x="258" y="31"/>
                </a:lnTo>
                <a:lnTo>
                  <a:pt x="262" y="38"/>
                </a:lnTo>
                <a:lnTo>
                  <a:pt x="264" y="44"/>
                </a:lnTo>
                <a:lnTo>
                  <a:pt x="262" y="49"/>
                </a:lnTo>
                <a:lnTo>
                  <a:pt x="262" y="49"/>
                </a:lnTo>
                <a:lnTo>
                  <a:pt x="256" y="55"/>
                </a:lnTo>
                <a:lnTo>
                  <a:pt x="249" y="59"/>
                </a:lnTo>
                <a:lnTo>
                  <a:pt x="241" y="62"/>
                </a:lnTo>
                <a:lnTo>
                  <a:pt x="238" y="65"/>
                </a:lnTo>
                <a:lnTo>
                  <a:pt x="238" y="65"/>
                </a:lnTo>
                <a:lnTo>
                  <a:pt x="236" y="71"/>
                </a:lnTo>
                <a:lnTo>
                  <a:pt x="236" y="81"/>
                </a:lnTo>
                <a:lnTo>
                  <a:pt x="238" y="94"/>
                </a:lnTo>
                <a:lnTo>
                  <a:pt x="238" y="94"/>
                </a:lnTo>
                <a:lnTo>
                  <a:pt x="239" y="100"/>
                </a:lnTo>
                <a:lnTo>
                  <a:pt x="241" y="106"/>
                </a:lnTo>
                <a:lnTo>
                  <a:pt x="241" y="111"/>
                </a:lnTo>
                <a:lnTo>
                  <a:pt x="241" y="111"/>
                </a:lnTo>
                <a:lnTo>
                  <a:pt x="238" y="125"/>
                </a:lnTo>
                <a:lnTo>
                  <a:pt x="235" y="132"/>
                </a:lnTo>
                <a:lnTo>
                  <a:pt x="232" y="140"/>
                </a:lnTo>
                <a:lnTo>
                  <a:pt x="232" y="140"/>
                </a:lnTo>
                <a:lnTo>
                  <a:pt x="226" y="146"/>
                </a:lnTo>
                <a:lnTo>
                  <a:pt x="223" y="147"/>
                </a:lnTo>
                <a:lnTo>
                  <a:pt x="215" y="184"/>
                </a:lnTo>
                <a:lnTo>
                  <a:pt x="215" y="184"/>
                </a:lnTo>
                <a:lnTo>
                  <a:pt x="236" y="193"/>
                </a:lnTo>
                <a:lnTo>
                  <a:pt x="261" y="203"/>
                </a:lnTo>
                <a:lnTo>
                  <a:pt x="261" y="203"/>
                </a:lnTo>
                <a:lnTo>
                  <a:pt x="279" y="225"/>
                </a:lnTo>
                <a:lnTo>
                  <a:pt x="294" y="244"/>
                </a:lnTo>
                <a:lnTo>
                  <a:pt x="320" y="307"/>
                </a:lnTo>
                <a:lnTo>
                  <a:pt x="320" y="307"/>
                </a:lnTo>
                <a:lnTo>
                  <a:pt x="321" y="305"/>
                </a:lnTo>
                <a:lnTo>
                  <a:pt x="323" y="305"/>
                </a:lnTo>
                <a:lnTo>
                  <a:pt x="327" y="307"/>
                </a:lnTo>
                <a:lnTo>
                  <a:pt x="330" y="311"/>
                </a:lnTo>
                <a:lnTo>
                  <a:pt x="330" y="311"/>
                </a:lnTo>
                <a:lnTo>
                  <a:pt x="341" y="334"/>
                </a:lnTo>
                <a:lnTo>
                  <a:pt x="346" y="346"/>
                </a:lnTo>
                <a:lnTo>
                  <a:pt x="347" y="354"/>
                </a:lnTo>
                <a:lnTo>
                  <a:pt x="347" y="354"/>
                </a:lnTo>
                <a:lnTo>
                  <a:pt x="346" y="360"/>
                </a:lnTo>
                <a:lnTo>
                  <a:pt x="343" y="366"/>
                </a:lnTo>
                <a:lnTo>
                  <a:pt x="336" y="373"/>
                </a:lnTo>
                <a:lnTo>
                  <a:pt x="336" y="373"/>
                </a:lnTo>
                <a:lnTo>
                  <a:pt x="352" y="431"/>
                </a:lnTo>
                <a:lnTo>
                  <a:pt x="368" y="493"/>
                </a:lnTo>
                <a:lnTo>
                  <a:pt x="368" y="493"/>
                </a:lnTo>
                <a:lnTo>
                  <a:pt x="367" y="501"/>
                </a:lnTo>
                <a:lnTo>
                  <a:pt x="367" y="510"/>
                </a:lnTo>
                <a:lnTo>
                  <a:pt x="365" y="520"/>
                </a:lnTo>
                <a:lnTo>
                  <a:pt x="365" y="520"/>
                </a:lnTo>
                <a:lnTo>
                  <a:pt x="376" y="555"/>
                </a:lnTo>
                <a:lnTo>
                  <a:pt x="385" y="580"/>
                </a:lnTo>
                <a:lnTo>
                  <a:pt x="388" y="595"/>
                </a:lnTo>
                <a:lnTo>
                  <a:pt x="388" y="595"/>
                </a:lnTo>
                <a:lnTo>
                  <a:pt x="385" y="598"/>
                </a:lnTo>
                <a:lnTo>
                  <a:pt x="383" y="599"/>
                </a:lnTo>
                <a:lnTo>
                  <a:pt x="379" y="599"/>
                </a:lnTo>
                <a:lnTo>
                  <a:pt x="379" y="599"/>
                </a:lnTo>
                <a:lnTo>
                  <a:pt x="385" y="622"/>
                </a:lnTo>
                <a:lnTo>
                  <a:pt x="390" y="640"/>
                </a:lnTo>
                <a:lnTo>
                  <a:pt x="390" y="651"/>
                </a:lnTo>
                <a:lnTo>
                  <a:pt x="390" y="651"/>
                </a:lnTo>
                <a:lnTo>
                  <a:pt x="383" y="678"/>
                </a:lnTo>
                <a:lnTo>
                  <a:pt x="379" y="701"/>
                </a:lnTo>
                <a:lnTo>
                  <a:pt x="379" y="701"/>
                </a:lnTo>
                <a:lnTo>
                  <a:pt x="377" y="704"/>
                </a:lnTo>
                <a:lnTo>
                  <a:pt x="374" y="705"/>
                </a:lnTo>
                <a:lnTo>
                  <a:pt x="364" y="710"/>
                </a:lnTo>
                <a:lnTo>
                  <a:pt x="353" y="712"/>
                </a:lnTo>
                <a:lnTo>
                  <a:pt x="350" y="712"/>
                </a:lnTo>
                <a:lnTo>
                  <a:pt x="347" y="710"/>
                </a:lnTo>
                <a:lnTo>
                  <a:pt x="347" y="710"/>
                </a:lnTo>
                <a:lnTo>
                  <a:pt x="347" y="709"/>
                </a:lnTo>
                <a:lnTo>
                  <a:pt x="347" y="705"/>
                </a:lnTo>
                <a:lnTo>
                  <a:pt x="350" y="701"/>
                </a:lnTo>
                <a:lnTo>
                  <a:pt x="353" y="696"/>
                </a:lnTo>
                <a:lnTo>
                  <a:pt x="353" y="696"/>
                </a:lnTo>
                <a:lnTo>
                  <a:pt x="350" y="690"/>
                </a:lnTo>
                <a:lnTo>
                  <a:pt x="347" y="686"/>
                </a:lnTo>
                <a:lnTo>
                  <a:pt x="346" y="680"/>
                </a:lnTo>
                <a:lnTo>
                  <a:pt x="346" y="680"/>
                </a:lnTo>
                <a:lnTo>
                  <a:pt x="343" y="661"/>
                </a:lnTo>
                <a:lnTo>
                  <a:pt x="343" y="651"/>
                </a:lnTo>
                <a:lnTo>
                  <a:pt x="343" y="651"/>
                </a:lnTo>
                <a:lnTo>
                  <a:pt x="340" y="640"/>
                </a:lnTo>
                <a:lnTo>
                  <a:pt x="338" y="631"/>
                </a:lnTo>
                <a:lnTo>
                  <a:pt x="336" y="622"/>
                </a:lnTo>
                <a:lnTo>
                  <a:pt x="336" y="602"/>
                </a:lnTo>
                <a:lnTo>
                  <a:pt x="330" y="599"/>
                </a:lnTo>
                <a:lnTo>
                  <a:pt x="314" y="540"/>
                </a:lnTo>
                <a:lnTo>
                  <a:pt x="305" y="552"/>
                </a:lnTo>
                <a:lnTo>
                  <a:pt x="303" y="628"/>
                </a:lnTo>
                <a:lnTo>
                  <a:pt x="303" y="628"/>
                </a:lnTo>
                <a:lnTo>
                  <a:pt x="317" y="742"/>
                </a:lnTo>
                <a:lnTo>
                  <a:pt x="317" y="742"/>
                </a:lnTo>
                <a:lnTo>
                  <a:pt x="315" y="760"/>
                </a:lnTo>
                <a:lnTo>
                  <a:pt x="311" y="781"/>
                </a:lnTo>
                <a:lnTo>
                  <a:pt x="311" y="781"/>
                </a:lnTo>
                <a:lnTo>
                  <a:pt x="308" y="798"/>
                </a:lnTo>
                <a:lnTo>
                  <a:pt x="306" y="809"/>
                </a:lnTo>
                <a:lnTo>
                  <a:pt x="305" y="815"/>
                </a:lnTo>
                <a:lnTo>
                  <a:pt x="305" y="815"/>
                </a:lnTo>
                <a:lnTo>
                  <a:pt x="302" y="921"/>
                </a:lnTo>
                <a:lnTo>
                  <a:pt x="297" y="1024"/>
                </a:lnTo>
                <a:lnTo>
                  <a:pt x="297" y="1024"/>
                </a:lnTo>
                <a:lnTo>
                  <a:pt x="303" y="1057"/>
                </a:lnTo>
                <a:lnTo>
                  <a:pt x="303" y="1057"/>
                </a:lnTo>
                <a:lnTo>
                  <a:pt x="303" y="1071"/>
                </a:lnTo>
                <a:lnTo>
                  <a:pt x="303" y="1086"/>
                </a:lnTo>
                <a:lnTo>
                  <a:pt x="303" y="1109"/>
                </a:lnTo>
                <a:lnTo>
                  <a:pt x="303" y="1109"/>
                </a:lnTo>
                <a:lnTo>
                  <a:pt x="308" y="1113"/>
                </a:lnTo>
                <a:lnTo>
                  <a:pt x="318" y="1124"/>
                </a:lnTo>
                <a:lnTo>
                  <a:pt x="333" y="1136"/>
                </a:lnTo>
                <a:lnTo>
                  <a:pt x="330" y="1145"/>
                </a:lnTo>
                <a:lnTo>
                  <a:pt x="373" y="1162"/>
                </a:lnTo>
                <a:lnTo>
                  <a:pt x="373" y="1162"/>
                </a:lnTo>
                <a:lnTo>
                  <a:pt x="391" y="1165"/>
                </a:lnTo>
                <a:lnTo>
                  <a:pt x="412" y="1168"/>
                </a:lnTo>
                <a:lnTo>
                  <a:pt x="412" y="1168"/>
                </a:lnTo>
                <a:lnTo>
                  <a:pt x="415" y="1170"/>
                </a:lnTo>
                <a:lnTo>
                  <a:pt x="417" y="1173"/>
                </a:lnTo>
                <a:lnTo>
                  <a:pt x="418" y="1182"/>
                </a:lnTo>
                <a:lnTo>
                  <a:pt x="418" y="1192"/>
                </a:lnTo>
                <a:lnTo>
                  <a:pt x="417" y="1197"/>
                </a:lnTo>
                <a:lnTo>
                  <a:pt x="415" y="1198"/>
                </a:lnTo>
                <a:lnTo>
                  <a:pt x="415" y="1198"/>
                </a:lnTo>
                <a:lnTo>
                  <a:pt x="406" y="1201"/>
                </a:lnTo>
                <a:lnTo>
                  <a:pt x="387" y="1201"/>
                </a:lnTo>
                <a:lnTo>
                  <a:pt x="324" y="1203"/>
                </a:lnTo>
                <a:lnTo>
                  <a:pt x="238" y="1201"/>
                </a:lnTo>
                <a:lnTo>
                  <a:pt x="238" y="1201"/>
                </a:lnTo>
                <a:lnTo>
                  <a:pt x="235" y="1200"/>
                </a:lnTo>
                <a:lnTo>
                  <a:pt x="229" y="1197"/>
                </a:lnTo>
                <a:lnTo>
                  <a:pt x="229" y="1197"/>
                </a:lnTo>
                <a:lnTo>
                  <a:pt x="229" y="1192"/>
                </a:lnTo>
                <a:lnTo>
                  <a:pt x="229" y="1186"/>
                </a:lnTo>
                <a:lnTo>
                  <a:pt x="229" y="1170"/>
                </a:lnTo>
                <a:lnTo>
                  <a:pt x="232" y="1145"/>
                </a:lnTo>
                <a:lnTo>
                  <a:pt x="226" y="1123"/>
                </a:lnTo>
                <a:lnTo>
                  <a:pt x="226" y="1123"/>
                </a:lnTo>
                <a:lnTo>
                  <a:pt x="218" y="1027"/>
                </a:lnTo>
                <a:lnTo>
                  <a:pt x="218" y="1027"/>
                </a:lnTo>
                <a:lnTo>
                  <a:pt x="217" y="980"/>
                </a:lnTo>
                <a:lnTo>
                  <a:pt x="215" y="925"/>
                </a:lnTo>
                <a:lnTo>
                  <a:pt x="215" y="925"/>
                </a:lnTo>
                <a:lnTo>
                  <a:pt x="211" y="891"/>
                </a:lnTo>
                <a:lnTo>
                  <a:pt x="203" y="844"/>
                </a:lnTo>
                <a:lnTo>
                  <a:pt x="195" y="806"/>
                </a:lnTo>
                <a:lnTo>
                  <a:pt x="192" y="795"/>
                </a:lnTo>
                <a:lnTo>
                  <a:pt x="191" y="793"/>
                </a:lnTo>
                <a:lnTo>
                  <a:pt x="189" y="795"/>
                </a:lnTo>
                <a:lnTo>
                  <a:pt x="189" y="795"/>
                </a:lnTo>
                <a:lnTo>
                  <a:pt x="185" y="816"/>
                </a:lnTo>
                <a:lnTo>
                  <a:pt x="180" y="854"/>
                </a:lnTo>
                <a:lnTo>
                  <a:pt x="176" y="892"/>
                </a:lnTo>
                <a:lnTo>
                  <a:pt x="173" y="922"/>
                </a:lnTo>
                <a:lnTo>
                  <a:pt x="173" y="922"/>
                </a:lnTo>
                <a:lnTo>
                  <a:pt x="170" y="948"/>
                </a:lnTo>
                <a:lnTo>
                  <a:pt x="167" y="982"/>
                </a:lnTo>
                <a:lnTo>
                  <a:pt x="164" y="1024"/>
                </a:lnTo>
                <a:lnTo>
                  <a:pt x="164" y="1024"/>
                </a:lnTo>
                <a:lnTo>
                  <a:pt x="179" y="1182"/>
                </a:lnTo>
                <a:lnTo>
                  <a:pt x="179" y="1182"/>
                </a:lnTo>
                <a:lnTo>
                  <a:pt x="197" y="1208"/>
                </a:lnTo>
                <a:lnTo>
                  <a:pt x="211" y="1227"/>
                </a:lnTo>
                <a:lnTo>
                  <a:pt x="215" y="1236"/>
                </a:lnTo>
                <a:lnTo>
                  <a:pt x="218" y="1241"/>
                </a:lnTo>
                <a:lnTo>
                  <a:pt x="218" y="1241"/>
                </a:lnTo>
                <a:lnTo>
                  <a:pt x="218" y="1248"/>
                </a:lnTo>
                <a:lnTo>
                  <a:pt x="215" y="1255"/>
                </a:lnTo>
                <a:lnTo>
                  <a:pt x="211" y="1258"/>
                </a:lnTo>
                <a:lnTo>
                  <a:pt x="203" y="1261"/>
                </a:lnTo>
                <a:lnTo>
                  <a:pt x="203" y="1261"/>
                </a:lnTo>
                <a:lnTo>
                  <a:pt x="199" y="1262"/>
                </a:lnTo>
                <a:lnTo>
                  <a:pt x="191" y="1262"/>
                </a:lnTo>
                <a:lnTo>
                  <a:pt x="176" y="1259"/>
                </a:lnTo>
                <a:lnTo>
                  <a:pt x="162" y="1256"/>
                </a:lnTo>
                <a:lnTo>
                  <a:pt x="156" y="1253"/>
                </a:lnTo>
                <a:lnTo>
                  <a:pt x="156" y="1253"/>
                </a:lnTo>
                <a:lnTo>
                  <a:pt x="147" y="1248"/>
                </a:lnTo>
                <a:lnTo>
                  <a:pt x="130" y="1239"/>
                </a:lnTo>
                <a:lnTo>
                  <a:pt x="98" y="1227"/>
                </a:lnTo>
                <a:lnTo>
                  <a:pt x="98" y="1227"/>
                </a:lnTo>
                <a:lnTo>
                  <a:pt x="86" y="1224"/>
                </a:lnTo>
                <a:lnTo>
                  <a:pt x="83" y="1223"/>
                </a:lnTo>
                <a:lnTo>
                  <a:pt x="82" y="1221"/>
                </a:lnTo>
                <a:lnTo>
                  <a:pt x="82" y="1218"/>
                </a:lnTo>
                <a:lnTo>
                  <a:pt x="82" y="1218"/>
                </a:lnTo>
                <a:lnTo>
                  <a:pt x="82" y="1197"/>
                </a:lnTo>
                <a:lnTo>
                  <a:pt x="82" y="1179"/>
                </a:lnTo>
                <a:lnTo>
                  <a:pt x="76" y="1171"/>
                </a:lnTo>
                <a:lnTo>
                  <a:pt x="76" y="1171"/>
                </a:lnTo>
                <a:lnTo>
                  <a:pt x="70" y="1123"/>
                </a:lnTo>
                <a:lnTo>
                  <a:pt x="65" y="1082"/>
                </a:lnTo>
                <a:lnTo>
                  <a:pt x="62" y="1050"/>
                </a:lnTo>
                <a:lnTo>
                  <a:pt x="62" y="1050"/>
                </a:lnTo>
                <a:lnTo>
                  <a:pt x="61" y="962"/>
                </a:lnTo>
                <a:lnTo>
                  <a:pt x="61" y="916"/>
                </a:lnTo>
                <a:lnTo>
                  <a:pt x="62" y="891"/>
                </a:lnTo>
                <a:lnTo>
                  <a:pt x="62" y="891"/>
                </a:lnTo>
                <a:lnTo>
                  <a:pt x="67" y="848"/>
                </a:lnTo>
                <a:lnTo>
                  <a:pt x="71" y="812"/>
                </a:lnTo>
                <a:lnTo>
                  <a:pt x="71" y="812"/>
                </a:lnTo>
                <a:lnTo>
                  <a:pt x="59" y="736"/>
                </a:lnTo>
                <a:lnTo>
                  <a:pt x="59" y="736"/>
                </a:lnTo>
                <a:lnTo>
                  <a:pt x="50" y="736"/>
                </a:lnTo>
                <a:lnTo>
                  <a:pt x="42" y="734"/>
                </a:lnTo>
                <a:lnTo>
                  <a:pt x="39" y="733"/>
                </a:lnTo>
                <a:lnTo>
                  <a:pt x="36" y="730"/>
                </a:lnTo>
                <a:lnTo>
                  <a:pt x="36" y="730"/>
                </a:lnTo>
                <a:lnTo>
                  <a:pt x="32" y="722"/>
                </a:lnTo>
                <a:lnTo>
                  <a:pt x="32" y="719"/>
                </a:lnTo>
                <a:lnTo>
                  <a:pt x="32" y="719"/>
                </a:lnTo>
                <a:lnTo>
                  <a:pt x="30" y="716"/>
                </a:lnTo>
                <a:lnTo>
                  <a:pt x="26" y="715"/>
                </a:lnTo>
                <a:lnTo>
                  <a:pt x="20" y="710"/>
                </a:lnTo>
                <a:lnTo>
                  <a:pt x="14" y="704"/>
                </a:lnTo>
                <a:lnTo>
                  <a:pt x="14" y="704"/>
                </a:lnTo>
                <a:lnTo>
                  <a:pt x="9" y="698"/>
                </a:lnTo>
                <a:lnTo>
                  <a:pt x="6" y="692"/>
                </a:lnTo>
                <a:lnTo>
                  <a:pt x="6" y="687"/>
                </a:lnTo>
                <a:lnTo>
                  <a:pt x="17" y="648"/>
                </a:lnTo>
                <a:lnTo>
                  <a:pt x="3" y="648"/>
                </a:lnTo>
                <a:lnTo>
                  <a:pt x="6" y="592"/>
                </a:lnTo>
                <a:lnTo>
                  <a:pt x="9" y="388"/>
                </a:lnTo>
                <a:lnTo>
                  <a:pt x="9" y="388"/>
                </a:lnTo>
                <a:lnTo>
                  <a:pt x="4" y="360"/>
                </a:lnTo>
                <a:lnTo>
                  <a:pt x="0" y="326"/>
                </a:lnTo>
                <a:lnTo>
                  <a:pt x="0" y="326"/>
                </a:lnTo>
                <a:lnTo>
                  <a:pt x="4" y="311"/>
                </a:lnTo>
                <a:lnTo>
                  <a:pt x="14" y="284"/>
                </a:lnTo>
                <a:lnTo>
                  <a:pt x="29" y="246"/>
                </a:lnTo>
                <a:lnTo>
                  <a:pt x="62" y="219"/>
                </a:lnTo>
                <a:lnTo>
                  <a:pt x="62" y="219"/>
                </a:lnTo>
                <a:lnTo>
                  <a:pt x="62" y="214"/>
                </a:lnTo>
                <a:lnTo>
                  <a:pt x="64" y="209"/>
                </a:lnTo>
                <a:lnTo>
                  <a:pt x="68" y="206"/>
                </a:lnTo>
                <a:lnTo>
                  <a:pt x="68" y="206"/>
                </a:lnTo>
                <a:lnTo>
                  <a:pt x="86" y="197"/>
                </a:lnTo>
                <a:lnTo>
                  <a:pt x="98" y="190"/>
                </a:lnTo>
                <a:lnTo>
                  <a:pt x="108" y="190"/>
                </a:lnTo>
                <a:lnTo>
                  <a:pt x="118" y="162"/>
                </a:lnTo>
                <a:lnTo>
                  <a:pt x="118" y="162"/>
                </a:lnTo>
                <a:lnTo>
                  <a:pt x="117" y="161"/>
                </a:lnTo>
                <a:lnTo>
                  <a:pt x="115" y="158"/>
                </a:lnTo>
                <a:lnTo>
                  <a:pt x="114" y="153"/>
                </a:lnTo>
                <a:lnTo>
                  <a:pt x="114" y="153"/>
                </a:lnTo>
                <a:lnTo>
                  <a:pt x="108" y="134"/>
                </a:lnTo>
                <a:lnTo>
                  <a:pt x="108" y="134"/>
                </a:lnTo>
                <a:lnTo>
                  <a:pt x="106" y="125"/>
                </a:lnTo>
                <a:lnTo>
                  <a:pt x="105" y="120"/>
                </a:lnTo>
                <a:lnTo>
                  <a:pt x="102" y="117"/>
                </a:lnTo>
                <a:lnTo>
                  <a:pt x="102" y="117"/>
                </a:lnTo>
                <a:lnTo>
                  <a:pt x="98" y="114"/>
                </a:lnTo>
                <a:lnTo>
                  <a:pt x="95" y="108"/>
                </a:lnTo>
                <a:lnTo>
                  <a:pt x="94" y="103"/>
                </a:lnTo>
                <a:lnTo>
                  <a:pt x="94" y="100"/>
                </a:lnTo>
                <a:lnTo>
                  <a:pt x="95" y="100"/>
                </a:lnTo>
                <a:lnTo>
                  <a:pt x="102" y="97"/>
                </a:lnTo>
                <a:lnTo>
                  <a:pt x="95" y="74"/>
                </a:lnTo>
                <a:lnTo>
                  <a:pt x="95" y="74"/>
                </a:lnTo>
                <a:lnTo>
                  <a:pt x="88" y="73"/>
                </a:lnTo>
                <a:lnTo>
                  <a:pt x="83" y="71"/>
                </a:lnTo>
                <a:lnTo>
                  <a:pt x="82" y="70"/>
                </a:lnTo>
                <a:lnTo>
                  <a:pt x="82" y="68"/>
                </a:lnTo>
                <a:lnTo>
                  <a:pt x="82" y="68"/>
                </a:lnTo>
                <a:lnTo>
                  <a:pt x="91" y="61"/>
                </a:lnTo>
                <a:lnTo>
                  <a:pt x="95" y="58"/>
                </a:lnTo>
                <a:lnTo>
                  <a:pt x="94" y="5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01028E94-33C6-420D-AF1D-9CE490FE27D5}"/>
              </a:ext>
            </a:extLst>
          </p:cNvPr>
          <p:cNvSpPr>
            <a:spLocks noEditPoints="1"/>
          </p:cNvSpPr>
          <p:nvPr/>
        </p:nvSpPr>
        <p:spPr bwMode="auto">
          <a:xfrm>
            <a:off x="3615969" y="3999483"/>
            <a:ext cx="2719405" cy="2027450"/>
          </a:xfrm>
          <a:custGeom>
            <a:avLst/>
            <a:gdLst>
              <a:gd name="T0" fmla="*/ 209 w 1348"/>
              <a:gd name="T1" fmla="*/ 632 h 1005"/>
              <a:gd name="T2" fmla="*/ 98 w 1348"/>
              <a:gd name="T3" fmla="*/ 653 h 1005"/>
              <a:gd name="T4" fmla="*/ 89 w 1348"/>
              <a:gd name="T5" fmla="*/ 676 h 1005"/>
              <a:gd name="T6" fmla="*/ 9 w 1348"/>
              <a:gd name="T7" fmla="*/ 770 h 1005"/>
              <a:gd name="T8" fmla="*/ 17 w 1348"/>
              <a:gd name="T9" fmla="*/ 905 h 1005"/>
              <a:gd name="T10" fmla="*/ 179 w 1348"/>
              <a:gd name="T11" fmla="*/ 1005 h 1005"/>
              <a:gd name="T12" fmla="*/ 314 w 1348"/>
              <a:gd name="T13" fmla="*/ 946 h 1005"/>
              <a:gd name="T14" fmla="*/ 359 w 1348"/>
              <a:gd name="T15" fmla="*/ 796 h 1005"/>
              <a:gd name="T16" fmla="*/ 440 w 1348"/>
              <a:gd name="T17" fmla="*/ 917 h 1005"/>
              <a:gd name="T18" fmla="*/ 590 w 1348"/>
              <a:gd name="T19" fmla="*/ 931 h 1005"/>
              <a:gd name="T20" fmla="*/ 806 w 1348"/>
              <a:gd name="T21" fmla="*/ 899 h 1005"/>
              <a:gd name="T22" fmla="*/ 835 w 1348"/>
              <a:gd name="T23" fmla="*/ 863 h 1005"/>
              <a:gd name="T24" fmla="*/ 891 w 1348"/>
              <a:gd name="T25" fmla="*/ 898 h 1005"/>
              <a:gd name="T26" fmla="*/ 990 w 1348"/>
              <a:gd name="T27" fmla="*/ 979 h 1005"/>
              <a:gd name="T28" fmla="*/ 1167 w 1348"/>
              <a:gd name="T29" fmla="*/ 963 h 1005"/>
              <a:gd name="T30" fmla="*/ 1241 w 1348"/>
              <a:gd name="T31" fmla="*/ 846 h 1005"/>
              <a:gd name="T32" fmla="*/ 1222 w 1348"/>
              <a:gd name="T33" fmla="*/ 700 h 1005"/>
              <a:gd name="T34" fmla="*/ 1308 w 1348"/>
              <a:gd name="T35" fmla="*/ 665 h 1005"/>
              <a:gd name="T36" fmla="*/ 1337 w 1348"/>
              <a:gd name="T37" fmla="*/ 643 h 1005"/>
              <a:gd name="T38" fmla="*/ 1337 w 1348"/>
              <a:gd name="T39" fmla="*/ 612 h 1005"/>
              <a:gd name="T40" fmla="*/ 1267 w 1348"/>
              <a:gd name="T41" fmla="*/ 509 h 1005"/>
              <a:gd name="T42" fmla="*/ 1173 w 1348"/>
              <a:gd name="T43" fmla="*/ 470 h 1005"/>
              <a:gd name="T44" fmla="*/ 1119 w 1348"/>
              <a:gd name="T45" fmla="*/ 377 h 1005"/>
              <a:gd name="T46" fmla="*/ 1149 w 1348"/>
              <a:gd name="T47" fmla="*/ 265 h 1005"/>
              <a:gd name="T48" fmla="*/ 1128 w 1348"/>
              <a:gd name="T49" fmla="*/ 206 h 1005"/>
              <a:gd name="T50" fmla="*/ 1049 w 1348"/>
              <a:gd name="T51" fmla="*/ 204 h 1005"/>
              <a:gd name="T52" fmla="*/ 1000 w 1348"/>
              <a:gd name="T53" fmla="*/ 267 h 1005"/>
              <a:gd name="T54" fmla="*/ 866 w 1348"/>
              <a:gd name="T55" fmla="*/ 179 h 1005"/>
              <a:gd name="T56" fmla="*/ 888 w 1348"/>
              <a:gd name="T57" fmla="*/ 148 h 1005"/>
              <a:gd name="T58" fmla="*/ 891 w 1348"/>
              <a:gd name="T59" fmla="*/ 78 h 1005"/>
              <a:gd name="T60" fmla="*/ 800 w 1348"/>
              <a:gd name="T61" fmla="*/ 13 h 1005"/>
              <a:gd name="T62" fmla="*/ 731 w 1348"/>
              <a:gd name="T63" fmla="*/ 0 h 1005"/>
              <a:gd name="T64" fmla="*/ 688 w 1348"/>
              <a:gd name="T65" fmla="*/ 54 h 1005"/>
              <a:gd name="T66" fmla="*/ 718 w 1348"/>
              <a:gd name="T67" fmla="*/ 112 h 1005"/>
              <a:gd name="T68" fmla="*/ 734 w 1348"/>
              <a:gd name="T69" fmla="*/ 172 h 1005"/>
              <a:gd name="T70" fmla="*/ 762 w 1348"/>
              <a:gd name="T71" fmla="*/ 192 h 1005"/>
              <a:gd name="T72" fmla="*/ 682 w 1348"/>
              <a:gd name="T73" fmla="*/ 291 h 1005"/>
              <a:gd name="T74" fmla="*/ 564 w 1348"/>
              <a:gd name="T75" fmla="*/ 358 h 1005"/>
              <a:gd name="T76" fmla="*/ 512 w 1348"/>
              <a:gd name="T77" fmla="*/ 333 h 1005"/>
              <a:gd name="T78" fmla="*/ 644 w 1348"/>
              <a:gd name="T79" fmla="*/ 265 h 1005"/>
              <a:gd name="T80" fmla="*/ 635 w 1348"/>
              <a:gd name="T81" fmla="*/ 215 h 1005"/>
              <a:gd name="T82" fmla="*/ 582 w 1348"/>
              <a:gd name="T83" fmla="*/ 233 h 1005"/>
              <a:gd name="T84" fmla="*/ 500 w 1348"/>
              <a:gd name="T85" fmla="*/ 330 h 1005"/>
              <a:gd name="T86" fmla="*/ 433 w 1348"/>
              <a:gd name="T87" fmla="*/ 329 h 1005"/>
              <a:gd name="T88" fmla="*/ 440 w 1348"/>
              <a:gd name="T89" fmla="*/ 268 h 1005"/>
              <a:gd name="T90" fmla="*/ 426 w 1348"/>
              <a:gd name="T91" fmla="*/ 224 h 1005"/>
              <a:gd name="T92" fmla="*/ 403 w 1348"/>
              <a:gd name="T93" fmla="*/ 323 h 1005"/>
              <a:gd name="T94" fmla="*/ 311 w 1348"/>
              <a:gd name="T95" fmla="*/ 286 h 1005"/>
              <a:gd name="T96" fmla="*/ 147 w 1348"/>
              <a:gd name="T97" fmla="*/ 470 h 1005"/>
              <a:gd name="T98" fmla="*/ 132 w 1348"/>
              <a:gd name="T99" fmla="*/ 547 h 1005"/>
              <a:gd name="T100" fmla="*/ 1047 w 1348"/>
              <a:gd name="T101" fmla="*/ 329 h 1005"/>
              <a:gd name="T102" fmla="*/ 732 w 1348"/>
              <a:gd name="T103" fmla="*/ 379 h 1005"/>
              <a:gd name="T104" fmla="*/ 740 w 1348"/>
              <a:gd name="T105" fmla="*/ 444 h 1005"/>
              <a:gd name="T106" fmla="*/ 662 w 1348"/>
              <a:gd name="T107" fmla="*/ 450 h 1005"/>
              <a:gd name="T108" fmla="*/ 632 w 1348"/>
              <a:gd name="T109" fmla="*/ 412 h 1005"/>
              <a:gd name="T110" fmla="*/ 693 w 1348"/>
              <a:gd name="T111" fmla="*/ 383 h 1005"/>
              <a:gd name="T112" fmla="*/ 1110 w 1348"/>
              <a:gd name="T113" fmla="*/ 486 h 1005"/>
              <a:gd name="T114" fmla="*/ 1067 w 1348"/>
              <a:gd name="T115" fmla="*/ 515 h 1005"/>
              <a:gd name="T116" fmla="*/ 1019 w 1348"/>
              <a:gd name="T117" fmla="*/ 489 h 1005"/>
              <a:gd name="T118" fmla="*/ 981 w 1348"/>
              <a:gd name="T119" fmla="*/ 408 h 1005"/>
              <a:gd name="T120" fmla="*/ 970 w 1348"/>
              <a:gd name="T121" fmla="*/ 359 h 1005"/>
              <a:gd name="T122" fmla="*/ 1010 w 1348"/>
              <a:gd name="T123" fmla="*/ 914 h 1005"/>
              <a:gd name="T124" fmla="*/ 1122 w 1348"/>
              <a:gd name="T125" fmla="*/ 885 h 10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48" h="1005">
                <a:moveTo>
                  <a:pt x="241" y="579"/>
                </a:moveTo>
                <a:lnTo>
                  <a:pt x="230" y="614"/>
                </a:lnTo>
                <a:lnTo>
                  <a:pt x="230" y="614"/>
                </a:lnTo>
                <a:lnTo>
                  <a:pt x="224" y="614"/>
                </a:lnTo>
                <a:lnTo>
                  <a:pt x="220" y="617"/>
                </a:lnTo>
                <a:lnTo>
                  <a:pt x="215" y="620"/>
                </a:lnTo>
                <a:lnTo>
                  <a:pt x="215" y="620"/>
                </a:lnTo>
                <a:lnTo>
                  <a:pt x="212" y="626"/>
                </a:lnTo>
                <a:lnTo>
                  <a:pt x="209" y="632"/>
                </a:lnTo>
                <a:lnTo>
                  <a:pt x="209" y="640"/>
                </a:lnTo>
                <a:lnTo>
                  <a:pt x="209" y="640"/>
                </a:lnTo>
                <a:lnTo>
                  <a:pt x="191" y="638"/>
                </a:lnTo>
                <a:lnTo>
                  <a:pt x="147" y="640"/>
                </a:lnTo>
                <a:lnTo>
                  <a:pt x="147" y="640"/>
                </a:lnTo>
                <a:lnTo>
                  <a:pt x="135" y="641"/>
                </a:lnTo>
                <a:lnTo>
                  <a:pt x="121" y="644"/>
                </a:lnTo>
                <a:lnTo>
                  <a:pt x="109" y="649"/>
                </a:lnTo>
                <a:lnTo>
                  <a:pt x="98" y="653"/>
                </a:lnTo>
                <a:lnTo>
                  <a:pt x="80" y="662"/>
                </a:lnTo>
                <a:lnTo>
                  <a:pt x="74" y="668"/>
                </a:lnTo>
                <a:lnTo>
                  <a:pt x="74" y="668"/>
                </a:lnTo>
                <a:lnTo>
                  <a:pt x="74" y="670"/>
                </a:lnTo>
                <a:lnTo>
                  <a:pt x="76" y="672"/>
                </a:lnTo>
                <a:lnTo>
                  <a:pt x="83" y="673"/>
                </a:lnTo>
                <a:lnTo>
                  <a:pt x="92" y="675"/>
                </a:lnTo>
                <a:lnTo>
                  <a:pt x="92" y="675"/>
                </a:lnTo>
                <a:lnTo>
                  <a:pt x="89" y="676"/>
                </a:lnTo>
                <a:lnTo>
                  <a:pt x="79" y="681"/>
                </a:lnTo>
                <a:lnTo>
                  <a:pt x="64" y="690"/>
                </a:lnTo>
                <a:lnTo>
                  <a:pt x="54" y="697"/>
                </a:lnTo>
                <a:lnTo>
                  <a:pt x="47" y="705"/>
                </a:lnTo>
                <a:lnTo>
                  <a:pt x="38" y="714"/>
                </a:lnTo>
                <a:lnTo>
                  <a:pt x="29" y="726"/>
                </a:lnTo>
                <a:lnTo>
                  <a:pt x="21" y="738"/>
                </a:lnTo>
                <a:lnTo>
                  <a:pt x="15" y="753"/>
                </a:lnTo>
                <a:lnTo>
                  <a:pt x="9" y="770"/>
                </a:lnTo>
                <a:lnTo>
                  <a:pt x="4" y="790"/>
                </a:lnTo>
                <a:lnTo>
                  <a:pt x="1" y="811"/>
                </a:lnTo>
                <a:lnTo>
                  <a:pt x="0" y="834"/>
                </a:lnTo>
                <a:lnTo>
                  <a:pt x="0" y="834"/>
                </a:lnTo>
                <a:lnTo>
                  <a:pt x="0" y="847"/>
                </a:lnTo>
                <a:lnTo>
                  <a:pt x="1" y="860"/>
                </a:lnTo>
                <a:lnTo>
                  <a:pt x="4" y="872"/>
                </a:lnTo>
                <a:lnTo>
                  <a:pt x="7" y="884"/>
                </a:lnTo>
                <a:lnTo>
                  <a:pt x="17" y="905"/>
                </a:lnTo>
                <a:lnTo>
                  <a:pt x="27" y="925"/>
                </a:lnTo>
                <a:lnTo>
                  <a:pt x="41" y="941"/>
                </a:lnTo>
                <a:lnTo>
                  <a:pt x="57" y="958"/>
                </a:lnTo>
                <a:lnTo>
                  <a:pt x="74" y="972"/>
                </a:lnTo>
                <a:lnTo>
                  <a:pt x="94" y="982"/>
                </a:lnTo>
                <a:lnTo>
                  <a:pt x="115" y="992"/>
                </a:lnTo>
                <a:lnTo>
                  <a:pt x="136" y="999"/>
                </a:lnTo>
                <a:lnTo>
                  <a:pt x="158" y="1004"/>
                </a:lnTo>
                <a:lnTo>
                  <a:pt x="179" y="1005"/>
                </a:lnTo>
                <a:lnTo>
                  <a:pt x="200" y="1005"/>
                </a:lnTo>
                <a:lnTo>
                  <a:pt x="221" y="1002"/>
                </a:lnTo>
                <a:lnTo>
                  <a:pt x="241" y="996"/>
                </a:lnTo>
                <a:lnTo>
                  <a:pt x="259" y="989"/>
                </a:lnTo>
                <a:lnTo>
                  <a:pt x="259" y="989"/>
                </a:lnTo>
                <a:lnTo>
                  <a:pt x="276" y="978"/>
                </a:lnTo>
                <a:lnTo>
                  <a:pt x="291" y="967"/>
                </a:lnTo>
                <a:lnTo>
                  <a:pt x="303" y="957"/>
                </a:lnTo>
                <a:lnTo>
                  <a:pt x="314" y="946"/>
                </a:lnTo>
                <a:lnTo>
                  <a:pt x="323" y="934"/>
                </a:lnTo>
                <a:lnTo>
                  <a:pt x="330" y="923"/>
                </a:lnTo>
                <a:lnTo>
                  <a:pt x="336" y="913"/>
                </a:lnTo>
                <a:lnTo>
                  <a:pt x="342" y="902"/>
                </a:lnTo>
                <a:lnTo>
                  <a:pt x="350" y="881"/>
                </a:lnTo>
                <a:lnTo>
                  <a:pt x="353" y="864"/>
                </a:lnTo>
                <a:lnTo>
                  <a:pt x="356" y="841"/>
                </a:lnTo>
                <a:lnTo>
                  <a:pt x="356" y="841"/>
                </a:lnTo>
                <a:lnTo>
                  <a:pt x="359" y="796"/>
                </a:lnTo>
                <a:lnTo>
                  <a:pt x="359" y="796"/>
                </a:lnTo>
                <a:lnTo>
                  <a:pt x="373" y="841"/>
                </a:lnTo>
                <a:lnTo>
                  <a:pt x="383" y="875"/>
                </a:lnTo>
                <a:lnTo>
                  <a:pt x="391" y="891"/>
                </a:lnTo>
                <a:lnTo>
                  <a:pt x="391" y="891"/>
                </a:lnTo>
                <a:lnTo>
                  <a:pt x="394" y="894"/>
                </a:lnTo>
                <a:lnTo>
                  <a:pt x="400" y="899"/>
                </a:lnTo>
                <a:lnTo>
                  <a:pt x="417" y="907"/>
                </a:lnTo>
                <a:lnTo>
                  <a:pt x="440" y="917"/>
                </a:lnTo>
                <a:lnTo>
                  <a:pt x="474" y="931"/>
                </a:lnTo>
                <a:lnTo>
                  <a:pt x="474" y="931"/>
                </a:lnTo>
                <a:lnTo>
                  <a:pt x="500" y="934"/>
                </a:lnTo>
                <a:lnTo>
                  <a:pt x="538" y="937"/>
                </a:lnTo>
                <a:lnTo>
                  <a:pt x="538" y="937"/>
                </a:lnTo>
                <a:lnTo>
                  <a:pt x="552" y="935"/>
                </a:lnTo>
                <a:lnTo>
                  <a:pt x="568" y="934"/>
                </a:lnTo>
                <a:lnTo>
                  <a:pt x="582" y="931"/>
                </a:lnTo>
                <a:lnTo>
                  <a:pt x="590" y="931"/>
                </a:lnTo>
                <a:lnTo>
                  <a:pt x="590" y="931"/>
                </a:lnTo>
                <a:lnTo>
                  <a:pt x="612" y="931"/>
                </a:lnTo>
                <a:lnTo>
                  <a:pt x="632" y="931"/>
                </a:lnTo>
                <a:lnTo>
                  <a:pt x="744" y="891"/>
                </a:lnTo>
                <a:lnTo>
                  <a:pt x="744" y="891"/>
                </a:lnTo>
                <a:lnTo>
                  <a:pt x="755" y="894"/>
                </a:lnTo>
                <a:lnTo>
                  <a:pt x="781" y="898"/>
                </a:lnTo>
                <a:lnTo>
                  <a:pt x="794" y="899"/>
                </a:lnTo>
                <a:lnTo>
                  <a:pt x="806" y="899"/>
                </a:lnTo>
                <a:lnTo>
                  <a:pt x="815" y="896"/>
                </a:lnTo>
                <a:lnTo>
                  <a:pt x="819" y="894"/>
                </a:lnTo>
                <a:lnTo>
                  <a:pt x="820" y="891"/>
                </a:lnTo>
                <a:lnTo>
                  <a:pt x="820" y="891"/>
                </a:lnTo>
                <a:lnTo>
                  <a:pt x="825" y="882"/>
                </a:lnTo>
                <a:lnTo>
                  <a:pt x="829" y="875"/>
                </a:lnTo>
                <a:lnTo>
                  <a:pt x="834" y="866"/>
                </a:lnTo>
                <a:lnTo>
                  <a:pt x="834" y="866"/>
                </a:lnTo>
                <a:lnTo>
                  <a:pt x="835" y="863"/>
                </a:lnTo>
                <a:lnTo>
                  <a:pt x="841" y="857"/>
                </a:lnTo>
                <a:lnTo>
                  <a:pt x="849" y="847"/>
                </a:lnTo>
                <a:lnTo>
                  <a:pt x="849" y="847"/>
                </a:lnTo>
                <a:lnTo>
                  <a:pt x="862" y="828"/>
                </a:lnTo>
                <a:lnTo>
                  <a:pt x="862" y="828"/>
                </a:lnTo>
                <a:lnTo>
                  <a:pt x="866" y="841"/>
                </a:lnTo>
                <a:lnTo>
                  <a:pt x="872" y="857"/>
                </a:lnTo>
                <a:lnTo>
                  <a:pt x="879" y="876"/>
                </a:lnTo>
                <a:lnTo>
                  <a:pt x="891" y="898"/>
                </a:lnTo>
                <a:lnTo>
                  <a:pt x="906" y="919"/>
                </a:lnTo>
                <a:lnTo>
                  <a:pt x="916" y="929"/>
                </a:lnTo>
                <a:lnTo>
                  <a:pt x="925" y="940"/>
                </a:lnTo>
                <a:lnTo>
                  <a:pt x="937" y="951"/>
                </a:lnTo>
                <a:lnTo>
                  <a:pt x="949" y="960"/>
                </a:lnTo>
                <a:lnTo>
                  <a:pt x="949" y="960"/>
                </a:lnTo>
                <a:lnTo>
                  <a:pt x="963" y="967"/>
                </a:lnTo>
                <a:lnTo>
                  <a:pt x="976" y="973"/>
                </a:lnTo>
                <a:lnTo>
                  <a:pt x="990" y="979"/>
                </a:lnTo>
                <a:lnTo>
                  <a:pt x="1005" y="984"/>
                </a:lnTo>
                <a:lnTo>
                  <a:pt x="1020" y="987"/>
                </a:lnTo>
                <a:lnTo>
                  <a:pt x="1034" y="989"/>
                </a:lnTo>
                <a:lnTo>
                  <a:pt x="1049" y="990"/>
                </a:lnTo>
                <a:lnTo>
                  <a:pt x="1064" y="990"/>
                </a:lnTo>
                <a:lnTo>
                  <a:pt x="1093" y="987"/>
                </a:lnTo>
                <a:lnTo>
                  <a:pt x="1120" y="981"/>
                </a:lnTo>
                <a:lnTo>
                  <a:pt x="1146" y="972"/>
                </a:lnTo>
                <a:lnTo>
                  <a:pt x="1167" y="963"/>
                </a:lnTo>
                <a:lnTo>
                  <a:pt x="1167" y="963"/>
                </a:lnTo>
                <a:lnTo>
                  <a:pt x="1176" y="957"/>
                </a:lnTo>
                <a:lnTo>
                  <a:pt x="1185" y="949"/>
                </a:lnTo>
                <a:lnTo>
                  <a:pt x="1193" y="941"/>
                </a:lnTo>
                <a:lnTo>
                  <a:pt x="1201" y="932"/>
                </a:lnTo>
                <a:lnTo>
                  <a:pt x="1214" y="911"/>
                </a:lnTo>
                <a:lnTo>
                  <a:pt x="1225" y="890"/>
                </a:lnTo>
                <a:lnTo>
                  <a:pt x="1235" y="869"/>
                </a:lnTo>
                <a:lnTo>
                  <a:pt x="1241" y="846"/>
                </a:lnTo>
                <a:lnTo>
                  <a:pt x="1248" y="826"/>
                </a:lnTo>
                <a:lnTo>
                  <a:pt x="1251" y="810"/>
                </a:lnTo>
                <a:lnTo>
                  <a:pt x="1251" y="810"/>
                </a:lnTo>
                <a:lnTo>
                  <a:pt x="1251" y="791"/>
                </a:lnTo>
                <a:lnTo>
                  <a:pt x="1248" y="775"/>
                </a:lnTo>
                <a:lnTo>
                  <a:pt x="1243" y="756"/>
                </a:lnTo>
                <a:lnTo>
                  <a:pt x="1238" y="738"/>
                </a:lnTo>
                <a:lnTo>
                  <a:pt x="1226" y="711"/>
                </a:lnTo>
                <a:lnTo>
                  <a:pt x="1222" y="700"/>
                </a:lnTo>
                <a:lnTo>
                  <a:pt x="1295" y="681"/>
                </a:lnTo>
                <a:lnTo>
                  <a:pt x="1295" y="681"/>
                </a:lnTo>
                <a:lnTo>
                  <a:pt x="1298" y="682"/>
                </a:lnTo>
                <a:lnTo>
                  <a:pt x="1299" y="682"/>
                </a:lnTo>
                <a:lnTo>
                  <a:pt x="1301" y="678"/>
                </a:lnTo>
                <a:lnTo>
                  <a:pt x="1301" y="678"/>
                </a:lnTo>
                <a:lnTo>
                  <a:pt x="1305" y="668"/>
                </a:lnTo>
                <a:lnTo>
                  <a:pt x="1305" y="668"/>
                </a:lnTo>
                <a:lnTo>
                  <a:pt x="1308" y="665"/>
                </a:lnTo>
                <a:lnTo>
                  <a:pt x="1316" y="664"/>
                </a:lnTo>
                <a:lnTo>
                  <a:pt x="1322" y="662"/>
                </a:lnTo>
                <a:lnTo>
                  <a:pt x="1325" y="661"/>
                </a:lnTo>
                <a:lnTo>
                  <a:pt x="1326" y="658"/>
                </a:lnTo>
                <a:lnTo>
                  <a:pt x="1326" y="658"/>
                </a:lnTo>
                <a:lnTo>
                  <a:pt x="1329" y="653"/>
                </a:lnTo>
                <a:lnTo>
                  <a:pt x="1329" y="649"/>
                </a:lnTo>
                <a:lnTo>
                  <a:pt x="1329" y="649"/>
                </a:lnTo>
                <a:lnTo>
                  <a:pt x="1337" y="643"/>
                </a:lnTo>
                <a:lnTo>
                  <a:pt x="1343" y="638"/>
                </a:lnTo>
                <a:lnTo>
                  <a:pt x="1346" y="631"/>
                </a:lnTo>
                <a:lnTo>
                  <a:pt x="1346" y="631"/>
                </a:lnTo>
                <a:lnTo>
                  <a:pt x="1348" y="623"/>
                </a:lnTo>
                <a:lnTo>
                  <a:pt x="1348" y="618"/>
                </a:lnTo>
                <a:lnTo>
                  <a:pt x="1346" y="614"/>
                </a:lnTo>
                <a:lnTo>
                  <a:pt x="1346" y="614"/>
                </a:lnTo>
                <a:lnTo>
                  <a:pt x="1343" y="612"/>
                </a:lnTo>
                <a:lnTo>
                  <a:pt x="1337" y="612"/>
                </a:lnTo>
                <a:lnTo>
                  <a:pt x="1326" y="611"/>
                </a:lnTo>
                <a:lnTo>
                  <a:pt x="1326" y="611"/>
                </a:lnTo>
                <a:lnTo>
                  <a:pt x="1301" y="537"/>
                </a:lnTo>
                <a:lnTo>
                  <a:pt x="1301" y="537"/>
                </a:lnTo>
                <a:lnTo>
                  <a:pt x="1298" y="532"/>
                </a:lnTo>
                <a:lnTo>
                  <a:pt x="1290" y="524"/>
                </a:lnTo>
                <a:lnTo>
                  <a:pt x="1272" y="512"/>
                </a:lnTo>
                <a:lnTo>
                  <a:pt x="1272" y="512"/>
                </a:lnTo>
                <a:lnTo>
                  <a:pt x="1267" y="509"/>
                </a:lnTo>
                <a:lnTo>
                  <a:pt x="1257" y="508"/>
                </a:lnTo>
                <a:lnTo>
                  <a:pt x="1229" y="503"/>
                </a:lnTo>
                <a:lnTo>
                  <a:pt x="1193" y="499"/>
                </a:lnTo>
                <a:lnTo>
                  <a:pt x="1182" y="479"/>
                </a:lnTo>
                <a:lnTo>
                  <a:pt x="1182" y="479"/>
                </a:lnTo>
                <a:lnTo>
                  <a:pt x="1181" y="477"/>
                </a:lnTo>
                <a:lnTo>
                  <a:pt x="1178" y="474"/>
                </a:lnTo>
                <a:lnTo>
                  <a:pt x="1175" y="473"/>
                </a:lnTo>
                <a:lnTo>
                  <a:pt x="1173" y="470"/>
                </a:lnTo>
                <a:lnTo>
                  <a:pt x="1173" y="470"/>
                </a:lnTo>
                <a:lnTo>
                  <a:pt x="1176" y="464"/>
                </a:lnTo>
                <a:lnTo>
                  <a:pt x="1178" y="461"/>
                </a:lnTo>
                <a:lnTo>
                  <a:pt x="1178" y="459"/>
                </a:lnTo>
                <a:lnTo>
                  <a:pt x="1176" y="458"/>
                </a:lnTo>
                <a:lnTo>
                  <a:pt x="1176" y="458"/>
                </a:lnTo>
                <a:lnTo>
                  <a:pt x="1164" y="450"/>
                </a:lnTo>
                <a:lnTo>
                  <a:pt x="1173" y="383"/>
                </a:lnTo>
                <a:lnTo>
                  <a:pt x="1119" y="377"/>
                </a:lnTo>
                <a:lnTo>
                  <a:pt x="1125" y="285"/>
                </a:lnTo>
                <a:lnTo>
                  <a:pt x="1125" y="285"/>
                </a:lnTo>
                <a:lnTo>
                  <a:pt x="1135" y="282"/>
                </a:lnTo>
                <a:lnTo>
                  <a:pt x="1135" y="282"/>
                </a:lnTo>
                <a:lnTo>
                  <a:pt x="1141" y="276"/>
                </a:lnTo>
                <a:lnTo>
                  <a:pt x="1148" y="268"/>
                </a:lnTo>
                <a:lnTo>
                  <a:pt x="1148" y="268"/>
                </a:lnTo>
                <a:lnTo>
                  <a:pt x="1149" y="267"/>
                </a:lnTo>
                <a:lnTo>
                  <a:pt x="1149" y="265"/>
                </a:lnTo>
                <a:lnTo>
                  <a:pt x="1148" y="259"/>
                </a:lnTo>
                <a:lnTo>
                  <a:pt x="1148" y="259"/>
                </a:lnTo>
                <a:lnTo>
                  <a:pt x="1148" y="250"/>
                </a:lnTo>
                <a:lnTo>
                  <a:pt x="1144" y="239"/>
                </a:lnTo>
                <a:lnTo>
                  <a:pt x="1144" y="239"/>
                </a:lnTo>
                <a:lnTo>
                  <a:pt x="1141" y="229"/>
                </a:lnTo>
                <a:lnTo>
                  <a:pt x="1138" y="223"/>
                </a:lnTo>
                <a:lnTo>
                  <a:pt x="1134" y="213"/>
                </a:lnTo>
                <a:lnTo>
                  <a:pt x="1128" y="206"/>
                </a:lnTo>
                <a:lnTo>
                  <a:pt x="1119" y="198"/>
                </a:lnTo>
                <a:lnTo>
                  <a:pt x="1108" y="192"/>
                </a:lnTo>
                <a:lnTo>
                  <a:pt x="1093" y="189"/>
                </a:lnTo>
                <a:lnTo>
                  <a:pt x="1093" y="189"/>
                </a:lnTo>
                <a:lnTo>
                  <a:pt x="1085" y="188"/>
                </a:lnTo>
                <a:lnTo>
                  <a:pt x="1078" y="189"/>
                </a:lnTo>
                <a:lnTo>
                  <a:pt x="1069" y="192"/>
                </a:lnTo>
                <a:lnTo>
                  <a:pt x="1063" y="195"/>
                </a:lnTo>
                <a:lnTo>
                  <a:pt x="1049" y="204"/>
                </a:lnTo>
                <a:lnTo>
                  <a:pt x="1035" y="216"/>
                </a:lnTo>
                <a:lnTo>
                  <a:pt x="1026" y="229"/>
                </a:lnTo>
                <a:lnTo>
                  <a:pt x="1017" y="239"/>
                </a:lnTo>
                <a:lnTo>
                  <a:pt x="1010" y="253"/>
                </a:lnTo>
                <a:lnTo>
                  <a:pt x="1010" y="253"/>
                </a:lnTo>
                <a:lnTo>
                  <a:pt x="1008" y="260"/>
                </a:lnTo>
                <a:lnTo>
                  <a:pt x="1005" y="273"/>
                </a:lnTo>
                <a:lnTo>
                  <a:pt x="1005" y="273"/>
                </a:lnTo>
                <a:lnTo>
                  <a:pt x="1000" y="267"/>
                </a:lnTo>
                <a:lnTo>
                  <a:pt x="1000" y="267"/>
                </a:lnTo>
                <a:lnTo>
                  <a:pt x="964" y="221"/>
                </a:lnTo>
                <a:lnTo>
                  <a:pt x="964" y="221"/>
                </a:lnTo>
                <a:lnTo>
                  <a:pt x="958" y="212"/>
                </a:lnTo>
                <a:lnTo>
                  <a:pt x="949" y="207"/>
                </a:lnTo>
                <a:lnTo>
                  <a:pt x="949" y="207"/>
                </a:lnTo>
                <a:lnTo>
                  <a:pt x="903" y="192"/>
                </a:lnTo>
                <a:lnTo>
                  <a:pt x="866" y="179"/>
                </a:lnTo>
                <a:lnTo>
                  <a:pt x="866" y="179"/>
                </a:lnTo>
                <a:lnTo>
                  <a:pt x="866" y="176"/>
                </a:lnTo>
                <a:lnTo>
                  <a:pt x="866" y="169"/>
                </a:lnTo>
                <a:lnTo>
                  <a:pt x="866" y="169"/>
                </a:lnTo>
                <a:lnTo>
                  <a:pt x="867" y="166"/>
                </a:lnTo>
                <a:lnTo>
                  <a:pt x="872" y="162"/>
                </a:lnTo>
                <a:lnTo>
                  <a:pt x="878" y="157"/>
                </a:lnTo>
                <a:lnTo>
                  <a:pt x="878" y="157"/>
                </a:lnTo>
                <a:lnTo>
                  <a:pt x="881" y="154"/>
                </a:lnTo>
                <a:lnTo>
                  <a:pt x="888" y="148"/>
                </a:lnTo>
                <a:lnTo>
                  <a:pt x="891" y="144"/>
                </a:lnTo>
                <a:lnTo>
                  <a:pt x="896" y="136"/>
                </a:lnTo>
                <a:lnTo>
                  <a:pt x="899" y="128"/>
                </a:lnTo>
                <a:lnTo>
                  <a:pt x="900" y="118"/>
                </a:lnTo>
                <a:lnTo>
                  <a:pt x="900" y="118"/>
                </a:lnTo>
                <a:lnTo>
                  <a:pt x="900" y="113"/>
                </a:lnTo>
                <a:lnTo>
                  <a:pt x="900" y="106"/>
                </a:lnTo>
                <a:lnTo>
                  <a:pt x="897" y="94"/>
                </a:lnTo>
                <a:lnTo>
                  <a:pt x="891" y="78"/>
                </a:lnTo>
                <a:lnTo>
                  <a:pt x="884" y="65"/>
                </a:lnTo>
                <a:lnTo>
                  <a:pt x="876" y="51"/>
                </a:lnTo>
                <a:lnTo>
                  <a:pt x="867" y="41"/>
                </a:lnTo>
                <a:lnTo>
                  <a:pt x="856" y="25"/>
                </a:lnTo>
                <a:lnTo>
                  <a:pt x="856" y="25"/>
                </a:lnTo>
                <a:lnTo>
                  <a:pt x="850" y="22"/>
                </a:lnTo>
                <a:lnTo>
                  <a:pt x="841" y="19"/>
                </a:lnTo>
                <a:lnTo>
                  <a:pt x="820" y="16"/>
                </a:lnTo>
                <a:lnTo>
                  <a:pt x="800" y="13"/>
                </a:lnTo>
                <a:lnTo>
                  <a:pt x="788" y="13"/>
                </a:lnTo>
                <a:lnTo>
                  <a:pt x="788" y="13"/>
                </a:lnTo>
                <a:lnTo>
                  <a:pt x="779" y="15"/>
                </a:lnTo>
                <a:lnTo>
                  <a:pt x="776" y="16"/>
                </a:lnTo>
                <a:lnTo>
                  <a:pt x="753" y="7"/>
                </a:lnTo>
                <a:lnTo>
                  <a:pt x="753" y="7"/>
                </a:lnTo>
                <a:lnTo>
                  <a:pt x="744" y="3"/>
                </a:lnTo>
                <a:lnTo>
                  <a:pt x="737" y="1"/>
                </a:lnTo>
                <a:lnTo>
                  <a:pt x="731" y="0"/>
                </a:lnTo>
                <a:lnTo>
                  <a:pt x="731" y="0"/>
                </a:lnTo>
                <a:lnTo>
                  <a:pt x="726" y="1"/>
                </a:lnTo>
                <a:lnTo>
                  <a:pt x="720" y="4"/>
                </a:lnTo>
                <a:lnTo>
                  <a:pt x="715" y="10"/>
                </a:lnTo>
                <a:lnTo>
                  <a:pt x="715" y="10"/>
                </a:lnTo>
                <a:lnTo>
                  <a:pt x="714" y="15"/>
                </a:lnTo>
                <a:lnTo>
                  <a:pt x="715" y="19"/>
                </a:lnTo>
                <a:lnTo>
                  <a:pt x="715" y="19"/>
                </a:lnTo>
                <a:lnTo>
                  <a:pt x="688" y="54"/>
                </a:lnTo>
                <a:lnTo>
                  <a:pt x="670" y="80"/>
                </a:lnTo>
                <a:lnTo>
                  <a:pt x="665" y="88"/>
                </a:lnTo>
                <a:lnTo>
                  <a:pt x="664" y="92"/>
                </a:lnTo>
                <a:lnTo>
                  <a:pt x="664" y="92"/>
                </a:lnTo>
                <a:lnTo>
                  <a:pt x="667" y="95"/>
                </a:lnTo>
                <a:lnTo>
                  <a:pt x="673" y="98"/>
                </a:lnTo>
                <a:lnTo>
                  <a:pt x="679" y="100"/>
                </a:lnTo>
                <a:lnTo>
                  <a:pt x="718" y="112"/>
                </a:lnTo>
                <a:lnTo>
                  <a:pt x="718" y="112"/>
                </a:lnTo>
                <a:lnTo>
                  <a:pt x="725" y="132"/>
                </a:lnTo>
                <a:lnTo>
                  <a:pt x="725" y="132"/>
                </a:lnTo>
                <a:lnTo>
                  <a:pt x="723" y="138"/>
                </a:lnTo>
                <a:lnTo>
                  <a:pt x="721" y="144"/>
                </a:lnTo>
                <a:lnTo>
                  <a:pt x="731" y="147"/>
                </a:lnTo>
                <a:lnTo>
                  <a:pt x="734" y="163"/>
                </a:lnTo>
                <a:lnTo>
                  <a:pt x="734" y="163"/>
                </a:lnTo>
                <a:lnTo>
                  <a:pt x="734" y="168"/>
                </a:lnTo>
                <a:lnTo>
                  <a:pt x="734" y="172"/>
                </a:lnTo>
                <a:lnTo>
                  <a:pt x="734" y="176"/>
                </a:lnTo>
                <a:lnTo>
                  <a:pt x="734" y="176"/>
                </a:lnTo>
                <a:lnTo>
                  <a:pt x="735" y="180"/>
                </a:lnTo>
                <a:lnTo>
                  <a:pt x="737" y="183"/>
                </a:lnTo>
                <a:lnTo>
                  <a:pt x="740" y="186"/>
                </a:lnTo>
                <a:lnTo>
                  <a:pt x="740" y="186"/>
                </a:lnTo>
                <a:lnTo>
                  <a:pt x="747" y="189"/>
                </a:lnTo>
                <a:lnTo>
                  <a:pt x="755" y="191"/>
                </a:lnTo>
                <a:lnTo>
                  <a:pt x="762" y="192"/>
                </a:lnTo>
                <a:lnTo>
                  <a:pt x="765" y="207"/>
                </a:lnTo>
                <a:lnTo>
                  <a:pt x="765" y="207"/>
                </a:lnTo>
                <a:lnTo>
                  <a:pt x="738" y="229"/>
                </a:lnTo>
                <a:lnTo>
                  <a:pt x="702" y="256"/>
                </a:lnTo>
                <a:lnTo>
                  <a:pt x="702" y="256"/>
                </a:lnTo>
                <a:lnTo>
                  <a:pt x="699" y="259"/>
                </a:lnTo>
                <a:lnTo>
                  <a:pt x="694" y="265"/>
                </a:lnTo>
                <a:lnTo>
                  <a:pt x="690" y="276"/>
                </a:lnTo>
                <a:lnTo>
                  <a:pt x="682" y="291"/>
                </a:lnTo>
                <a:lnTo>
                  <a:pt x="682" y="291"/>
                </a:lnTo>
                <a:lnTo>
                  <a:pt x="671" y="309"/>
                </a:lnTo>
                <a:lnTo>
                  <a:pt x="662" y="320"/>
                </a:lnTo>
                <a:lnTo>
                  <a:pt x="658" y="326"/>
                </a:lnTo>
                <a:lnTo>
                  <a:pt x="658" y="326"/>
                </a:lnTo>
                <a:lnTo>
                  <a:pt x="638" y="339"/>
                </a:lnTo>
                <a:lnTo>
                  <a:pt x="621" y="348"/>
                </a:lnTo>
                <a:lnTo>
                  <a:pt x="596" y="361"/>
                </a:lnTo>
                <a:lnTo>
                  <a:pt x="564" y="358"/>
                </a:lnTo>
                <a:lnTo>
                  <a:pt x="564" y="358"/>
                </a:lnTo>
                <a:lnTo>
                  <a:pt x="564" y="359"/>
                </a:lnTo>
                <a:lnTo>
                  <a:pt x="558" y="354"/>
                </a:lnTo>
                <a:lnTo>
                  <a:pt x="558" y="354"/>
                </a:lnTo>
                <a:lnTo>
                  <a:pt x="552" y="353"/>
                </a:lnTo>
                <a:lnTo>
                  <a:pt x="543" y="351"/>
                </a:lnTo>
                <a:lnTo>
                  <a:pt x="532" y="351"/>
                </a:lnTo>
                <a:lnTo>
                  <a:pt x="512" y="348"/>
                </a:lnTo>
                <a:lnTo>
                  <a:pt x="512" y="333"/>
                </a:lnTo>
                <a:lnTo>
                  <a:pt x="603" y="271"/>
                </a:lnTo>
                <a:lnTo>
                  <a:pt x="603" y="271"/>
                </a:lnTo>
                <a:lnTo>
                  <a:pt x="606" y="273"/>
                </a:lnTo>
                <a:lnTo>
                  <a:pt x="617" y="274"/>
                </a:lnTo>
                <a:lnTo>
                  <a:pt x="624" y="274"/>
                </a:lnTo>
                <a:lnTo>
                  <a:pt x="631" y="273"/>
                </a:lnTo>
                <a:lnTo>
                  <a:pt x="638" y="270"/>
                </a:lnTo>
                <a:lnTo>
                  <a:pt x="644" y="265"/>
                </a:lnTo>
                <a:lnTo>
                  <a:pt x="644" y="265"/>
                </a:lnTo>
                <a:lnTo>
                  <a:pt x="649" y="259"/>
                </a:lnTo>
                <a:lnTo>
                  <a:pt x="652" y="253"/>
                </a:lnTo>
                <a:lnTo>
                  <a:pt x="653" y="245"/>
                </a:lnTo>
                <a:lnTo>
                  <a:pt x="652" y="236"/>
                </a:lnTo>
                <a:lnTo>
                  <a:pt x="649" y="229"/>
                </a:lnTo>
                <a:lnTo>
                  <a:pt x="646" y="223"/>
                </a:lnTo>
                <a:lnTo>
                  <a:pt x="641" y="218"/>
                </a:lnTo>
                <a:lnTo>
                  <a:pt x="635" y="215"/>
                </a:lnTo>
                <a:lnTo>
                  <a:pt x="635" y="215"/>
                </a:lnTo>
                <a:lnTo>
                  <a:pt x="620" y="212"/>
                </a:lnTo>
                <a:lnTo>
                  <a:pt x="612" y="210"/>
                </a:lnTo>
                <a:lnTo>
                  <a:pt x="605" y="212"/>
                </a:lnTo>
                <a:lnTo>
                  <a:pt x="599" y="213"/>
                </a:lnTo>
                <a:lnTo>
                  <a:pt x="593" y="216"/>
                </a:lnTo>
                <a:lnTo>
                  <a:pt x="587" y="221"/>
                </a:lnTo>
                <a:lnTo>
                  <a:pt x="584" y="227"/>
                </a:lnTo>
                <a:lnTo>
                  <a:pt x="584" y="227"/>
                </a:lnTo>
                <a:lnTo>
                  <a:pt x="582" y="233"/>
                </a:lnTo>
                <a:lnTo>
                  <a:pt x="581" y="241"/>
                </a:lnTo>
                <a:lnTo>
                  <a:pt x="582" y="251"/>
                </a:lnTo>
                <a:lnTo>
                  <a:pt x="585" y="259"/>
                </a:lnTo>
                <a:lnTo>
                  <a:pt x="587" y="262"/>
                </a:lnTo>
                <a:lnTo>
                  <a:pt x="509" y="317"/>
                </a:lnTo>
                <a:lnTo>
                  <a:pt x="503" y="323"/>
                </a:lnTo>
                <a:lnTo>
                  <a:pt x="503" y="323"/>
                </a:lnTo>
                <a:lnTo>
                  <a:pt x="502" y="326"/>
                </a:lnTo>
                <a:lnTo>
                  <a:pt x="500" y="330"/>
                </a:lnTo>
                <a:lnTo>
                  <a:pt x="500" y="336"/>
                </a:lnTo>
                <a:lnTo>
                  <a:pt x="474" y="336"/>
                </a:lnTo>
                <a:lnTo>
                  <a:pt x="462" y="333"/>
                </a:lnTo>
                <a:lnTo>
                  <a:pt x="440" y="329"/>
                </a:lnTo>
                <a:lnTo>
                  <a:pt x="440" y="329"/>
                </a:lnTo>
                <a:lnTo>
                  <a:pt x="436" y="329"/>
                </a:lnTo>
                <a:lnTo>
                  <a:pt x="435" y="329"/>
                </a:lnTo>
                <a:lnTo>
                  <a:pt x="433" y="329"/>
                </a:lnTo>
                <a:lnTo>
                  <a:pt x="433" y="329"/>
                </a:lnTo>
                <a:lnTo>
                  <a:pt x="423" y="342"/>
                </a:lnTo>
                <a:lnTo>
                  <a:pt x="420" y="333"/>
                </a:lnTo>
                <a:lnTo>
                  <a:pt x="417" y="307"/>
                </a:lnTo>
                <a:lnTo>
                  <a:pt x="429" y="279"/>
                </a:lnTo>
                <a:lnTo>
                  <a:pt x="429" y="279"/>
                </a:lnTo>
                <a:lnTo>
                  <a:pt x="433" y="276"/>
                </a:lnTo>
                <a:lnTo>
                  <a:pt x="436" y="273"/>
                </a:lnTo>
                <a:lnTo>
                  <a:pt x="440" y="268"/>
                </a:lnTo>
                <a:lnTo>
                  <a:pt x="440" y="268"/>
                </a:lnTo>
                <a:lnTo>
                  <a:pt x="441" y="259"/>
                </a:lnTo>
                <a:lnTo>
                  <a:pt x="441" y="242"/>
                </a:lnTo>
                <a:lnTo>
                  <a:pt x="440" y="227"/>
                </a:lnTo>
                <a:lnTo>
                  <a:pt x="438" y="223"/>
                </a:lnTo>
                <a:lnTo>
                  <a:pt x="436" y="221"/>
                </a:lnTo>
                <a:lnTo>
                  <a:pt x="436" y="221"/>
                </a:lnTo>
                <a:lnTo>
                  <a:pt x="429" y="219"/>
                </a:lnTo>
                <a:lnTo>
                  <a:pt x="427" y="221"/>
                </a:lnTo>
                <a:lnTo>
                  <a:pt x="426" y="224"/>
                </a:lnTo>
                <a:lnTo>
                  <a:pt x="426" y="224"/>
                </a:lnTo>
                <a:lnTo>
                  <a:pt x="426" y="247"/>
                </a:lnTo>
                <a:lnTo>
                  <a:pt x="426" y="265"/>
                </a:lnTo>
                <a:lnTo>
                  <a:pt x="420" y="271"/>
                </a:lnTo>
                <a:lnTo>
                  <a:pt x="408" y="304"/>
                </a:lnTo>
                <a:lnTo>
                  <a:pt x="408" y="304"/>
                </a:lnTo>
                <a:lnTo>
                  <a:pt x="405" y="314"/>
                </a:lnTo>
                <a:lnTo>
                  <a:pt x="403" y="320"/>
                </a:lnTo>
                <a:lnTo>
                  <a:pt x="403" y="323"/>
                </a:lnTo>
                <a:lnTo>
                  <a:pt x="403" y="323"/>
                </a:lnTo>
                <a:lnTo>
                  <a:pt x="374" y="326"/>
                </a:lnTo>
                <a:lnTo>
                  <a:pt x="353" y="300"/>
                </a:lnTo>
                <a:lnTo>
                  <a:pt x="353" y="300"/>
                </a:lnTo>
                <a:lnTo>
                  <a:pt x="339" y="292"/>
                </a:lnTo>
                <a:lnTo>
                  <a:pt x="329" y="288"/>
                </a:lnTo>
                <a:lnTo>
                  <a:pt x="321" y="285"/>
                </a:lnTo>
                <a:lnTo>
                  <a:pt x="321" y="285"/>
                </a:lnTo>
                <a:lnTo>
                  <a:pt x="311" y="286"/>
                </a:lnTo>
                <a:lnTo>
                  <a:pt x="305" y="288"/>
                </a:lnTo>
                <a:lnTo>
                  <a:pt x="305" y="288"/>
                </a:lnTo>
                <a:lnTo>
                  <a:pt x="232" y="365"/>
                </a:lnTo>
                <a:lnTo>
                  <a:pt x="161" y="441"/>
                </a:lnTo>
                <a:lnTo>
                  <a:pt x="161" y="441"/>
                </a:lnTo>
                <a:lnTo>
                  <a:pt x="153" y="453"/>
                </a:lnTo>
                <a:lnTo>
                  <a:pt x="148" y="462"/>
                </a:lnTo>
                <a:lnTo>
                  <a:pt x="147" y="470"/>
                </a:lnTo>
                <a:lnTo>
                  <a:pt x="147" y="470"/>
                </a:lnTo>
                <a:lnTo>
                  <a:pt x="148" y="493"/>
                </a:lnTo>
                <a:lnTo>
                  <a:pt x="147" y="512"/>
                </a:lnTo>
                <a:lnTo>
                  <a:pt x="147" y="512"/>
                </a:lnTo>
                <a:lnTo>
                  <a:pt x="139" y="521"/>
                </a:lnTo>
                <a:lnTo>
                  <a:pt x="133" y="529"/>
                </a:lnTo>
                <a:lnTo>
                  <a:pt x="132" y="533"/>
                </a:lnTo>
                <a:lnTo>
                  <a:pt x="132" y="537"/>
                </a:lnTo>
                <a:lnTo>
                  <a:pt x="132" y="537"/>
                </a:lnTo>
                <a:lnTo>
                  <a:pt x="132" y="547"/>
                </a:lnTo>
                <a:lnTo>
                  <a:pt x="132" y="553"/>
                </a:lnTo>
                <a:lnTo>
                  <a:pt x="132" y="553"/>
                </a:lnTo>
                <a:lnTo>
                  <a:pt x="135" y="556"/>
                </a:lnTo>
                <a:lnTo>
                  <a:pt x="141" y="561"/>
                </a:lnTo>
                <a:lnTo>
                  <a:pt x="150" y="565"/>
                </a:lnTo>
                <a:lnTo>
                  <a:pt x="209" y="568"/>
                </a:lnTo>
                <a:lnTo>
                  <a:pt x="241" y="579"/>
                </a:lnTo>
                <a:close/>
                <a:moveTo>
                  <a:pt x="1090" y="376"/>
                </a:moveTo>
                <a:lnTo>
                  <a:pt x="1047" y="329"/>
                </a:lnTo>
                <a:lnTo>
                  <a:pt x="1047" y="329"/>
                </a:lnTo>
                <a:lnTo>
                  <a:pt x="1016" y="286"/>
                </a:lnTo>
                <a:lnTo>
                  <a:pt x="1110" y="282"/>
                </a:lnTo>
                <a:lnTo>
                  <a:pt x="1099" y="361"/>
                </a:lnTo>
                <a:lnTo>
                  <a:pt x="1093" y="368"/>
                </a:lnTo>
                <a:lnTo>
                  <a:pt x="1090" y="376"/>
                </a:lnTo>
                <a:close/>
                <a:moveTo>
                  <a:pt x="725" y="342"/>
                </a:moveTo>
                <a:lnTo>
                  <a:pt x="725" y="342"/>
                </a:lnTo>
                <a:lnTo>
                  <a:pt x="732" y="379"/>
                </a:lnTo>
                <a:lnTo>
                  <a:pt x="740" y="415"/>
                </a:lnTo>
                <a:lnTo>
                  <a:pt x="740" y="415"/>
                </a:lnTo>
                <a:lnTo>
                  <a:pt x="741" y="417"/>
                </a:lnTo>
                <a:lnTo>
                  <a:pt x="744" y="421"/>
                </a:lnTo>
                <a:lnTo>
                  <a:pt x="747" y="429"/>
                </a:lnTo>
                <a:lnTo>
                  <a:pt x="747" y="429"/>
                </a:lnTo>
                <a:lnTo>
                  <a:pt x="744" y="436"/>
                </a:lnTo>
                <a:lnTo>
                  <a:pt x="740" y="444"/>
                </a:lnTo>
                <a:lnTo>
                  <a:pt x="740" y="444"/>
                </a:lnTo>
                <a:lnTo>
                  <a:pt x="728" y="456"/>
                </a:lnTo>
                <a:lnTo>
                  <a:pt x="718" y="464"/>
                </a:lnTo>
                <a:lnTo>
                  <a:pt x="715" y="467"/>
                </a:lnTo>
                <a:lnTo>
                  <a:pt x="715" y="467"/>
                </a:lnTo>
                <a:lnTo>
                  <a:pt x="715" y="467"/>
                </a:lnTo>
                <a:lnTo>
                  <a:pt x="706" y="464"/>
                </a:lnTo>
                <a:lnTo>
                  <a:pt x="688" y="458"/>
                </a:lnTo>
                <a:lnTo>
                  <a:pt x="670" y="452"/>
                </a:lnTo>
                <a:lnTo>
                  <a:pt x="662" y="450"/>
                </a:lnTo>
                <a:lnTo>
                  <a:pt x="661" y="447"/>
                </a:lnTo>
                <a:lnTo>
                  <a:pt x="661" y="447"/>
                </a:lnTo>
                <a:lnTo>
                  <a:pt x="656" y="446"/>
                </a:lnTo>
                <a:lnTo>
                  <a:pt x="649" y="442"/>
                </a:lnTo>
                <a:lnTo>
                  <a:pt x="623" y="436"/>
                </a:lnTo>
                <a:lnTo>
                  <a:pt x="587" y="429"/>
                </a:lnTo>
                <a:lnTo>
                  <a:pt x="541" y="423"/>
                </a:lnTo>
                <a:lnTo>
                  <a:pt x="541" y="423"/>
                </a:lnTo>
                <a:lnTo>
                  <a:pt x="632" y="412"/>
                </a:lnTo>
                <a:lnTo>
                  <a:pt x="632" y="412"/>
                </a:lnTo>
                <a:lnTo>
                  <a:pt x="646" y="409"/>
                </a:lnTo>
                <a:lnTo>
                  <a:pt x="652" y="408"/>
                </a:lnTo>
                <a:lnTo>
                  <a:pt x="653" y="406"/>
                </a:lnTo>
                <a:lnTo>
                  <a:pt x="653" y="406"/>
                </a:lnTo>
                <a:lnTo>
                  <a:pt x="659" y="403"/>
                </a:lnTo>
                <a:lnTo>
                  <a:pt x="673" y="395"/>
                </a:lnTo>
                <a:lnTo>
                  <a:pt x="687" y="388"/>
                </a:lnTo>
                <a:lnTo>
                  <a:pt x="693" y="383"/>
                </a:lnTo>
                <a:lnTo>
                  <a:pt x="696" y="380"/>
                </a:lnTo>
                <a:lnTo>
                  <a:pt x="696" y="380"/>
                </a:lnTo>
                <a:lnTo>
                  <a:pt x="725" y="342"/>
                </a:lnTo>
                <a:lnTo>
                  <a:pt x="725" y="342"/>
                </a:lnTo>
                <a:close/>
                <a:moveTo>
                  <a:pt x="990" y="371"/>
                </a:moveTo>
                <a:lnTo>
                  <a:pt x="990" y="371"/>
                </a:lnTo>
                <a:lnTo>
                  <a:pt x="1049" y="427"/>
                </a:lnTo>
                <a:lnTo>
                  <a:pt x="1110" y="486"/>
                </a:lnTo>
                <a:lnTo>
                  <a:pt x="1110" y="486"/>
                </a:lnTo>
                <a:lnTo>
                  <a:pt x="1117" y="488"/>
                </a:lnTo>
                <a:lnTo>
                  <a:pt x="1125" y="489"/>
                </a:lnTo>
                <a:lnTo>
                  <a:pt x="1131" y="493"/>
                </a:lnTo>
                <a:lnTo>
                  <a:pt x="1141" y="502"/>
                </a:lnTo>
                <a:lnTo>
                  <a:pt x="1148" y="508"/>
                </a:lnTo>
                <a:lnTo>
                  <a:pt x="1148" y="508"/>
                </a:lnTo>
                <a:lnTo>
                  <a:pt x="1113" y="512"/>
                </a:lnTo>
                <a:lnTo>
                  <a:pt x="1067" y="515"/>
                </a:lnTo>
                <a:lnTo>
                  <a:pt x="1067" y="515"/>
                </a:lnTo>
                <a:lnTo>
                  <a:pt x="1057" y="515"/>
                </a:lnTo>
                <a:lnTo>
                  <a:pt x="1046" y="518"/>
                </a:lnTo>
                <a:lnTo>
                  <a:pt x="1035" y="521"/>
                </a:lnTo>
                <a:lnTo>
                  <a:pt x="1016" y="533"/>
                </a:lnTo>
                <a:lnTo>
                  <a:pt x="1016" y="533"/>
                </a:lnTo>
                <a:lnTo>
                  <a:pt x="1019" y="515"/>
                </a:lnTo>
                <a:lnTo>
                  <a:pt x="1019" y="500"/>
                </a:lnTo>
                <a:lnTo>
                  <a:pt x="1019" y="489"/>
                </a:lnTo>
                <a:lnTo>
                  <a:pt x="1019" y="489"/>
                </a:lnTo>
                <a:lnTo>
                  <a:pt x="1020" y="482"/>
                </a:lnTo>
                <a:lnTo>
                  <a:pt x="1020" y="476"/>
                </a:lnTo>
                <a:lnTo>
                  <a:pt x="1022" y="470"/>
                </a:lnTo>
                <a:lnTo>
                  <a:pt x="1019" y="464"/>
                </a:lnTo>
                <a:lnTo>
                  <a:pt x="1019" y="464"/>
                </a:lnTo>
                <a:lnTo>
                  <a:pt x="1003" y="435"/>
                </a:lnTo>
                <a:lnTo>
                  <a:pt x="990" y="412"/>
                </a:lnTo>
                <a:lnTo>
                  <a:pt x="990" y="412"/>
                </a:lnTo>
                <a:lnTo>
                  <a:pt x="981" y="408"/>
                </a:lnTo>
                <a:lnTo>
                  <a:pt x="975" y="406"/>
                </a:lnTo>
                <a:lnTo>
                  <a:pt x="972" y="403"/>
                </a:lnTo>
                <a:lnTo>
                  <a:pt x="972" y="403"/>
                </a:lnTo>
                <a:lnTo>
                  <a:pt x="967" y="380"/>
                </a:lnTo>
                <a:lnTo>
                  <a:pt x="964" y="365"/>
                </a:lnTo>
                <a:lnTo>
                  <a:pt x="964" y="361"/>
                </a:lnTo>
                <a:lnTo>
                  <a:pt x="964" y="358"/>
                </a:lnTo>
                <a:lnTo>
                  <a:pt x="964" y="358"/>
                </a:lnTo>
                <a:lnTo>
                  <a:pt x="970" y="359"/>
                </a:lnTo>
                <a:lnTo>
                  <a:pt x="979" y="364"/>
                </a:lnTo>
                <a:lnTo>
                  <a:pt x="990" y="371"/>
                </a:lnTo>
                <a:lnTo>
                  <a:pt x="990" y="371"/>
                </a:lnTo>
                <a:close/>
                <a:moveTo>
                  <a:pt x="1052" y="873"/>
                </a:moveTo>
                <a:lnTo>
                  <a:pt x="1052" y="931"/>
                </a:lnTo>
                <a:lnTo>
                  <a:pt x="1052" y="931"/>
                </a:lnTo>
                <a:lnTo>
                  <a:pt x="1040" y="928"/>
                </a:lnTo>
                <a:lnTo>
                  <a:pt x="1026" y="922"/>
                </a:lnTo>
                <a:lnTo>
                  <a:pt x="1010" y="914"/>
                </a:lnTo>
                <a:lnTo>
                  <a:pt x="1010" y="914"/>
                </a:lnTo>
                <a:lnTo>
                  <a:pt x="991" y="904"/>
                </a:lnTo>
                <a:lnTo>
                  <a:pt x="976" y="891"/>
                </a:lnTo>
                <a:lnTo>
                  <a:pt x="961" y="879"/>
                </a:lnTo>
                <a:lnTo>
                  <a:pt x="961" y="870"/>
                </a:lnTo>
                <a:lnTo>
                  <a:pt x="1052" y="873"/>
                </a:lnTo>
                <a:close/>
                <a:moveTo>
                  <a:pt x="1125" y="876"/>
                </a:moveTo>
                <a:lnTo>
                  <a:pt x="1125" y="876"/>
                </a:lnTo>
                <a:lnTo>
                  <a:pt x="1122" y="885"/>
                </a:lnTo>
                <a:lnTo>
                  <a:pt x="1117" y="896"/>
                </a:lnTo>
                <a:lnTo>
                  <a:pt x="1110" y="905"/>
                </a:lnTo>
                <a:lnTo>
                  <a:pt x="1110" y="905"/>
                </a:lnTo>
                <a:lnTo>
                  <a:pt x="1101" y="913"/>
                </a:lnTo>
                <a:lnTo>
                  <a:pt x="1093" y="917"/>
                </a:lnTo>
                <a:lnTo>
                  <a:pt x="1087" y="920"/>
                </a:lnTo>
                <a:lnTo>
                  <a:pt x="1084" y="879"/>
                </a:lnTo>
                <a:lnTo>
                  <a:pt x="1125" y="87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7FB0D031-2DB1-43A4-93CB-27EB6C8050D4}"/>
              </a:ext>
            </a:extLst>
          </p:cNvPr>
          <p:cNvSpPr>
            <a:spLocks noEditPoints="1"/>
          </p:cNvSpPr>
          <p:nvPr/>
        </p:nvSpPr>
        <p:spPr bwMode="auto">
          <a:xfrm>
            <a:off x="665802" y="3875965"/>
            <a:ext cx="2719406" cy="2150968"/>
          </a:xfrm>
          <a:custGeom>
            <a:avLst/>
            <a:gdLst>
              <a:gd name="T0" fmla="*/ 667 w 1196"/>
              <a:gd name="T1" fmla="*/ 16 h 946"/>
              <a:gd name="T2" fmla="*/ 650 w 1196"/>
              <a:gd name="T3" fmla="*/ 126 h 946"/>
              <a:gd name="T4" fmla="*/ 632 w 1196"/>
              <a:gd name="T5" fmla="*/ 168 h 946"/>
              <a:gd name="T6" fmla="*/ 512 w 1196"/>
              <a:gd name="T7" fmla="*/ 317 h 946"/>
              <a:gd name="T8" fmla="*/ 442 w 1196"/>
              <a:gd name="T9" fmla="*/ 303 h 946"/>
              <a:gd name="T10" fmla="*/ 512 w 1196"/>
              <a:gd name="T11" fmla="*/ 224 h 946"/>
              <a:gd name="T12" fmla="*/ 420 w 1196"/>
              <a:gd name="T13" fmla="*/ 311 h 946"/>
              <a:gd name="T14" fmla="*/ 430 w 1196"/>
              <a:gd name="T15" fmla="*/ 238 h 946"/>
              <a:gd name="T16" fmla="*/ 417 w 1196"/>
              <a:gd name="T17" fmla="*/ 285 h 946"/>
              <a:gd name="T18" fmla="*/ 339 w 1196"/>
              <a:gd name="T19" fmla="*/ 332 h 946"/>
              <a:gd name="T20" fmla="*/ 277 w 1196"/>
              <a:gd name="T21" fmla="*/ 285 h 946"/>
              <a:gd name="T22" fmla="*/ 144 w 1196"/>
              <a:gd name="T23" fmla="*/ 440 h 946"/>
              <a:gd name="T24" fmla="*/ 160 w 1196"/>
              <a:gd name="T25" fmla="*/ 532 h 946"/>
              <a:gd name="T26" fmla="*/ 201 w 1196"/>
              <a:gd name="T27" fmla="*/ 585 h 946"/>
              <a:gd name="T28" fmla="*/ 65 w 1196"/>
              <a:gd name="T29" fmla="*/ 608 h 946"/>
              <a:gd name="T30" fmla="*/ 25 w 1196"/>
              <a:gd name="T31" fmla="*/ 664 h 946"/>
              <a:gd name="T32" fmla="*/ 10 w 1196"/>
              <a:gd name="T33" fmla="*/ 804 h 946"/>
              <a:gd name="T34" fmla="*/ 97 w 1196"/>
              <a:gd name="T35" fmla="*/ 895 h 946"/>
              <a:gd name="T36" fmla="*/ 226 w 1196"/>
              <a:gd name="T37" fmla="*/ 895 h 946"/>
              <a:gd name="T38" fmla="*/ 313 w 1196"/>
              <a:gd name="T39" fmla="*/ 790 h 946"/>
              <a:gd name="T40" fmla="*/ 313 w 1196"/>
              <a:gd name="T41" fmla="*/ 681 h 946"/>
              <a:gd name="T42" fmla="*/ 388 w 1196"/>
              <a:gd name="T43" fmla="*/ 851 h 946"/>
              <a:gd name="T44" fmla="*/ 589 w 1196"/>
              <a:gd name="T45" fmla="*/ 893 h 946"/>
              <a:gd name="T46" fmla="*/ 695 w 1196"/>
              <a:gd name="T47" fmla="*/ 913 h 946"/>
              <a:gd name="T48" fmla="*/ 715 w 1196"/>
              <a:gd name="T49" fmla="*/ 851 h 946"/>
              <a:gd name="T50" fmla="*/ 896 w 1196"/>
              <a:gd name="T51" fmla="*/ 919 h 946"/>
              <a:gd name="T52" fmla="*/ 1064 w 1196"/>
              <a:gd name="T53" fmla="*/ 934 h 946"/>
              <a:gd name="T54" fmla="*/ 1164 w 1196"/>
              <a:gd name="T55" fmla="*/ 798 h 946"/>
              <a:gd name="T56" fmla="*/ 1196 w 1196"/>
              <a:gd name="T57" fmla="*/ 678 h 946"/>
              <a:gd name="T58" fmla="*/ 1165 w 1196"/>
              <a:gd name="T59" fmla="*/ 570 h 946"/>
              <a:gd name="T60" fmla="*/ 1158 w 1196"/>
              <a:gd name="T61" fmla="*/ 500 h 946"/>
              <a:gd name="T62" fmla="*/ 1176 w 1196"/>
              <a:gd name="T63" fmla="*/ 421 h 946"/>
              <a:gd name="T64" fmla="*/ 1131 w 1196"/>
              <a:gd name="T65" fmla="*/ 376 h 946"/>
              <a:gd name="T66" fmla="*/ 1152 w 1196"/>
              <a:gd name="T67" fmla="*/ 294 h 946"/>
              <a:gd name="T68" fmla="*/ 1162 w 1196"/>
              <a:gd name="T69" fmla="*/ 247 h 946"/>
              <a:gd name="T70" fmla="*/ 1084 w 1196"/>
              <a:gd name="T71" fmla="*/ 224 h 946"/>
              <a:gd name="T72" fmla="*/ 1029 w 1196"/>
              <a:gd name="T73" fmla="*/ 297 h 946"/>
              <a:gd name="T74" fmla="*/ 1102 w 1196"/>
              <a:gd name="T75" fmla="*/ 317 h 946"/>
              <a:gd name="T76" fmla="*/ 1068 w 1196"/>
              <a:gd name="T77" fmla="*/ 358 h 946"/>
              <a:gd name="T78" fmla="*/ 899 w 1196"/>
              <a:gd name="T79" fmla="*/ 299 h 946"/>
              <a:gd name="T80" fmla="*/ 830 w 1196"/>
              <a:gd name="T81" fmla="*/ 164 h 946"/>
              <a:gd name="T82" fmla="*/ 791 w 1196"/>
              <a:gd name="T83" fmla="*/ 86 h 946"/>
              <a:gd name="T84" fmla="*/ 768 w 1196"/>
              <a:gd name="T85" fmla="*/ 13 h 946"/>
              <a:gd name="T86" fmla="*/ 632 w 1196"/>
              <a:gd name="T87" fmla="*/ 414 h 946"/>
              <a:gd name="T88" fmla="*/ 632 w 1196"/>
              <a:gd name="T89" fmla="*/ 462 h 946"/>
              <a:gd name="T90" fmla="*/ 494 w 1196"/>
              <a:gd name="T91" fmla="*/ 405 h 946"/>
              <a:gd name="T92" fmla="*/ 435 w 1196"/>
              <a:gd name="T93" fmla="*/ 386 h 946"/>
              <a:gd name="T94" fmla="*/ 515 w 1196"/>
              <a:gd name="T95" fmla="*/ 356 h 946"/>
              <a:gd name="T96" fmla="*/ 827 w 1196"/>
              <a:gd name="T97" fmla="*/ 418 h 946"/>
              <a:gd name="T98" fmla="*/ 802 w 1196"/>
              <a:gd name="T99" fmla="*/ 588 h 946"/>
              <a:gd name="T100" fmla="*/ 779 w 1196"/>
              <a:gd name="T101" fmla="*/ 614 h 946"/>
              <a:gd name="T102" fmla="*/ 63 w 1196"/>
              <a:gd name="T103" fmla="*/ 714 h 946"/>
              <a:gd name="T104" fmla="*/ 74 w 1196"/>
              <a:gd name="T105" fmla="*/ 732 h 946"/>
              <a:gd name="T106" fmla="*/ 160 w 1196"/>
              <a:gd name="T107" fmla="*/ 658 h 946"/>
              <a:gd name="T108" fmla="*/ 118 w 1196"/>
              <a:gd name="T109" fmla="*/ 678 h 946"/>
              <a:gd name="T110" fmla="*/ 97 w 1196"/>
              <a:gd name="T111" fmla="*/ 810 h 946"/>
              <a:gd name="T112" fmla="*/ 253 w 1196"/>
              <a:gd name="T113" fmla="*/ 791 h 946"/>
              <a:gd name="T114" fmla="*/ 1015 w 1196"/>
              <a:gd name="T115" fmla="*/ 842 h 946"/>
              <a:gd name="T116" fmla="*/ 977 w 1196"/>
              <a:gd name="T117" fmla="*/ 895 h 946"/>
              <a:gd name="T118" fmla="*/ 965 w 1196"/>
              <a:gd name="T119" fmla="*/ 854 h 9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96" h="946">
                <a:moveTo>
                  <a:pt x="733" y="3"/>
                </a:moveTo>
                <a:lnTo>
                  <a:pt x="733" y="3"/>
                </a:lnTo>
                <a:lnTo>
                  <a:pt x="727" y="1"/>
                </a:lnTo>
                <a:lnTo>
                  <a:pt x="720" y="0"/>
                </a:lnTo>
                <a:lnTo>
                  <a:pt x="709" y="0"/>
                </a:lnTo>
                <a:lnTo>
                  <a:pt x="699" y="0"/>
                </a:lnTo>
                <a:lnTo>
                  <a:pt x="688" y="3"/>
                </a:lnTo>
                <a:lnTo>
                  <a:pt x="677" y="7"/>
                </a:lnTo>
                <a:lnTo>
                  <a:pt x="667" y="16"/>
                </a:lnTo>
                <a:lnTo>
                  <a:pt x="667" y="16"/>
                </a:lnTo>
                <a:lnTo>
                  <a:pt x="652" y="33"/>
                </a:lnTo>
                <a:lnTo>
                  <a:pt x="645" y="41"/>
                </a:lnTo>
                <a:lnTo>
                  <a:pt x="642" y="48"/>
                </a:lnTo>
                <a:lnTo>
                  <a:pt x="639" y="56"/>
                </a:lnTo>
                <a:lnTo>
                  <a:pt x="638" y="63"/>
                </a:lnTo>
                <a:lnTo>
                  <a:pt x="638" y="80"/>
                </a:lnTo>
                <a:lnTo>
                  <a:pt x="638" y="80"/>
                </a:lnTo>
                <a:lnTo>
                  <a:pt x="639" y="98"/>
                </a:lnTo>
                <a:lnTo>
                  <a:pt x="644" y="113"/>
                </a:lnTo>
                <a:lnTo>
                  <a:pt x="650" y="126"/>
                </a:lnTo>
                <a:lnTo>
                  <a:pt x="658" y="135"/>
                </a:lnTo>
                <a:lnTo>
                  <a:pt x="658" y="135"/>
                </a:lnTo>
                <a:lnTo>
                  <a:pt x="665" y="144"/>
                </a:lnTo>
                <a:lnTo>
                  <a:pt x="667" y="144"/>
                </a:lnTo>
                <a:lnTo>
                  <a:pt x="667" y="144"/>
                </a:lnTo>
                <a:lnTo>
                  <a:pt x="655" y="151"/>
                </a:lnTo>
                <a:lnTo>
                  <a:pt x="645" y="157"/>
                </a:lnTo>
                <a:lnTo>
                  <a:pt x="638" y="164"/>
                </a:lnTo>
                <a:lnTo>
                  <a:pt x="638" y="164"/>
                </a:lnTo>
                <a:lnTo>
                  <a:pt x="632" y="168"/>
                </a:lnTo>
                <a:lnTo>
                  <a:pt x="624" y="173"/>
                </a:lnTo>
                <a:lnTo>
                  <a:pt x="620" y="176"/>
                </a:lnTo>
                <a:lnTo>
                  <a:pt x="615" y="179"/>
                </a:lnTo>
                <a:lnTo>
                  <a:pt x="615" y="179"/>
                </a:lnTo>
                <a:lnTo>
                  <a:pt x="611" y="189"/>
                </a:lnTo>
                <a:lnTo>
                  <a:pt x="609" y="201"/>
                </a:lnTo>
                <a:lnTo>
                  <a:pt x="609" y="201"/>
                </a:lnTo>
                <a:lnTo>
                  <a:pt x="608" y="220"/>
                </a:lnTo>
                <a:lnTo>
                  <a:pt x="606" y="233"/>
                </a:lnTo>
                <a:lnTo>
                  <a:pt x="512" y="317"/>
                </a:lnTo>
                <a:lnTo>
                  <a:pt x="488" y="320"/>
                </a:lnTo>
                <a:lnTo>
                  <a:pt x="454" y="320"/>
                </a:lnTo>
                <a:lnTo>
                  <a:pt x="454" y="320"/>
                </a:lnTo>
                <a:lnTo>
                  <a:pt x="451" y="315"/>
                </a:lnTo>
                <a:lnTo>
                  <a:pt x="448" y="312"/>
                </a:lnTo>
                <a:lnTo>
                  <a:pt x="445" y="311"/>
                </a:lnTo>
                <a:lnTo>
                  <a:pt x="445" y="311"/>
                </a:lnTo>
                <a:lnTo>
                  <a:pt x="444" y="309"/>
                </a:lnTo>
                <a:lnTo>
                  <a:pt x="442" y="308"/>
                </a:lnTo>
                <a:lnTo>
                  <a:pt x="442" y="303"/>
                </a:lnTo>
                <a:lnTo>
                  <a:pt x="477" y="265"/>
                </a:lnTo>
                <a:lnTo>
                  <a:pt x="477" y="265"/>
                </a:lnTo>
                <a:lnTo>
                  <a:pt x="517" y="259"/>
                </a:lnTo>
                <a:lnTo>
                  <a:pt x="517" y="259"/>
                </a:lnTo>
                <a:lnTo>
                  <a:pt x="517" y="258"/>
                </a:lnTo>
                <a:lnTo>
                  <a:pt x="518" y="256"/>
                </a:lnTo>
                <a:lnTo>
                  <a:pt x="520" y="253"/>
                </a:lnTo>
                <a:lnTo>
                  <a:pt x="520" y="253"/>
                </a:lnTo>
                <a:lnTo>
                  <a:pt x="517" y="236"/>
                </a:lnTo>
                <a:lnTo>
                  <a:pt x="512" y="224"/>
                </a:lnTo>
                <a:lnTo>
                  <a:pt x="511" y="220"/>
                </a:lnTo>
                <a:lnTo>
                  <a:pt x="509" y="218"/>
                </a:lnTo>
                <a:lnTo>
                  <a:pt x="509" y="218"/>
                </a:lnTo>
                <a:lnTo>
                  <a:pt x="506" y="217"/>
                </a:lnTo>
                <a:lnTo>
                  <a:pt x="501" y="217"/>
                </a:lnTo>
                <a:lnTo>
                  <a:pt x="489" y="220"/>
                </a:lnTo>
                <a:lnTo>
                  <a:pt x="471" y="224"/>
                </a:lnTo>
                <a:lnTo>
                  <a:pt x="462" y="233"/>
                </a:lnTo>
                <a:lnTo>
                  <a:pt x="468" y="259"/>
                </a:lnTo>
                <a:lnTo>
                  <a:pt x="420" y="311"/>
                </a:lnTo>
                <a:lnTo>
                  <a:pt x="426" y="285"/>
                </a:lnTo>
                <a:lnTo>
                  <a:pt x="426" y="285"/>
                </a:lnTo>
                <a:lnTo>
                  <a:pt x="433" y="279"/>
                </a:lnTo>
                <a:lnTo>
                  <a:pt x="439" y="274"/>
                </a:lnTo>
                <a:lnTo>
                  <a:pt x="442" y="268"/>
                </a:lnTo>
                <a:lnTo>
                  <a:pt x="442" y="268"/>
                </a:lnTo>
                <a:lnTo>
                  <a:pt x="442" y="265"/>
                </a:lnTo>
                <a:lnTo>
                  <a:pt x="441" y="261"/>
                </a:lnTo>
                <a:lnTo>
                  <a:pt x="436" y="248"/>
                </a:lnTo>
                <a:lnTo>
                  <a:pt x="430" y="238"/>
                </a:lnTo>
                <a:lnTo>
                  <a:pt x="426" y="233"/>
                </a:lnTo>
                <a:lnTo>
                  <a:pt x="426" y="233"/>
                </a:lnTo>
                <a:lnTo>
                  <a:pt x="423" y="235"/>
                </a:lnTo>
                <a:lnTo>
                  <a:pt x="420" y="236"/>
                </a:lnTo>
                <a:lnTo>
                  <a:pt x="417" y="242"/>
                </a:lnTo>
                <a:lnTo>
                  <a:pt x="417" y="242"/>
                </a:lnTo>
                <a:lnTo>
                  <a:pt x="417" y="250"/>
                </a:lnTo>
                <a:lnTo>
                  <a:pt x="417" y="259"/>
                </a:lnTo>
                <a:lnTo>
                  <a:pt x="417" y="271"/>
                </a:lnTo>
                <a:lnTo>
                  <a:pt x="417" y="285"/>
                </a:lnTo>
                <a:lnTo>
                  <a:pt x="413" y="314"/>
                </a:lnTo>
                <a:lnTo>
                  <a:pt x="391" y="332"/>
                </a:lnTo>
                <a:lnTo>
                  <a:pt x="391" y="332"/>
                </a:lnTo>
                <a:lnTo>
                  <a:pt x="385" y="332"/>
                </a:lnTo>
                <a:lnTo>
                  <a:pt x="382" y="332"/>
                </a:lnTo>
                <a:lnTo>
                  <a:pt x="379" y="332"/>
                </a:lnTo>
                <a:lnTo>
                  <a:pt x="379" y="332"/>
                </a:lnTo>
                <a:lnTo>
                  <a:pt x="368" y="339"/>
                </a:lnTo>
                <a:lnTo>
                  <a:pt x="339" y="332"/>
                </a:lnTo>
                <a:lnTo>
                  <a:pt x="339" y="332"/>
                </a:lnTo>
                <a:lnTo>
                  <a:pt x="333" y="329"/>
                </a:lnTo>
                <a:lnTo>
                  <a:pt x="329" y="326"/>
                </a:lnTo>
                <a:lnTo>
                  <a:pt x="327" y="323"/>
                </a:lnTo>
                <a:lnTo>
                  <a:pt x="327" y="311"/>
                </a:lnTo>
                <a:lnTo>
                  <a:pt x="304" y="308"/>
                </a:lnTo>
                <a:lnTo>
                  <a:pt x="304" y="308"/>
                </a:lnTo>
                <a:lnTo>
                  <a:pt x="301" y="303"/>
                </a:lnTo>
                <a:lnTo>
                  <a:pt x="292" y="294"/>
                </a:lnTo>
                <a:lnTo>
                  <a:pt x="282" y="286"/>
                </a:lnTo>
                <a:lnTo>
                  <a:pt x="277" y="285"/>
                </a:lnTo>
                <a:lnTo>
                  <a:pt x="273" y="285"/>
                </a:lnTo>
                <a:lnTo>
                  <a:pt x="273" y="285"/>
                </a:lnTo>
                <a:lnTo>
                  <a:pt x="265" y="291"/>
                </a:lnTo>
                <a:lnTo>
                  <a:pt x="251" y="305"/>
                </a:lnTo>
                <a:lnTo>
                  <a:pt x="212" y="347"/>
                </a:lnTo>
                <a:lnTo>
                  <a:pt x="174" y="391"/>
                </a:lnTo>
                <a:lnTo>
                  <a:pt x="160" y="408"/>
                </a:lnTo>
                <a:lnTo>
                  <a:pt x="154" y="418"/>
                </a:lnTo>
                <a:lnTo>
                  <a:pt x="154" y="418"/>
                </a:lnTo>
                <a:lnTo>
                  <a:pt x="144" y="440"/>
                </a:lnTo>
                <a:lnTo>
                  <a:pt x="133" y="470"/>
                </a:lnTo>
                <a:lnTo>
                  <a:pt x="128" y="485"/>
                </a:lnTo>
                <a:lnTo>
                  <a:pt x="124" y="497"/>
                </a:lnTo>
                <a:lnTo>
                  <a:pt x="124" y="508"/>
                </a:lnTo>
                <a:lnTo>
                  <a:pt x="124" y="512"/>
                </a:lnTo>
                <a:lnTo>
                  <a:pt x="125" y="515"/>
                </a:lnTo>
                <a:lnTo>
                  <a:pt x="125" y="515"/>
                </a:lnTo>
                <a:lnTo>
                  <a:pt x="130" y="518"/>
                </a:lnTo>
                <a:lnTo>
                  <a:pt x="139" y="523"/>
                </a:lnTo>
                <a:lnTo>
                  <a:pt x="160" y="532"/>
                </a:lnTo>
                <a:lnTo>
                  <a:pt x="189" y="540"/>
                </a:lnTo>
                <a:lnTo>
                  <a:pt x="195" y="553"/>
                </a:lnTo>
                <a:lnTo>
                  <a:pt x="195" y="553"/>
                </a:lnTo>
                <a:lnTo>
                  <a:pt x="194" y="553"/>
                </a:lnTo>
                <a:lnTo>
                  <a:pt x="191" y="556"/>
                </a:lnTo>
                <a:lnTo>
                  <a:pt x="191" y="561"/>
                </a:lnTo>
                <a:lnTo>
                  <a:pt x="191" y="565"/>
                </a:lnTo>
                <a:lnTo>
                  <a:pt x="192" y="569"/>
                </a:lnTo>
                <a:lnTo>
                  <a:pt x="192" y="569"/>
                </a:lnTo>
                <a:lnTo>
                  <a:pt x="201" y="585"/>
                </a:lnTo>
                <a:lnTo>
                  <a:pt x="201" y="585"/>
                </a:lnTo>
                <a:lnTo>
                  <a:pt x="175" y="584"/>
                </a:lnTo>
                <a:lnTo>
                  <a:pt x="151" y="585"/>
                </a:lnTo>
                <a:lnTo>
                  <a:pt x="138" y="587"/>
                </a:lnTo>
                <a:lnTo>
                  <a:pt x="125" y="588"/>
                </a:lnTo>
                <a:lnTo>
                  <a:pt x="125" y="588"/>
                </a:lnTo>
                <a:lnTo>
                  <a:pt x="101" y="594"/>
                </a:lnTo>
                <a:lnTo>
                  <a:pt x="81" y="599"/>
                </a:lnTo>
                <a:lnTo>
                  <a:pt x="68" y="605"/>
                </a:lnTo>
                <a:lnTo>
                  <a:pt x="65" y="608"/>
                </a:lnTo>
                <a:lnTo>
                  <a:pt x="63" y="611"/>
                </a:lnTo>
                <a:lnTo>
                  <a:pt x="63" y="611"/>
                </a:lnTo>
                <a:lnTo>
                  <a:pt x="68" y="616"/>
                </a:lnTo>
                <a:lnTo>
                  <a:pt x="71" y="617"/>
                </a:lnTo>
                <a:lnTo>
                  <a:pt x="77" y="617"/>
                </a:lnTo>
                <a:lnTo>
                  <a:pt x="77" y="617"/>
                </a:lnTo>
                <a:lnTo>
                  <a:pt x="65" y="625"/>
                </a:lnTo>
                <a:lnTo>
                  <a:pt x="53" y="634"/>
                </a:lnTo>
                <a:lnTo>
                  <a:pt x="39" y="647"/>
                </a:lnTo>
                <a:lnTo>
                  <a:pt x="25" y="664"/>
                </a:lnTo>
                <a:lnTo>
                  <a:pt x="19" y="673"/>
                </a:lnTo>
                <a:lnTo>
                  <a:pt x="13" y="682"/>
                </a:lnTo>
                <a:lnTo>
                  <a:pt x="9" y="693"/>
                </a:lnTo>
                <a:lnTo>
                  <a:pt x="4" y="705"/>
                </a:lnTo>
                <a:lnTo>
                  <a:pt x="1" y="717"/>
                </a:lnTo>
                <a:lnTo>
                  <a:pt x="0" y="729"/>
                </a:lnTo>
                <a:lnTo>
                  <a:pt x="0" y="729"/>
                </a:lnTo>
                <a:lnTo>
                  <a:pt x="0" y="755"/>
                </a:lnTo>
                <a:lnTo>
                  <a:pt x="4" y="779"/>
                </a:lnTo>
                <a:lnTo>
                  <a:pt x="10" y="804"/>
                </a:lnTo>
                <a:lnTo>
                  <a:pt x="16" y="814"/>
                </a:lnTo>
                <a:lnTo>
                  <a:pt x="21" y="826"/>
                </a:lnTo>
                <a:lnTo>
                  <a:pt x="27" y="837"/>
                </a:lnTo>
                <a:lnTo>
                  <a:pt x="34" y="846"/>
                </a:lnTo>
                <a:lnTo>
                  <a:pt x="42" y="857"/>
                </a:lnTo>
                <a:lnTo>
                  <a:pt x="51" y="866"/>
                </a:lnTo>
                <a:lnTo>
                  <a:pt x="62" y="873"/>
                </a:lnTo>
                <a:lnTo>
                  <a:pt x="72" y="881"/>
                </a:lnTo>
                <a:lnTo>
                  <a:pt x="83" y="889"/>
                </a:lnTo>
                <a:lnTo>
                  <a:pt x="97" y="895"/>
                </a:lnTo>
                <a:lnTo>
                  <a:pt x="97" y="895"/>
                </a:lnTo>
                <a:lnTo>
                  <a:pt x="109" y="901"/>
                </a:lnTo>
                <a:lnTo>
                  <a:pt x="122" y="904"/>
                </a:lnTo>
                <a:lnTo>
                  <a:pt x="136" y="907"/>
                </a:lnTo>
                <a:lnTo>
                  <a:pt x="150" y="908"/>
                </a:lnTo>
                <a:lnTo>
                  <a:pt x="163" y="908"/>
                </a:lnTo>
                <a:lnTo>
                  <a:pt x="177" y="907"/>
                </a:lnTo>
                <a:lnTo>
                  <a:pt x="189" y="905"/>
                </a:lnTo>
                <a:lnTo>
                  <a:pt x="203" y="902"/>
                </a:lnTo>
                <a:lnTo>
                  <a:pt x="226" y="895"/>
                </a:lnTo>
                <a:lnTo>
                  <a:pt x="248" y="886"/>
                </a:lnTo>
                <a:lnTo>
                  <a:pt x="265" y="873"/>
                </a:lnTo>
                <a:lnTo>
                  <a:pt x="273" y="866"/>
                </a:lnTo>
                <a:lnTo>
                  <a:pt x="279" y="860"/>
                </a:lnTo>
                <a:lnTo>
                  <a:pt x="279" y="860"/>
                </a:lnTo>
                <a:lnTo>
                  <a:pt x="289" y="846"/>
                </a:lnTo>
                <a:lnTo>
                  <a:pt x="298" y="832"/>
                </a:lnTo>
                <a:lnTo>
                  <a:pt x="304" y="819"/>
                </a:lnTo>
                <a:lnTo>
                  <a:pt x="310" y="805"/>
                </a:lnTo>
                <a:lnTo>
                  <a:pt x="313" y="790"/>
                </a:lnTo>
                <a:lnTo>
                  <a:pt x="316" y="775"/>
                </a:lnTo>
                <a:lnTo>
                  <a:pt x="316" y="760"/>
                </a:lnTo>
                <a:lnTo>
                  <a:pt x="313" y="744"/>
                </a:lnTo>
                <a:lnTo>
                  <a:pt x="313" y="744"/>
                </a:lnTo>
                <a:lnTo>
                  <a:pt x="304" y="702"/>
                </a:lnTo>
                <a:lnTo>
                  <a:pt x="301" y="690"/>
                </a:lnTo>
                <a:lnTo>
                  <a:pt x="285" y="658"/>
                </a:lnTo>
                <a:lnTo>
                  <a:pt x="285" y="649"/>
                </a:lnTo>
                <a:lnTo>
                  <a:pt x="298" y="663"/>
                </a:lnTo>
                <a:lnTo>
                  <a:pt x="313" y="681"/>
                </a:lnTo>
                <a:lnTo>
                  <a:pt x="313" y="681"/>
                </a:lnTo>
                <a:lnTo>
                  <a:pt x="313" y="693"/>
                </a:lnTo>
                <a:lnTo>
                  <a:pt x="315" y="702"/>
                </a:lnTo>
                <a:lnTo>
                  <a:pt x="316" y="713"/>
                </a:lnTo>
                <a:lnTo>
                  <a:pt x="316" y="713"/>
                </a:lnTo>
                <a:lnTo>
                  <a:pt x="329" y="738"/>
                </a:lnTo>
                <a:lnTo>
                  <a:pt x="351" y="784"/>
                </a:lnTo>
                <a:lnTo>
                  <a:pt x="374" y="828"/>
                </a:lnTo>
                <a:lnTo>
                  <a:pt x="383" y="843"/>
                </a:lnTo>
                <a:lnTo>
                  <a:pt x="388" y="851"/>
                </a:lnTo>
                <a:lnTo>
                  <a:pt x="388" y="851"/>
                </a:lnTo>
                <a:lnTo>
                  <a:pt x="398" y="855"/>
                </a:lnTo>
                <a:lnTo>
                  <a:pt x="413" y="860"/>
                </a:lnTo>
                <a:lnTo>
                  <a:pt x="436" y="866"/>
                </a:lnTo>
                <a:lnTo>
                  <a:pt x="624" y="854"/>
                </a:lnTo>
                <a:lnTo>
                  <a:pt x="606" y="879"/>
                </a:lnTo>
                <a:lnTo>
                  <a:pt x="606" y="879"/>
                </a:lnTo>
                <a:lnTo>
                  <a:pt x="601" y="882"/>
                </a:lnTo>
                <a:lnTo>
                  <a:pt x="592" y="889"/>
                </a:lnTo>
                <a:lnTo>
                  <a:pt x="589" y="893"/>
                </a:lnTo>
                <a:lnTo>
                  <a:pt x="586" y="896"/>
                </a:lnTo>
                <a:lnTo>
                  <a:pt x="585" y="901"/>
                </a:lnTo>
                <a:lnTo>
                  <a:pt x="586" y="905"/>
                </a:lnTo>
                <a:lnTo>
                  <a:pt x="586" y="905"/>
                </a:lnTo>
                <a:lnTo>
                  <a:pt x="589" y="907"/>
                </a:lnTo>
                <a:lnTo>
                  <a:pt x="594" y="908"/>
                </a:lnTo>
                <a:lnTo>
                  <a:pt x="608" y="910"/>
                </a:lnTo>
                <a:lnTo>
                  <a:pt x="645" y="913"/>
                </a:lnTo>
                <a:lnTo>
                  <a:pt x="683" y="913"/>
                </a:lnTo>
                <a:lnTo>
                  <a:pt x="695" y="913"/>
                </a:lnTo>
                <a:lnTo>
                  <a:pt x="702" y="911"/>
                </a:lnTo>
                <a:lnTo>
                  <a:pt x="702" y="911"/>
                </a:lnTo>
                <a:lnTo>
                  <a:pt x="705" y="907"/>
                </a:lnTo>
                <a:lnTo>
                  <a:pt x="706" y="902"/>
                </a:lnTo>
                <a:lnTo>
                  <a:pt x="708" y="892"/>
                </a:lnTo>
                <a:lnTo>
                  <a:pt x="708" y="860"/>
                </a:lnTo>
                <a:lnTo>
                  <a:pt x="708" y="860"/>
                </a:lnTo>
                <a:lnTo>
                  <a:pt x="711" y="855"/>
                </a:lnTo>
                <a:lnTo>
                  <a:pt x="712" y="852"/>
                </a:lnTo>
                <a:lnTo>
                  <a:pt x="715" y="851"/>
                </a:lnTo>
                <a:lnTo>
                  <a:pt x="715" y="851"/>
                </a:lnTo>
                <a:lnTo>
                  <a:pt x="741" y="858"/>
                </a:lnTo>
                <a:lnTo>
                  <a:pt x="765" y="866"/>
                </a:lnTo>
                <a:lnTo>
                  <a:pt x="820" y="860"/>
                </a:lnTo>
                <a:lnTo>
                  <a:pt x="820" y="860"/>
                </a:lnTo>
                <a:lnTo>
                  <a:pt x="833" y="873"/>
                </a:lnTo>
                <a:lnTo>
                  <a:pt x="849" y="887"/>
                </a:lnTo>
                <a:lnTo>
                  <a:pt x="870" y="904"/>
                </a:lnTo>
                <a:lnTo>
                  <a:pt x="882" y="911"/>
                </a:lnTo>
                <a:lnTo>
                  <a:pt x="896" y="919"/>
                </a:lnTo>
                <a:lnTo>
                  <a:pt x="912" y="926"/>
                </a:lnTo>
                <a:lnTo>
                  <a:pt x="927" y="933"/>
                </a:lnTo>
                <a:lnTo>
                  <a:pt x="946" y="939"/>
                </a:lnTo>
                <a:lnTo>
                  <a:pt x="965" y="943"/>
                </a:lnTo>
                <a:lnTo>
                  <a:pt x="985" y="945"/>
                </a:lnTo>
                <a:lnTo>
                  <a:pt x="1006" y="946"/>
                </a:lnTo>
                <a:lnTo>
                  <a:pt x="1006" y="946"/>
                </a:lnTo>
                <a:lnTo>
                  <a:pt x="1027" y="945"/>
                </a:lnTo>
                <a:lnTo>
                  <a:pt x="1047" y="940"/>
                </a:lnTo>
                <a:lnTo>
                  <a:pt x="1064" y="934"/>
                </a:lnTo>
                <a:lnTo>
                  <a:pt x="1081" y="925"/>
                </a:lnTo>
                <a:lnTo>
                  <a:pt x="1094" y="914"/>
                </a:lnTo>
                <a:lnTo>
                  <a:pt x="1108" y="902"/>
                </a:lnTo>
                <a:lnTo>
                  <a:pt x="1118" y="890"/>
                </a:lnTo>
                <a:lnTo>
                  <a:pt x="1129" y="876"/>
                </a:lnTo>
                <a:lnTo>
                  <a:pt x="1138" y="861"/>
                </a:lnTo>
                <a:lnTo>
                  <a:pt x="1146" y="848"/>
                </a:lnTo>
                <a:lnTo>
                  <a:pt x="1152" y="834"/>
                </a:lnTo>
                <a:lnTo>
                  <a:pt x="1156" y="820"/>
                </a:lnTo>
                <a:lnTo>
                  <a:pt x="1164" y="798"/>
                </a:lnTo>
                <a:lnTo>
                  <a:pt x="1167" y="779"/>
                </a:lnTo>
                <a:lnTo>
                  <a:pt x="1167" y="779"/>
                </a:lnTo>
                <a:lnTo>
                  <a:pt x="1167" y="754"/>
                </a:lnTo>
                <a:lnTo>
                  <a:pt x="1165" y="731"/>
                </a:lnTo>
                <a:lnTo>
                  <a:pt x="1164" y="707"/>
                </a:lnTo>
                <a:lnTo>
                  <a:pt x="1173" y="687"/>
                </a:lnTo>
                <a:lnTo>
                  <a:pt x="1173" y="687"/>
                </a:lnTo>
                <a:lnTo>
                  <a:pt x="1196" y="681"/>
                </a:lnTo>
                <a:lnTo>
                  <a:pt x="1196" y="681"/>
                </a:lnTo>
                <a:lnTo>
                  <a:pt x="1196" y="678"/>
                </a:lnTo>
                <a:lnTo>
                  <a:pt x="1196" y="669"/>
                </a:lnTo>
                <a:lnTo>
                  <a:pt x="1191" y="640"/>
                </a:lnTo>
                <a:lnTo>
                  <a:pt x="1184" y="611"/>
                </a:lnTo>
                <a:lnTo>
                  <a:pt x="1179" y="594"/>
                </a:lnTo>
                <a:lnTo>
                  <a:pt x="1179" y="594"/>
                </a:lnTo>
                <a:lnTo>
                  <a:pt x="1175" y="588"/>
                </a:lnTo>
                <a:lnTo>
                  <a:pt x="1172" y="587"/>
                </a:lnTo>
                <a:lnTo>
                  <a:pt x="1170" y="582"/>
                </a:lnTo>
                <a:lnTo>
                  <a:pt x="1170" y="582"/>
                </a:lnTo>
                <a:lnTo>
                  <a:pt x="1165" y="570"/>
                </a:lnTo>
                <a:lnTo>
                  <a:pt x="1164" y="559"/>
                </a:lnTo>
                <a:lnTo>
                  <a:pt x="1164" y="559"/>
                </a:lnTo>
                <a:lnTo>
                  <a:pt x="1159" y="550"/>
                </a:lnTo>
                <a:lnTo>
                  <a:pt x="1153" y="537"/>
                </a:lnTo>
                <a:lnTo>
                  <a:pt x="1144" y="518"/>
                </a:lnTo>
                <a:lnTo>
                  <a:pt x="1144" y="508"/>
                </a:lnTo>
                <a:lnTo>
                  <a:pt x="1144" y="508"/>
                </a:lnTo>
                <a:lnTo>
                  <a:pt x="1153" y="505"/>
                </a:lnTo>
                <a:lnTo>
                  <a:pt x="1156" y="502"/>
                </a:lnTo>
                <a:lnTo>
                  <a:pt x="1158" y="500"/>
                </a:lnTo>
                <a:lnTo>
                  <a:pt x="1159" y="497"/>
                </a:lnTo>
                <a:lnTo>
                  <a:pt x="1156" y="496"/>
                </a:lnTo>
                <a:lnTo>
                  <a:pt x="1156" y="496"/>
                </a:lnTo>
                <a:lnTo>
                  <a:pt x="1149" y="491"/>
                </a:lnTo>
                <a:lnTo>
                  <a:pt x="1141" y="487"/>
                </a:lnTo>
                <a:lnTo>
                  <a:pt x="1131" y="482"/>
                </a:lnTo>
                <a:lnTo>
                  <a:pt x="1131" y="482"/>
                </a:lnTo>
                <a:lnTo>
                  <a:pt x="1156" y="452"/>
                </a:lnTo>
                <a:lnTo>
                  <a:pt x="1172" y="429"/>
                </a:lnTo>
                <a:lnTo>
                  <a:pt x="1176" y="421"/>
                </a:lnTo>
                <a:lnTo>
                  <a:pt x="1176" y="418"/>
                </a:lnTo>
                <a:lnTo>
                  <a:pt x="1176" y="415"/>
                </a:lnTo>
                <a:lnTo>
                  <a:pt x="1176" y="415"/>
                </a:lnTo>
                <a:lnTo>
                  <a:pt x="1173" y="414"/>
                </a:lnTo>
                <a:lnTo>
                  <a:pt x="1167" y="414"/>
                </a:lnTo>
                <a:lnTo>
                  <a:pt x="1152" y="415"/>
                </a:lnTo>
                <a:lnTo>
                  <a:pt x="1131" y="421"/>
                </a:lnTo>
                <a:lnTo>
                  <a:pt x="1131" y="421"/>
                </a:lnTo>
                <a:lnTo>
                  <a:pt x="1131" y="396"/>
                </a:lnTo>
                <a:lnTo>
                  <a:pt x="1131" y="376"/>
                </a:lnTo>
                <a:lnTo>
                  <a:pt x="1131" y="368"/>
                </a:lnTo>
                <a:lnTo>
                  <a:pt x="1131" y="365"/>
                </a:lnTo>
                <a:lnTo>
                  <a:pt x="1131" y="365"/>
                </a:lnTo>
                <a:lnTo>
                  <a:pt x="1134" y="352"/>
                </a:lnTo>
                <a:lnTo>
                  <a:pt x="1137" y="327"/>
                </a:lnTo>
                <a:lnTo>
                  <a:pt x="1141" y="294"/>
                </a:lnTo>
                <a:lnTo>
                  <a:pt x="1141" y="294"/>
                </a:lnTo>
                <a:lnTo>
                  <a:pt x="1143" y="294"/>
                </a:lnTo>
                <a:lnTo>
                  <a:pt x="1149" y="294"/>
                </a:lnTo>
                <a:lnTo>
                  <a:pt x="1152" y="294"/>
                </a:lnTo>
                <a:lnTo>
                  <a:pt x="1155" y="292"/>
                </a:lnTo>
                <a:lnTo>
                  <a:pt x="1158" y="289"/>
                </a:lnTo>
                <a:lnTo>
                  <a:pt x="1159" y="285"/>
                </a:lnTo>
                <a:lnTo>
                  <a:pt x="1159" y="285"/>
                </a:lnTo>
                <a:lnTo>
                  <a:pt x="1164" y="274"/>
                </a:lnTo>
                <a:lnTo>
                  <a:pt x="1165" y="267"/>
                </a:lnTo>
                <a:lnTo>
                  <a:pt x="1167" y="259"/>
                </a:lnTo>
                <a:lnTo>
                  <a:pt x="1167" y="259"/>
                </a:lnTo>
                <a:lnTo>
                  <a:pt x="1165" y="253"/>
                </a:lnTo>
                <a:lnTo>
                  <a:pt x="1162" y="247"/>
                </a:lnTo>
                <a:lnTo>
                  <a:pt x="1158" y="239"/>
                </a:lnTo>
                <a:lnTo>
                  <a:pt x="1150" y="232"/>
                </a:lnTo>
                <a:lnTo>
                  <a:pt x="1141" y="224"/>
                </a:lnTo>
                <a:lnTo>
                  <a:pt x="1131" y="220"/>
                </a:lnTo>
                <a:lnTo>
                  <a:pt x="1123" y="218"/>
                </a:lnTo>
                <a:lnTo>
                  <a:pt x="1115" y="218"/>
                </a:lnTo>
                <a:lnTo>
                  <a:pt x="1115" y="218"/>
                </a:lnTo>
                <a:lnTo>
                  <a:pt x="1108" y="218"/>
                </a:lnTo>
                <a:lnTo>
                  <a:pt x="1099" y="218"/>
                </a:lnTo>
                <a:lnTo>
                  <a:pt x="1084" y="224"/>
                </a:lnTo>
                <a:lnTo>
                  <a:pt x="1070" y="232"/>
                </a:lnTo>
                <a:lnTo>
                  <a:pt x="1058" y="241"/>
                </a:lnTo>
                <a:lnTo>
                  <a:pt x="1049" y="250"/>
                </a:lnTo>
                <a:lnTo>
                  <a:pt x="1040" y="258"/>
                </a:lnTo>
                <a:lnTo>
                  <a:pt x="1032" y="268"/>
                </a:lnTo>
                <a:lnTo>
                  <a:pt x="1032" y="268"/>
                </a:lnTo>
                <a:lnTo>
                  <a:pt x="1029" y="274"/>
                </a:lnTo>
                <a:lnTo>
                  <a:pt x="1027" y="285"/>
                </a:lnTo>
                <a:lnTo>
                  <a:pt x="1029" y="294"/>
                </a:lnTo>
                <a:lnTo>
                  <a:pt x="1029" y="297"/>
                </a:lnTo>
                <a:lnTo>
                  <a:pt x="1032" y="300"/>
                </a:lnTo>
                <a:lnTo>
                  <a:pt x="1032" y="300"/>
                </a:lnTo>
                <a:lnTo>
                  <a:pt x="1038" y="303"/>
                </a:lnTo>
                <a:lnTo>
                  <a:pt x="1047" y="303"/>
                </a:lnTo>
                <a:lnTo>
                  <a:pt x="1074" y="305"/>
                </a:lnTo>
                <a:lnTo>
                  <a:pt x="1112" y="303"/>
                </a:lnTo>
                <a:lnTo>
                  <a:pt x="1106" y="311"/>
                </a:lnTo>
                <a:lnTo>
                  <a:pt x="1106" y="311"/>
                </a:lnTo>
                <a:lnTo>
                  <a:pt x="1103" y="314"/>
                </a:lnTo>
                <a:lnTo>
                  <a:pt x="1102" y="317"/>
                </a:lnTo>
                <a:lnTo>
                  <a:pt x="1102" y="320"/>
                </a:lnTo>
                <a:lnTo>
                  <a:pt x="1102" y="320"/>
                </a:lnTo>
                <a:lnTo>
                  <a:pt x="1103" y="326"/>
                </a:lnTo>
                <a:lnTo>
                  <a:pt x="1105" y="335"/>
                </a:lnTo>
                <a:lnTo>
                  <a:pt x="1106" y="349"/>
                </a:lnTo>
                <a:lnTo>
                  <a:pt x="1090" y="361"/>
                </a:lnTo>
                <a:lnTo>
                  <a:pt x="1081" y="377"/>
                </a:lnTo>
                <a:lnTo>
                  <a:pt x="1081" y="377"/>
                </a:lnTo>
                <a:lnTo>
                  <a:pt x="1074" y="365"/>
                </a:lnTo>
                <a:lnTo>
                  <a:pt x="1068" y="358"/>
                </a:lnTo>
                <a:lnTo>
                  <a:pt x="1067" y="356"/>
                </a:lnTo>
                <a:lnTo>
                  <a:pt x="1064" y="355"/>
                </a:lnTo>
                <a:lnTo>
                  <a:pt x="1064" y="355"/>
                </a:lnTo>
                <a:lnTo>
                  <a:pt x="911" y="374"/>
                </a:lnTo>
                <a:lnTo>
                  <a:pt x="911" y="374"/>
                </a:lnTo>
                <a:lnTo>
                  <a:pt x="906" y="352"/>
                </a:lnTo>
                <a:lnTo>
                  <a:pt x="903" y="330"/>
                </a:lnTo>
                <a:lnTo>
                  <a:pt x="900" y="311"/>
                </a:lnTo>
                <a:lnTo>
                  <a:pt x="900" y="311"/>
                </a:lnTo>
                <a:lnTo>
                  <a:pt x="899" y="299"/>
                </a:lnTo>
                <a:lnTo>
                  <a:pt x="897" y="283"/>
                </a:lnTo>
                <a:lnTo>
                  <a:pt x="890" y="250"/>
                </a:lnTo>
                <a:lnTo>
                  <a:pt x="877" y="208"/>
                </a:lnTo>
                <a:lnTo>
                  <a:pt x="877" y="208"/>
                </a:lnTo>
                <a:lnTo>
                  <a:pt x="862" y="195"/>
                </a:lnTo>
                <a:lnTo>
                  <a:pt x="850" y="185"/>
                </a:lnTo>
                <a:lnTo>
                  <a:pt x="843" y="176"/>
                </a:lnTo>
                <a:lnTo>
                  <a:pt x="843" y="176"/>
                </a:lnTo>
                <a:lnTo>
                  <a:pt x="835" y="167"/>
                </a:lnTo>
                <a:lnTo>
                  <a:pt x="830" y="164"/>
                </a:lnTo>
                <a:lnTo>
                  <a:pt x="791" y="160"/>
                </a:lnTo>
                <a:lnTo>
                  <a:pt x="773" y="160"/>
                </a:lnTo>
                <a:lnTo>
                  <a:pt x="773" y="160"/>
                </a:lnTo>
                <a:lnTo>
                  <a:pt x="779" y="153"/>
                </a:lnTo>
                <a:lnTo>
                  <a:pt x="783" y="145"/>
                </a:lnTo>
                <a:lnTo>
                  <a:pt x="788" y="135"/>
                </a:lnTo>
                <a:lnTo>
                  <a:pt x="788" y="135"/>
                </a:lnTo>
                <a:lnTo>
                  <a:pt x="791" y="120"/>
                </a:lnTo>
                <a:lnTo>
                  <a:pt x="793" y="104"/>
                </a:lnTo>
                <a:lnTo>
                  <a:pt x="791" y="86"/>
                </a:lnTo>
                <a:lnTo>
                  <a:pt x="791" y="86"/>
                </a:lnTo>
                <a:lnTo>
                  <a:pt x="802" y="85"/>
                </a:lnTo>
                <a:lnTo>
                  <a:pt x="808" y="82"/>
                </a:lnTo>
                <a:lnTo>
                  <a:pt x="811" y="80"/>
                </a:lnTo>
                <a:lnTo>
                  <a:pt x="811" y="77"/>
                </a:lnTo>
                <a:lnTo>
                  <a:pt x="811" y="77"/>
                </a:lnTo>
                <a:lnTo>
                  <a:pt x="805" y="65"/>
                </a:lnTo>
                <a:lnTo>
                  <a:pt x="793" y="45"/>
                </a:lnTo>
                <a:lnTo>
                  <a:pt x="779" y="27"/>
                </a:lnTo>
                <a:lnTo>
                  <a:pt x="768" y="13"/>
                </a:lnTo>
                <a:lnTo>
                  <a:pt x="768" y="13"/>
                </a:lnTo>
                <a:lnTo>
                  <a:pt x="759" y="9"/>
                </a:lnTo>
                <a:lnTo>
                  <a:pt x="752" y="7"/>
                </a:lnTo>
                <a:lnTo>
                  <a:pt x="744" y="6"/>
                </a:lnTo>
                <a:lnTo>
                  <a:pt x="733" y="3"/>
                </a:lnTo>
                <a:close/>
                <a:moveTo>
                  <a:pt x="624" y="320"/>
                </a:moveTo>
                <a:lnTo>
                  <a:pt x="632" y="371"/>
                </a:lnTo>
                <a:lnTo>
                  <a:pt x="632" y="403"/>
                </a:lnTo>
                <a:lnTo>
                  <a:pt x="632" y="403"/>
                </a:lnTo>
                <a:lnTo>
                  <a:pt x="632" y="414"/>
                </a:lnTo>
                <a:lnTo>
                  <a:pt x="633" y="417"/>
                </a:lnTo>
                <a:lnTo>
                  <a:pt x="635" y="418"/>
                </a:lnTo>
                <a:lnTo>
                  <a:pt x="635" y="418"/>
                </a:lnTo>
                <a:lnTo>
                  <a:pt x="638" y="421"/>
                </a:lnTo>
                <a:lnTo>
                  <a:pt x="641" y="427"/>
                </a:lnTo>
                <a:lnTo>
                  <a:pt x="644" y="435"/>
                </a:lnTo>
                <a:lnTo>
                  <a:pt x="650" y="458"/>
                </a:lnTo>
                <a:lnTo>
                  <a:pt x="635" y="467"/>
                </a:lnTo>
                <a:lnTo>
                  <a:pt x="635" y="467"/>
                </a:lnTo>
                <a:lnTo>
                  <a:pt x="632" y="462"/>
                </a:lnTo>
                <a:lnTo>
                  <a:pt x="623" y="452"/>
                </a:lnTo>
                <a:lnTo>
                  <a:pt x="609" y="438"/>
                </a:lnTo>
                <a:lnTo>
                  <a:pt x="600" y="432"/>
                </a:lnTo>
                <a:lnTo>
                  <a:pt x="589" y="426"/>
                </a:lnTo>
                <a:lnTo>
                  <a:pt x="589" y="426"/>
                </a:lnTo>
                <a:lnTo>
                  <a:pt x="577" y="420"/>
                </a:lnTo>
                <a:lnTo>
                  <a:pt x="562" y="415"/>
                </a:lnTo>
                <a:lnTo>
                  <a:pt x="545" y="411"/>
                </a:lnTo>
                <a:lnTo>
                  <a:pt x="527" y="408"/>
                </a:lnTo>
                <a:lnTo>
                  <a:pt x="494" y="405"/>
                </a:lnTo>
                <a:lnTo>
                  <a:pt x="479" y="405"/>
                </a:lnTo>
                <a:lnTo>
                  <a:pt x="465" y="406"/>
                </a:lnTo>
                <a:lnTo>
                  <a:pt x="465" y="406"/>
                </a:lnTo>
                <a:lnTo>
                  <a:pt x="404" y="415"/>
                </a:lnTo>
                <a:lnTo>
                  <a:pt x="368" y="421"/>
                </a:lnTo>
                <a:lnTo>
                  <a:pt x="391" y="380"/>
                </a:lnTo>
                <a:lnTo>
                  <a:pt x="400" y="377"/>
                </a:lnTo>
                <a:lnTo>
                  <a:pt x="400" y="377"/>
                </a:lnTo>
                <a:lnTo>
                  <a:pt x="420" y="383"/>
                </a:lnTo>
                <a:lnTo>
                  <a:pt x="435" y="386"/>
                </a:lnTo>
                <a:lnTo>
                  <a:pt x="441" y="388"/>
                </a:lnTo>
                <a:lnTo>
                  <a:pt x="445" y="386"/>
                </a:lnTo>
                <a:lnTo>
                  <a:pt x="445" y="386"/>
                </a:lnTo>
                <a:lnTo>
                  <a:pt x="471" y="374"/>
                </a:lnTo>
                <a:lnTo>
                  <a:pt x="471" y="374"/>
                </a:lnTo>
                <a:lnTo>
                  <a:pt x="483" y="368"/>
                </a:lnTo>
                <a:lnTo>
                  <a:pt x="497" y="361"/>
                </a:lnTo>
                <a:lnTo>
                  <a:pt x="497" y="361"/>
                </a:lnTo>
                <a:lnTo>
                  <a:pt x="507" y="358"/>
                </a:lnTo>
                <a:lnTo>
                  <a:pt x="515" y="356"/>
                </a:lnTo>
                <a:lnTo>
                  <a:pt x="523" y="355"/>
                </a:lnTo>
                <a:lnTo>
                  <a:pt x="523" y="355"/>
                </a:lnTo>
                <a:lnTo>
                  <a:pt x="529" y="353"/>
                </a:lnTo>
                <a:lnTo>
                  <a:pt x="541" y="347"/>
                </a:lnTo>
                <a:lnTo>
                  <a:pt x="573" y="329"/>
                </a:lnTo>
                <a:lnTo>
                  <a:pt x="615" y="303"/>
                </a:lnTo>
                <a:lnTo>
                  <a:pt x="624" y="320"/>
                </a:lnTo>
                <a:close/>
                <a:moveTo>
                  <a:pt x="814" y="308"/>
                </a:moveTo>
                <a:lnTo>
                  <a:pt x="830" y="358"/>
                </a:lnTo>
                <a:lnTo>
                  <a:pt x="827" y="418"/>
                </a:lnTo>
                <a:lnTo>
                  <a:pt x="805" y="426"/>
                </a:lnTo>
                <a:lnTo>
                  <a:pt x="782" y="421"/>
                </a:lnTo>
                <a:lnTo>
                  <a:pt x="788" y="361"/>
                </a:lnTo>
                <a:lnTo>
                  <a:pt x="799" y="323"/>
                </a:lnTo>
                <a:lnTo>
                  <a:pt x="811" y="279"/>
                </a:lnTo>
                <a:lnTo>
                  <a:pt x="814" y="308"/>
                </a:lnTo>
                <a:close/>
                <a:moveTo>
                  <a:pt x="799" y="576"/>
                </a:moveTo>
                <a:lnTo>
                  <a:pt x="799" y="576"/>
                </a:lnTo>
                <a:lnTo>
                  <a:pt x="799" y="582"/>
                </a:lnTo>
                <a:lnTo>
                  <a:pt x="802" y="588"/>
                </a:lnTo>
                <a:lnTo>
                  <a:pt x="808" y="594"/>
                </a:lnTo>
                <a:lnTo>
                  <a:pt x="808" y="594"/>
                </a:lnTo>
                <a:lnTo>
                  <a:pt x="815" y="599"/>
                </a:lnTo>
                <a:lnTo>
                  <a:pt x="820" y="599"/>
                </a:lnTo>
                <a:lnTo>
                  <a:pt x="823" y="599"/>
                </a:lnTo>
                <a:lnTo>
                  <a:pt x="824" y="597"/>
                </a:lnTo>
                <a:lnTo>
                  <a:pt x="865" y="666"/>
                </a:lnTo>
                <a:lnTo>
                  <a:pt x="849" y="681"/>
                </a:lnTo>
                <a:lnTo>
                  <a:pt x="762" y="649"/>
                </a:lnTo>
                <a:lnTo>
                  <a:pt x="779" y="614"/>
                </a:lnTo>
                <a:lnTo>
                  <a:pt x="799" y="576"/>
                </a:lnTo>
                <a:close/>
                <a:moveTo>
                  <a:pt x="71" y="767"/>
                </a:moveTo>
                <a:lnTo>
                  <a:pt x="57" y="773"/>
                </a:lnTo>
                <a:lnTo>
                  <a:pt x="57" y="773"/>
                </a:lnTo>
                <a:lnTo>
                  <a:pt x="56" y="760"/>
                </a:lnTo>
                <a:lnTo>
                  <a:pt x="56" y="746"/>
                </a:lnTo>
                <a:lnTo>
                  <a:pt x="57" y="729"/>
                </a:lnTo>
                <a:lnTo>
                  <a:pt x="57" y="729"/>
                </a:lnTo>
                <a:lnTo>
                  <a:pt x="60" y="720"/>
                </a:lnTo>
                <a:lnTo>
                  <a:pt x="63" y="714"/>
                </a:lnTo>
                <a:lnTo>
                  <a:pt x="71" y="702"/>
                </a:lnTo>
                <a:lnTo>
                  <a:pt x="77" y="696"/>
                </a:lnTo>
                <a:lnTo>
                  <a:pt x="80" y="694"/>
                </a:lnTo>
                <a:lnTo>
                  <a:pt x="89" y="697"/>
                </a:lnTo>
                <a:lnTo>
                  <a:pt x="89" y="697"/>
                </a:lnTo>
                <a:lnTo>
                  <a:pt x="83" y="708"/>
                </a:lnTo>
                <a:lnTo>
                  <a:pt x="77" y="719"/>
                </a:lnTo>
                <a:lnTo>
                  <a:pt x="75" y="725"/>
                </a:lnTo>
                <a:lnTo>
                  <a:pt x="74" y="732"/>
                </a:lnTo>
                <a:lnTo>
                  <a:pt x="74" y="732"/>
                </a:lnTo>
                <a:lnTo>
                  <a:pt x="71" y="757"/>
                </a:lnTo>
                <a:lnTo>
                  <a:pt x="71" y="767"/>
                </a:lnTo>
                <a:lnTo>
                  <a:pt x="71" y="767"/>
                </a:lnTo>
                <a:close/>
                <a:moveTo>
                  <a:pt x="115" y="669"/>
                </a:moveTo>
                <a:lnTo>
                  <a:pt x="115" y="669"/>
                </a:lnTo>
                <a:lnTo>
                  <a:pt x="127" y="664"/>
                </a:lnTo>
                <a:lnTo>
                  <a:pt x="138" y="661"/>
                </a:lnTo>
                <a:lnTo>
                  <a:pt x="151" y="658"/>
                </a:lnTo>
                <a:lnTo>
                  <a:pt x="151" y="658"/>
                </a:lnTo>
                <a:lnTo>
                  <a:pt x="160" y="658"/>
                </a:lnTo>
                <a:lnTo>
                  <a:pt x="166" y="660"/>
                </a:lnTo>
                <a:lnTo>
                  <a:pt x="169" y="661"/>
                </a:lnTo>
                <a:lnTo>
                  <a:pt x="169" y="663"/>
                </a:lnTo>
                <a:lnTo>
                  <a:pt x="169" y="663"/>
                </a:lnTo>
                <a:lnTo>
                  <a:pt x="163" y="672"/>
                </a:lnTo>
                <a:lnTo>
                  <a:pt x="163" y="672"/>
                </a:lnTo>
                <a:lnTo>
                  <a:pt x="162" y="672"/>
                </a:lnTo>
                <a:lnTo>
                  <a:pt x="160" y="672"/>
                </a:lnTo>
                <a:lnTo>
                  <a:pt x="157" y="672"/>
                </a:lnTo>
                <a:lnTo>
                  <a:pt x="118" y="678"/>
                </a:lnTo>
                <a:lnTo>
                  <a:pt x="115" y="669"/>
                </a:lnTo>
                <a:close/>
                <a:moveTo>
                  <a:pt x="71" y="808"/>
                </a:moveTo>
                <a:lnTo>
                  <a:pt x="80" y="799"/>
                </a:lnTo>
                <a:lnTo>
                  <a:pt x="92" y="799"/>
                </a:lnTo>
                <a:lnTo>
                  <a:pt x="92" y="799"/>
                </a:lnTo>
                <a:lnTo>
                  <a:pt x="97" y="799"/>
                </a:lnTo>
                <a:lnTo>
                  <a:pt x="97" y="801"/>
                </a:lnTo>
                <a:lnTo>
                  <a:pt x="97" y="802"/>
                </a:lnTo>
                <a:lnTo>
                  <a:pt x="97" y="802"/>
                </a:lnTo>
                <a:lnTo>
                  <a:pt x="97" y="810"/>
                </a:lnTo>
                <a:lnTo>
                  <a:pt x="97" y="819"/>
                </a:lnTo>
                <a:lnTo>
                  <a:pt x="97" y="819"/>
                </a:lnTo>
                <a:lnTo>
                  <a:pt x="95" y="820"/>
                </a:lnTo>
                <a:lnTo>
                  <a:pt x="94" y="820"/>
                </a:lnTo>
                <a:lnTo>
                  <a:pt x="88" y="822"/>
                </a:lnTo>
                <a:lnTo>
                  <a:pt x="80" y="822"/>
                </a:lnTo>
                <a:lnTo>
                  <a:pt x="71" y="808"/>
                </a:lnTo>
                <a:close/>
                <a:moveTo>
                  <a:pt x="253" y="784"/>
                </a:moveTo>
                <a:lnTo>
                  <a:pt x="253" y="784"/>
                </a:lnTo>
                <a:lnTo>
                  <a:pt x="253" y="791"/>
                </a:lnTo>
                <a:lnTo>
                  <a:pt x="251" y="799"/>
                </a:lnTo>
                <a:lnTo>
                  <a:pt x="250" y="805"/>
                </a:lnTo>
                <a:lnTo>
                  <a:pt x="250" y="805"/>
                </a:lnTo>
                <a:lnTo>
                  <a:pt x="245" y="813"/>
                </a:lnTo>
                <a:lnTo>
                  <a:pt x="244" y="816"/>
                </a:lnTo>
                <a:lnTo>
                  <a:pt x="224" y="816"/>
                </a:lnTo>
                <a:lnTo>
                  <a:pt x="224" y="805"/>
                </a:lnTo>
                <a:lnTo>
                  <a:pt x="241" y="787"/>
                </a:lnTo>
                <a:lnTo>
                  <a:pt x="253" y="784"/>
                </a:lnTo>
                <a:close/>
                <a:moveTo>
                  <a:pt x="1015" y="842"/>
                </a:moveTo>
                <a:lnTo>
                  <a:pt x="1032" y="860"/>
                </a:lnTo>
                <a:lnTo>
                  <a:pt x="1035" y="879"/>
                </a:lnTo>
                <a:lnTo>
                  <a:pt x="1035" y="879"/>
                </a:lnTo>
                <a:lnTo>
                  <a:pt x="1031" y="882"/>
                </a:lnTo>
                <a:lnTo>
                  <a:pt x="1018" y="889"/>
                </a:lnTo>
                <a:lnTo>
                  <a:pt x="1009" y="892"/>
                </a:lnTo>
                <a:lnTo>
                  <a:pt x="1000" y="895"/>
                </a:lnTo>
                <a:lnTo>
                  <a:pt x="990" y="896"/>
                </a:lnTo>
                <a:lnTo>
                  <a:pt x="977" y="895"/>
                </a:lnTo>
                <a:lnTo>
                  <a:pt x="977" y="895"/>
                </a:lnTo>
                <a:lnTo>
                  <a:pt x="967" y="893"/>
                </a:lnTo>
                <a:lnTo>
                  <a:pt x="958" y="890"/>
                </a:lnTo>
                <a:lnTo>
                  <a:pt x="950" y="887"/>
                </a:lnTo>
                <a:lnTo>
                  <a:pt x="946" y="884"/>
                </a:lnTo>
                <a:lnTo>
                  <a:pt x="938" y="878"/>
                </a:lnTo>
                <a:lnTo>
                  <a:pt x="935" y="876"/>
                </a:lnTo>
                <a:lnTo>
                  <a:pt x="943" y="854"/>
                </a:lnTo>
                <a:lnTo>
                  <a:pt x="943" y="854"/>
                </a:lnTo>
                <a:lnTo>
                  <a:pt x="953" y="854"/>
                </a:lnTo>
                <a:lnTo>
                  <a:pt x="965" y="854"/>
                </a:lnTo>
                <a:lnTo>
                  <a:pt x="980" y="851"/>
                </a:lnTo>
                <a:lnTo>
                  <a:pt x="980" y="851"/>
                </a:lnTo>
                <a:lnTo>
                  <a:pt x="1006" y="843"/>
                </a:lnTo>
                <a:lnTo>
                  <a:pt x="1015" y="842"/>
                </a:lnTo>
                <a:lnTo>
                  <a:pt x="1015" y="84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887A851D-CC07-4F93-AB5A-7461915EF357}"/>
              </a:ext>
            </a:extLst>
          </p:cNvPr>
          <p:cNvSpPr>
            <a:spLocks/>
          </p:cNvSpPr>
          <p:nvPr/>
        </p:nvSpPr>
        <p:spPr bwMode="auto">
          <a:xfrm>
            <a:off x="4260351" y="904186"/>
            <a:ext cx="1250307" cy="2565542"/>
          </a:xfrm>
          <a:custGeom>
            <a:avLst/>
            <a:gdLst>
              <a:gd name="T0" fmla="*/ 245 w 674"/>
              <a:gd name="T1" fmla="*/ 64 h 1383"/>
              <a:gd name="T2" fmla="*/ 238 w 674"/>
              <a:gd name="T3" fmla="*/ 97 h 1383"/>
              <a:gd name="T4" fmla="*/ 256 w 674"/>
              <a:gd name="T5" fmla="*/ 105 h 1383"/>
              <a:gd name="T6" fmla="*/ 269 w 674"/>
              <a:gd name="T7" fmla="*/ 125 h 1383"/>
              <a:gd name="T8" fmla="*/ 260 w 674"/>
              <a:gd name="T9" fmla="*/ 188 h 1383"/>
              <a:gd name="T10" fmla="*/ 181 w 674"/>
              <a:gd name="T11" fmla="*/ 266 h 1383"/>
              <a:gd name="T12" fmla="*/ 147 w 674"/>
              <a:gd name="T13" fmla="*/ 407 h 1383"/>
              <a:gd name="T14" fmla="*/ 141 w 674"/>
              <a:gd name="T15" fmla="*/ 493 h 1383"/>
              <a:gd name="T16" fmla="*/ 130 w 674"/>
              <a:gd name="T17" fmla="*/ 566 h 1383"/>
              <a:gd name="T18" fmla="*/ 124 w 674"/>
              <a:gd name="T19" fmla="*/ 608 h 1383"/>
              <a:gd name="T20" fmla="*/ 110 w 674"/>
              <a:gd name="T21" fmla="*/ 680 h 1383"/>
              <a:gd name="T22" fmla="*/ 113 w 674"/>
              <a:gd name="T23" fmla="*/ 713 h 1383"/>
              <a:gd name="T24" fmla="*/ 98 w 674"/>
              <a:gd name="T25" fmla="*/ 1007 h 1383"/>
              <a:gd name="T26" fmla="*/ 43 w 674"/>
              <a:gd name="T27" fmla="*/ 1129 h 1383"/>
              <a:gd name="T28" fmla="*/ 25 w 674"/>
              <a:gd name="T29" fmla="*/ 1194 h 1383"/>
              <a:gd name="T30" fmla="*/ 19 w 674"/>
              <a:gd name="T31" fmla="*/ 1238 h 1383"/>
              <a:gd name="T32" fmla="*/ 13 w 674"/>
              <a:gd name="T33" fmla="*/ 1311 h 1383"/>
              <a:gd name="T34" fmla="*/ 1 w 674"/>
              <a:gd name="T35" fmla="*/ 1365 h 1383"/>
              <a:gd name="T36" fmla="*/ 65 w 674"/>
              <a:gd name="T37" fmla="*/ 1382 h 1383"/>
              <a:gd name="T38" fmla="*/ 204 w 674"/>
              <a:gd name="T39" fmla="*/ 1374 h 1383"/>
              <a:gd name="T40" fmla="*/ 191 w 674"/>
              <a:gd name="T41" fmla="*/ 1341 h 1383"/>
              <a:gd name="T42" fmla="*/ 90 w 674"/>
              <a:gd name="T43" fmla="*/ 1259 h 1383"/>
              <a:gd name="T44" fmla="*/ 110 w 674"/>
              <a:gd name="T45" fmla="*/ 1232 h 1383"/>
              <a:gd name="T46" fmla="*/ 213 w 674"/>
              <a:gd name="T47" fmla="*/ 1019 h 1383"/>
              <a:gd name="T48" fmla="*/ 401 w 674"/>
              <a:gd name="T49" fmla="*/ 1183 h 1383"/>
              <a:gd name="T50" fmla="*/ 427 w 674"/>
              <a:gd name="T51" fmla="*/ 1232 h 1383"/>
              <a:gd name="T52" fmla="*/ 456 w 674"/>
              <a:gd name="T53" fmla="*/ 1261 h 1383"/>
              <a:gd name="T54" fmla="*/ 471 w 674"/>
              <a:gd name="T55" fmla="*/ 1364 h 1383"/>
              <a:gd name="T56" fmla="*/ 532 w 674"/>
              <a:gd name="T57" fmla="*/ 1347 h 1383"/>
              <a:gd name="T58" fmla="*/ 601 w 674"/>
              <a:gd name="T59" fmla="*/ 1335 h 1383"/>
              <a:gd name="T60" fmla="*/ 674 w 674"/>
              <a:gd name="T61" fmla="*/ 1292 h 1383"/>
              <a:gd name="T62" fmla="*/ 656 w 674"/>
              <a:gd name="T63" fmla="*/ 1274 h 1383"/>
              <a:gd name="T64" fmla="*/ 601 w 674"/>
              <a:gd name="T65" fmla="*/ 1280 h 1383"/>
              <a:gd name="T66" fmla="*/ 536 w 674"/>
              <a:gd name="T67" fmla="*/ 1252 h 1383"/>
              <a:gd name="T68" fmla="*/ 529 w 674"/>
              <a:gd name="T69" fmla="*/ 1214 h 1383"/>
              <a:gd name="T70" fmla="*/ 509 w 674"/>
              <a:gd name="T71" fmla="*/ 1144 h 1383"/>
              <a:gd name="T72" fmla="*/ 486 w 674"/>
              <a:gd name="T73" fmla="*/ 1019 h 1383"/>
              <a:gd name="T74" fmla="*/ 391 w 674"/>
              <a:gd name="T75" fmla="*/ 760 h 1383"/>
              <a:gd name="T76" fmla="*/ 359 w 674"/>
              <a:gd name="T77" fmla="*/ 668 h 1383"/>
              <a:gd name="T78" fmla="*/ 371 w 674"/>
              <a:gd name="T79" fmla="*/ 630 h 1383"/>
              <a:gd name="T80" fmla="*/ 460 w 674"/>
              <a:gd name="T81" fmla="*/ 678 h 1383"/>
              <a:gd name="T82" fmla="*/ 474 w 674"/>
              <a:gd name="T83" fmla="*/ 684 h 1383"/>
              <a:gd name="T84" fmla="*/ 523 w 674"/>
              <a:gd name="T85" fmla="*/ 710 h 1383"/>
              <a:gd name="T86" fmla="*/ 550 w 674"/>
              <a:gd name="T87" fmla="*/ 690 h 1383"/>
              <a:gd name="T88" fmla="*/ 542 w 674"/>
              <a:gd name="T89" fmla="*/ 657 h 1383"/>
              <a:gd name="T90" fmla="*/ 510 w 674"/>
              <a:gd name="T91" fmla="*/ 634 h 1383"/>
              <a:gd name="T92" fmla="*/ 394 w 674"/>
              <a:gd name="T93" fmla="*/ 496 h 1383"/>
              <a:gd name="T94" fmla="*/ 383 w 674"/>
              <a:gd name="T95" fmla="*/ 340 h 1383"/>
              <a:gd name="T96" fmla="*/ 366 w 674"/>
              <a:gd name="T97" fmla="*/ 297 h 1383"/>
              <a:gd name="T98" fmla="*/ 365 w 674"/>
              <a:gd name="T99" fmla="*/ 231 h 1383"/>
              <a:gd name="T100" fmla="*/ 392 w 674"/>
              <a:gd name="T101" fmla="*/ 214 h 1383"/>
              <a:gd name="T102" fmla="*/ 407 w 674"/>
              <a:gd name="T103" fmla="*/ 188 h 1383"/>
              <a:gd name="T104" fmla="*/ 427 w 674"/>
              <a:gd name="T105" fmla="*/ 169 h 1383"/>
              <a:gd name="T106" fmla="*/ 426 w 674"/>
              <a:gd name="T107" fmla="*/ 134 h 1383"/>
              <a:gd name="T108" fmla="*/ 444 w 674"/>
              <a:gd name="T109" fmla="*/ 85 h 1383"/>
              <a:gd name="T110" fmla="*/ 454 w 674"/>
              <a:gd name="T111" fmla="*/ 29 h 1383"/>
              <a:gd name="T112" fmla="*/ 426 w 674"/>
              <a:gd name="T113" fmla="*/ 0 h 1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74" h="1383">
                <a:moveTo>
                  <a:pt x="419" y="0"/>
                </a:moveTo>
                <a:lnTo>
                  <a:pt x="419" y="0"/>
                </a:lnTo>
                <a:lnTo>
                  <a:pt x="392" y="9"/>
                </a:lnTo>
                <a:lnTo>
                  <a:pt x="338" y="29"/>
                </a:lnTo>
                <a:lnTo>
                  <a:pt x="250" y="61"/>
                </a:lnTo>
                <a:lnTo>
                  <a:pt x="250" y="61"/>
                </a:lnTo>
                <a:lnTo>
                  <a:pt x="245" y="64"/>
                </a:lnTo>
                <a:lnTo>
                  <a:pt x="242" y="68"/>
                </a:lnTo>
                <a:lnTo>
                  <a:pt x="239" y="74"/>
                </a:lnTo>
                <a:lnTo>
                  <a:pt x="238" y="81"/>
                </a:lnTo>
                <a:lnTo>
                  <a:pt x="236" y="93"/>
                </a:lnTo>
                <a:lnTo>
                  <a:pt x="236" y="96"/>
                </a:lnTo>
                <a:lnTo>
                  <a:pt x="238" y="97"/>
                </a:lnTo>
                <a:lnTo>
                  <a:pt x="238" y="97"/>
                </a:lnTo>
                <a:lnTo>
                  <a:pt x="242" y="99"/>
                </a:lnTo>
                <a:lnTo>
                  <a:pt x="248" y="102"/>
                </a:lnTo>
                <a:lnTo>
                  <a:pt x="254" y="103"/>
                </a:lnTo>
                <a:lnTo>
                  <a:pt x="256" y="103"/>
                </a:lnTo>
                <a:lnTo>
                  <a:pt x="256" y="103"/>
                </a:lnTo>
                <a:lnTo>
                  <a:pt x="256" y="103"/>
                </a:lnTo>
                <a:lnTo>
                  <a:pt x="256" y="105"/>
                </a:lnTo>
                <a:lnTo>
                  <a:pt x="256" y="109"/>
                </a:lnTo>
                <a:lnTo>
                  <a:pt x="256" y="109"/>
                </a:lnTo>
                <a:lnTo>
                  <a:pt x="260" y="111"/>
                </a:lnTo>
                <a:lnTo>
                  <a:pt x="265" y="114"/>
                </a:lnTo>
                <a:lnTo>
                  <a:pt x="268" y="115"/>
                </a:lnTo>
                <a:lnTo>
                  <a:pt x="268" y="115"/>
                </a:lnTo>
                <a:lnTo>
                  <a:pt x="269" y="125"/>
                </a:lnTo>
                <a:lnTo>
                  <a:pt x="272" y="141"/>
                </a:lnTo>
                <a:lnTo>
                  <a:pt x="274" y="158"/>
                </a:lnTo>
                <a:lnTo>
                  <a:pt x="274" y="164"/>
                </a:lnTo>
                <a:lnTo>
                  <a:pt x="274" y="164"/>
                </a:lnTo>
                <a:lnTo>
                  <a:pt x="272" y="165"/>
                </a:lnTo>
                <a:lnTo>
                  <a:pt x="269" y="172"/>
                </a:lnTo>
                <a:lnTo>
                  <a:pt x="260" y="188"/>
                </a:lnTo>
                <a:lnTo>
                  <a:pt x="250" y="213"/>
                </a:lnTo>
                <a:lnTo>
                  <a:pt x="250" y="213"/>
                </a:lnTo>
                <a:lnTo>
                  <a:pt x="239" y="219"/>
                </a:lnTo>
                <a:lnTo>
                  <a:pt x="216" y="235"/>
                </a:lnTo>
                <a:lnTo>
                  <a:pt x="203" y="246"/>
                </a:lnTo>
                <a:lnTo>
                  <a:pt x="191" y="255"/>
                </a:lnTo>
                <a:lnTo>
                  <a:pt x="181" y="266"/>
                </a:lnTo>
                <a:lnTo>
                  <a:pt x="178" y="269"/>
                </a:lnTo>
                <a:lnTo>
                  <a:pt x="177" y="273"/>
                </a:lnTo>
                <a:lnTo>
                  <a:pt x="177" y="273"/>
                </a:lnTo>
                <a:lnTo>
                  <a:pt x="160" y="343"/>
                </a:lnTo>
                <a:lnTo>
                  <a:pt x="151" y="384"/>
                </a:lnTo>
                <a:lnTo>
                  <a:pt x="147" y="407"/>
                </a:lnTo>
                <a:lnTo>
                  <a:pt x="147" y="407"/>
                </a:lnTo>
                <a:lnTo>
                  <a:pt x="147" y="422"/>
                </a:lnTo>
                <a:lnTo>
                  <a:pt x="150" y="445"/>
                </a:lnTo>
                <a:lnTo>
                  <a:pt x="153" y="473"/>
                </a:lnTo>
                <a:lnTo>
                  <a:pt x="153" y="473"/>
                </a:lnTo>
                <a:lnTo>
                  <a:pt x="147" y="483"/>
                </a:lnTo>
                <a:lnTo>
                  <a:pt x="142" y="490"/>
                </a:lnTo>
                <a:lnTo>
                  <a:pt x="141" y="493"/>
                </a:lnTo>
                <a:lnTo>
                  <a:pt x="141" y="498"/>
                </a:lnTo>
                <a:lnTo>
                  <a:pt x="141" y="498"/>
                </a:lnTo>
                <a:lnTo>
                  <a:pt x="141" y="507"/>
                </a:lnTo>
                <a:lnTo>
                  <a:pt x="139" y="517"/>
                </a:lnTo>
                <a:lnTo>
                  <a:pt x="134" y="540"/>
                </a:lnTo>
                <a:lnTo>
                  <a:pt x="134" y="540"/>
                </a:lnTo>
                <a:lnTo>
                  <a:pt x="130" y="566"/>
                </a:lnTo>
                <a:lnTo>
                  <a:pt x="128" y="577"/>
                </a:lnTo>
                <a:lnTo>
                  <a:pt x="128" y="583"/>
                </a:lnTo>
                <a:lnTo>
                  <a:pt x="128" y="583"/>
                </a:lnTo>
                <a:lnTo>
                  <a:pt x="134" y="589"/>
                </a:lnTo>
                <a:lnTo>
                  <a:pt x="128" y="607"/>
                </a:lnTo>
                <a:lnTo>
                  <a:pt x="128" y="607"/>
                </a:lnTo>
                <a:lnTo>
                  <a:pt x="124" y="608"/>
                </a:lnTo>
                <a:lnTo>
                  <a:pt x="119" y="613"/>
                </a:lnTo>
                <a:lnTo>
                  <a:pt x="116" y="619"/>
                </a:lnTo>
                <a:lnTo>
                  <a:pt x="116" y="619"/>
                </a:lnTo>
                <a:lnTo>
                  <a:pt x="115" y="633"/>
                </a:lnTo>
                <a:lnTo>
                  <a:pt x="112" y="651"/>
                </a:lnTo>
                <a:lnTo>
                  <a:pt x="110" y="680"/>
                </a:lnTo>
                <a:lnTo>
                  <a:pt x="110" y="680"/>
                </a:lnTo>
                <a:lnTo>
                  <a:pt x="109" y="695"/>
                </a:lnTo>
                <a:lnTo>
                  <a:pt x="109" y="702"/>
                </a:lnTo>
                <a:lnTo>
                  <a:pt x="109" y="704"/>
                </a:lnTo>
                <a:lnTo>
                  <a:pt x="110" y="704"/>
                </a:lnTo>
                <a:lnTo>
                  <a:pt x="110" y="704"/>
                </a:lnTo>
                <a:lnTo>
                  <a:pt x="112" y="705"/>
                </a:lnTo>
                <a:lnTo>
                  <a:pt x="113" y="713"/>
                </a:lnTo>
                <a:lnTo>
                  <a:pt x="118" y="733"/>
                </a:lnTo>
                <a:lnTo>
                  <a:pt x="122" y="765"/>
                </a:lnTo>
                <a:lnTo>
                  <a:pt x="122" y="765"/>
                </a:lnTo>
                <a:lnTo>
                  <a:pt x="122" y="784"/>
                </a:lnTo>
                <a:lnTo>
                  <a:pt x="122" y="801"/>
                </a:lnTo>
                <a:lnTo>
                  <a:pt x="98" y="1007"/>
                </a:lnTo>
                <a:lnTo>
                  <a:pt x="98" y="1007"/>
                </a:lnTo>
                <a:lnTo>
                  <a:pt x="80" y="1045"/>
                </a:lnTo>
                <a:lnTo>
                  <a:pt x="56" y="1092"/>
                </a:lnTo>
                <a:lnTo>
                  <a:pt x="56" y="1092"/>
                </a:lnTo>
                <a:lnTo>
                  <a:pt x="48" y="1107"/>
                </a:lnTo>
                <a:lnTo>
                  <a:pt x="45" y="1115"/>
                </a:lnTo>
                <a:lnTo>
                  <a:pt x="43" y="1129"/>
                </a:lnTo>
                <a:lnTo>
                  <a:pt x="43" y="1129"/>
                </a:lnTo>
                <a:lnTo>
                  <a:pt x="40" y="1145"/>
                </a:lnTo>
                <a:lnTo>
                  <a:pt x="37" y="1162"/>
                </a:lnTo>
                <a:lnTo>
                  <a:pt x="31" y="1177"/>
                </a:lnTo>
                <a:lnTo>
                  <a:pt x="31" y="1177"/>
                </a:lnTo>
                <a:lnTo>
                  <a:pt x="25" y="1189"/>
                </a:lnTo>
                <a:lnTo>
                  <a:pt x="25" y="1189"/>
                </a:lnTo>
                <a:lnTo>
                  <a:pt x="25" y="1194"/>
                </a:lnTo>
                <a:lnTo>
                  <a:pt x="25" y="1198"/>
                </a:lnTo>
                <a:lnTo>
                  <a:pt x="25" y="1204"/>
                </a:lnTo>
                <a:lnTo>
                  <a:pt x="25" y="1208"/>
                </a:lnTo>
                <a:lnTo>
                  <a:pt x="25" y="1208"/>
                </a:lnTo>
                <a:lnTo>
                  <a:pt x="22" y="1221"/>
                </a:lnTo>
                <a:lnTo>
                  <a:pt x="19" y="1238"/>
                </a:lnTo>
                <a:lnTo>
                  <a:pt x="19" y="1238"/>
                </a:lnTo>
                <a:lnTo>
                  <a:pt x="19" y="1244"/>
                </a:lnTo>
                <a:lnTo>
                  <a:pt x="19" y="1250"/>
                </a:lnTo>
                <a:lnTo>
                  <a:pt x="19" y="1250"/>
                </a:lnTo>
                <a:lnTo>
                  <a:pt x="18" y="1261"/>
                </a:lnTo>
                <a:lnTo>
                  <a:pt x="16" y="1282"/>
                </a:lnTo>
                <a:lnTo>
                  <a:pt x="13" y="1302"/>
                </a:lnTo>
                <a:lnTo>
                  <a:pt x="13" y="1311"/>
                </a:lnTo>
                <a:lnTo>
                  <a:pt x="13" y="1311"/>
                </a:lnTo>
                <a:lnTo>
                  <a:pt x="12" y="1315"/>
                </a:lnTo>
                <a:lnTo>
                  <a:pt x="6" y="1329"/>
                </a:lnTo>
                <a:lnTo>
                  <a:pt x="3" y="1336"/>
                </a:lnTo>
                <a:lnTo>
                  <a:pt x="1" y="1346"/>
                </a:lnTo>
                <a:lnTo>
                  <a:pt x="0" y="1355"/>
                </a:lnTo>
                <a:lnTo>
                  <a:pt x="1" y="1365"/>
                </a:lnTo>
                <a:lnTo>
                  <a:pt x="1" y="1365"/>
                </a:lnTo>
                <a:lnTo>
                  <a:pt x="3" y="1368"/>
                </a:lnTo>
                <a:lnTo>
                  <a:pt x="4" y="1370"/>
                </a:lnTo>
                <a:lnTo>
                  <a:pt x="10" y="1374"/>
                </a:lnTo>
                <a:lnTo>
                  <a:pt x="21" y="1377"/>
                </a:lnTo>
                <a:lnTo>
                  <a:pt x="33" y="1379"/>
                </a:lnTo>
                <a:lnTo>
                  <a:pt x="65" y="1382"/>
                </a:lnTo>
                <a:lnTo>
                  <a:pt x="100" y="1383"/>
                </a:lnTo>
                <a:lnTo>
                  <a:pt x="136" y="1383"/>
                </a:lnTo>
                <a:lnTo>
                  <a:pt x="168" y="1382"/>
                </a:lnTo>
                <a:lnTo>
                  <a:pt x="191" y="1379"/>
                </a:lnTo>
                <a:lnTo>
                  <a:pt x="201" y="1377"/>
                </a:lnTo>
                <a:lnTo>
                  <a:pt x="201" y="1377"/>
                </a:lnTo>
                <a:lnTo>
                  <a:pt x="204" y="1374"/>
                </a:lnTo>
                <a:lnTo>
                  <a:pt x="206" y="1371"/>
                </a:lnTo>
                <a:lnTo>
                  <a:pt x="207" y="1364"/>
                </a:lnTo>
                <a:lnTo>
                  <a:pt x="206" y="1355"/>
                </a:lnTo>
                <a:lnTo>
                  <a:pt x="201" y="1347"/>
                </a:lnTo>
                <a:lnTo>
                  <a:pt x="201" y="1347"/>
                </a:lnTo>
                <a:lnTo>
                  <a:pt x="197" y="1344"/>
                </a:lnTo>
                <a:lnTo>
                  <a:pt x="191" y="1341"/>
                </a:lnTo>
                <a:lnTo>
                  <a:pt x="175" y="1335"/>
                </a:lnTo>
                <a:lnTo>
                  <a:pt x="153" y="1329"/>
                </a:lnTo>
                <a:lnTo>
                  <a:pt x="153" y="1329"/>
                </a:lnTo>
                <a:lnTo>
                  <a:pt x="92" y="1305"/>
                </a:lnTo>
                <a:lnTo>
                  <a:pt x="92" y="1305"/>
                </a:lnTo>
                <a:lnTo>
                  <a:pt x="90" y="1277"/>
                </a:lnTo>
                <a:lnTo>
                  <a:pt x="90" y="1259"/>
                </a:lnTo>
                <a:lnTo>
                  <a:pt x="92" y="1250"/>
                </a:lnTo>
                <a:lnTo>
                  <a:pt x="92" y="1250"/>
                </a:lnTo>
                <a:lnTo>
                  <a:pt x="104" y="1238"/>
                </a:lnTo>
                <a:lnTo>
                  <a:pt x="104" y="1238"/>
                </a:lnTo>
                <a:lnTo>
                  <a:pt x="106" y="1235"/>
                </a:lnTo>
                <a:lnTo>
                  <a:pt x="109" y="1232"/>
                </a:lnTo>
                <a:lnTo>
                  <a:pt x="110" y="1232"/>
                </a:lnTo>
                <a:lnTo>
                  <a:pt x="110" y="1232"/>
                </a:lnTo>
                <a:lnTo>
                  <a:pt x="127" y="1201"/>
                </a:lnTo>
                <a:lnTo>
                  <a:pt x="162" y="1132"/>
                </a:lnTo>
                <a:lnTo>
                  <a:pt x="197" y="1059"/>
                </a:lnTo>
                <a:lnTo>
                  <a:pt x="209" y="1033"/>
                </a:lnTo>
                <a:lnTo>
                  <a:pt x="213" y="1019"/>
                </a:lnTo>
                <a:lnTo>
                  <a:pt x="213" y="1019"/>
                </a:lnTo>
                <a:lnTo>
                  <a:pt x="216" y="1010"/>
                </a:lnTo>
                <a:lnTo>
                  <a:pt x="224" y="995"/>
                </a:lnTo>
                <a:lnTo>
                  <a:pt x="244" y="956"/>
                </a:lnTo>
                <a:lnTo>
                  <a:pt x="274" y="904"/>
                </a:lnTo>
                <a:lnTo>
                  <a:pt x="341" y="1007"/>
                </a:lnTo>
                <a:lnTo>
                  <a:pt x="341" y="1007"/>
                </a:lnTo>
                <a:lnTo>
                  <a:pt x="401" y="1183"/>
                </a:lnTo>
                <a:lnTo>
                  <a:pt x="401" y="1183"/>
                </a:lnTo>
                <a:lnTo>
                  <a:pt x="406" y="1203"/>
                </a:lnTo>
                <a:lnTo>
                  <a:pt x="412" y="1215"/>
                </a:lnTo>
                <a:lnTo>
                  <a:pt x="415" y="1221"/>
                </a:lnTo>
                <a:lnTo>
                  <a:pt x="419" y="1226"/>
                </a:lnTo>
                <a:lnTo>
                  <a:pt x="419" y="1226"/>
                </a:lnTo>
                <a:lnTo>
                  <a:pt x="427" y="1232"/>
                </a:lnTo>
                <a:lnTo>
                  <a:pt x="433" y="1236"/>
                </a:lnTo>
                <a:lnTo>
                  <a:pt x="438" y="1238"/>
                </a:lnTo>
                <a:lnTo>
                  <a:pt x="438" y="1238"/>
                </a:lnTo>
                <a:lnTo>
                  <a:pt x="448" y="1248"/>
                </a:lnTo>
                <a:lnTo>
                  <a:pt x="456" y="1256"/>
                </a:lnTo>
                <a:lnTo>
                  <a:pt x="456" y="1256"/>
                </a:lnTo>
                <a:lnTo>
                  <a:pt x="456" y="1261"/>
                </a:lnTo>
                <a:lnTo>
                  <a:pt x="454" y="1271"/>
                </a:lnTo>
                <a:lnTo>
                  <a:pt x="456" y="1308"/>
                </a:lnTo>
                <a:lnTo>
                  <a:pt x="459" y="1327"/>
                </a:lnTo>
                <a:lnTo>
                  <a:pt x="462" y="1346"/>
                </a:lnTo>
                <a:lnTo>
                  <a:pt x="465" y="1353"/>
                </a:lnTo>
                <a:lnTo>
                  <a:pt x="466" y="1359"/>
                </a:lnTo>
                <a:lnTo>
                  <a:pt x="471" y="1364"/>
                </a:lnTo>
                <a:lnTo>
                  <a:pt x="474" y="1365"/>
                </a:lnTo>
                <a:lnTo>
                  <a:pt x="474" y="1365"/>
                </a:lnTo>
                <a:lnTo>
                  <a:pt x="483" y="1367"/>
                </a:lnTo>
                <a:lnTo>
                  <a:pt x="492" y="1365"/>
                </a:lnTo>
                <a:lnTo>
                  <a:pt x="503" y="1361"/>
                </a:lnTo>
                <a:lnTo>
                  <a:pt x="513" y="1358"/>
                </a:lnTo>
                <a:lnTo>
                  <a:pt x="532" y="1347"/>
                </a:lnTo>
                <a:lnTo>
                  <a:pt x="547" y="1341"/>
                </a:lnTo>
                <a:lnTo>
                  <a:pt x="547" y="1341"/>
                </a:lnTo>
                <a:lnTo>
                  <a:pt x="557" y="1339"/>
                </a:lnTo>
                <a:lnTo>
                  <a:pt x="571" y="1338"/>
                </a:lnTo>
                <a:lnTo>
                  <a:pt x="585" y="1338"/>
                </a:lnTo>
                <a:lnTo>
                  <a:pt x="601" y="1335"/>
                </a:lnTo>
                <a:lnTo>
                  <a:pt x="601" y="1335"/>
                </a:lnTo>
                <a:lnTo>
                  <a:pt x="624" y="1327"/>
                </a:lnTo>
                <a:lnTo>
                  <a:pt x="648" y="1317"/>
                </a:lnTo>
                <a:lnTo>
                  <a:pt x="661" y="1311"/>
                </a:lnTo>
                <a:lnTo>
                  <a:pt x="668" y="1305"/>
                </a:lnTo>
                <a:lnTo>
                  <a:pt x="674" y="1299"/>
                </a:lnTo>
                <a:lnTo>
                  <a:pt x="674" y="1296"/>
                </a:lnTo>
                <a:lnTo>
                  <a:pt x="674" y="1292"/>
                </a:lnTo>
                <a:lnTo>
                  <a:pt x="674" y="1292"/>
                </a:lnTo>
                <a:lnTo>
                  <a:pt x="671" y="1283"/>
                </a:lnTo>
                <a:lnTo>
                  <a:pt x="668" y="1277"/>
                </a:lnTo>
                <a:lnTo>
                  <a:pt x="667" y="1276"/>
                </a:lnTo>
                <a:lnTo>
                  <a:pt x="665" y="1274"/>
                </a:lnTo>
                <a:lnTo>
                  <a:pt x="656" y="1274"/>
                </a:lnTo>
                <a:lnTo>
                  <a:pt x="656" y="1274"/>
                </a:lnTo>
                <a:lnTo>
                  <a:pt x="645" y="1276"/>
                </a:lnTo>
                <a:lnTo>
                  <a:pt x="635" y="1277"/>
                </a:lnTo>
                <a:lnTo>
                  <a:pt x="620" y="1280"/>
                </a:lnTo>
                <a:lnTo>
                  <a:pt x="620" y="1280"/>
                </a:lnTo>
                <a:lnTo>
                  <a:pt x="612" y="1280"/>
                </a:lnTo>
                <a:lnTo>
                  <a:pt x="601" y="1280"/>
                </a:lnTo>
                <a:lnTo>
                  <a:pt x="601" y="1280"/>
                </a:lnTo>
                <a:lnTo>
                  <a:pt x="595" y="1280"/>
                </a:lnTo>
                <a:lnTo>
                  <a:pt x="588" y="1277"/>
                </a:lnTo>
                <a:lnTo>
                  <a:pt x="570" y="1271"/>
                </a:lnTo>
                <a:lnTo>
                  <a:pt x="547" y="1262"/>
                </a:lnTo>
                <a:lnTo>
                  <a:pt x="547" y="1262"/>
                </a:lnTo>
                <a:lnTo>
                  <a:pt x="541" y="1258"/>
                </a:lnTo>
                <a:lnTo>
                  <a:pt x="536" y="1252"/>
                </a:lnTo>
                <a:lnTo>
                  <a:pt x="535" y="1244"/>
                </a:lnTo>
                <a:lnTo>
                  <a:pt x="535" y="1244"/>
                </a:lnTo>
                <a:lnTo>
                  <a:pt x="533" y="1235"/>
                </a:lnTo>
                <a:lnTo>
                  <a:pt x="530" y="1226"/>
                </a:lnTo>
                <a:lnTo>
                  <a:pt x="529" y="1217"/>
                </a:lnTo>
                <a:lnTo>
                  <a:pt x="529" y="1214"/>
                </a:lnTo>
                <a:lnTo>
                  <a:pt x="529" y="1214"/>
                </a:lnTo>
                <a:lnTo>
                  <a:pt x="532" y="1211"/>
                </a:lnTo>
                <a:lnTo>
                  <a:pt x="535" y="1204"/>
                </a:lnTo>
                <a:lnTo>
                  <a:pt x="536" y="1197"/>
                </a:lnTo>
                <a:lnTo>
                  <a:pt x="536" y="1192"/>
                </a:lnTo>
                <a:lnTo>
                  <a:pt x="535" y="1189"/>
                </a:lnTo>
                <a:lnTo>
                  <a:pt x="535" y="1189"/>
                </a:lnTo>
                <a:lnTo>
                  <a:pt x="509" y="1144"/>
                </a:lnTo>
                <a:lnTo>
                  <a:pt x="492" y="1115"/>
                </a:lnTo>
                <a:lnTo>
                  <a:pt x="488" y="1104"/>
                </a:lnTo>
                <a:lnTo>
                  <a:pt x="486" y="1098"/>
                </a:lnTo>
                <a:lnTo>
                  <a:pt x="486" y="1098"/>
                </a:lnTo>
                <a:lnTo>
                  <a:pt x="486" y="1083"/>
                </a:lnTo>
                <a:lnTo>
                  <a:pt x="486" y="1056"/>
                </a:lnTo>
                <a:lnTo>
                  <a:pt x="486" y="1019"/>
                </a:lnTo>
                <a:lnTo>
                  <a:pt x="486" y="1019"/>
                </a:lnTo>
                <a:lnTo>
                  <a:pt x="442" y="898"/>
                </a:lnTo>
                <a:lnTo>
                  <a:pt x="410" y="815"/>
                </a:lnTo>
                <a:lnTo>
                  <a:pt x="395" y="777"/>
                </a:lnTo>
                <a:lnTo>
                  <a:pt x="395" y="777"/>
                </a:lnTo>
                <a:lnTo>
                  <a:pt x="394" y="771"/>
                </a:lnTo>
                <a:lnTo>
                  <a:pt x="391" y="760"/>
                </a:lnTo>
                <a:lnTo>
                  <a:pt x="389" y="748"/>
                </a:lnTo>
                <a:lnTo>
                  <a:pt x="389" y="740"/>
                </a:lnTo>
                <a:lnTo>
                  <a:pt x="389" y="740"/>
                </a:lnTo>
                <a:lnTo>
                  <a:pt x="388" y="736"/>
                </a:lnTo>
                <a:lnTo>
                  <a:pt x="385" y="727"/>
                </a:lnTo>
                <a:lnTo>
                  <a:pt x="375" y="702"/>
                </a:lnTo>
                <a:lnTo>
                  <a:pt x="359" y="668"/>
                </a:lnTo>
                <a:lnTo>
                  <a:pt x="359" y="668"/>
                </a:lnTo>
                <a:lnTo>
                  <a:pt x="360" y="663"/>
                </a:lnTo>
                <a:lnTo>
                  <a:pt x="365" y="657"/>
                </a:lnTo>
                <a:lnTo>
                  <a:pt x="369" y="649"/>
                </a:lnTo>
                <a:lnTo>
                  <a:pt x="371" y="643"/>
                </a:lnTo>
                <a:lnTo>
                  <a:pt x="371" y="643"/>
                </a:lnTo>
                <a:lnTo>
                  <a:pt x="371" y="630"/>
                </a:lnTo>
                <a:lnTo>
                  <a:pt x="371" y="619"/>
                </a:lnTo>
                <a:lnTo>
                  <a:pt x="438" y="655"/>
                </a:lnTo>
                <a:lnTo>
                  <a:pt x="438" y="655"/>
                </a:lnTo>
                <a:lnTo>
                  <a:pt x="450" y="668"/>
                </a:lnTo>
                <a:lnTo>
                  <a:pt x="450" y="668"/>
                </a:lnTo>
                <a:lnTo>
                  <a:pt x="456" y="675"/>
                </a:lnTo>
                <a:lnTo>
                  <a:pt x="460" y="678"/>
                </a:lnTo>
                <a:lnTo>
                  <a:pt x="462" y="680"/>
                </a:lnTo>
                <a:lnTo>
                  <a:pt x="462" y="680"/>
                </a:lnTo>
                <a:lnTo>
                  <a:pt x="463" y="680"/>
                </a:lnTo>
                <a:lnTo>
                  <a:pt x="463" y="680"/>
                </a:lnTo>
                <a:lnTo>
                  <a:pt x="468" y="680"/>
                </a:lnTo>
                <a:lnTo>
                  <a:pt x="468" y="680"/>
                </a:lnTo>
                <a:lnTo>
                  <a:pt x="474" y="684"/>
                </a:lnTo>
                <a:lnTo>
                  <a:pt x="485" y="695"/>
                </a:lnTo>
                <a:lnTo>
                  <a:pt x="495" y="705"/>
                </a:lnTo>
                <a:lnTo>
                  <a:pt x="501" y="709"/>
                </a:lnTo>
                <a:lnTo>
                  <a:pt x="504" y="710"/>
                </a:lnTo>
                <a:lnTo>
                  <a:pt x="504" y="710"/>
                </a:lnTo>
                <a:lnTo>
                  <a:pt x="515" y="710"/>
                </a:lnTo>
                <a:lnTo>
                  <a:pt x="523" y="710"/>
                </a:lnTo>
                <a:lnTo>
                  <a:pt x="523" y="710"/>
                </a:lnTo>
                <a:lnTo>
                  <a:pt x="526" y="707"/>
                </a:lnTo>
                <a:lnTo>
                  <a:pt x="530" y="701"/>
                </a:lnTo>
                <a:lnTo>
                  <a:pt x="535" y="692"/>
                </a:lnTo>
                <a:lnTo>
                  <a:pt x="535" y="692"/>
                </a:lnTo>
                <a:lnTo>
                  <a:pt x="544" y="692"/>
                </a:lnTo>
                <a:lnTo>
                  <a:pt x="550" y="690"/>
                </a:lnTo>
                <a:lnTo>
                  <a:pt x="551" y="689"/>
                </a:lnTo>
                <a:lnTo>
                  <a:pt x="553" y="686"/>
                </a:lnTo>
                <a:lnTo>
                  <a:pt x="553" y="686"/>
                </a:lnTo>
                <a:lnTo>
                  <a:pt x="551" y="677"/>
                </a:lnTo>
                <a:lnTo>
                  <a:pt x="550" y="668"/>
                </a:lnTo>
                <a:lnTo>
                  <a:pt x="545" y="660"/>
                </a:lnTo>
                <a:lnTo>
                  <a:pt x="542" y="657"/>
                </a:lnTo>
                <a:lnTo>
                  <a:pt x="541" y="655"/>
                </a:lnTo>
                <a:lnTo>
                  <a:pt x="541" y="655"/>
                </a:lnTo>
                <a:lnTo>
                  <a:pt x="535" y="652"/>
                </a:lnTo>
                <a:lnTo>
                  <a:pt x="526" y="646"/>
                </a:lnTo>
                <a:lnTo>
                  <a:pt x="516" y="637"/>
                </a:lnTo>
                <a:lnTo>
                  <a:pt x="516" y="637"/>
                </a:lnTo>
                <a:lnTo>
                  <a:pt x="510" y="634"/>
                </a:lnTo>
                <a:lnTo>
                  <a:pt x="504" y="631"/>
                </a:lnTo>
                <a:lnTo>
                  <a:pt x="504" y="619"/>
                </a:lnTo>
                <a:lnTo>
                  <a:pt x="444" y="564"/>
                </a:lnTo>
                <a:lnTo>
                  <a:pt x="426" y="558"/>
                </a:lnTo>
                <a:lnTo>
                  <a:pt x="426" y="558"/>
                </a:lnTo>
                <a:lnTo>
                  <a:pt x="406" y="522"/>
                </a:lnTo>
                <a:lnTo>
                  <a:pt x="394" y="496"/>
                </a:lnTo>
                <a:lnTo>
                  <a:pt x="389" y="486"/>
                </a:lnTo>
                <a:lnTo>
                  <a:pt x="389" y="486"/>
                </a:lnTo>
                <a:lnTo>
                  <a:pt x="391" y="464"/>
                </a:lnTo>
                <a:lnTo>
                  <a:pt x="389" y="416"/>
                </a:lnTo>
                <a:lnTo>
                  <a:pt x="388" y="366"/>
                </a:lnTo>
                <a:lnTo>
                  <a:pt x="385" y="349"/>
                </a:lnTo>
                <a:lnTo>
                  <a:pt x="383" y="340"/>
                </a:lnTo>
                <a:lnTo>
                  <a:pt x="383" y="340"/>
                </a:lnTo>
                <a:lnTo>
                  <a:pt x="371" y="320"/>
                </a:lnTo>
                <a:lnTo>
                  <a:pt x="366" y="310"/>
                </a:lnTo>
                <a:lnTo>
                  <a:pt x="365" y="305"/>
                </a:lnTo>
                <a:lnTo>
                  <a:pt x="365" y="304"/>
                </a:lnTo>
                <a:lnTo>
                  <a:pt x="365" y="304"/>
                </a:lnTo>
                <a:lnTo>
                  <a:pt x="366" y="297"/>
                </a:lnTo>
                <a:lnTo>
                  <a:pt x="369" y="287"/>
                </a:lnTo>
                <a:lnTo>
                  <a:pt x="371" y="267"/>
                </a:lnTo>
                <a:lnTo>
                  <a:pt x="371" y="243"/>
                </a:lnTo>
                <a:lnTo>
                  <a:pt x="371" y="243"/>
                </a:lnTo>
                <a:lnTo>
                  <a:pt x="368" y="238"/>
                </a:lnTo>
                <a:lnTo>
                  <a:pt x="365" y="234"/>
                </a:lnTo>
                <a:lnTo>
                  <a:pt x="365" y="231"/>
                </a:lnTo>
                <a:lnTo>
                  <a:pt x="365" y="231"/>
                </a:lnTo>
                <a:lnTo>
                  <a:pt x="365" y="220"/>
                </a:lnTo>
                <a:lnTo>
                  <a:pt x="365" y="213"/>
                </a:lnTo>
                <a:lnTo>
                  <a:pt x="365" y="213"/>
                </a:lnTo>
                <a:lnTo>
                  <a:pt x="379" y="214"/>
                </a:lnTo>
                <a:lnTo>
                  <a:pt x="388" y="214"/>
                </a:lnTo>
                <a:lnTo>
                  <a:pt x="392" y="214"/>
                </a:lnTo>
                <a:lnTo>
                  <a:pt x="395" y="213"/>
                </a:lnTo>
                <a:lnTo>
                  <a:pt x="395" y="213"/>
                </a:lnTo>
                <a:lnTo>
                  <a:pt x="398" y="206"/>
                </a:lnTo>
                <a:lnTo>
                  <a:pt x="403" y="199"/>
                </a:lnTo>
                <a:lnTo>
                  <a:pt x="404" y="191"/>
                </a:lnTo>
                <a:lnTo>
                  <a:pt x="407" y="188"/>
                </a:lnTo>
                <a:lnTo>
                  <a:pt x="407" y="188"/>
                </a:lnTo>
                <a:lnTo>
                  <a:pt x="413" y="187"/>
                </a:lnTo>
                <a:lnTo>
                  <a:pt x="418" y="184"/>
                </a:lnTo>
                <a:lnTo>
                  <a:pt x="419" y="182"/>
                </a:lnTo>
                <a:lnTo>
                  <a:pt x="426" y="170"/>
                </a:lnTo>
                <a:lnTo>
                  <a:pt x="426" y="170"/>
                </a:lnTo>
                <a:lnTo>
                  <a:pt x="426" y="170"/>
                </a:lnTo>
                <a:lnTo>
                  <a:pt x="427" y="169"/>
                </a:lnTo>
                <a:lnTo>
                  <a:pt x="429" y="165"/>
                </a:lnTo>
                <a:lnTo>
                  <a:pt x="432" y="158"/>
                </a:lnTo>
                <a:lnTo>
                  <a:pt x="432" y="158"/>
                </a:lnTo>
                <a:lnTo>
                  <a:pt x="433" y="149"/>
                </a:lnTo>
                <a:lnTo>
                  <a:pt x="432" y="143"/>
                </a:lnTo>
                <a:lnTo>
                  <a:pt x="429" y="137"/>
                </a:lnTo>
                <a:lnTo>
                  <a:pt x="426" y="134"/>
                </a:lnTo>
                <a:lnTo>
                  <a:pt x="426" y="134"/>
                </a:lnTo>
                <a:lnTo>
                  <a:pt x="424" y="131"/>
                </a:lnTo>
                <a:lnTo>
                  <a:pt x="424" y="128"/>
                </a:lnTo>
                <a:lnTo>
                  <a:pt x="424" y="117"/>
                </a:lnTo>
                <a:lnTo>
                  <a:pt x="426" y="103"/>
                </a:lnTo>
                <a:lnTo>
                  <a:pt x="462" y="115"/>
                </a:lnTo>
                <a:lnTo>
                  <a:pt x="444" y="85"/>
                </a:lnTo>
                <a:lnTo>
                  <a:pt x="444" y="85"/>
                </a:lnTo>
                <a:lnTo>
                  <a:pt x="450" y="65"/>
                </a:lnTo>
                <a:lnTo>
                  <a:pt x="454" y="52"/>
                </a:lnTo>
                <a:lnTo>
                  <a:pt x="456" y="43"/>
                </a:lnTo>
                <a:lnTo>
                  <a:pt x="456" y="43"/>
                </a:lnTo>
                <a:lnTo>
                  <a:pt x="456" y="35"/>
                </a:lnTo>
                <a:lnTo>
                  <a:pt x="454" y="29"/>
                </a:lnTo>
                <a:lnTo>
                  <a:pt x="450" y="18"/>
                </a:lnTo>
                <a:lnTo>
                  <a:pt x="450" y="18"/>
                </a:lnTo>
                <a:lnTo>
                  <a:pt x="447" y="12"/>
                </a:lnTo>
                <a:lnTo>
                  <a:pt x="442" y="8"/>
                </a:lnTo>
                <a:lnTo>
                  <a:pt x="438" y="5"/>
                </a:lnTo>
                <a:lnTo>
                  <a:pt x="433" y="3"/>
                </a:lnTo>
                <a:lnTo>
                  <a:pt x="426" y="0"/>
                </a:lnTo>
                <a:lnTo>
                  <a:pt x="419" y="0"/>
                </a:lnTo>
                <a:lnTo>
                  <a:pt x="419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E52A99F9-B299-4921-84B5-F92533560068}"/>
              </a:ext>
            </a:extLst>
          </p:cNvPr>
          <p:cNvGrpSpPr/>
          <p:nvPr/>
        </p:nvGrpSpPr>
        <p:grpSpPr>
          <a:xfrm>
            <a:off x="6926262" y="3787446"/>
            <a:ext cx="2313936" cy="2638754"/>
            <a:chOff x="6926262" y="3787446"/>
            <a:chExt cx="2313936" cy="2638754"/>
          </a:xfrm>
          <a:solidFill>
            <a:schemeClr val="tx1"/>
          </a:solidFill>
        </p:grpSpPr>
        <p:sp>
          <p:nvSpPr>
            <p:cNvPr id="2" name="Freeform 5">
              <a:extLst>
                <a:ext uri="{FF2B5EF4-FFF2-40B4-BE49-F238E27FC236}">
                  <a16:creationId xmlns:a16="http://schemas.microsoft.com/office/drawing/2014/main" id="{532DAD6F-B8F6-46EC-ABF9-A053E7AF37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26262" y="3787446"/>
              <a:ext cx="716483" cy="2638754"/>
            </a:xfrm>
            <a:custGeom>
              <a:avLst/>
              <a:gdLst>
                <a:gd name="T0" fmla="*/ 206 w 328"/>
                <a:gd name="T1" fmla="*/ 13 h 1208"/>
                <a:gd name="T2" fmla="*/ 153 w 328"/>
                <a:gd name="T3" fmla="*/ 26 h 1208"/>
                <a:gd name="T4" fmla="*/ 134 w 328"/>
                <a:gd name="T5" fmla="*/ 40 h 1208"/>
                <a:gd name="T6" fmla="*/ 143 w 328"/>
                <a:gd name="T7" fmla="*/ 75 h 1208"/>
                <a:gd name="T8" fmla="*/ 135 w 328"/>
                <a:gd name="T9" fmla="*/ 126 h 1208"/>
                <a:gd name="T10" fmla="*/ 152 w 328"/>
                <a:gd name="T11" fmla="*/ 161 h 1208"/>
                <a:gd name="T12" fmla="*/ 67 w 328"/>
                <a:gd name="T13" fmla="*/ 243 h 1208"/>
                <a:gd name="T14" fmla="*/ 49 w 328"/>
                <a:gd name="T15" fmla="*/ 325 h 1208"/>
                <a:gd name="T16" fmla="*/ 18 w 328"/>
                <a:gd name="T17" fmla="*/ 604 h 1208"/>
                <a:gd name="T18" fmla="*/ 12 w 328"/>
                <a:gd name="T19" fmla="*/ 622 h 1208"/>
                <a:gd name="T20" fmla="*/ 31 w 328"/>
                <a:gd name="T21" fmla="*/ 622 h 1208"/>
                <a:gd name="T22" fmla="*/ 25 w 328"/>
                <a:gd name="T23" fmla="*/ 630 h 1208"/>
                <a:gd name="T24" fmla="*/ 21 w 328"/>
                <a:gd name="T25" fmla="*/ 639 h 1208"/>
                <a:gd name="T26" fmla="*/ 5 w 328"/>
                <a:gd name="T27" fmla="*/ 645 h 1208"/>
                <a:gd name="T28" fmla="*/ 25 w 328"/>
                <a:gd name="T29" fmla="*/ 653 h 1208"/>
                <a:gd name="T30" fmla="*/ 56 w 328"/>
                <a:gd name="T31" fmla="*/ 638 h 1208"/>
                <a:gd name="T32" fmla="*/ 25 w 328"/>
                <a:gd name="T33" fmla="*/ 999 h 1208"/>
                <a:gd name="T34" fmla="*/ 12 w 328"/>
                <a:gd name="T35" fmla="*/ 1023 h 1208"/>
                <a:gd name="T36" fmla="*/ 6 w 328"/>
                <a:gd name="T37" fmla="*/ 1143 h 1208"/>
                <a:gd name="T38" fmla="*/ 5 w 328"/>
                <a:gd name="T39" fmla="*/ 1185 h 1208"/>
                <a:gd name="T40" fmla="*/ 79 w 328"/>
                <a:gd name="T41" fmla="*/ 1199 h 1208"/>
                <a:gd name="T42" fmla="*/ 149 w 328"/>
                <a:gd name="T43" fmla="*/ 1208 h 1208"/>
                <a:gd name="T44" fmla="*/ 164 w 328"/>
                <a:gd name="T45" fmla="*/ 1200 h 1208"/>
                <a:gd name="T46" fmla="*/ 146 w 328"/>
                <a:gd name="T47" fmla="*/ 1168 h 1208"/>
                <a:gd name="T48" fmla="*/ 103 w 328"/>
                <a:gd name="T49" fmla="*/ 1138 h 1208"/>
                <a:gd name="T50" fmla="*/ 91 w 328"/>
                <a:gd name="T51" fmla="*/ 1077 h 1208"/>
                <a:gd name="T52" fmla="*/ 103 w 328"/>
                <a:gd name="T53" fmla="*/ 1071 h 1208"/>
                <a:gd name="T54" fmla="*/ 115 w 328"/>
                <a:gd name="T55" fmla="*/ 1096 h 1208"/>
                <a:gd name="T56" fmla="*/ 122 w 328"/>
                <a:gd name="T57" fmla="*/ 1138 h 1208"/>
                <a:gd name="T58" fmla="*/ 206 w 328"/>
                <a:gd name="T59" fmla="*/ 1150 h 1208"/>
                <a:gd name="T60" fmla="*/ 288 w 328"/>
                <a:gd name="T61" fmla="*/ 1152 h 1208"/>
                <a:gd name="T62" fmla="*/ 305 w 328"/>
                <a:gd name="T63" fmla="*/ 1134 h 1208"/>
                <a:gd name="T64" fmla="*/ 297 w 328"/>
                <a:gd name="T65" fmla="*/ 1114 h 1208"/>
                <a:gd name="T66" fmla="*/ 253 w 328"/>
                <a:gd name="T67" fmla="*/ 1112 h 1208"/>
                <a:gd name="T68" fmla="*/ 214 w 328"/>
                <a:gd name="T69" fmla="*/ 1093 h 1208"/>
                <a:gd name="T70" fmla="*/ 216 w 328"/>
                <a:gd name="T71" fmla="*/ 1017 h 1208"/>
                <a:gd name="T72" fmla="*/ 206 w 328"/>
                <a:gd name="T73" fmla="*/ 980 h 1208"/>
                <a:gd name="T74" fmla="*/ 285 w 328"/>
                <a:gd name="T75" fmla="*/ 459 h 1208"/>
                <a:gd name="T76" fmla="*/ 297 w 328"/>
                <a:gd name="T77" fmla="*/ 434 h 1208"/>
                <a:gd name="T78" fmla="*/ 291 w 328"/>
                <a:gd name="T79" fmla="*/ 422 h 1208"/>
                <a:gd name="T80" fmla="*/ 310 w 328"/>
                <a:gd name="T81" fmla="*/ 407 h 1208"/>
                <a:gd name="T82" fmla="*/ 300 w 328"/>
                <a:gd name="T83" fmla="*/ 374 h 1208"/>
                <a:gd name="T84" fmla="*/ 282 w 328"/>
                <a:gd name="T85" fmla="*/ 351 h 1208"/>
                <a:gd name="T86" fmla="*/ 273 w 328"/>
                <a:gd name="T87" fmla="*/ 331 h 1208"/>
                <a:gd name="T88" fmla="*/ 243 w 328"/>
                <a:gd name="T89" fmla="*/ 246 h 1208"/>
                <a:gd name="T90" fmla="*/ 243 w 328"/>
                <a:gd name="T91" fmla="*/ 193 h 1208"/>
                <a:gd name="T92" fmla="*/ 273 w 328"/>
                <a:gd name="T93" fmla="*/ 184 h 1208"/>
                <a:gd name="T94" fmla="*/ 285 w 328"/>
                <a:gd name="T95" fmla="*/ 161 h 1208"/>
                <a:gd name="T96" fmla="*/ 296 w 328"/>
                <a:gd name="T97" fmla="*/ 134 h 1208"/>
                <a:gd name="T98" fmla="*/ 293 w 328"/>
                <a:gd name="T99" fmla="*/ 122 h 1208"/>
                <a:gd name="T100" fmla="*/ 323 w 328"/>
                <a:gd name="T101" fmla="*/ 98 h 1208"/>
                <a:gd name="T102" fmla="*/ 316 w 328"/>
                <a:gd name="T103" fmla="*/ 87 h 1208"/>
                <a:gd name="T104" fmla="*/ 317 w 328"/>
                <a:gd name="T105" fmla="*/ 31 h 1208"/>
                <a:gd name="T106" fmla="*/ 322 w 328"/>
                <a:gd name="T107" fmla="*/ 7 h 1208"/>
                <a:gd name="T108" fmla="*/ 279 w 328"/>
                <a:gd name="T109" fmla="*/ 361 h 1208"/>
                <a:gd name="T110" fmla="*/ 299 w 328"/>
                <a:gd name="T111" fmla="*/ 398 h 1208"/>
                <a:gd name="T112" fmla="*/ 285 w 328"/>
                <a:gd name="T113" fmla="*/ 422 h 1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28" h="1208">
                  <a:moveTo>
                    <a:pt x="319" y="0"/>
                  </a:moveTo>
                  <a:lnTo>
                    <a:pt x="319" y="0"/>
                  </a:lnTo>
                  <a:lnTo>
                    <a:pt x="266" y="5"/>
                  </a:lnTo>
                  <a:lnTo>
                    <a:pt x="223" y="10"/>
                  </a:lnTo>
                  <a:lnTo>
                    <a:pt x="206" y="13"/>
                  </a:lnTo>
                  <a:lnTo>
                    <a:pt x="194" y="16"/>
                  </a:lnTo>
                  <a:lnTo>
                    <a:pt x="194" y="16"/>
                  </a:lnTo>
                  <a:lnTo>
                    <a:pt x="185" y="19"/>
                  </a:lnTo>
                  <a:lnTo>
                    <a:pt x="175" y="22"/>
                  </a:lnTo>
                  <a:lnTo>
                    <a:pt x="153" y="26"/>
                  </a:lnTo>
                  <a:lnTo>
                    <a:pt x="144" y="28"/>
                  </a:lnTo>
                  <a:lnTo>
                    <a:pt x="137" y="31"/>
                  </a:lnTo>
                  <a:lnTo>
                    <a:pt x="134" y="35"/>
                  </a:lnTo>
                  <a:lnTo>
                    <a:pt x="134" y="37"/>
                  </a:lnTo>
                  <a:lnTo>
                    <a:pt x="134" y="40"/>
                  </a:lnTo>
                  <a:lnTo>
                    <a:pt x="134" y="40"/>
                  </a:lnTo>
                  <a:lnTo>
                    <a:pt x="138" y="52"/>
                  </a:lnTo>
                  <a:lnTo>
                    <a:pt x="140" y="58"/>
                  </a:lnTo>
                  <a:lnTo>
                    <a:pt x="140" y="58"/>
                  </a:lnTo>
                  <a:lnTo>
                    <a:pt x="143" y="75"/>
                  </a:lnTo>
                  <a:lnTo>
                    <a:pt x="146" y="88"/>
                  </a:lnTo>
                  <a:lnTo>
                    <a:pt x="146" y="88"/>
                  </a:lnTo>
                  <a:lnTo>
                    <a:pt x="140" y="113"/>
                  </a:lnTo>
                  <a:lnTo>
                    <a:pt x="140" y="113"/>
                  </a:lnTo>
                  <a:lnTo>
                    <a:pt x="135" y="126"/>
                  </a:lnTo>
                  <a:lnTo>
                    <a:pt x="134" y="131"/>
                  </a:lnTo>
                  <a:lnTo>
                    <a:pt x="152" y="137"/>
                  </a:lnTo>
                  <a:lnTo>
                    <a:pt x="146" y="149"/>
                  </a:lnTo>
                  <a:lnTo>
                    <a:pt x="158" y="149"/>
                  </a:lnTo>
                  <a:lnTo>
                    <a:pt x="152" y="161"/>
                  </a:lnTo>
                  <a:lnTo>
                    <a:pt x="140" y="167"/>
                  </a:lnTo>
                  <a:lnTo>
                    <a:pt x="128" y="186"/>
                  </a:lnTo>
                  <a:lnTo>
                    <a:pt x="128" y="186"/>
                  </a:lnTo>
                  <a:lnTo>
                    <a:pt x="91" y="219"/>
                  </a:lnTo>
                  <a:lnTo>
                    <a:pt x="67" y="243"/>
                  </a:lnTo>
                  <a:lnTo>
                    <a:pt x="58" y="252"/>
                  </a:lnTo>
                  <a:lnTo>
                    <a:pt x="55" y="258"/>
                  </a:lnTo>
                  <a:lnTo>
                    <a:pt x="55" y="258"/>
                  </a:lnTo>
                  <a:lnTo>
                    <a:pt x="52" y="295"/>
                  </a:lnTo>
                  <a:lnTo>
                    <a:pt x="49" y="325"/>
                  </a:lnTo>
                  <a:lnTo>
                    <a:pt x="12" y="434"/>
                  </a:lnTo>
                  <a:lnTo>
                    <a:pt x="25" y="440"/>
                  </a:lnTo>
                  <a:lnTo>
                    <a:pt x="18" y="562"/>
                  </a:lnTo>
                  <a:lnTo>
                    <a:pt x="18" y="604"/>
                  </a:lnTo>
                  <a:lnTo>
                    <a:pt x="18" y="604"/>
                  </a:lnTo>
                  <a:lnTo>
                    <a:pt x="12" y="613"/>
                  </a:lnTo>
                  <a:lnTo>
                    <a:pt x="11" y="619"/>
                  </a:lnTo>
                  <a:lnTo>
                    <a:pt x="11" y="621"/>
                  </a:lnTo>
                  <a:lnTo>
                    <a:pt x="12" y="622"/>
                  </a:lnTo>
                  <a:lnTo>
                    <a:pt x="12" y="622"/>
                  </a:lnTo>
                  <a:lnTo>
                    <a:pt x="18" y="622"/>
                  </a:lnTo>
                  <a:lnTo>
                    <a:pt x="25" y="619"/>
                  </a:lnTo>
                  <a:lnTo>
                    <a:pt x="31" y="616"/>
                  </a:lnTo>
                  <a:lnTo>
                    <a:pt x="31" y="616"/>
                  </a:lnTo>
                  <a:lnTo>
                    <a:pt x="31" y="622"/>
                  </a:lnTo>
                  <a:lnTo>
                    <a:pt x="32" y="627"/>
                  </a:lnTo>
                  <a:lnTo>
                    <a:pt x="31" y="628"/>
                  </a:lnTo>
                  <a:lnTo>
                    <a:pt x="31" y="628"/>
                  </a:lnTo>
                  <a:lnTo>
                    <a:pt x="28" y="628"/>
                  </a:lnTo>
                  <a:lnTo>
                    <a:pt x="25" y="630"/>
                  </a:lnTo>
                  <a:lnTo>
                    <a:pt x="20" y="631"/>
                  </a:lnTo>
                  <a:lnTo>
                    <a:pt x="18" y="634"/>
                  </a:lnTo>
                  <a:lnTo>
                    <a:pt x="18" y="634"/>
                  </a:lnTo>
                  <a:lnTo>
                    <a:pt x="18" y="638"/>
                  </a:lnTo>
                  <a:lnTo>
                    <a:pt x="21" y="639"/>
                  </a:lnTo>
                  <a:lnTo>
                    <a:pt x="25" y="641"/>
                  </a:lnTo>
                  <a:lnTo>
                    <a:pt x="25" y="641"/>
                  </a:lnTo>
                  <a:lnTo>
                    <a:pt x="14" y="641"/>
                  </a:lnTo>
                  <a:lnTo>
                    <a:pt x="6" y="644"/>
                  </a:lnTo>
                  <a:lnTo>
                    <a:pt x="5" y="645"/>
                  </a:lnTo>
                  <a:lnTo>
                    <a:pt x="6" y="647"/>
                  </a:lnTo>
                  <a:lnTo>
                    <a:pt x="6" y="647"/>
                  </a:lnTo>
                  <a:lnTo>
                    <a:pt x="9" y="648"/>
                  </a:lnTo>
                  <a:lnTo>
                    <a:pt x="14" y="650"/>
                  </a:lnTo>
                  <a:lnTo>
                    <a:pt x="25" y="653"/>
                  </a:lnTo>
                  <a:lnTo>
                    <a:pt x="43" y="653"/>
                  </a:lnTo>
                  <a:lnTo>
                    <a:pt x="43" y="653"/>
                  </a:lnTo>
                  <a:lnTo>
                    <a:pt x="46" y="651"/>
                  </a:lnTo>
                  <a:lnTo>
                    <a:pt x="49" y="648"/>
                  </a:lnTo>
                  <a:lnTo>
                    <a:pt x="56" y="638"/>
                  </a:lnTo>
                  <a:lnTo>
                    <a:pt x="67" y="622"/>
                  </a:lnTo>
                  <a:lnTo>
                    <a:pt x="67" y="774"/>
                  </a:lnTo>
                  <a:lnTo>
                    <a:pt x="37" y="920"/>
                  </a:lnTo>
                  <a:lnTo>
                    <a:pt x="25" y="999"/>
                  </a:lnTo>
                  <a:lnTo>
                    <a:pt x="25" y="999"/>
                  </a:lnTo>
                  <a:lnTo>
                    <a:pt x="17" y="1008"/>
                  </a:lnTo>
                  <a:lnTo>
                    <a:pt x="12" y="1015"/>
                  </a:lnTo>
                  <a:lnTo>
                    <a:pt x="12" y="1020"/>
                  </a:lnTo>
                  <a:lnTo>
                    <a:pt x="12" y="1023"/>
                  </a:lnTo>
                  <a:lnTo>
                    <a:pt x="12" y="1023"/>
                  </a:lnTo>
                  <a:lnTo>
                    <a:pt x="17" y="1035"/>
                  </a:lnTo>
                  <a:lnTo>
                    <a:pt x="18" y="1041"/>
                  </a:lnTo>
                  <a:lnTo>
                    <a:pt x="12" y="1126"/>
                  </a:lnTo>
                  <a:lnTo>
                    <a:pt x="12" y="1126"/>
                  </a:lnTo>
                  <a:lnTo>
                    <a:pt x="6" y="1143"/>
                  </a:lnTo>
                  <a:lnTo>
                    <a:pt x="2" y="1158"/>
                  </a:lnTo>
                  <a:lnTo>
                    <a:pt x="0" y="1168"/>
                  </a:lnTo>
                  <a:lnTo>
                    <a:pt x="0" y="1168"/>
                  </a:lnTo>
                  <a:lnTo>
                    <a:pt x="3" y="1182"/>
                  </a:lnTo>
                  <a:lnTo>
                    <a:pt x="5" y="1185"/>
                  </a:lnTo>
                  <a:lnTo>
                    <a:pt x="6" y="1187"/>
                  </a:lnTo>
                  <a:lnTo>
                    <a:pt x="6" y="1187"/>
                  </a:lnTo>
                  <a:lnTo>
                    <a:pt x="18" y="1188"/>
                  </a:lnTo>
                  <a:lnTo>
                    <a:pt x="44" y="1193"/>
                  </a:lnTo>
                  <a:lnTo>
                    <a:pt x="79" y="1199"/>
                  </a:lnTo>
                  <a:lnTo>
                    <a:pt x="79" y="1199"/>
                  </a:lnTo>
                  <a:lnTo>
                    <a:pt x="91" y="1202"/>
                  </a:lnTo>
                  <a:lnTo>
                    <a:pt x="120" y="1206"/>
                  </a:lnTo>
                  <a:lnTo>
                    <a:pt x="135" y="1208"/>
                  </a:lnTo>
                  <a:lnTo>
                    <a:pt x="149" y="1208"/>
                  </a:lnTo>
                  <a:lnTo>
                    <a:pt x="159" y="1208"/>
                  </a:lnTo>
                  <a:lnTo>
                    <a:pt x="162" y="1206"/>
                  </a:lnTo>
                  <a:lnTo>
                    <a:pt x="164" y="1205"/>
                  </a:lnTo>
                  <a:lnTo>
                    <a:pt x="164" y="1205"/>
                  </a:lnTo>
                  <a:lnTo>
                    <a:pt x="164" y="1200"/>
                  </a:lnTo>
                  <a:lnTo>
                    <a:pt x="164" y="1196"/>
                  </a:lnTo>
                  <a:lnTo>
                    <a:pt x="159" y="1185"/>
                  </a:lnTo>
                  <a:lnTo>
                    <a:pt x="153" y="1174"/>
                  </a:lnTo>
                  <a:lnTo>
                    <a:pt x="150" y="1171"/>
                  </a:lnTo>
                  <a:lnTo>
                    <a:pt x="146" y="1168"/>
                  </a:lnTo>
                  <a:lnTo>
                    <a:pt x="146" y="1168"/>
                  </a:lnTo>
                  <a:lnTo>
                    <a:pt x="135" y="1161"/>
                  </a:lnTo>
                  <a:lnTo>
                    <a:pt x="122" y="1150"/>
                  </a:lnTo>
                  <a:lnTo>
                    <a:pt x="109" y="1141"/>
                  </a:lnTo>
                  <a:lnTo>
                    <a:pt x="103" y="1138"/>
                  </a:lnTo>
                  <a:lnTo>
                    <a:pt x="103" y="1138"/>
                  </a:lnTo>
                  <a:lnTo>
                    <a:pt x="100" y="1137"/>
                  </a:lnTo>
                  <a:lnTo>
                    <a:pt x="97" y="1132"/>
                  </a:lnTo>
                  <a:lnTo>
                    <a:pt x="91" y="1126"/>
                  </a:lnTo>
                  <a:lnTo>
                    <a:pt x="91" y="1077"/>
                  </a:lnTo>
                  <a:lnTo>
                    <a:pt x="91" y="1077"/>
                  </a:lnTo>
                  <a:lnTo>
                    <a:pt x="96" y="1076"/>
                  </a:lnTo>
                  <a:lnTo>
                    <a:pt x="100" y="1074"/>
                  </a:lnTo>
                  <a:lnTo>
                    <a:pt x="103" y="1071"/>
                  </a:lnTo>
                  <a:lnTo>
                    <a:pt x="103" y="1071"/>
                  </a:lnTo>
                  <a:lnTo>
                    <a:pt x="106" y="1061"/>
                  </a:lnTo>
                  <a:lnTo>
                    <a:pt x="111" y="1044"/>
                  </a:lnTo>
                  <a:lnTo>
                    <a:pt x="115" y="1023"/>
                  </a:lnTo>
                  <a:lnTo>
                    <a:pt x="122" y="1090"/>
                  </a:lnTo>
                  <a:lnTo>
                    <a:pt x="115" y="1096"/>
                  </a:lnTo>
                  <a:lnTo>
                    <a:pt x="115" y="1096"/>
                  </a:lnTo>
                  <a:lnTo>
                    <a:pt x="117" y="1115"/>
                  </a:lnTo>
                  <a:lnTo>
                    <a:pt x="119" y="1129"/>
                  </a:lnTo>
                  <a:lnTo>
                    <a:pt x="120" y="1135"/>
                  </a:lnTo>
                  <a:lnTo>
                    <a:pt x="122" y="1138"/>
                  </a:lnTo>
                  <a:lnTo>
                    <a:pt x="122" y="1138"/>
                  </a:lnTo>
                  <a:lnTo>
                    <a:pt x="128" y="1140"/>
                  </a:lnTo>
                  <a:lnTo>
                    <a:pt x="137" y="1141"/>
                  </a:lnTo>
                  <a:lnTo>
                    <a:pt x="167" y="1146"/>
                  </a:lnTo>
                  <a:lnTo>
                    <a:pt x="206" y="1150"/>
                  </a:lnTo>
                  <a:lnTo>
                    <a:pt x="206" y="1150"/>
                  </a:lnTo>
                  <a:lnTo>
                    <a:pt x="222" y="1152"/>
                  </a:lnTo>
                  <a:lnTo>
                    <a:pt x="255" y="1152"/>
                  </a:lnTo>
                  <a:lnTo>
                    <a:pt x="272" y="1152"/>
                  </a:lnTo>
                  <a:lnTo>
                    <a:pt x="288" y="1152"/>
                  </a:lnTo>
                  <a:lnTo>
                    <a:pt x="299" y="1149"/>
                  </a:lnTo>
                  <a:lnTo>
                    <a:pt x="302" y="1147"/>
                  </a:lnTo>
                  <a:lnTo>
                    <a:pt x="303" y="1144"/>
                  </a:lnTo>
                  <a:lnTo>
                    <a:pt x="303" y="1144"/>
                  </a:lnTo>
                  <a:lnTo>
                    <a:pt x="305" y="1134"/>
                  </a:lnTo>
                  <a:lnTo>
                    <a:pt x="306" y="1123"/>
                  </a:lnTo>
                  <a:lnTo>
                    <a:pt x="306" y="1120"/>
                  </a:lnTo>
                  <a:lnTo>
                    <a:pt x="305" y="1117"/>
                  </a:lnTo>
                  <a:lnTo>
                    <a:pt x="302" y="1114"/>
                  </a:lnTo>
                  <a:lnTo>
                    <a:pt x="297" y="1114"/>
                  </a:lnTo>
                  <a:lnTo>
                    <a:pt x="297" y="1114"/>
                  </a:lnTo>
                  <a:lnTo>
                    <a:pt x="278" y="1114"/>
                  </a:lnTo>
                  <a:lnTo>
                    <a:pt x="261" y="1114"/>
                  </a:lnTo>
                  <a:lnTo>
                    <a:pt x="261" y="1114"/>
                  </a:lnTo>
                  <a:lnTo>
                    <a:pt x="253" y="1112"/>
                  </a:lnTo>
                  <a:lnTo>
                    <a:pt x="244" y="1111"/>
                  </a:lnTo>
                  <a:lnTo>
                    <a:pt x="231" y="1108"/>
                  </a:lnTo>
                  <a:lnTo>
                    <a:pt x="231" y="1108"/>
                  </a:lnTo>
                  <a:lnTo>
                    <a:pt x="223" y="1103"/>
                  </a:lnTo>
                  <a:lnTo>
                    <a:pt x="214" y="1093"/>
                  </a:lnTo>
                  <a:lnTo>
                    <a:pt x="200" y="1077"/>
                  </a:lnTo>
                  <a:lnTo>
                    <a:pt x="200" y="1035"/>
                  </a:lnTo>
                  <a:lnTo>
                    <a:pt x="200" y="1035"/>
                  </a:lnTo>
                  <a:lnTo>
                    <a:pt x="209" y="1026"/>
                  </a:lnTo>
                  <a:lnTo>
                    <a:pt x="216" y="1017"/>
                  </a:lnTo>
                  <a:lnTo>
                    <a:pt x="219" y="1011"/>
                  </a:lnTo>
                  <a:lnTo>
                    <a:pt x="219" y="1011"/>
                  </a:lnTo>
                  <a:lnTo>
                    <a:pt x="217" y="1003"/>
                  </a:lnTo>
                  <a:lnTo>
                    <a:pt x="212" y="992"/>
                  </a:lnTo>
                  <a:lnTo>
                    <a:pt x="206" y="980"/>
                  </a:lnTo>
                  <a:lnTo>
                    <a:pt x="206" y="932"/>
                  </a:lnTo>
                  <a:lnTo>
                    <a:pt x="243" y="780"/>
                  </a:lnTo>
                  <a:lnTo>
                    <a:pt x="261" y="556"/>
                  </a:lnTo>
                  <a:lnTo>
                    <a:pt x="285" y="519"/>
                  </a:lnTo>
                  <a:lnTo>
                    <a:pt x="285" y="459"/>
                  </a:lnTo>
                  <a:lnTo>
                    <a:pt x="285" y="459"/>
                  </a:lnTo>
                  <a:lnTo>
                    <a:pt x="293" y="448"/>
                  </a:lnTo>
                  <a:lnTo>
                    <a:pt x="297" y="440"/>
                  </a:lnTo>
                  <a:lnTo>
                    <a:pt x="297" y="436"/>
                  </a:lnTo>
                  <a:lnTo>
                    <a:pt x="297" y="434"/>
                  </a:lnTo>
                  <a:lnTo>
                    <a:pt x="297" y="434"/>
                  </a:lnTo>
                  <a:lnTo>
                    <a:pt x="294" y="431"/>
                  </a:lnTo>
                  <a:lnTo>
                    <a:pt x="293" y="427"/>
                  </a:lnTo>
                  <a:lnTo>
                    <a:pt x="291" y="422"/>
                  </a:lnTo>
                  <a:lnTo>
                    <a:pt x="291" y="422"/>
                  </a:lnTo>
                  <a:lnTo>
                    <a:pt x="294" y="422"/>
                  </a:lnTo>
                  <a:lnTo>
                    <a:pt x="300" y="419"/>
                  </a:lnTo>
                  <a:lnTo>
                    <a:pt x="305" y="418"/>
                  </a:lnTo>
                  <a:lnTo>
                    <a:pt x="308" y="413"/>
                  </a:lnTo>
                  <a:lnTo>
                    <a:pt x="310" y="407"/>
                  </a:lnTo>
                  <a:lnTo>
                    <a:pt x="310" y="398"/>
                  </a:lnTo>
                  <a:lnTo>
                    <a:pt x="310" y="398"/>
                  </a:lnTo>
                  <a:lnTo>
                    <a:pt x="308" y="389"/>
                  </a:lnTo>
                  <a:lnTo>
                    <a:pt x="305" y="380"/>
                  </a:lnTo>
                  <a:lnTo>
                    <a:pt x="300" y="374"/>
                  </a:lnTo>
                  <a:lnTo>
                    <a:pt x="297" y="368"/>
                  </a:lnTo>
                  <a:lnTo>
                    <a:pt x="288" y="358"/>
                  </a:lnTo>
                  <a:lnTo>
                    <a:pt x="285" y="355"/>
                  </a:lnTo>
                  <a:lnTo>
                    <a:pt x="285" y="355"/>
                  </a:lnTo>
                  <a:lnTo>
                    <a:pt x="282" y="351"/>
                  </a:lnTo>
                  <a:lnTo>
                    <a:pt x="281" y="348"/>
                  </a:lnTo>
                  <a:lnTo>
                    <a:pt x="279" y="343"/>
                  </a:lnTo>
                  <a:lnTo>
                    <a:pt x="279" y="343"/>
                  </a:lnTo>
                  <a:lnTo>
                    <a:pt x="276" y="337"/>
                  </a:lnTo>
                  <a:lnTo>
                    <a:pt x="273" y="331"/>
                  </a:lnTo>
                  <a:lnTo>
                    <a:pt x="267" y="325"/>
                  </a:lnTo>
                  <a:lnTo>
                    <a:pt x="255" y="307"/>
                  </a:lnTo>
                  <a:lnTo>
                    <a:pt x="255" y="283"/>
                  </a:lnTo>
                  <a:lnTo>
                    <a:pt x="249" y="264"/>
                  </a:lnTo>
                  <a:lnTo>
                    <a:pt x="243" y="246"/>
                  </a:lnTo>
                  <a:lnTo>
                    <a:pt x="237" y="222"/>
                  </a:lnTo>
                  <a:lnTo>
                    <a:pt x="231" y="204"/>
                  </a:lnTo>
                  <a:lnTo>
                    <a:pt x="231" y="192"/>
                  </a:lnTo>
                  <a:lnTo>
                    <a:pt x="231" y="192"/>
                  </a:lnTo>
                  <a:lnTo>
                    <a:pt x="243" y="193"/>
                  </a:lnTo>
                  <a:lnTo>
                    <a:pt x="252" y="193"/>
                  </a:lnTo>
                  <a:lnTo>
                    <a:pt x="261" y="192"/>
                  </a:lnTo>
                  <a:lnTo>
                    <a:pt x="261" y="192"/>
                  </a:lnTo>
                  <a:lnTo>
                    <a:pt x="267" y="189"/>
                  </a:lnTo>
                  <a:lnTo>
                    <a:pt x="273" y="184"/>
                  </a:lnTo>
                  <a:lnTo>
                    <a:pt x="279" y="179"/>
                  </a:lnTo>
                  <a:lnTo>
                    <a:pt x="279" y="179"/>
                  </a:lnTo>
                  <a:lnTo>
                    <a:pt x="282" y="173"/>
                  </a:lnTo>
                  <a:lnTo>
                    <a:pt x="285" y="161"/>
                  </a:lnTo>
                  <a:lnTo>
                    <a:pt x="285" y="161"/>
                  </a:lnTo>
                  <a:lnTo>
                    <a:pt x="285" y="149"/>
                  </a:lnTo>
                  <a:lnTo>
                    <a:pt x="285" y="143"/>
                  </a:lnTo>
                  <a:lnTo>
                    <a:pt x="285" y="143"/>
                  </a:lnTo>
                  <a:lnTo>
                    <a:pt x="291" y="138"/>
                  </a:lnTo>
                  <a:lnTo>
                    <a:pt x="296" y="134"/>
                  </a:lnTo>
                  <a:lnTo>
                    <a:pt x="297" y="131"/>
                  </a:lnTo>
                  <a:lnTo>
                    <a:pt x="297" y="131"/>
                  </a:lnTo>
                  <a:lnTo>
                    <a:pt x="296" y="128"/>
                  </a:lnTo>
                  <a:lnTo>
                    <a:pt x="294" y="125"/>
                  </a:lnTo>
                  <a:lnTo>
                    <a:pt x="293" y="122"/>
                  </a:lnTo>
                  <a:lnTo>
                    <a:pt x="291" y="119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310" y="99"/>
                  </a:lnTo>
                  <a:lnTo>
                    <a:pt x="323" y="98"/>
                  </a:lnTo>
                  <a:lnTo>
                    <a:pt x="326" y="96"/>
                  </a:lnTo>
                  <a:lnTo>
                    <a:pt x="328" y="95"/>
                  </a:lnTo>
                  <a:lnTo>
                    <a:pt x="328" y="95"/>
                  </a:lnTo>
                  <a:lnTo>
                    <a:pt x="323" y="91"/>
                  </a:lnTo>
                  <a:lnTo>
                    <a:pt x="316" y="87"/>
                  </a:lnTo>
                  <a:lnTo>
                    <a:pt x="303" y="82"/>
                  </a:lnTo>
                  <a:lnTo>
                    <a:pt x="303" y="52"/>
                  </a:lnTo>
                  <a:lnTo>
                    <a:pt x="303" y="52"/>
                  </a:lnTo>
                  <a:lnTo>
                    <a:pt x="311" y="40"/>
                  </a:lnTo>
                  <a:lnTo>
                    <a:pt x="317" y="31"/>
                  </a:lnTo>
                  <a:lnTo>
                    <a:pt x="319" y="25"/>
                  </a:lnTo>
                  <a:lnTo>
                    <a:pt x="319" y="25"/>
                  </a:lnTo>
                  <a:lnTo>
                    <a:pt x="320" y="22"/>
                  </a:lnTo>
                  <a:lnTo>
                    <a:pt x="322" y="14"/>
                  </a:lnTo>
                  <a:lnTo>
                    <a:pt x="322" y="7"/>
                  </a:lnTo>
                  <a:lnTo>
                    <a:pt x="322" y="4"/>
                  </a:lnTo>
                  <a:lnTo>
                    <a:pt x="319" y="0"/>
                  </a:lnTo>
                  <a:lnTo>
                    <a:pt x="319" y="0"/>
                  </a:lnTo>
                  <a:close/>
                  <a:moveTo>
                    <a:pt x="279" y="361"/>
                  </a:moveTo>
                  <a:lnTo>
                    <a:pt x="279" y="361"/>
                  </a:lnTo>
                  <a:lnTo>
                    <a:pt x="288" y="371"/>
                  </a:lnTo>
                  <a:lnTo>
                    <a:pt x="294" y="380"/>
                  </a:lnTo>
                  <a:lnTo>
                    <a:pt x="297" y="386"/>
                  </a:lnTo>
                  <a:lnTo>
                    <a:pt x="297" y="386"/>
                  </a:lnTo>
                  <a:lnTo>
                    <a:pt x="299" y="398"/>
                  </a:lnTo>
                  <a:lnTo>
                    <a:pt x="297" y="410"/>
                  </a:lnTo>
                  <a:lnTo>
                    <a:pt x="297" y="410"/>
                  </a:lnTo>
                  <a:lnTo>
                    <a:pt x="294" y="416"/>
                  </a:lnTo>
                  <a:lnTo>
                    <a:pt x="291" y="419"/>
                  </a:lnTo>
                  <a:lnTo>
                    <a:pt x="285" y="422"/>
                  </a:lnTo>
                  <a:lnTo>
                    <a:pt x="279" y="36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Freeform 13">
              <a:extLst>
                <a:ext uri="{FF2B5EF4-FFF2-40B4-BE49-F238E27FC236}">
                  <a16:creationId xmlns:a16="http://schemas.microsoft.com/office/drawing/2014/main" id="{44969FE4-15E8-43A9-8078-BB06518EECA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7920630" y="4546316"/>
              <a:ext cx="1319568" cy="1879884"/>
            </a:xfrm>
            <a:custGeom>
              <a:avLst/>
              <a:gdLst>
                <a:gd name="T0" fmla="*/ 237 w 1121"/>
                <a:gd name="T1" fmla="*/ 455 h 1597"/>
                <a:gd name="T2" fmla="*/ 152 w 1121"/>
                <a:gd name="T3" fmla="*/ 467 h 1597"/>
                <a:gd name="T4" fmla="*/ 85 w 1121"/>
                <a:gd name="T5" fmla="*/ 482 h 1597"/>
                <a:gd name="T6" fmla="*/ 38 w 1121"/>
                <a:gd name="T7" fmla="*/ 484 h 1597"/>
                <a:gd name="T8" fmla="*/ 2 w 1121"/>
                <a:gd name="T9" fmla="*/ 526 h 1597"/>
                <a:gd name="T10" fmla="*/ 19 w 1121"/>
                <a:gd name="T11" fmla="*/ 538 h 1597"/>
                <a:gd name="T12" fmla="*/ 34 w 1121"/>
                <a:gd name="T13" fmla="*/ 550 h 1597"/>
                <a:gd name="T14" fmla="*/ 53 w 1121"/>
                <a:gd name="T15" fmla="*/ 556 h 1597"/>
                <a:gd name="T16" fmla="*/ 63 w 1121"/>
                <a:gd name="T17" fmla="*/ 569 h 1597"/>
                <a:gd name="T18" fmla="*/ 85 w 1121"/>
                <a:gd name="T19" fmla="*/ 578 h 1597"/>
                <a:gd name="T20" fmla="*/ 110 w 1121"/>
                <a:gd name="T21" fmla="*/ 565 h 1597"/>
                <a:gd name="T22" fmla="*/ 143 w 1121"/>
                <a:gd name="T23" fmla="*/ 550 h 1597"/>
                <a:gd name="T24" fmla="*/ 354 w 1121"/>
                <a:gd name="T25" fmla="*/ 549 h 1597"/>
                <a:gd name="T26" fmla="*/ 432 w 1121"/>
                <a:gd name="T27" fmla="*/ 528 h 1597"/>
                <a:gd name="T28" fmla="*/ 517 w 1121"/>
                <a:gd name="T29" fmla="*/ 455 h 1597"/>
                <a:gd name="T30" fmla="*/ 589 w 1121"/>
                <a:gd name="T31" fmla="*/ 412 h 1597"/>
                <a:gd name="T32" fmla="*/ 619 w 1121"/>
                <a:gd name="T33" fmla="*/ 465 h 1597"/>
                <a:gd name="T34" fmla="*/ 663 w 1121"/>
                <a:gd name="T35" fmla="*/ 575 h 1597"/>
                <a:gd name="T36" fmla="*/ 640 w 1121"/>
                <a:gd name="T37" fmla="*/ 644 h 1597"/>
                <a:gd name="T38" fmla="*/ 633 w 1121"/>
                <a:gd name="T39" fmla="*/ 735 h 1597"/>
                <a:gd name="T40" fmla="*/ 613 w 1121"/>
                <a:gd name="T41" fmla="*/ 845 h 1597"/>
                <a:gd name="T42" fmla="*/ 599 w 1121"/>
                <a:gd name="T43" fmla="*/ 936 h 1597"/>
                <a:gd name="T44" fmla="*/ 617 w 1121"/>
                <a:gd name="T45" fmla="*/ 1007 h 1597"/>
                <a:gd name="T46" fmla="*/ 655 w 1121"/>
                <a:gd name="T47" fmla="*/ 1063 h 1597"/>
                <a:gd name="T48" fmla="*/ 692 w 1121"/>
                <a:gd name="T49" fmla="*/ 1259 h 1597"/>
                <a:gd name="T50" fmla="*/ 607 w 1121"/>
                <a:gd name="T51" fmla="*/ 1280 h 1597"/>
                <a:gd name="T52" fmla="*/ 595 w 1121"/>
                <a:gd name="T53" fmla="*/ 1304 h 1597"/>
                <a:gd name="T54" fmla="*/ 640 w 1121"/>
                <a:gd name="T55" fmla="*/ 1339 h 1597"/>
                <a:gd name="T56" fmla="*/ 739 w 1121"/>
                <a:gd name="T57" fmla="*/ 1347 h 1597"/>
                <a:gd name="T58" fmla="*/ 719 w 1121"/>
                <a:gd name="T59" fmla="*/ 1409 h 1597"/>
                <a:gd name="T60" fmla="*/ 719 w 1121"/>
                <a:gd name="T61" fmla="*/ 1435 h 1597"/>
                <a:gd name="T62" fmla="*/ 627 w 1121"/>
                <a:gd name="T63" fmla="*/ 1498 h 1597"/>
                <a:gd name="T64" fmla="*/ 601 w 1121"/>
                <a:gd name="T65" fmla="*/ 1523 h 1597"/>
                <a:gd name="T66" fmla="*/ 601 w 1121"/>
                <a:gd name="T67" fmla="*/ 1565 h 1597"/>
                <a:gd name="T68" fmla="*/ 667 w 1121"/>
                <a:gd name="T69" fmla="*/ 1595 h 1597"/>
                <a:gd name="T70" fmla="*/ 757 w 1121"/>
                <a:gd name="T71" fmla="*/ 1571 h 1597"/>
                <a:gd name="T72" fmla="*/ 854 w 1121"/>
                <a:gd name="T73" fmla="*/ 1524 h 1597"/>
                <a:gd name="T74" fmla="*/ 872 w 1121"/>
                <a:gd name="T75" fmla="*/ 1466 h 1597"/>
                <a:gd name="T76" fmla="*/ 865 w 1121"/>
                <a:gd name="T77" fmla="*/ 1184 h 1597"/>
                <a:gd name="T78" fmla="*/ 854 w 1121"/>
                <a:gd name="T79" fmla="*/ 1066 h 1597"/>
                <a:gd name="T80" fmla="*/ 959 w 1121"/>
                <a:gd name="T81" fmla="*/ 861 h 1597"/>
                <a:gd name="T82" fmla="*/ 1051 w 1121"/>
                <a:gd name="T83" fmla="*/ 734 h 1597"/>
                <a:gd name="T84" fmla="*/ 1081 w 1121"/>
                <a:gd name="T85" fmla="*/ 656 h 1597"/>
                <a:gd name="T86" fmla="*/ 1087 w 1121"/>
                <a:gd name="T87" fmla="*/ 620 h 1597"/>
                <a:gd name="T88" fmla="*/ 1116 w 1121"/>
                <a:gd name="T89" fmla="*/ 531 h 1597"/>
                <a:gd name="T90" fmla="*/ 1119 w 1121"/>
                <a:gd name="T91" fmla="*/ 444 h 1597"/>
                <a:gd name="T92" fmla="*/ 1092 w 1121"/>
                <a:gd name="T93" fmla="*/ 373 h 1597"/>
                <a:gd name="T94" fmla="*/ 1050 w 1121"/>
                <a:gd name="T95" fmla="*/ 308 h 1597"/>
                <a:gd name="T96" fmla="*/ 1016 w 1121"/>
                <a:gd name="T97" fmla="*/ 218 h 1597"/>
                <a:gd name="T98" fmla="*/ 983 w 1121"/>
                <a:gd name="T99" fmla="*/ 167 h 1597"/>
                <a:gd name="T100" fmla="*/ 892 w 1121"/>
                <a:gd name="T101" fmla="*/ 104 h 1597"/>
                <a:gd name="T102" fmla="*/ 811 w 1121"/>
                <a:gd name="T103" fmla="*/ 83 h 1597"/>
                <a:gd name="T104" fmla="*/ 655 w 1121"/>
                <a:gd name="T105" fmla="*/ 100 h 1597"/>
                <a:gd name="T106" fmla="*/ 548 w 1121"/>
                <a:gd name="T107" fmla="*/ 29 h 1597"/>
                <a:gd name="T108" fmla="*/ 432 w 1121"/>
                <a:gd name="T109" fmla="*/ 0 h 1597"/>
                <a:gd name="T110" fmla="*/ 372 w 1121"/>
                <a:gd name="T111" fmla="*/ 27 h 1597"/>
                <a:gd name="T112" fmla="*/ 317 w 1121"/>
                <a:gd name="T113" fmla="*/ 89 h 1597"/>
                <a:gd name="T114" fmla="*/ 243 w 1121"/>
                <a:gd name="T115" fmla="*/ 259 h 1597"/>
                <a:gd name="T116" fmla="*/ 238 w 1121"/>
                <a:gd name="T117" fmla="*/ 311 h 1597"/>
                <a:gd name="T118" fmla="*/ 288 w 1121"/>
                <a:gd name="T119" fmla="*/ 329 h 1597"/>
                <a:gd name="T120" fmla="*/ 342 w 1121"/>
                <a:gd name="T121" fmla="*/ 300 h 1597"/>
                <a:gd name="T122" fmla="*/ 378 w 1121"/>
                <a:gd name="T123" fmla="*/ 312 h 1597"/>
                <a:gd name="T124" fmla="*/ 401 w 1121"/>
                <a:gd name="T125" fmla="*/ 361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21" h="1597">
                  <a:moveTo>
                    <a:pt x="432" y="359"/>
                  </a:moveTo>
                  <a:lnTo>
                    <a:pt x="389" y="420"/>
                  </a:lnTo>
                  <a:lnTo>
                    <a:pt x="389" y="420"/>
                  </a:lnTo>
                  <a:lnTo>
                    <a:pt x="313" y="438"/>
                  </a:lnTo>
                  <a:lnTo>
                    <a:pt x="258" y="450"/>
                  </a:lnTo>
                  <a:lnTo>
                    <a:pt x="237" y="455"/>
                  </a:lnTo>
                  <a:lnTo>
                    <a:pt x="225" y="456"/>
                  </a:lnTo>
                  <a:lnTo>
                    <a:pt x="225" y="456"/>
                  </a:lnTo>
                  <a:lnTo>
                    <a:pt x="207" y="458"/>
                  </a:lnTo>
                  <a:lnTo>
                    <a:pt x="184" y="461"/>
                  </a:lnTo>
                  <a:lnTo>
                    <a:pt x="163" y="465"/>
                  </a:lnTo>
                  <a:lnTo>
                    <a:pt x="152" y="467"/>
                  </a:lnTo>
                  <a:lnTo>
                    <a:pt x="152" y="467"/>
                  </a:lnTo>
                  <a:lnTo>
                    <a:pt x="137" y="479"/>
                  </a:lnTo>
                  <a:lnTo>
                    <a:pt x="120" y="487"/>
                  </a:lnTo>
                  <a:lnTo>
                    <a:pt x="120" y="487"/>
                  </a:lnTo>
                  <a:lnTo>
                    <a:pt x="105" y="485"/>
                  </a:lnTo>
                  <a:lnTo>
                    <a:pt x="85" y="482"/>
                  </a:lnTo>
                  <a:lnTo>
                    <a:pt x="85" y="482"/>
                  </a:lnTo>
                  <a:lnTo>
                    <a:pt x="75" y="478"/>
                  </a:lnTo>
                  <a:lnTo>
                    <a:pt x="66" y="476"/>
                  </a:lnTo>
                  <a:lnTo>
                    <a:pt x="66" y="476"/>
                  </a:lnTo>
                  <a:lnTo>
                    <a:pt x="50" y="479"/>
                  </a:lnTo>
                  <a:lnTo>
                    <a:pt x="38" y="484"/>
                  </a:lnTo>
                  <a:lnTo>
                    <a:pt x="25" y="512"/>
                  </a:lnTo>
                  <a:lnTo>
                    <a:pt x="25" y="512"/>
                  </a:lnTo>
                  <a:lnTo>
                    <a:pt x="20" y="514"/>
                  </a:lnTo>
                  <a:lnTo>
                    <a:pt x="10" y="520"/>
                  </a:lnTo>
                  <a:lnTo>
                    <a:pt x="5" y="523"/>
                  </a:lnTo>
                  <a:lnTo>
                    <a:pt x="2" y="526"/>
                  </a:lnTo>
                  <a:lnTo>
                    <a:pt x="0" y="531"/>
                  </a:lnTo>
                  <a:lnTo>
                    <a:pt x="2" y="534"/>
                  </a:lnTo>
                  <a:lnTo>
                    <a:pt x="2" y="534"/>
                  </a:lnTo>
                  <a:lnTo>
                    <a:pt x="5" y="535"/>
                  </a:lnTo>
                  <a:lnTo>
                    <a:pt x="10" y="537"/>
                  </a:lnTo>
                  <a:lnTo>
                    <a:pt x="19" y="538"/>
                  </a:lnTo>
                  <a:lnTo>
                    <a:pt x="31" y="538"/>
                  </a:lnTo>
                  <a:lnTo>
                    <a:pt x="31" y="538"/>
                  </a:lnTo>
                  <a:lnTo>
                    <a:pt x="29" y="538"/>
                  </a:lnTo>
                  <a:lnTo>
                    <a:pt x="28" y="541"/>
                  </a:lnTo>
                  <a:lnTo>
                    <a:pt x="29" y="544"/>
                  </a:lnTo>
                  <a:lnTo>
                    <a:pt x="34" y="550"/>
                  </a:lnTo>
                  <a:lnTo>
                    <a:pt x="34" y="550"/>
                  </a:lnTo>
                  <a:lnTo>
                    <a:pt x="40" y="556"/>
                  </a:lnTo>
                  <a:lnTo>
                    <a:pt x="44" y="556"/>
                  </a:lnTo>
                  <a:lnTo>
                    <a:pt x="52" y="556"/>
                  </a:lnTo>
                  <a:lnTo>
                    <a:pt x="52" y="556"/>
                  </a:lnTo>
                  <a:lnTo>
                    <a:pt x="53" y="556"/>
                  </a:lnTo>
                  <a:lnTo>
                    <a:pt x="53" y="558"/>
                  </a:lnTo>
                  <a:lnTo>
                    <a:pt x="55" y="561"/>
                  </a:lnTo>
                  <a:lnTo>
                    <a:pt x="58" y="565"/>
                  </a:lnTo>
                  <a:lnTo>
                    <a:pt x="60" y="567"/>
                  </a:lnTo>
                  <a:lnTo>
                    <a:pt x="63" y="569"/>
                  </a:lnTo>
                  <a:lnTo>
                    <a:pt x="63" y="569"/>
                  </a:lnTo>
                  <a:lnTo>
                    <a:pt x="76" y="572"/>
                  </a:lnTo>
                  <a:lnTo>
                    <a:pt x="76" y="572"/>
                  </a:lnTo>
                  <a:lnTo>
                    <a:pt x="76" y="573"/>
                  </a:lnTo>
                  <a:lnTo>
                    <a:pt x="76" y="573"/>
                  </a:lnTo>
                  <a:lnTo>
                    <a:pt x="79" y="576"/>
                  </a:lnTo>
                  <a:lnTo>
                    <a:pt x="85" y="578"/>
                  </a:lnTo>
                  <a:lnTo>
                    <a:pt x="85" y="578"/>
                  </a:lnTo>
                  <a:lnTo>
                    <a:pt x="90" y="578"/>
                  </a:lnTo>
                  <a:lnTo>
                    <a:pt x="94" y="576"/>
                  </a:lnTo>
                  <a:lnTo>
                    <a:pt x="102" y="572"/>
                  </a:lnTo>
                  <a:lnTo>
                    <a:pt x="110" y="565"/>
                  </a:lnTo>
                  <a:lnTo>
                    <a:pt x="110" y="565"/>
                  </a:lnTo>
                  <a:lnTo>
                    <a:pt x="114" y="565"/>
                  </a:lnTo>
                  <a:lnTo>
                    <a:pt x="119" y="564"/>
                  </a:lnTo>
                  <a:lnTo>
                    <a:pt x="126" y="561"/>
                  </a:lnTo>
                  <a:lnTo>
                    <a:pt x="126" y="561"/>
                  </a:lnTo>
                  <a:lnTo>
                    <a:pt x="134" y="556"/>
                  </a:lnTo>
                  <a:lnTo>
                    <a:pt x="143" y="550"/>
                  </a:lnTo>
                  <a:lnTo>
                    <a:pt x="150" y="541"/>
                  </a:lnTo>
                  <a:lnTo>
                    <a:pt x="187" y="550"/>
                  </a:lnTo>
                  <a:lnTo>
                    <a:pt x="187" y="550"/>
                  </a:lnTo>
                  <a:lnTo>
                    <a:pt x="261" y="552"/>
                  </a:lnTo>
                  <a:lnTo>
                    <a:pt x="317" y="550"/>
                  </a:lnTo>
                  <a:lnTo>
                    <a:pt x="354" y="549"/>
                  </a:lnTo>
                  <a:lnTo>
                    <a:pt x="354" y="549"/>
                  </a:lnTo>
                  <a:lnTo>
                    <a:pt x="373" y="544"/>
                  </a:lnTo>
                  <a:lnTo>
                    <a:pt x="399" y="538"/>
                  </a:lnTo>
                  <a:lnTo>
                    <a:pt x="420" y="532"/>
                  </a:lnTo>
                  <a:lnTo>
                    <a:pt x="432" y="528"/>
                  </a:lnTo>
                  <a:lnTo>
                    <a:pt x="432" y="528"/>
                  </a:lnTo>
                  <a:lnTo>
                    <a:pt x="445" y="520"/>
                  </a:lnTo>
                  <a:lnTo>
                    <a:pt x="466" y="505"/>
                  </a:lnTo>
                  <a:lnTo>
                    <a:pt x="486" y="488"/>
                  </a:lnTo>
                  <a:lnTo>
                    <a:pt x="501" y="474"/>
                  </a:lnTo>
                  <a:lnTo>
                    <a:pt x="501" y="474"/>
                  </a:lnTo>
                  <a:lnTo>
                    <a:pt x="517" y="455"/>
                  </a:lnTo>
                  <a:lnTo>
                    <a:pt x="526" y="441"/>
                  </a:lnTo>
                  <a:lnTo>
                    <a:pt x="526" y="441"/>
                  </a:lnTo>
                  <a:lnTo>
                    <a:pt x="533" y="437"/>
                  </a:lnTo>
                  <a:lnTo>
                    <a:pt x="543" y="429"/>
                  </a:lnTo>
                  <a:lnTo>
                    <a:pt x="557" y="421"/>
                  </a:lnTo>
                  <a:lnTo>
                    <a:pt x="589" y="412"/>
                  </a:lnTo>
                  <a:lnTo>
                    <a:pt x="598" y="415"/>
                  </a:lnTo>
                  <a:lnTo>
                    <a:pt x="598" y="415"/>
                  </a:lnTo>
                  <a:lnTo>
                    <a:pt x="607" y="438"/>
                  </a:lnTo>
                  <a:lnTo>
                    <a:pt x="613" y="455"/>
                  </a:lnTo>
                  <a:lnTo>
                    <a:pt x="619" y="465"/>
                  </a:lnTo>
                  <a:lnTo>
                    <a:pt x="619" y="465"/>
                  </a:lnTo>
                  <a:lnTo>
                    <a:pt x="639" y="497"/>
                  </a:lnTo>
                  <a:lnTo>
                    <a:pt x="657" y="523"/>
                  </a:lnTo>
                  <a:lnTo>
                    <a:pt x="657" y="523"/>
                  </a:lnTo>
                  <a:lnTo>
                    <a:pt x="680" y="540"/>
                  </a:lnTo>
                  <a:lnTo>
                    <a:pt x="680" y="540"/>
                  </a:lnTo>
                  <a:lnTo>
                    <a:pt x="663" y="575"/>
                  </a:lnTo>
                  <a:lnTo>
                    <a:pt x="649" y="602"/>
                  </a:lnTo>
                  <a:lnTo>
                    <a:pt x="645" y="614"/>
                  </a:lnTo>
                  <a:lnTo>
                    <a:pt x="642" y="623"/>
                  </a:lnTo>
                  <a:lnTo>
                    <a:pt x="642" y="623"/>
                  </a:lnTo>
                  <a:lnTo>
                    <a:pt x="640" y="632"/>
                  </a:lnTo>
                  <a:lnTo>
                    <a:pt x="640" y="644"/>
                  </a:lnTo>
                  <a:lnTo>
                    <a:pt x="640" y="673"/>
                  </a:lnTo>
                  <a:lnTo>
                    <a:pt x="639" y="700"/>
                  </a:lnTo>
                  <a:lnTo>
                    <a:pt x="639" y="710"/>
                  </a:lnTo>
                  <a:lnTo>
                    <a:pt x="637" y="717"/>
                  </a:lnTo>
                  <a:lnTo>
                    <a:pt x="637" y="717"/>
                  </a:lnTo>
                  <a:lnTo>
                    <a:pt x="633" y="735"/>
                  </a:lnTo>
                  <a:lnTo>
                    <a:pt x="628" y="764"/>
                  </a:lnTo>
                  <a:lnTo>
                    <a:pt x="623" y="790"/>
                  </a:lnTo>
                  <a:lnTo>
                    <a:pt x="620" y="807"/>
                  </a:lnTo>
                  <a:lnTo>
                    <a:pt x="620" y="807"/>
                  </a:lnTo>
                  <a:lnTo>
                    <a:pt x="617" y="822"/>
                  </a:lnTo>
                  <a:lnTo>
                    <a:pt x="613" y="845"/>
                  </a:lnTo>
                  <a:lnTo>
                    <a:pt x="607" y="881"/>
                  </a:lnTo>
                  <a:lnTo>
                    <a:pt x="607" y="881"/>
                  </a:lnTo>
                  <a:lnTo>
                    <a:pt x="604" y="904"/>
                  </a:lnTo>
                  <a:lnTo>
                    <a:pt x="601" y="925"/>
                  </a:lnTo>
                  <a:lnTo>
                    <a:pt x="601" y="925"/>
                  </a:lnTo>
                  <a:lnTo>
                    <a:pt x="599" y="936"/>
                  </a:lnTo>
                  <a:lnTo>
                    <a:pt x="598" y="951"/>
                  </a:lnTo>
                  <a:lnTo>
                    <a:pt x="598" y="951"/>
                  </a:lnTo>
                  <a:lnTo>
                    <a:pt x="599" y="955"/>
                  </a:lnTo>
                  <a:lnTo>
                    <a:pt x="601" y="964"/>
                  </a:lnTo>
                  <a:lnTo>
                    <a:pt x="608" y="986"/>
                  </a:lnTo>
                  <a:lnTo>
                    <a:pt x="617" y="1007"/>
                  </a:lnTo>
                  <a:lnTo>
                    <a:pt x="627" y="1025"/>
                  </a:lnTo>
                  <a:lnTo>
                    <a:pt x="627" y="1025"/>
                  </a:lnTo>
                  <a:lnTo>
                    <a:pt x="634" y="1037"/>
                  </a:lnTo>
                  <a:lnTo>
                    <a:pt x="643" y="1049"/>
                  </a:lnTo>
                  <a:lnTo>
                    <a:pt x="655" y="1063"/>
                  </a:lnTo>
                  <a:lnTo>
                    <a:pt x="655" y="1063"/>
                  </a:lnTo>
                  <a:lnTo>
                    <a:pt x="683" y="1136"/>
                  </a:lnTo>
                  <a:lnTo>
                    <a:pt x="710" y="1206"/>
                  </a:lnTo>
                  <a:lnTo>
                    <a:pt x="710" y="1206"/>
                  </a:lnTo>
                  <a:lnTo>
                    <a:pt x="716" y="1254"/>
                  </a:lnTo>
                  <a:lnTo>
                    <a:pt x="716" y="1254"/>
                  </a:lnTo>
                  <a:lnTo>
                    <a:pt x="692" y="1259"/>
                  </a:lnTo>
                  <a:lnTo>
                    <a:pt x="666" y="1265"/>
                  </a:lnTo>
                  <a:lnTo>
                    <a:pt x="666" y="1265"/>
                  </a:lnTo>
                  <a:lnTo>
                    <a:pt x="654" y="1266"/>
                  </a:lnTo>
                  <a:lnTo>
                    <a:pt x="630" y="1271"/>
                  </a:lnTo>
                  <a:lnTo>
                    <a:pt x="617" y="1275"/>
                  </a:lnTo>
                  <a:lnTo>
                    <a:pt x="607" y="1280"/>
                  </a:lnTo>
                  <a:lnTo>
                    <a:pt x="598" y="1286"/>
                  </a:lnTo>
                  <a:lnTo>
                    <a:pt x="596" y="1287"/>
                  </a:lnTo>
                  <a:lnTo>
                    <a:pt x="595" y="1290"/>
                  </a:lnTo>
                  <a:lnTo>
                    <a:pt x="595" y="1290"/>
                  </a:lnTo>
                  <a:lnTo>
                    <a:pt x="595" y="1301"/>
                  </a:lnTo>
                  <a:lnTo>
                    <a:pt x="595" y="1304"/>
                  </a:lnTo>
                  <a:lnTo>
                    <a:pt x="598" y="1307"/>
                  </a:lnTo>
                  <a:lnTo>
                    <a:pt x="604" y="1313"/>
                  </a:lnTo>
                  <a:lnTo>
                    <a:pt x="614" y="1321"/>
                  </a:lnTo>
                  <a:lnTo>
                    <a:pt x="614" y="1321"/>
                  </a:lnTo>
                  <a:lnTo>
                    <a:pt x="627" y="1331"/>
                  </a:lnTo>
                  <a:lnTo>
                    <a:pt x="640" y="1339"/>
                  </a:lnTo>
                  <a:lnTo>
                    <a:pt x="657" y="1345"/>
                  </a:lnTo>
                  <a:lnTo>
                    <a:pt x="677" y="1350"/>
                  </a:lnTo>
                  <a:lnTo>
                    <a:pt x="677" y="1350"/>
                  </a:lnTo>
                  <a:lnTo>
                    <a:pt x="698" y="1351"/>
                  </a:lnTo>
                  <a:lnTo>
                    <a:pt x="717" y="1350"/>
                  </a:lnTo>
                  <a:lnTo>
                    <a:pt x="739" y="1347"/>
                  </a:lnTo>
                  <a:lnTo>
                    <a:pt x="740" y="1409"/>
                  </a:lnTo>
                  <a:lnTo>
                    <a:pt x="740" y="1409"/>
                  </a:lnTo>
                  <a:lnTo>
                    <a:pt x="728" y="1406"/>
                  </a:lnTo>
                  <a:lnTo>
                    <a:pt x="721" y="1406"/>
                  </a:lnTo>
                  <a:lnTo>
                    <a:pt x="719" y="1407"/>
                  </a:lnTo>
                  <a:lnTo>
                    <a:pt x="719" y="1409"/>
                  </a:lnTo>
                  <a:lnTo>
                    <a:pt x="719" y="1409"/>
                  </a:lnTo>
                  <a:lnTo>
                    <a:pt x="719" y="1415"/>
                  </a:lnTo>
                  <a:lnTo>
                    <a:pt x="721" y="1422"/>
                  </a:lnTo>
                  <a:lnTo>
                    <a:pt x="719" y="1432"/>
                  </a:lnTo>
                  <a:lnTo>
                    <a:pt x="719" y="1435"/>
                  </a:lnTo>
                  <a:lnTo>
                    <a:pt x="719" y="1435"/>
                  </a:lnTo>
                  <a:lnTo>
                    <a:pt x="704" y="1450"/>
                  </a:lnTo>
                  <a:lnTo>
                    <a:pt x="693" y="1462"/>
                  </a:lnTo>
                  <a:lnTo>
                    <a:pt x="684" y="1468"/>
                  </a:lnTo>
                  <a:lnTo>
                    <a:pt x="684" y="1468"/>
                  </a:lnTo>
                  <a:lnTo>
                    <a:pt x="648" y="1486"/>
                  </a:lnTo>
                  <a:lnTo>
                    <a:pt x="627" y="1498"/>
                  </a:lnTo>
                  <a:lnTo>
                    <a:pt x="619" y="1503"/>
                  </a:lnTo>
                  <a:lnTo>
                    <a:pt x="616" y="1506"/>
                  </a:lnTo>
                  <a:lnTo>
                    <a:pt x="616" y="1506"/>
                  </a:lnTo>
                  <a:lnTo>
                    <a:pt x="610" y="1512"/>
                  </a:lnTo>
                  <a:lnTo>
                    <a:pt x="605" y="1517"/>
                  </a:lnTo>
                  <a:lnTo>
                    <a:pt x="601" y="1523"/>
                  </a:lnTo>
                  <a:lnTo>
                    <a:pt x="596" y="1529"/>
                  </a:lnTo>
                  <a:lnTo>
                    <a:pt x="595" y="1538"/>
                  </a:lnTo>
                  <a:lnTo>
                    <a:pt x="595" y="1547"/>
                  </a:lnTo>
                  <a:lnTo>
                    <a:pt x="598" y="1559"/>
                  </a:lnTo>
                  <a:lnTo>
                    <a:pt x="598" y="1559"/>
                  </a:lnTo>
                  <a:lnTo>
                    <a:pt x="601" y="1565"/>
                  </a:lnTo>
                  <a:lnTo>
                    <a:pt x="605" y="1571"/>
                  </a:lnTo>
                  <a:lnTo>
                    <a:pt x="611" y="1576"/>
                  </a:lnTo>
                  <a:lnTo>
                    <a:pt x="617" y="1580"/>
                  </a:lnTo>
                  <a:lnTo>
                    <a:pt x="633" y="1588"/>
                  </a:lnTo>
                  <a:lnTo>
                    <a:pt x="649" y="1592"/>
                  </a:lnTo>
                  <a:lnTo>
                    <a:pt x="667" y="1595"/>
                  </a:lnTo>
                  <a:lnTo>
                    <a:pt x="684" y="1597"/>
                  </a:lnTo>
                  <a:lnTo>
                    <a:pt x="701" y="1595"/>
                  </a:lnTo>
                  <a:lnTo>
                    <a:pt x="713" y="1592"/>
                  </a:lnTo>
                  <a:lnTo>
                    <a:pt x="713" y="1592"/>
                  </a:lnTo>
                  <a:lnTo>
                    <a:pt x="736" y="1583"/>
                  </a:lnTo>
                  <a:lnTo>
                    <a:pt x="757" y="1571"/>
                  </a:lnTo>
                  <a:lnTo>
                    <a:pt x="799" y="1548"/>
                  </a:lnTo>
                  <a:lnTo>
                    <a:pt x="799" y="1548"/>
                  </a:lnTo>
                  <a:lnTo>
                    <a:pt x="821" y="1539"/>
                  </a:lnTo>
                  <a:lnTo>
                    <a:pt x="839" y="1533"/>
                  </a:lnTo>
                  <a:lnTo>
                    <a:pt x="848" y="1529"/>
                  </a:lnTo>
                  <a:lnTo>
                    <a:pt x="854" y="1524"/>
                  </a:lnTo>
                  <a:lnTo>
                    <a:pt x="860" y="1518"/>
                  </a:lnTo>
                  <a:lnTo>
                    <a:pt x="865" y="1510"/>
                  </a:lnTo>
                  <a:lnTo>
                    <a:pt x="865" y="1510"/>
                  </a:lnTo>
                  <a:lnTo>
                    <a:pt x="869" y="1495"/>
                  </a:lnTo>
                  <a:lnTo>
                    <a:pt x="871" y="1480"/>
                  </a:lnTo>
                  <a:lnTo>
                    <a:pt x="872" y="1466"/>
                  </a:lnTo>
                  <a:lnTo>
                    <a:pt x="872" y="1466"/>
                  </a:lnTo>
                  <a:lnTo>
                    <a:pt x="881" y="1406"/>
                  </a:lnTo>
                  <a:lnTo>
                    <a:pt x="881" y="1406"/>
                  </a:lnTo>
                  <a:lnTo>
                    <a:pt x="874" y="1300"/>
                  </a:lnTo>
                  <a:lnTo>
                    <a:pt x="868" y="1225"/>
                  </a:lnTo>
                  <a:lnTo>
                    <a:pt x="865" y="1184"/>
                  </a:lnTo>
                  <a:lnTo>
                    <a:pt x="865" y="1184"/>
                  </a:lnTo>
                  <a:lnTo>
                    <a:pt x="862" y="1163"/>
                  </a:lnTo>
                  <a:lnTo>
                    <a:pt x="857" y="1130"/>
                  </a:lnTo>
                  <a:lnTo>
                    <a:pt x="854" y="1086"/>
                  </a:lnTo>
                  <a:lnTo>
                    <a:pt x="854" y="1086"/>
                  </a:lnTo>
                  <a:lnTo>
                    <a:pt x="854" y="1066"/>
                  </a:lnTo>
                  <a:lnTo>
                    <a:pt x="855" y="1048"/>
                  </a:lnTo>
                  <a:lnTo>
                    <a:pt x="855" y="1048"/>
                  </a:lnTo>
                  <a:lnTo>
                    <a:pt x="902" y="958"/>
                  </a:lnTo>
                  <a:lnTo>
                    <a:pt x="937" y="896"/>
                  </a:lnTo>
                  <a:lnTo>
                    <a:pt x="959" y="861"/>
                  </a:lnTo>
                  <a:lnTo>
                    <a:pt x="959" y="861"/>
                  </a:lnTo>
                  <a:lnTo>
                    <a:pt x="996" y="814"/>
                  </a:lnTo>
                  <a:lnTo>
                    <a:pt x="1022" y="782"/>
                  </a:lnTo>
                  <a:lnTo>
                    <a:pt x="1039" y="758"/>
                  </a:lnTo>
                  <a:lnTo>
                    <a:pt x="1039" y="758"/>
                  </a:lnTo>
                  <a:lnTo>
                    <a:pt x="1045" y="747"/>
                  </a:lnTo>
                  <a:lnTo>
                    <a:pt x="1051" y="734"/>
                  </a:lnTo>
                  <a:lnTo>
                    <a:pt x="1060" y="704"/>
                  </a:lnTo>
                  <a:lnTo>
                    <a:pt x="1069" y="666"/>
                  </a:lnTo>
                  <a:lnTo>
                    <a:pt x="1069" y="666"/>
                  </a:lnTo>
                  <a:lnTo>
                    <a:pt x="1072" y="666"/>
                  </a:lnTo>
                  <a:lnTo>
                    <a:pt x="1077" y="663"/>
                  </a:lnTo>
                  <a:lnTo>
                    <a:pt x="1081" y="656"/>
                  </a:lnTo>
                  <a:lnTo>
                    <a:pt x="1083" y="652"/>
                  </a:lnTo>
                  <a:lnTo>
                    <a:pt x="1084" y="649"/>
                  </a:lnTo>
                  <a:lnTo>
                    <a:pt x="1084" y="649"/>
                  </a:lnTo>
                  <a:lnTo>
                    <a:pt x="1086" y="631"/>
                  </a:lnTo>
                  <a:lnTo>
                    <a:pt x="1087" y="620"/>
                  </a:lnTo>
                  <a:lnTo>
                    <a:pt x="1087" y="620"/>
                  </a:lnTo>
                  <a:lnTo>
                    <a:pt x="1089" y="609"/>
                  </a:lnTo>
                  <a:lnTo>
                    <a:pt x="1092" y="588"/>
                  </a:lnTo>
                  <a:lnTo>
                    <a:pt x="1097" y="558"/>
                  </a:lnTo>
                  <a:lnTo>
                    <a:pt x="1097" y="558"/>
                  </a:lnTo>
                  <a:lnTo>
                    <a:pt x="1103" y="549"/>
                  </a:lnTo>
                  <a:lnTo>
                    <a:pt x="1116" y="531"/>
                  </a:lnTo>
                  <a:lnTo>
                    <a:pt x="1116" y="531"/>
                  </a:lnTo>
                  <a:lnTo>
                    <a:pt x="1118" y="525"/>
                  </a:lnTo>
                  <a:lnTo>
                    <a:pt x="1121" y="512"/>
                  </a:lnTo>
                  <a:lnTo>
                    <a:pt x="1121" y="497"/>
                  </a:lnTo>
                  <a:lnTo>
                    <a:pt x="1121" y="481"/>
                  </a:lnTo>
                  <a:lnTo>
                    <a:pt x="1119" y="444"/>
                  </a:lnTo>
                  <a:lnTo>
                    <a:pt x="1116" y="427"/>
                  </a:lnTo>
                  <a:lnTo>
                    <a:pt x="1112" y="412"/>
                  </a:lnTo>
                  <a:lnTo>
                    <a:pt x="1112" y="412"/>
                  </a:lnTo>
                  <a:lnTo>
                    <a:pt x="1107" y="399"/>
                  </a:lnTo>
                  <a:lnTo>
                    <a:pt x="1101" y="385"/>
                  </a:lnTo>
                  <a:lnTo>
                    <a:pt x="1092" y="373"/>
                  </a:lnTo>
                  <a:lnTo>
                    <a:pt x="1084" y="361"/>
                  </a:lnTo>
                  <a:lnTo>
                    <a:pt x="1066" y="338"/>
                  </a:lnTo>
                  <a:lnTo>
                    <a:pt x="1060" y="327"/>
                  </a:lnTo>
                  <a:lnTo>
                    <a:pt x="1054" y="318"/>
                  </a:lnTo>
                  <a:lnTo>
                    <a:pt x="1054" y="318"/>
                  </a:lnTo>
                  <a:lnTo>
                    <a:pt x="1050" y="308"/>
                  </a:lnTo>
                  <a:lnTo>
                    <a:pt x="1045" y="297"/>
                  </a:lnTo>
                  <a:lnTo>
                    <a:pt x="1036" y="270"/>
                  </a:lnTo>
                  <a:lnTo>
                    <a:pt x="1028" y="245"/>
                  </a:lnTo>
                  <a:lnTo>
                    <a:pt x="1022" y="227"/>
                  </a:lnTo>
                  <a:lnTo>
                    <a:pt x="1022" y="227"/>
                  </a:lnTo>
                  <a:lnTo>
                    <a:pt x="1016" y="218"/>
                  </a:lnTo>
                  <a:lnTo>
                    <a:pt x="1009" y="209"/>
                  </a:lnTo>
                  <a:lnTo>
                    <a:pt x="1001" y="198"/>
                  </a:lnTo>
                  <a:lnTo>
                    <a:pt x="993" y="183"/>
                  </a:lnTo>
                  <a:lnTo>
                    <a:pt x="993" y="183"/>
                  </a:lnTo>
                  <a:lnTo>
                    <a:pt x="989" y="174"/>
                  </a:lnTo>
                  <a:lnTo>
                    <a:pt x="983" y="167"/>
                  </a:lnTo>
                  <a:lnTo>
                    <a:pt x="977" y="159"/>
                  </a:lnTo>
                  <a:lnTo>
                    <a:pt x="969" y="151"/>
                  </a:lnTo>
                  <a:lnTo>
                    <a:pt x="952" y="139"/>
                  </a:lnTo>
                  <a:lnTo>
                    <a:pt x="933" y="129"/>
                  </a:lnTo>
                  <a:lnTo>
                    <a:pt x="933" y="129"/>
                  </a:lnTo>
                  <a:lnTo>
                    <a:pt x="892" y="104"/>
                  </a:lnTo>
                  <a:lnTo>
                    <a:pt x="869" y="94"/>
                  </a:lnTo>
                  <a:lnTo>
                    <a:pt x="860" y="89"/>
                  </a:lnTo>
                  <a:lnTo>
                    <a:pt x="849" y="88"/>
                  </a:lnTo>
                  <a:lnTo>
                    <a:pt x="849" y="88"/>
                  </a:lnTo>
                  <a:lnTo>
                    <a:pt x="831" y="85"/>
                  </a:lnTo>
                  <a:lnTo>
                    <a:pt x="811" y="83"/>
                  </a:lnTo>
                  <a:lnTo>
                    <a:pt x="786" y="82"/>
                  </a:lnTo>
                  <a:lnTo>
                    <a:pt x="786" y="82"/>
                  </a:lnTo>
                  <a:lnTo>
                    <a:pt x="748" y="83"/>
                  </a:lnTo>
                  <a:lnTo>
                    <a:pt x="714" y="83"/>
                  </a:lnTo>
                  <a:lnTo>
                    <a:pt x="714" y="83"/>
                  </a:lnTo>
                  <a:lnTo>
                    <a:pt x="655" y="100"/>
                  </a:lnTo>
                  <a:lnTo>
                    <a:pt x="636" y="107"/>
                  </a:lnTo>
                  <a:lnTo>
                    <a:pt x="590" y="83"/>
                  </a:lnTo>
                  <a:lnTo>
                    <a:pt x="590" y="83"/>
                  </a:lnTo>
                  <a:lnTo>
                    <a:pt x="572" y="57"/>
                  </a:lnTo>
                  <a:lnTo>
                    <a:pt x="557" y="39"/>
                  </a:lnTo>
                  <a:lnTo>
                    <a:pt x="548" y="29"/>
                  </a:lnTo>
                  <a:lnTo>
                    <a:pt x="548" y="29"/>
                  </a:lnTo>
                  <a:lnTo>
                    <a:pt x="533" y="24"/>
                  </a:lnTo>
                  <a:lnTo>
                    <a:pt x="501" y="13"/>
                  </a:lnTo>
                  <a:lnTo>
                    <a:pt x="464" y="4"/>
                  </a:lnTo>
                  <a:lnTo>
                    <a:pt x="448" y="1"/>
                  </a:lnTo>
                  <a:lnTo>
                    <a:pt x="432" y="0"/>
                  </a:lnTo>
                  <a:lnTo>
                    <a:pt x="432" y="0"/>
                  </a:lnTo>
                  <a:lnTo>
                    <a:pt x="426" y="1"/>
                  </a:lnTo>
                  <a:lnTo>
                    <a:pt x="419" y="3"/>
                  </a:lnTo>
                  <a:lnTo>
                    <a:pt x="404" y="9"/>
                  </a:lnTo>
                  <a:lnTo>
                    <a:pt x="387" y="16"/>
                  </a:lnTo>
                  <a:lnTo>
                    <a:pt x="372" y="27"/>
                  </a:lnTo>
                  <a:lnTo>
                    <a:pt x="357" y="38"/>
                  </a:lnTo>
                  <a:lnTo>
                    <a:pt x="345" y="48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3" y="74"/>
                  </a:lnTo>
                  <a:lnTo>
                    <a:pt x="317" y="89"/>
                  </a:lnTo>
                  <a:lnTo>
                    <a:pt x="302" y="130"/>
                  </a:lnTo>
                  <a:lnTo>
                    <a:pt x="284" y="185"/>
                  </a:lnTo>
                  <a:lnTo>
                    <a:pt x="284" y="185"/>
                  </a:lnTo>
                  <a:lnTo>
                    <a:pt x="273" y="201"/>
                  </a:lnTo>
                  <a:lnTo>
                    <a:pt x="254" y="238"/>
                  </a:lnTo>
                  <a:lnTo>
                    <a:pt x="243" y="259"/>
                  </a:lnTo>
                  <a:lnTo>
                    <a:pt x="234" y="277"/>
                  </a:lnTo>
                  <a:lnTo>
                    <a:pt x="229" y="292"/>
                  </a:lnTo>
                  <a:lnTo>
                    <a:pt x="228" y="297"/>
                  </a:lnTo>
                  <a:lnTo>
                    <a:pt x="229" y="300"/>
                  </a:lnTo>
                  <a:lnTo>
                    <a:pt x="229" y="300"/>
                  </a:lnTo>
                  <a:lnTo>
                    <a:pt x="238" y="311"/>
                  </a:lnTo>
                  <a:lnTo>
                    <a:pt x="244" y="315"/>
                  </a:lnTo>
                  <a:lnTo>
                    <a:pt x="251" y="320"/>
                  </a:lnTo>
                  <a:lnTo>
                    <a:pt x="260" y="324"/>
                  </a:lnTo>
                  <a:lnTo>
                    <a:pt x="269" y="327"/>
                  </a:lnTo>
                  <a:lnTo>
                    <a:pt x="278" y="329"/>
                  </a:lnTo>
                  <a:lnTo>
                    <a:pt x="288" y="329"/>
                  </a:lnTo>
                  <a:lnTo>
                    <a:pt x="288" y="329"/>
                  </a:lnTo>
                  <a:lnTo>
                    <a:pt x="301" y="326"/>
                  </a:lnTo>
                  <a:lnTo>
                    <a:pt x="310" y="323"/>
                  </a:lnTo>
                  <a:lnTo>
                    <a:pt x="320" y="317"/>
                  </a:lnTo>
                  <a:lnTo>
                    <a:pt x="328" y="311"/>
                  </a:lnTo>
                  <a:lnTo>
                    <a:pt x="342" y="300"/>
                  </a:lnTo>
                  <a:lnTo>
                    <a:pt x="346" y="295"/>
                  </a:lnTo>
                  <a:lnTo>
                    <a:pt x="346" y="295"/>
                  </a:lnTo>
                  <a:lnTo>
                    <a:pt x="361" y="303"/>
                  </a:lnTo>
                  <a:lnTo>
                    <a:pt x="372" y="309"/>
                  </a:lnTo>
                  <a:lnTo>
                    <a:pt x="378" y="312"/>
                  </a:lnTo>
                  <a:lnTo>
                    <a:pt x="378" y="312"/>
                  </a:lnTo>
                  <a:lnTo>
                    <a:pt x="392" y="332"/>
                  </a:lnTo>
                  <a:lnTo>
                    <a:pt x="392" y="332"/>
                  </a:lnTo>
                  <a:lnTo>
                    <a:pt x="393" y="346"/>
                  </a:lnTo>
                  <a:lnTo>
                    <a:pt x="396" y="356"/>
                  </a:lnTo>
                  <a:lnTo>
                    <a:pt x="398" y="359"/>
                  </a:lnTo>
                  <a:lnTo>
                    <a:pt x="401" y="361"/>
                  </a:lnTo>
                  <a:lnTo>
                    <a:pt x="401" y="361"/>
                  </a:lnTo>
                  <a:lnTo>
                    <a:pt x="407" y="361"/>
                  </a:lnTo>
                  <a:lnTo>
                    <a:pt x="414" y="358"/>
                  </a:lnTo>
                  <a:lnTo>
                    <a:pt x="420" y="353"/>
                  </a:lnTo>
                  <a:lnTo>
                    <a:pt x="432" y="35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5D4D2FD7-F318-4646-B005-2D45860ACD7D}"/>
              </a:ext>
            </a:extLst>
          </p:cNvPr>
          <p:cNvGrpSpPr/>
          <p:nvPr/>
        </p:nvGrpSpPr>
        <p:grpSpPr>
          <a:xfrm>
            <a:off x="6774207" y="1226201"/>
            <a:ext cx="2292846" cy="2247155"/>
            <a:chOff x="6796563" y="1226201"/>
            <a:chExt cx="2292846" cy="2247155"/>
          </a:xfrm>
          <a:solidFill>
            <a:schemeClr val="tx1"/>
          </a:solidFill>
        </p:grpSpPr>
        <p:sp>
          <p:nvSpPr>
            <p:cNvPr id="8" name="Freeform 13">
              <a:extLst>
                <a:ext uri="{FF2B5EF4-FFF2-40B4-BE49-F238E27FC236}">
                  <a16:creationId xmlns:a16="http://schemas.microsoft.com/office/drawing/2014/main" id="{E4A22A27-9199-4356-A637-739E130422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96563" y="1226201"/>
              <a:ext cx="1319568" cy="2202799"/>
            </a:xfrm>
            <a:custGeom>
              <a:avLst/>
              <a:gdLst>
                <a:gd name="T0" fmla="*/ 514 w 750"/>
                <a:gd name="T1" fmla="*/ 132 h 1252"/>
                <a:gd name="T2" fmla="*/ 482 w 750"/>
                <a:gd name="T3" fmla="*/ 142 h 1252"/>
                <a:gd name="T4" fmla="*/ 328 w 750"/>
                <a:gd name="T5" fmla="*/ 174 h 1252"/>
                <a:gd name="T6" fmla="*/ 248 w 750"/>
                <a:gd name="T7" fmla="*/ 206 h 1252"/>
                <a:gd name="T8" fmla="*/ 83 w 750"/>
                <a:gd name="T9" fmla="*/ 314 h 1252"/>
                <a:gd name="T10" fmla="*/ 48 w 750"/>
                <a:gd name="T11" fmla="*/ 334 h 1252"/>
                <a:gd name="T12" fmla="*/ 33 w 750"/>
                <a:gd name="T13" fmla="*/ 378 h 1252"/>
                <a:gd name="T14" fmla="*/ 0 w 750"/>
                <a:gd name="T15" fmla="*/ 469 h 1252"/>
                <a:gd name="T16" fmla="*/ 11 w 750"/>
                <a:gd name="T17" fmla="*/ 516 h 1252"/>
                <a:gd name="T18" fmla="*/ 75 w 750"/>
                <a:gd name="T19" fmla="*/ 615 h 1252"/>
                <a:gd name="T20" fmla="*/ 130 w 750"/>
                <a:gd name="T21" fmla="*/ 733 h 1252"/>
                <a:gd name="T22" fmla="*/ 176 w 750"/>
                <a:gd name="T23" fmla="*/ 870 h 1252"/>
                <a:gd name="T24" fmla="*/ 215 w 750"/>
                <a:gd name="T25" fmla="*/ 1212 h 1252"/>
                <a:gd name="T26" fmla="*/ 221 w 750"/>
                <a:gd name="T27" fmla="*/ 1220 h 1252"/>
                <a:gd name="T28" fmla="*/ 230 w 750"/>
                <a:gd name="T29" fmla="*/ 1230 h 1252"/>
                <a:gd name="T30" fmla="*/ 250 w 750"/>
                <a:gd name="T31" fmla="*/ 1244 h 1252"/>
                <a:gd name="T32" fmla="*/ 267 w 750"/>
                <a:gd name="T33" fmla="*/ 1252 h 1252"/>
                <a:gd name="T34" fmla="*/ 416 w 750"/>
                <a:gd name="T35" fmla="*/ 1243 h 1252"/>
                <a:gd name="T36" fmla="*/ 531 w 750"/>
                <a:gd name="T37" fmla="*/ 1238 h 1252"/>
                <a:gd name="T38" fmla="*/ 535 w 750"/>
                <a:gd name="T39" fmla="*/ 1226 h 1252"/>
                <a:gd name="T40" fmla="*/ 534 w 750"/>
                <a:gd name="T41" fmla="*/ 1207 h 1252"/>
                <a:gd name="T42" fmla="*/ 504 w 750"/>
                <a:gd name="T43" fmla="*/ 1194 h 1252"/>
                <a:gd name="T44" fmla="*/ 460 w 750"/>
                <a:gd name="T45" fmla="*/ 1189 h 1252"/>
                <a:gd name="T46" fmla="*/ 411 w 750"/>
                <a:gd name="T47" fmla="*/ 1075 h 1252"/>
                <a:gd name="T48" fmla="*/ 410 w 750"/>
                <a:gd name="T49" fmla="*/ 982 h 1252"/>
                <a:gd name="T50" fmla="*/ 417 w 750"/>
                <a:gd name="T51" fmla="*/ 843 h 1252"/>
                <a:gd name="T52" fmla="*/ 426 w 750"/>
                <a:gd name="T53" fmla="*/ 822 h 1252"/>
                <a:gd name="T54" fmla="*/ 417 w 750"/>
                <a:gd name="T55" fmla="*/ 723 h 1252"/>
                <a:gd name="T56" fmla="*/ 407 w 750"/>
                <a:gd name="T57" fmla="*/ 685 h 1252"/>
                <a:gd name="T58" fmla="*/ 444 w 750"/>
                <a:gd name="T59" fmla="*/ 619 h 1252"/>
                <a:gd name="T60" fmla="*/ 523 w 750"/>
                <a:gd name="T61" fmla="*/ 484 h 1252"/>
                <a:gd name="T62" fmla="*/ 564 w 750"/>
                <a:gd name="T63" fmla="*/ 410 h 1252"/>
                <a:gd name="T64" fmla="*/ 619 w 750"/>
                <a:gd name="T65" fmla="*/ 320 h 1252"/>
                <a:gd name="T66" fmla="*/ 635 w 750"/>
                <a:gd name="T67" fmla="*/ 288 h 1252"/>
                <a:gd name="T68" fmla="*/ 645 w 750"/>
                <a:gd name="T69" fmla="*/ 234 h 1252"/>
                <a:gd name="T70" fmla="*/ 670 w 750"/>
                <a:gd name="T71" fmla="*/ 218 h 1252"/>
                <a:gd name="T72" fmla="*/ 701 w 750"/>
                <a:gd name="T73" fmla="*/ 168 h 1252"/>
                <a:gd name="T74" fmla="*/ 747 w 750"/>
                <a:gd name="T75" fmla="*/ 139 h 1252"/>
                <a:gd name="T76" fmla="*/ 749 w 750"/>
                <a:gd name="T77" fmla="*/ 132 h 1252"/>
                <a:gd name="T78" fmla="*/ 729 w 750"/>
                <a:gd name="T79" fmla="*/ 102 h 1252"/>
                <a:gd name="T80" fmla="*/ 738 w 750"/>
                <a:gd name="T81" fmla="*/ 32 h 1252"/>
                <a:gd name="T82" fmla="*/ 724 w 750"/>
                <a:gd name="T83" fmla="*/ 8 h 1252"/>
                <a:gd name="T84" fmla="*/ 655 w 750"/>
                <a:gd name="T85" fmla="*/ 2 h 1252"/>
                <a:gd name="T86" fmla="*/ 567 w 750"/>
                <a:gd name="T87" fmla="*/ 18 h 1252"/>
                <a:gd name="T88" fmla="*/ 508 w 750"/>
                <a:gd name="T89" fmla="*/ 46 h 1252"/>
                <a:gd name="T90" fmla="*/ 503 w 750"/>
                <a:gd name="T91" fmla="*/ 70 h 1252"/>
                <a:gd name="T92" fmla="*/ 517 w 750"/>
                <a:gd name="T93" fmla="*/ 94 h 1252"/>
                <a:gd name="T94" fmla="*/ 441 w 750"/>
                <a:gd name="T95" fmla="*/ 458 h 1252"/>
                <a:gd name="T96" fmla="*/ 357 w 750"/>
                <a:gd name="T97" fmla="*/ 615 h 1252"/>
                <a:gd name="T98" fmla="*/ 398 w 750"/>
                <a:gd name="T99" fmla="*/ 513 h 1252"/>
                <a:gd name="T100" fmla="*/ 430 w 750"/>
                <a:gd name="T101" fmla="*/ 436 h 1252"/>
                <a:gd name="T102" fmla="*/ 458 w 750"/>
                <a:gd name="T103" fmla="*/ 396 h 1252"/>
                <a:gd name="T104" fmla="*/ 470 w 750"/>
                <a:gd name="T105" fmla="*/ 398 h 1252"/>
                <a:gd name="T106" fmla="*/ 345 w 750"/>
                <a:gd name="T107" fmla="*/ 492 h 1252"/>
                <a:gd name="T108" fmla="*/ 338 w 750"/>
                <a:gd name="T109" fmla="*/ 550 h 1252"/>
                <a:gd name="T110" fmla="*/ 317 w 750"/>
                <a:gd name="T111" fmla="*/ 510 h 1252"/>
                <a:gd name="T112" fmla="*/ 317 w 750"/>
                <a:gd name="T113" fmla="*/ 484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50" h="1252">
                  <a:moveTo>
                    <a:pt x="517" y="94"/>
                  </a:moveTo>
                  <a:lnTo>
                    <a:pt x="525" y="110"/>
                  </a:lnTo>
                  <a:lnTo>
                    <a:pt x="525" y="117"/>
                  </a:lnTo>
                  <a:lnTo>
                    <a:pt x="525" y="117"/>
                  </a:lnTo>
                  <a:lnTo>
                    <a:pt x="514" y="132"/>
                  </a:lnTo>
                  <a:lnTo>
                    <a:pt x="514" y="132"/>
                  </a:lnTo>
                  <a:lnTo>
                    <a:pt x="511" y="133"/>
                  </a:lnTo>
                  <a:lnTo>
                    <a:pt x="505" y="135"/>
                  </a:lnTo>
                  <a:lnTo>
                    <a:pt x="482" y="142"/>
                  </a:lnTo>
                  <a:lnTo>
                    <a:pt x="482" y="142"/>
                  </a:lnTo>
                  <a:lnTo>
                    <a:pt x="454" y="147"/>
                  </a:lnTo>
                  <a:lnTo>
                    <a:pt x="411" y="154"/>
                  </a:lnTo>
                  <a:lnTo>
                    <a:pt x="384" y="159"/>
                  </a:lnTo>
                  <a:lnTo>
                    <a:pt x="357" y="165"/>
                  </a:lnTo>
                  <a:lnTo>
                    <a:pt x="328" y="174"/>
                  </a:lnTo>
                  <a:lnTo>
                    <a:pt x="299" y="182"/>
                  </a:lnTo>
                  <a:lnTo>
                    <a:pt x="299" y="182"/>
                  </a:lnTo>
                  <a:lnTo>
                    <a:pt x="284" y="188"/>
                  </a:lnTo>
                  <a:lnTo>
                    <a:pt x="267" y="196"/>
                  </a:lnTo>
                  <a:lnTo>
                    <a:pt x="248" y="206"/>
                  </a:lnTo>
                  <a:lnTo>
                    <a:pt x="228" y="217"/>
                  </a:lnTo>
                  <a:lnTo>
                    <a:pt x="188" y="242"/>
                  </a:lnTo>
                  <a:lnTo>
                    <a:pt x="149" y="267"/>
                  </a:lnTo>
                  <a:lnTo>
                    <a:pt x="113" y="292"/>
                  </a:lnTo>
                  <a:lnTo>
                    <a:pt x="83" y="314"/>
                  </a:lnTo>
                  <a:lnTo>
                    <a:pt x="56" y="334"/>
                  </a:lnTo>
                  <a:lnTo>
                    <a:pt x="56" y="334"/>
                  </a:lnTo>
                  <a:lnTo>
                    <a:pt x="53" y="336"/>
                  </a:lnTo>
                  <a:lnTo>
                    <a:pt x="51" y="336"/>
                  </a:lnTo>
                  <a:lnTo>
                    <a:pt x="48" y="334"/>
                  </a:lnTo>
                  <a:lnTo>
                    <a:pt x="48" y="334"/>
                  </a:lnTo>
                  <a:lnTo>
                    <a:pt x="42" y="350"/>
                  </a:lnTo>
                  <a:lnTo>
                    <a:pt x="38" y="368"/>
                  </a:lnTo>
                  <a:lnTo>
                    <a:pt x="38" y="368"/>
                  </a:lnTo>
                  <a:lnTo>
                    <a:pt x="33" y="378"/>
                  </a:lnTo>
                  <a:lnTo>
                    <a:pt x="22" y="400"/>
                  </a:lnTo>
                  <a:lnTo>
                    <a:pt x="16" y="416"/>
                  </a:lnTo>
                  <a:lnTo>
                    <a:pt x="10" y="433"/>
                  </a:lnTo>
                  <a:lnTo>
                    <a:pt x="4" y="451"/>
                  </a:lnTo>
                  <a:lnTo>
                    <a:pt x="0" y="469"/>
                  </a:lnTo>
                  <a:lnTo>
                    <a:pt x="0" y="469"/>
                  </a:lnTo>
                  <a:lnTo>
                    <a:pt x="0" y="480"/>
                  </a:lnTo>
                  <a:lnTo>
                    <a:pt x="3" y="490"/>
                  </a:lnTo>
                  <a:lnTo>
                    <a:pt x="6" y="502"/>
                  </a:lnTo>
                  <a:lnTo>
                    <a:pt x="11" y="516"/>
                  </a:lnTo>
                  <a:lnTo>
                    <a:pt x="17" y="529"/>
                  </a:lnTo>
                  <a:lnTo>
                    <a:pt x="24" y="542"/>
                  </a:lnTo>
                  <a:lnTo>
                    <a:pt x="41" y="568"/>
                  </a:lnTo>
                  <a:lnTo>
                    <a:pt x="59" y="594"/>
                  </a:lnTo>
                  <a:lnTo>
                    <a:pt x="75" y="615"/>
                  </a:lnTo>
                  <a:lnTo>
                    <a:pt x="95" y="640"/>
                  </a:lnTo>
                  <a:lnTo>
                    <a:pt x="95" y="640"/>
                  </a:lnTo>
                  <a:lnTo>
                    <a:pt x="101" y="651"/>
                  </a:lnTo>
                  <a:lnTo>
                    <a:pt x="110" y="673"/>
                  </a:lnTo>
                  <a:lnTo>
                    <a:pt x="130" y="733"/>
                  </a:lnTo>
                  <a:lnTo>
                    <a:pt x="158" y="814"/>
                  </a:lnTo>
                  <a:lnTo>
                    <a:pt x="158" y="814"/>
                  </a:lnTo>
                  <a:lnTo>
                    <a:pt x="166" y="840"/>
                  </a:lnTo>
                  <a:lnTo>
                    <a:pt x="176" y="870"/>
                  </a:lnTo>
                  <a:lnTo>
                    <a:pt x="176" y="870"/>
                  </a:lnTo>
                  <a:lnTo>
                    <a:pt x="204" y="1131"/>
                  </a:lnTo>
                  <a:lnTo>
                    <a:pt x="204" y="1131"/>
                  </a:lnTo>
                  <a:lnTo>
                    <a:pt x="209" y="1164"/>
                  </a:lnTo>
                  <a:lnTo>
                    <a:pt x="215" y="1212"/>
                  </a:lnTo>
                  <a:lnTo>
                    <a:pt x="215" y="1212"/>
                  </a:lnTo>
                  <a:lnTo>
                    <a:pt x="216" y="1221"/>
                  </a:lnTo>
                  <a:lnTo>
                    <a:pt x="218" y="1222"/>
                  </a:lnTo>
                  <a:lnTo>
                    <a:pt x="218" y="1222"/>
                  </a:lnTo>
                  <a:lnTo>
                    <a:pt x="220" y="1220"/>
                  </a:lnTo>
                  <a:lnTo>
                    <a:pt x="221" y="1220"/>
                  </a:lnTo>
                  <a:lnTo>
                    <a:pt x="222" y="1222"/>
                  </a:lnTo>
                  <a:lnTo>
                    <a:pt x="222" y="1222"/>
                  </a:lnTo>
                  <a:lnTo>
                    <a:pt x="228" y="1228"/>
                  </a:lnTo>
                  <a:lnTo>
                    <a:pt x="230" y="1230"/>
                  </a:lnTo>
                  <a:lnTo>
                    <a:pt x="230" y="1230"/>
                  </a:lnTo>
                  <a:lnTo>
                    <a:pt x="238" y="1233"/>
                  </a:lnTo>
                  <a:lnTo>
                    <a:pt x="244" y="1236"/>
                  </a:lnTo>
                  <a:lnTo>
                    <a:pt x="249" y="1240"/>
                  </a:lnTo>
                  <a:lnTo>
                    <a:pt x="249" y="1240"/>
                  </a:lnTo>
                  <a:lnTo>
                    <a:pt x="250" y="1244"/>
                  </a:lnTo>
                  <a:lnTo>
                    <a:pt x="254" y="1246"/>
                  </a:lnTo>
                  <a:lnTo>
                    <a:pt x="260" y="1251"/>
                  </a:lnTo>
                  <a:lnTo>
                    <a:pt x="260" y="1251"/>
                  </a:lnTo>
                  <a:lnTo>
                    <a:pt x="262" y="1252"/>
                  </a:lnTo>
                  <a:lnTo>
                    <a:pt x="267" y="1252"/>
                  </a:lnTo>
                  <a:lnTo>
                    <a:pt x="282" y="1252"/>
                  </a:lnTo>
                  <a:lnTo>
                    <a:pt x="324" y="1248"/>
                  </a:lnTo>
                  <a:lnTo>
                    <a:pt x="324" y="1248"/>
                  </a:lnTo>
                  <a:lnTo>
                    <a:pt x="360" y="1245"/>
                  </a:lnTo>
                  <a:lnTo>
                    <a:pt x="416" y="1243"/>
                  </a:lnTo>
                  <a:lnTo>
                    <a:pt x="510" y="1240"/>
                  </a:lnTo>
                  <a:lnTo>
                    <a:pt x="510" y="1240"/>
                  </a:lnTo>
                  <a:lnTo>
                    <a:pt x="520" y="1240"/>
                  </a:lnTo>
                  <a:lnTo>
                    <a:pt x="527" y="1239"/>
                  </a:lnTo>
                  <a:lnTo>
                    <a:pt x="531" y="1238"/>
                  </a:lnTo>
                  <a:lnTo>
                    <a:pt x="532" y="1236"/>
                  </a:lnTo>
                  <a:lnTo>
                    <a:pt x="533" y="1231"/>
                  </a:lnTo>
                  <a:lnTo>
                    <a:pt x="534" y="1228"/>
                  </a:lnTo>
                  <a:lnTo>
                    <a:pt x="535" y="1226"/>
                  </a:lnTo>
                  <a:lnTo>
                    <a:pt x="535" y="1226"/>
                  </a:lnTo>
                  <a:lnTo>
                    <a:pt x="538" y="1222"/>
                  </a:lnTo>
                  <a:lnTo>
                    <a:pt x="539" y="1220"/>
                  </a:lnTo>
                  <a:lnTo>
                    <a:pt x="539" y="1216"/>
                  </a:lnTo>
                  <a:lnTo>
                    <a:pt x="538" y="1213"/>
                  </a:lnTo>
                  <a:lnTo>
                    <a:pt x="534" y="1207"/>
                  </a:lnTo>
                  <a:lnTo>
                    <a:pt x="528" y="1200"/>
                  </a:lnTo>
                  <a:lnTo>
                    <a:pt x="528" y="1200"/>
                  </a:lnTo>
                  <a:lnTo>
                    <a:pt x="525" y="1197"/>
                  </a:lnTo>
                  <a:lnTo>
                    <a:pt x="519" y="1196"/>
                  </a:lnTo>
                  <a:lnTo>
                    <a:pt x="504" y="1194"/>
                  </a:lnTo>
                  <a:lnTo>
                    <a:pt x="488" y="1194"/>
                  </a:lnTo>
                  <a:lnTo>
                    <a:pt x="474" y="1192"/>
                  </a:lnTo>
                  <a:lnTo>
                    <a:pt x="474" y="1192"/>
                  </a:lnTo>
                  <a:lnTo>
                    <a:pt x="467" y="1191"/>
                  </a:lnTo>
                  <a:lnTo>
                    <a:pt x="460" y="1189"/>
                  </a:lnTo>
                  <a:lnTo>
                    <a:pt x="444" y="1180"/>
                  </a:lnTo>
                  <a:lnTo>
                    <a:pt x="426" y="1171"/>
                  </a:lnTo>
                  <a:lnTo>
                    <a:pt x="416" y="1146"/>
                  </a:lnTo>
                  <a:lnTo>
                    <a:pt x="416" y="1146"/>
                  </a:lnTo>
                  <a:lnTo>
                    <a:pt x="411" y="1075"/>
                  </a:lnTo>
                  <a:lnTo>
                    <a:pt x="408" y="1023"/>
                  </a:lnTo>
                  <a:lnTo>
                    <a:pt x="407" y="1004"/>
                  </a:lnTo>
                  <a:lnTo>
                    <a:pt x="408" y="993"/>
                  </a:lnTo>
                  <a:lnTo>
                    <a:pt x="408" y="993"/>
                  </a:lnTo>
                  <a:lnTo>
                    <a:pt x="410" y="982"/>
                  </a:lnTo>
                  <a:lnTo>
                    <a:pt x="411" y="963"/>
                  </a:lnTo>
                  <a:lnTo>
                    <a:pt x="413" y="913"/>
                  </a:lnTo>
                  <a:lnTo>
                    <a:pt x="416" y="844"/>
                  </a:lnTo>
                  <a:lnTo>
                    <a:pt x="416" y="844"/>
                  </a:lnTo>
                  <a:lnTo>
                    <a:pt x="417" y="843"/>
                  </a:lnTo>
                  <a:lnTo>
                    <a:pt x="419" y="842"/>
                  </a:lnTo>
                  <a:lnTo>
                    <a:pt x="422" y="836"/>
                  </a:lnTo>
                  <a:lnTo>
                    <a:pt x="425" y="829"/>
                  </a:lnTo>
                  <a:lnTo>
                    <a:pt x="426" y="822"/>
                  </a:lnTo>
                  <a:lnTo>
                    <a:pt x="426" y="822"/>
                  </a:lnTo>
                  <a:lnTo>
                    <a:pt x="428" y="783"/>
                  </a:lnTo>
                  <a:lnTo>
                    <a:pt x="426" y="746"/>
                  </a:lnTo>
                  <a:lnTo>
                    <a:pt x="426" y="746"/>
                  </a:lnTo>
                  <a:lnTo>
                    <a:pt x="423" y="738"/>
                  </a:lnTo>
                  <a:lnTo>
                    <a:pt x="417" y="723"/>
                  </a:lnTo>
                  <a:lnTo>
                    <a:pt x="405" y="698"/>
                  </a:lnTo>
                  <a:lnTo>
                    <a:pt x="405" y="698"/>
                  </a:lnTo>
                  <a:lnTo>
                    <a:pt x="405" y="696"/>
                  </a:lnTo>
                  <a:lnTo>
                    <a:pt x="405" y="693"/>
                  </a:lnTo>
                  <a:lnTo>
                    <a:pt x="407" y="685"/>
                  </a:lnTo>
                  <a:lnTo>
                    <a:pt x="412" y="674"/>
                  </a:lnTo>
                  <a:lnTo>
                    <a:pt x="418" y="662"/>
                  </a:lnTo>
                  <a:lnTo>
                    <a:pt x="432" y="638"/>
                  </a:lnTo>
                  <a:lnTo>
                    <a:pt x="444" y="619"/>
                  </a:lnTo>
                  <a:lnTo>
                    <a:pt x="444" y="619"/>
                  </a:lnTo>
                  <a:lnTo>
                    <a:pt x="503" y="528"/>
                  </a:lnTo>
                  <a:lnTo>
                    <a:pt x="503" y="528"/>
                  </a:lnTo>
                  <a:lnTo>
                    <a:pt x="508" y="518"/>
                  </a:lnTo>
                  <a:lnTo>
                    <a:pt x="514" y="507"/>
                  </a:lnTo>
                  <a:lnTo>
                    <a:pt x="523" y="484"/>
                  </a:lnTo>
                  <a:lnTo>
                    <a:pt x="533" y="460"/>
                  </a:lnTo>
                  <a:lnTo>
                    <a:pt x="543" y="440"/>
                  </a:lnTo>
                  <a:lnTo>
                    <a:pt x="543" y="440"/>
                  </a:lnTo>
                  <a:lnTo>
                    <a:pt x="553" y="423"/>
                  </a:lnTo>
                  <a:lnTo>
                    <a:pt x="564" y="410"/>
                  </a:lnTo>
                  <a:lnTo>
                    <a:pt x="575" y="397"/>
                  </a:lnTo>
                  <a:lnTo>
                    <a:pt x="582" y="397"/>
                  </a:lnTo>
                  <a:lnTo>
                    <a:pt x="582" y="397"/>
                  </a:lnTo>
                  <a:lnTo>
                    <a:pt x="604" y="352"/>
                  </a:lnTo>
                  <a:lnTo>
                    <a:pt x="619" y="320"/>
                  </a:lnTo>
                  <a:lnTo>
                    <a:pt x="625" y="308"/>
                  </a:lnTo>
                  <a:lnTo>
                    <a:pt x="630" y="302"/>
                  </a:lnTo>
                  <a:lnTo>
                    <a:pt x="630" y="302"/>
                  </a:lnTo>
                  <a:lnTo>
                    <a:pt x="633" y="297"/>
                  </a:lnTo>
                  <a:lnTo>
                    <a:pt x="635" y="288"/>
                  </a:lnTo>
                  <a:lnTo>
                    <a:pt x="640" y="264"/>
                  </a:lnTo>
                  <a:lnTo>
                    <a:pt x="642" y="242"/>
                  </a:lnTo>
                  <a:lnTo>
                    <a:pt x="643" y="235"/>
                  </a:lnTo>
                  <a:lnTo>
                    <a:pt x="645" y="234"/>
                  </a:lnTo>
                  <a:lnTo>
                    <a:pt x="645" y="234"/>
                  </a:lnTo>
                  <a:lnTo>
                    <a:pt x="648" y="234"/>
                  </a:lnTo>
                  <a:lnTo>
                    <a:pt x="655" y="230"/>
                  </a:lnTo>
                  <a:lnTo>
                    <a:pt x="663" y="225"/>
                  </a:lnTo>
                  <a:lnTo>
                    <a:pt x="670" y="218"/>
                  </a:lnTo>
                  <a:lnTo>
                    <a:pt x="670" y="218"/>
                  </a:lnTo>
                  <a:lnTo>
                    <a:pt x="681" y="205"/>
                  </a:lnTo>
                  <a:lnTo>
                    <a:pt x="688" y="196"/>
                  </a:lnTo>
                  <a:lnTo>
                    <a:pt x="688" y="196"/>
                  </a:lnTo>
                  <a:lnTo>
                    <a:pt x="694" y="187"/>
                  </a:lnTo>
                  <a:lnTo>
                    <a:pt x="701" y="168"/>
                  </a:lnTo>
                  <a:lnTo>
                    <a:pt x="711" y="142"/>
                  </a:lnTo>
                  <a:lnTo>
                    <a:pt x="711" y="142"/>
                  </a:lnTo>
                  <a:lnTo>
                    <a:pt x="724" y="141"/>
                  </a:lnTo>
                  <a:lnTo>
                    <a:pt x="735" y="141"/>
                  </a:lnTo>
                  <a:lnTo>
                    <a:pt x="747" y="139"/>
                  </a:lnTo>
                  <a:lnTo>
                    <a:pt x="747" y="139"/>
                  </a:lnTo>
                  <a:lnTo>
                    <a:pt x="749" y="138"/>
                  </a:lnTo>
                  <a:lnTo>
                    <a:pt x="750" y="136"/>
                  </a:lnTo>
                  <a:lnTo>
                    <a:pt x="750" y="134"/>
                  </a:lnTo>
                  <a:lnTo>
                    <a:pt x="749" y="132"/>
                  </a:lnTo>
                  <a:lnTo>
                    <a:pt x="747" y="126"/>
                  </a:lnTo>
                  <a:lnTo>
                    <a:pt x="743" y="120"/>
                  </a:lnTo>
                  <a:lnTo>
                    <a:pt x="733" y="109"/>
                  </a:lnTo>
                  <a:lnTo>
                    <a:pt x="729" y="102"/>
                  </a:lnTo>
                  <a:lnTo>
                    <a:pt x="729" y="102"/>
                  </a:lnTo>
                  <a:lnTo>
                    <a:pt x="731" y="92"/>
                  </a:lnTo>
                  <a:lnTo>
                    <a:pt x="736" y="70"/>
                  </a:lnTo>
                  <a:lnTo>
                    <a:pt x="738" y="57"/>
                  </a:lnTo>
                  <a:lnTo>
                    <a:pt x="739" y="45"/>
                  </a:lnTo>
                  <a:lnTo>
                    <a:pt x="738" y="32"/>
                  </a:lnTo>
                  <a:lnTo>
                    <a:pt x="737" y="27"/>
                  </a:lnTo>
                  <a:lnTo>
                    <a:pt x="736" y="22"/>
                  </a:lnTo>
                  <a:lnTo>
                    <a:pt x="736" y="22"/>
                  </a:lnTo>
                  <a:lnTo>
                    <a:pt x="731" y="14"/>
                  </a:lnTo>
                  <a:lnTo>
                    <a:pt x="724" y="8"/>
                  </a:lnTo>
                  <a:lnTo>
                    <a:pt x="715" y="3"/>
                  </a:lnTo>
                  <a:lnTo>
                    <a:pt x="703" y="1"/>
                  </a:lnTo>
                  <a:lnTo>
                    <a:pt x="690" y="0"/>
                  </a:lnTo>
                  <a:lnTo>
                    <a:pt x="675" y="0"/>
                  </a:lnTo>
                  <a:lnTo>
                    <a:pt x="655" y="2"/>
                  </a:lnTo>
                  <a:lnTo>
                    <a:pt x="634" y="4"/>
                  </a:lnTo>
                  <a:lnTo>
                    <a:pt x="634" y="4"/>
                  </a:lnTo>
                  <a:lnTo>
                    <a:pt x="611" y="8"/>
                  </a:lnTo>
                  <a:lnTo>
                    <a:pt x="588" y="13"/>
                  </a:lnTo>
                  <a:lnTo>
                    <a:pt x="567" y="18"/>
                  </a:lnTo>
                  <a:lnTo>
                    <a:pt x="547" y="25"/>
                  </a:lnTo>
                  <a:lnTo>
                    <a:pt x="531" y="31"/>
                  </a:lnTo>
                  <a:lnTo>
                    <a:pt x="517" y="39"/>
                  </a:lnTo>
                  <a:lnTo>
                    <a:pt x="511" y="43"/>
                  </a:lnTo>
                  <a:lnTo>
                    <a:pt x="508" y="46"/>
                  </a:lnTo>
                  <a:lnTo>
                    <a:pt x="504" y="51"/>
                  </a:lnTo>
                  <a:lnTo>
                    <a:pt x="503" y="55"/>
                  </a:lnTo>
                  <a:lnTo>
                    <a:pt x="503" y="55"/>
                  </a:lnTo>
                  <a:lnTo>
                    <a:pt x="502" y="63"/>
                  </a:lnTo>
                  <a:lnTo>
                    <a:pt x="503" y="70"/>
                  </a:lnTo>
                  <a:lnTo>
                    <a:pt x="505" y="78"/>
                  </a:lnTo>
                  <a:lnTo>
                    <a:pt x="508" y="84"/>
                  </a:lnTo>
                  <a:lnTo>
                    <a:pt x="514" y="92"/>
                  </a:lnTo>
                  <a:lnTo>
                    <a:pt x="517" y="94"/>
                  </a:lnTo>
                  <a:lnTo>
                    <a:pt x="517" y="94"/>
                  </a:lnTo>
                  <a:close/>
                  <a:moveTo>
                    <a:pt x="470" y="400"/>
                  </a:moveTo>
                  <a:lnTo>
                    <a:pt x="470" y="400"/>
                  </a:lnTo>
                  <a:lnTo>
                    <a:pt x="459" y="422"/>
                  </a:lnTo>
                  <a:lnTo>
                    <a:pt x="441" y="458"/>
                  </a:lnTo>
                  <a:lnTo>
                    <a:pt x="441" y="458"/>
                  </a:lnTo>
                  <a:lnTo>
                    <a:pt x="436" y="474"/>
                  </a:lnTo>
                  <a:lnTo>
                    <a:pt x="426" y="501"/>
                  </a:lnTo>
                  <a:lnTo>
                    <a:pt x="404" y="577"/>
                  </a:lnTo>
                  <a:lnTo>
                    <a:pt x="372" y="680"/>
                  </a:lnTo>
                  <a:lnTo>
                    <a:pt x="357" y="615"/>
                  </a:lnTo>
                  <a:lnTo>
                    <a:pt x="357" y="615"/>
                  </a:lnTo>
                  <a:lnTo>
                    <a:pt x="372" y="574"/>
                  </a:lnTo>
                  <a:lnTo>
                    <a:pt x="386" y="541"/>
                  </a:lnTo>
                  <a:lnTo>
                    <a:pt x="398" y="513"/>
                  </a:lnTo>
                  <a:lnTo>
                    <a:pt x="398" y="513"/>
                  </a:lnTo>
                  <a:lnTo>
                    <a:pt x="407" y="489"/>
                  </a:lnTo>
                  <a:lnTo>
                    <a:pt x="414" y="464"/>
                  </a:lnTo>
                  <a:lnTo>
                    <a:pt x="423" y="436"/>
                  </a:lnTo>
                  <a:lnTo>
                    <a:pt x="430" y="436"/>
                  </a:lnTo>
                  <a:lnTo>
                    <a:pt x="430" y="436"/>
                  </a:lnTo>
                  <a:lnTo>
                    <a:pt x="438" y="421"/>
                  </a:lnTo>
                  <a:lnTo>
                    <a:pt x="446" y="409"/>
                  </a:lnTo>
                  <a:lnTo>
                    <a:pt x="452" y="400"/>
                  </a:lnTo>
                  <a:lnTo>
                    <a:pt x="452" y="400"/>
                  </a:lnTo>
                  <a:lnTo>
                    <a:pt x="458" y="396"/>
                  </a:lnTo>
                  <a:lnTo>
                    <a:pt x="462" y="392"/>
                  </a:lnTo>
                  <a:lnTo>
                    <a:pt x="466" y="390"/>
                  </a:lnTo>
                  <a:lnTo>
                    <a:pt x="466" y="390"/>
                  </a:lnTo>
                  <a:lnTo>
                    <a:pt x="468" y="394"/>
                  </a:lnTo>
                  <a:lnTo>
                    <a:pt x="470" y="398"/>
                  </a:lnTo>
                  <a:lnTo>
                    <a:pt x="470" y="400"/>
                  </a:lnTo>
                  <a:lnTo>
                    <a:pt x="470" y="400"/>
                  </a:lnTo>
                  <a:close/>
                  <a:moveTo>
                    <a:pt x="350" y="451"/>
                  </a:moveTo>
                  <a:lnTo>
                    <a:pt x="350" y="451"/>
                  </a:lnTo>
                  <a:lnTo>
                    <a:pt x="345" y="492"/>
                  </a:lnTo>
                  <a:lnTo>
                    <a:pt x="341" y="520"/>
                  </a:lnTo>
                  <a:lnTo>
                    <a:pt x="339" y="538"/>
                  </a:lnTo>
                  <a:lnTo>
                    <a:pt x="339" y="538"/>
                  </a:lnTo>
                  <a:lnTo>
                    <a:pt x="339" y="546"/>
                  </a:lnTo>
                  <a:lnTo>
                    <a:pt x="338" y="550"/>
                  </a:lnTo>
                  <a:lnTo>
                    <a:pt x="335" y="556"/>
                  </a:lnTo>
                  <a:lnTo>
                    <a:pt x="317" y="520"/>
                  </a:lnTo>
                  <a:lnTo>
                    <a:pt x="317" y="520"/>
                  </a:lnTo>
                  <a:lnTo>
                    <a:pt x="317" y="518"/>
                  </a:lnTo>
                  <a:lnTo>
                    <a:pt x="317" y="510"/>
                  </a:lnTo>
                  <a:lnTo>
                    <a:pt x="317" y="510"/>
                  </a:lnTo>
                  <a:lnTo>
                    <a:pt x="318" y="496"/>
                  </a:lnTo>
                  <a:lnTo>
                    <a:pt x="318" y="490"/>
                  </a:lnTo>
                  <a:lnTo>
                    <a:pt x="317" y="484"/>
                  </a:lnTo>
                  <a:lnTo>
                    <a:pt x="317" y="484"/>
                  </a:lnTo>
                  <a:lnTo>
                    <a:pt x="312" y="471"/>
                  </a:lnTo>
                  <a:lnTo>
                    <a:pt x="310" y="465"/>
                  </a:lnTo>
                  <a:lnTo>
                    <a:pt x="321" y="454"/>
                  </a:lnTo>
                  <a:lnTo>
                    <a:pt x="350" y="45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" name="Freeform 16">
              <a:extLst>
                <a:ext uri="{FF2B5EF4-FFF2-40B4-BE49-F238E27FC236}">
                  <a16:creationId xmlns:a16="http://schemas.microsoft.com/office/drawing/2014/main" id="{5EFAEC44-34D3-4A1D-8E67-23919060DA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80414" y="1438592"/>
              <a:ext cx="508995" cy="2034764"/>
            </a:xfrm>
            <a:custGeom>
              <a:avLst/>
              <a:gdLst>
                <a:gd name="T0" fmla="*/ 146 w 418"/>
                <a:gd name="T1" fmla="*/ 365 h 1671"/>
                <a:gd name="T2" fmla="*/ 137 w 418"/>
                <a:gd name="T3" fmla="*/ 444 h 1671"/>
                <a:gd name="T4" fmla="*/ 101 w 418"/>
                <a:gd name="T5" fmla="*/ 506 h 1671"/>
                <a:gd name="T6" fmla="*/ 124 w 418"/>
                <a:gd name="T7" fmla="*/ 534 h 1671"/>
                <a:gd name="T8" fmla="*/ 111 w 418"/>
                <a:gd name="T9" fmla="*/ 661 h 1671"/>
                <a:gd name="T10" fmla="*/ 69 w 418"/>
                <a:gd name="T11" fmla="*/ 874 h 1671"/>
                <a:gd name="T12" fmla="*/ 68 w 418"/>
                <a:gd name="T13" fmla="*/ 916 h 1671"/>
                <a:gd name="T14" fmla="*/ 81 w 418"/>
                <a:gd name="T15" fmla="*/ 942 h 1671"/>
                <a:gd name="T16" fmla="*/ 105 w 418"/>
                <a:gd name="T17" fmla="*/ 951 h 1671"/>
                <a:gd name="T18" fmla="*/ 95 w 418"/>
                <a:gd name="T19" fmla="*/ 923 h 1671"/>
                <a:gd name="T20" fmla="*/ 111 w 418"/>
                <a:gd name="T21" fmla="*/ 932 h 1671"/>
                <a:gd name="T22" fmla="*/ 107 w 418"/>
                <a:gd name="T23" fmla="*/ 871 h 1671"/>
                <a:gd name="T24" fmla="*/ 120 w 418"/>
                <a:gd name="T25" fmla="*/ 841 h 1671"/>
                <a:gd name="T26" fmla="*/ 118 w 418"/>
                <a:gd name="T27" fmla="*/ 887 h 1671"/>
                <a:gd name="T28" fmla="*/ 98 w 418"/>
                <a:gd name="T29" fmla="*/ 1172 h 1671"/>
                <a:gd name="T30" fmla="*/ 128 w 418"/>
                <a:gd name="T31" fmla="*/ 1338 h 1671"/>
                <a:gd name="T32" fmla="*/ 143 w 418"/>
                <a:gd name="T33" fmla="*/ 1530 h 1671"/>
                <a:gd name="T34" fmla="*/ 122 w 418"/>
                <a:gd name="T35" fmla="*/ 1576 h 1671"/>
                <a:gd name="T36" fmla="*/ 33 w 418"/>
                <a:gd name="T37" fmla="*/ 1615 h 1671"/>
                <a:gd name="T38" fmla="*/ 3 w 418"/>
                <a:gd name="T39" fmla="*/ 1639 h 1671"/>
                <a:gd name="T40" fmla="*/ 13 w 418"/>
                <a:gd name="T41" fmla="*/ 1649 h 1671"/>
                <a:gd name="T42" fmla="*/ 102 w 418"/>
                <a:gd name="T43" fmla="*/ 1670 h 1671"/>
                <a:gd name="T44" fmla="*/ 228 w 418"/>
                <a:gd name="T45" fmla="*/ 1657 h 1671"/>
                <a:gd name="T46" fmla="*/ 350 w 418"/>
                <a:gd name="T47" fmla="*/ 1662 h 1671"/>
                <a:gd name="T48" fmla="*/ 382 w 418"/>
                <a:gd name="T49" fmla="*/ 1645 h 1671"/>
                <a:gd name="T50" fmla="*/ 379 w 418"/>
                <a:gd name="T51" fmla="*/ 1606 h 1671"/>
                <a:gd name="T52" fmla="*/ 371 w 418"/>
                <a:gd name="T53" fmla="*/ 1488 h 1671"/>
                <a:gd name="T54" fmla="*/ 358 w 418"/>
                <a:gd name="T55" fmla="*/ 1352 h 1671"/>
                <a:gd name="T56" fmla="*/ 330 w 418"/>
                <a:gd name="T57" fmla="*/ 1216 h 1671"/>
                <a:gd name="T58" fmla="*/ 348 w 418"/>
                <a:gd name="T59" fmla="*/ 1043 h 1671"/>
                <a:gd name="T60" fmla="*/ 368 w 418"/>
                <a:gd name="T61" fmla="*/ 1013 h 1671"/>
                <a:gd name="T62" fmla="*/ 388 w 418"/>
                <a:gd name="T63" fmla="*/ 995 h 1671"/>
                <a:gd name="T64" fmla="*/ 391 w 418"/>
                <a:gd name="T65" fmla="*/ 954 h 1671"/>
                <a:gd name="T66" fmla="*/ 389 w 418"/>
                <a:gd name="T67" fmla="*/ 903 h 1671"/>
                <a:gd name="T68" fmla="*/ 407 w 418"/>
                <a:gd name="T69" fmla="*/ 834 h 1671"/>
                <a:gd name="T70" fmla="*/ 402 w 418"/>
                <a:gd name="T71" fmla="*/ 779 h 1671"/>
                <a:gd name="T72" fmla="*/ 404 w 418"/>
                <a:gd name="T73" fmla="*/ 642 h 1671"/>
                <a:gd name="T74" fmla="*/ 418 w 418"/>
                <a:gd name="T75" fmla="*/ 583 h 1671"/>
                <a:gd name="T76" fmla="*/ 388 w 418"/>
                <a:gd name="T77" fmla="*/ 487 h 1671"/>
                <a:gd name="T78" fmla="*/ 378 w 418"/>
                <a:gd name="T79" fmla="*/ 396 h 1671"/>
                <a:gd name="T80" fmla="*/ 310 w 418"/>
                <a:gd name="T81" fmla="*/ 304 h 1671"/>
                <a:gd name="T82" fmla="*/ 322 w 418"/>
                <a:gd name="T83" fmla="*/ 272 h 1671"/>
                <a:gd name="T84" fmla="*/ 369 w 418"/>
                <a:gd name="T85" fmla="*/ 191 h 1671"/>
                <a:gd name="T86" fmla="*/ 368 w 418"/>
                <a:gd name="T87" fmla="*/ 98 h 1671"/>
                <a:gd name="T88" fmla="*/ 323 w 418"/>
                <a:gd name="T89" fmla="*/ 50 h 1671"/>
                <a:gd name="T90" fmla="*/ 300 w 418"/>
                <a:gd name="T91" fmla="*/ 24 h 1671"/>
                <a:gd name="T92" fmla="*/ 251 w 418"/>
                <a:gd name="T93" fmla="*/ 2 h 1671"/>
                <a:gd name="T94" fmla="*/ 173 w 418"/>
                <a:gd name="T95" fmla="*/ 5 h 1671"/>
                <a:gd name="T96" fmla="*/ 124 w 418"/>
                <a:gd name="T97" fmla="*/ 30 h 1671"/>
                <a:gd name="T98" fmla="*/ 81 w 418"/>
                <a:gd name="T99" fmla="*/ 88 h 1671"/>
                <a:gd name="T100" fmla="*/ 91 w 418"/>
                <a:gd name="T101" fmla="*/ 115 h 1671"/>
                <a:gd name="T102" fmla="*/ 95 w 418"/>
                <a:gd name="T103" fmla="*/ 148 h 1671"/>
                <a:gd name="T104" fmla="*/ 95 w 418"/>
                <a:gd name="T105" fmla="*/ 180 h 1671"/>
                <a:gd name="T106" fmla="*/ 92 w 418"/>
                <a:gd name="T107" fmla="*/ 213 h 1671"/>
                <a:gd name="T108" fmla="*/ 101 w 418"/>
                <a:gd name="T109" fmla="*/ 246 h 1671"/>
                <a:gd name="T110" fmla="*/ 112 w 418"/>
                <a:gd name="T111" fmla="*/ 280 h 1671"/>
                <a:gd name="T112" fmla="*/ 154 w 418"/>
                <a:gd name="T113" fmla="*/ 303 h 1671"/>
                <a:gd name="T114" fmla="*/ 242 w 418"/>
                <a:gd name="T115" fmla="*/ 1262 h 1671"/>
                <a:gd name="T116" fmla="*/ 284 w 418"/>
                <a:gd name="T117" fmla="*/ 1517 h 1671"/>
                <a:gd name="T118" fmla="*/ 265 w 418"/>
                <a:gd name="T119" fmla="*/ 1576 h 1671"/>
                <a:gd name="T120" fmla="*/ 225 w 418"/>
                <a:gd name="T121" fmla="*/ 1561 h 1671"/>
                <a:gd name="T122" fmla="*/ 212 w 418"/>
                <a:gd name="T123" fmla="*/ 1462 h 1671"/>
                <a:gd name="T124" fmla="*/ 216 w 418"/>
                <a:gd name="T125" fmla="*/ 1275 h 1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18" h="1671">
                  <a:moveTo>
                    <a:pt x="186" y="306"/>
                  </a:moveTo>
                  <a:lnTo>
                    <a:pt x="186" y="306"/>
                  </a:lnTo>
                  <a:lnTo>
                    <a:pt x="180" y="313"/>
                  </a:lnTo>
                  <a:lnTo>
                    <a:pt x="166" y="331"/>
                  </a:lnTo>
                  <a:lnTo>
                    <a:pt x="150" y="353"/>
                  </a:lnTo>
                  <a:lnTo>
                    <a:pt x="146" y="365"/>
                  </a:lnTo>
                  <a:lnTo>
                    <a:pt x="141" y="373"/>
                  </a:lnTo>
                  <a:lnTo>
                    <a:pt x="141" y="373"/>
                  </a:lnTo>
                  <a:lnTo>
                    <a:pt x="140" y="392"/>
                  </a:lnTo>
                  <a:lnTo>
                    <a:pt x="140" y="415"/>
                  </a:lnTo>
                  <a:lnTo>
                    <a:pt x="140" y="435"/>
                  </a:lnTo>
                  <a:lnTo>
                    <a:pt x="137" y="444"/>
                  </a:lnTo>
                  <a:lnTo>
                    <a:pt x="134" y="451"/>
                  </a:lnTo>
                  <a:lnTo>
                    <a:pt x="134" y="451"/>
                  </a:lnTo>
                  <a:lnTo>
                    <a:pt x="124" y="466"/>
                  </a:lnTo>
                  <a:lnTo>
                    <a:pt x="112" y="484"/>
                  </a:lnTo>
                  <a:lnTo>
                    <a:pt x="104" y="500"/>
                  </a:lnTo>
                  <a:lnTo>
                    <a:pt x="101" y="506"/>
                  </a:lnTo>
                  <a:lnTo>
                    <a:pt x="101" y="510"/>
                  </a:lnTo>
                  <a:lnTo>
                    <a:pt x="101" y="510"/>
                  </a:lnTo>
                  <a:lnTo>
                    <a:pt x="105" y="516"/>
                  </a:lnTo>
                  <a:lnTo>
                    <a:pt x="114" y="523"/>
                  </a:lnTo>
                  <a:lnTo>
                    <a:pt x="121" y="531"/>
                  </a:lnTo>
                  <a:lnTo>
                    <a:pt x="124" y="534"/>
                  </a:lnTo>
                  <a:lnTo>
                    <a:pt x="124" y="534"/>
                  </a:lnTo>
                  <a:lnTo>
                    <a:pt x="122" y="538"/>
                  </a:lnTo>
                  <a:lnTo>
                    <a:pt x="121" y="549"/>
                  </a:lnTo>
                  <a:lnTo>
                    <a:pt x="117" y="588"/>
                  </a:lnTo>
                  <a:lnTo>
                    <a:pt x="111" y="661"/>
                  </a:lnTo>
                  <a:lnTo>
                    <a:pt x="111" y="661"/>
                  </a:lnTo>
                  <a:lnTo>
                    <a:pt x="111" y="700"/>
                  </a:lnTo>
                  <a:lnTo>
                    <a:pt x="111" y="723"/>
                  </a:lnTo>
                  <a:lnTo>
                    <a:pt x="111" y="723"/>
                  </a:lnTo>
                  <a:lnTo>
                    <a:pt x="91" y="796"/>
                  </a:lnTo>
                  <a:lnTo>
                    <a:pt x="78" y="850"/>
                  </a:lnTo>
                  <a:lnTo>
                    <a:pt x="69" y="874"/>
                  </a:lnTo>
                  <a:lnTo>
                    <a:pt x="69" y="874"/>
                  </a:lnTo>
                  <a:lnTo>
                    <a:pt x="68" y="877"/>
                  </a:lnTo>
                  <a:lnTo>
                    <a:pt x="68" y="881"/>
                  </a:lnTo>
                  <a:lnTo>
                    <a:pt x="68" y="903"/>
                  </a:lnTo>
                  <a:lnTo>
                    <a:pt x="68" y="903"/>
                  </a:lnTo>
                  <a:lnTo>
                    <a:pt x="68" y="916"/>
                  </a:lnTo>
                  <a:lnTo>
                    <a:pt x="70" y="926"/>
                  </a:lnTo>
                  <a:lnTo>
                    <a:pt x="73" y="932"/>
                  </a:lnTo>
                  <a:lnTo>
                    <a:pt x="75" y="936"/>
                  </a:lnTo>
                  <a:lnTo>
                    <a:pt x="75" y="936"/>
                  </a:lnTo>
                  <a:lnTo>
                    <a:pt x="76" y="939"/>
                  </a:lnTo>
                  <a:lnTo>
                    <a:pt x="81" y="942"/>
                  </a:lnTo>
                  <a:lnTo>
                    <a:pt x="91" y="949"/>
                  </a:lnTo>
                  <a:lnTo>
                    <a:pt x="101" y="955"/>
                  </a:lnTo>
                  <a:lnTo>
                    <a:pt x="105" y="955"/>
                  </a:lnTo>
                  <a:lnTo>
                    <a:pt x="105" y="955"/>
                  </a:lnTo>
                  <a:lnTo>
                    <a:pt x="105" y="955"/>
                  </a:lnTo>
                  <a:lnTo>
                    <a:pt x="105" y="951"/>
                  </a:lnTo>
                  <a:lnTo>
                    <a:pt x="102" y="946"/>
                  </a:lnTo>
                  <a:lnTo>
                    <a:pt x="98" y="936"/>
                  </a:lnTo>
                  <a:lnTo>
                    <a:pt x="98" y="936"/>
                  </a:lnTo>
                  <a:lnTo>
                    <a:pt x="96" y="932"/>
                  </a:lnTo>
                  <a:lnTo>
                    <a:pt x="95" y="928"/>
                  </a:lnTo>
                  <a:lnTo>
                    <a:pt x="95" y="923"/>
                  </a:lnTo>
                  <a:lnTo>
                    <a:pt x="95" y="923"/>
                  </a:lnTo>
                  <a:lnTo>
                    <a:pt x="102" y="929"/>
                  </a:lnTo>
                  <a:lnTo>
                    <a:pt x="108" y="932"/>
                  </a:lnTo>
                  <a:lnTo>
                    <a:pt x="109" y="932"/>
                  </a:lnTo>
                  <a:lnTo>
                    <a:pt x="111" y="932"/>
                  </a:lnTo>
                  <a:lnTo>
                    <a:pt x="111" y="932"/>
                  </a:lnTo>
                  <a:lnTo>
                    <a:pt x="111" y="925"/>
                  </a:lnTo>
                  <a:lnTo>
                    <a:pt x="109" y="915"/>
                  </a:lnTo>
                  <a:lnTo>
                    <a:pt x="105" y="896"/>
                  </a:lnTo>
                  <a:lnTo>
                    <a:pt x="105" y="896"/>
                  </a:lnTo>
                  <a:lnTo>
                    <a:pt x="105" y="884"/>
                  </a:lnTo>
                  <a:lnTo>
                    <a:pt x="107" y="871"/>
                  </a:lnTo>
                  <a:lnTo>
                    <a:pt x="108" y="861"/>
                  </a:lnTo>
                  <a:lnTo>
                    <a:pt x="109" y="858"/>
                  </a:lnTo>
                  <a:lnTo>
                    <a:pt x="111" y="857"/>
                  </a:lnTo>
                  <a:lnTo>
                    <a:pt x="111" y="857"/>
                  </a:lnTo>
                  <a:lnTo>
                    <a:pt x="114" y="851"/>
                  </a:lnTo>
                  <a:lnTo>
                    <a:pt x="120" y="841"/>
                  </a:lnTo>
                  <a:lnTo>
                    <a:pt x="127" y="825"/>
                  </a:lnTo>
                  <a:lnTo>
                    <a:pt x="127" y="825"/>
                  </a:lnTo>
                  <a:lnTo>
                    <a:pt x="121" y="855"/>
                  </a:lnTo>
                  <a:lnTo>
                    <a:pt x="118" y="877"/>
                  </a:lnTo>
                  <a:lnTo>
                    <a:pt x="118" y="884"/>
                  </a:lnTo>
                  <a:lnTo>
                    <a:pt x="118" y="887"/>
                  </a:lnTo>
                  <a:lnTo>
                    <a:pt x="118" y="887"/>
                  </a:lnTo>
                  <a:lnTo>
                    <a:pt x="122" y="889"/>
                  </a:lnTo>
                  <a:lnTo>
                    <a:pt x="124" y="890"/>
                  </a:lnTo>
                  <a:lnTo>
                    <a:pt x="127" y="893"/>
                  </a:lnTo>
                  <a:lnTo>
                    <a:pt x="127" y="893"/>
                  </a:lnTo>
                  <a:lnTo>
                    <a:pt x="98" y="1172"/>
                  </a:lnTo>
                  <a:lnTo>
                    <a:pt x="98" y="1172"/>
                  </a:lnTo>
                  <a:lnTo>
                    <a:pt x="98" y="1179"/>
                  </a:lnTo>
                  <a:lnTo>
                    <a:pt x="101" y="1185"/>
                  </a:lnTo>
                  <a:lnTo>
                    <a:pt x="105" y="1190"/>
                  </a:lnTo>
                  <a:lnTo>
                    <a:pt x="105" y="1190"/>
                  </a:lnTo>
                  <a:lnTo>
                    <a:pt x="128" y="1338"/>
                  </a:lnTo>
                  <a:lnTo>
                    <a:pt x="143" y="1443"/>
                  </a:lnTo>
                  <a:lnTo>
                    <a:pt x="147" y="1480"/>
                  </a:lnTo>
                  <a:lnTo>
                    <a:pt x="147" y="1498"/>
                  </a:lnTo>
                  <a:lnTo>
                    <a:pt x="147" y="1498"/>
                  </a:lnTo>
                  <a:lnTo>
                    <a:pt x="144" y="1512"/>
                  </a:lnTo>
                  <a:lnTo>
                    <a:pt x="143" y="1530"/>
                  </a:lnTo>
                  <a:lnTo>
                    <a:pt x="141" y="1545"/>
                  </a:lnTo>
                  <a:lnTo>
                    <a:pt x="138" y="1553"/>
                  </a:lnTo>
                  <a:lnTo>
                    <a:pt x="137" y="1557"/>
                  </a:lnTo>
                  <a:lnTo>
                    <a:pt x="137" y="1557"/>
                  </a:lnTo>
                  <a:lnTo>
                    <a:pt x="131" y="1566"/>
                  </a:lnTo>
                  <a:lnTo>
                    <a:pt x="122" y="1576"/>
                  </a:lnTo>
                  <a:lnTo>
                    <a:pt x="111" y="1584"/>
                  </a:lnTo>
                  <a:lnTo>
                    <a:pt x="98" y="1593"/>
                  </a:lnTo>
                  <a:lnTo>
                    <a:pt x="98" y="1593"/>
                  </a:lnTo>
                  <a:lnTo>
                    <a:pt x="79" y="1600"/>
                  </a:lnTo>
                  <a:lnTo>
                    <a:pt x="55" y="1607"/>
                  </a:lnTo>
                  <a:lnTo>
                    <a:pt x="33" y="1615"/>
                  </a:lnTo>
                  <a:lnTo>
                    <a:pt x="24" y="1618"/>
                  </a:lnTo>
                  <a:lnTo>
                    <a:pt x="19" y="1622"/>
                  </a:lnTo>
                  <a:lnTo>
                    <a:pt x="19" y="1622"/>
                  </a:lnTo>
                  <a:lnTo>
                    <a:pt x="4" y="1632"/>
                  </a:lnTo>
                  <a:lnTo>
                    <a:pt x="3" y="1635"/>
                  </a:lnTo>
                  <a:lnTo>
                    <a:pt x="3" y="1639"/>
                  </a:lnTo>
                  <a:lnTo>
                    <a:pt x="3" y="1639"/>
                  </a:lnTo>
                  <a:lnTo>
                    <a:pt x="3" y="1641"/>
                  </a:lnTo>
                  <a:lnTo>
                    <a:pt x="3" y="1642"/>
                  </a:lnTo>
                  <a:lnTo>
                    <a:pt x="0" y="1642"/>
                  </a:lnTo>
                  <a:lnTo>
                    <a:pt x="13" y="1649"/>
                  </a:lnTo>
                  <a:lnTo>
                    <a:pt x="13" y="1649"/>
                  </a:lnTo>
                  <a:lnTo>
                    <a:pt x="29" y="1658"/>
                  </a:lnTo>
                  <a:lnTo>
                    <a:pt x="46" y="1665"/>
                  </a:lnTo>
                  <a:lnTo>
                    <a:pt x="65" y="1670"/>
                  </a:lnTo>
                  <a:lnTo>
                    <a:pt x="88" y="1671"/>
                  </a:lnTo>
                  <a:lnTo>
                    <a:pt x="88" y="1671"/>
                  </a:lnTo>
                  <a:lnTo>
                    <a:pt x="102" y="1670"/>
                  </a:lnTo>
                  <a:lnTo>
                    <a:pt x="122" y="1668"/>
                  </a:lnTo>
                  <a:lnTo>
                    <a:pt x="166" y="1661"/>
                  </a:lnTo>
                  <a:lnTo>
                    <a:pt x="219" y="1652"/>
                  </a:lnTo>
                  <a:lnTo>
                    <a:pt x="219" y="1652"/>
                  </a:lnTo>
                  <a:lnTo>
                    <a:pt x="222" y="1654"/>
                  </a:lnTo>
                  <a:lnTo>
                    <a:pt x="228" y="1657"/>
                  </a:lnTo>
                  <a:lnTo>
                    <a:pt x="238" y="1661"/>
                  </a:lnTo>
                  <a:lnTo>
                    <a:pt x="252" y="1662"/>
                  </a:lnTo>
                  <a:lnTo>
                    <a:pt x="252" y="1662"/>
                  </a:lnTo>
                  <a:lnTo>
                    <a:pt x="280" y="1664"/>
                  </a:lnTo>
                  <a:lnTo>
                    <a:pt x="316" y="1664"/>
                  </a:lnTo>
                  <a:lnTo>
                    <a:pt x="350" y="1662"/>
                  </a:lnTo>
                  <a:lnTo>
                    <a:pt x="363" y="1662"/>
                  </a:lnTo>
                  <a:lnTo>
                    <a:pt x="369" y="1661"/>
                  </a:lnTo>
                  <a:lnTo>
                    <a:pt x="369" y="1661"/>
                  </a:lnTo>
                  <a:lnTo>
                    <a:pt x="375" y="1657"/>
                  </a:lnTo>
                  <a:lnTo>
                    <a:pt x="379" y="1652"/>
                  </a:lnTo>
                  <a:lnTo>
                    <a:pt x="382" y="1645"/>
                  </a:lnTo>
                  <a:lnTo>
                    <a:pt x="385" y="1636"/>
                  </a:lnTo>
                  <a:lnTo>
                    <a:pt x="385" y="1636"/>
                  </a:lnTo>
                  <a:lnTo>
                    <a:pt x="385" y="1629"/>
                  </a:lnTo>
                  <a:lnTo>
                    <a:pt x="384" y="1622"/>
                  </a:lnTo>
                  <a:lnTo>
                    <a:pt x="379" y="1606"/>
                  </a:lnTo>
                  <a:lnTo>
                    <a:pt x="379" y="1606"/>
                  </a:lnTo>
                  <a:lnTo>
                    <a:pt x="378" y="1596"/>
                  </a:lnTo>
                  <a:lnTo>
                    <a:pt x="378" y="1586"/>
                  </a:lnTo>
                  <a:lnTo>
                    <a:pt x="376" y="1550"/>
                  </a:lnTo>
                  <a:lnTo>
                    <a:pt x="376" y="1550"/>
                  </a:lnTo>
                  <a:lnTo>
                    <a:pt x="375" y="1521"/>
                  </a:lnTo>
                  <a:lnTo>
                    <a:pt x="371" y="1488"/>
                  </a:lnTo>
                  <a:lnTo>
                    <a:pt x="366" y="1453"/>
                  </a:lnTo>
                  <a:lnTo>
                    <a:pt x="362" y="1417"/>
                  </a:lnTo>
                  <a:lnTo>
                    <a:pt x="362" y="1417"/>
                  </a:lnTo>
                  <a:lnTo>
                    <a:pt x="359" y="1388"/>
                  </a:lnTo>
                  <a:lnTo>
                    <a:pt x="359" y="1368"/>
                  </a:lnTo>
                  <a:lnTo>
                    <a:pt x="358" y="1352"/>
                  </a:lnTo>
                  <a:lnTo>
                    <a:pt x="353" y="1329"/>
                  </a:lnTo>
                  <a:lnTo>
                    <a:pt x="353" y="1329"/>
                  </a:lnTo>
                  <a:lnTo>
                    <a:pt x="346" y="1297"/>
                  </a:lnTo>
                  <a:lnTo>
                    <a:pt x="339" y="1260"/>
                  </a:lnTo>
                  <a:lnTo>
                    <a:pt x="330" y="1216"/>
                  </a:lnTo>
                  <a:lnTo>
                    <a:pt x="330" y="1216"/>
                  </a:lnTo>
                  <a:lnTo>
                    <a:pt x="337" y="1153"/>
                  </a:lnTo>
                  <a:lnTo>
                    <a:pt x="343" y="1104"/>
                  </a:lnTo>
                  <a:lnTo>
                    <a:pt x="346" y="1066"/>
                  </a:lnTo>
                  <a:lnTo>
                    <a:pt x="346" y="1066"/>
                  </a:lnTo>
                  <a:lnTo>
                    <a:pt x="346" y="1053"/>
                  </a:lnTo>
                  <a:lnTo>
                    <a:pt x="348" y="1043"/>
                  </a:lnTo>
                  <a:lnTo>
                    <a:pt x="352" y="1026"/>
                  </a:lnTo>
                  <a:lnTo>
                    <a:pt x="356" y="1016"/>
                  </a:lnTo>
                  <a:lnTo>
                    <a:pt x="359" y="1011"/>
                  </a:lnTo>
                  <a:lnTo>
                    <a:pt x="359" y="1011"/>
                  </a:lnTo>
                  <a:lnTo>
                    <a:pt x="363" y="1013"/>
                  </a:lnTo>
                  <a:lnTo>
                    <a:pt x="368" y="1013"/>
                  </a:lnTo>
                  <a:lnTo>
                    <a:pt x="375" y="1008"/>
                  </a:lnTo>
                  <a:lnTo>
                    <a:pt x="375" y="1008"/>
                  </a:lnTo>
                  <a:lnTo>
                    <a:pt x="382" y="1004"/>
                  </a:lnTo>
                  <a:lnTo>
                    <a:pt x="382" y="1004"/>
                  </a:lnTo>
                  <a:lnTo>
                    <a:pt x="388" y="995"/>
                  </a:lnTo>
                  <a:lnTo>
                    <a:pt x="388" y="995"/>
                  </a:lnTo>
                  <a:lnTo>
                    <a:pt x="391" y="988"/>
                  </a:lnTo>
                  <a:lnTo>
                    <a:pt x="392" y="978"/>
                  </a:lnTo>
                  <a:lnTo>
                    <a:pt x="394" y="971"/>
                  </a:lnTo>
                  <a:lnTo>
                    <a:pt x="392" y="965"/>
                  </a:lnTo>
                  <a:lnTo>
                    <a:pt x="392" y="965"/>
                  </a:lnTo>
                  <a:lnTo>
                    <a:pt x="391" y="954"/>
                  </a:lnTo>
                  <a:lnTo>
                    <a:pt x="389" y="939"/>
                  </a:lnTo>
                  <a:lnTo>
                    <a:pt x="389" y="939"/>
                  </a:lnTo>
                  <a:lnTo>
                    <a:pt x="389" y="920"/>
                  </a:lnTo>
                  <a:lnTo>
                    <a:pt x="389" y="910"/>
                  </a:lnTo>
                  <a:lnTo>
                    <a:pt x="389" y="903"/>
                  </a:lnTo>
                  <a:lnTo>
                    <a:pt x="389" y="903"/>
                  </a:lnTo>
                  <a:lnTo>
                    <a:pt x="398" y="889"/>
                  </a:lnTo>
                  <a:lnTo>
                    <a:pt x="405" y="874"/>
                  </a:lnTo>
                  <a:lnTo>
                    <a:pt x="405" y="874"/>
                  </a:lnTo>
                  <a:lnTo>
                    <a:pt x="407" y="866"/>
                  </a:lnTo>
                  <a:lnTo>
                    <a:pt x="407" y="850"/>
                  </a:lnTo>
                  <a:lnTo>
                    <a:pt x="407" y="834"/>
                  </a:lnTo>
                  <a:lnTo>
                    <a:pt x="405" y="822"/>
                  </a:lnTo>
                  <a:lnTo>
                    <a:pt x="405" y="822"/>
                  </a:lnTo>
                  <a:lnTo>
                    <a:pt x="404" y="818"/>
                  </a:lnTo>
                  <a:lnTo>
                    <a:pt x="402" y="798"/>
                  </a:lnTo>
                  <a:lnTo>
                    <a:pt x="402" y="798"/>
                  </a:lnTo>
                  <a:lnTo>
                    <a:pt x="402" y="779"/>
                  </a:lnTo>
                  <a:lnTo>
                    <a:pt x="404" y="763"/>
                  </a:lnTo>
                  <a:lnTo>
                    <a:pt x="407" y="744"/>
                  </a:lnTo>
                  <a:lnTo>
                    <a:pt x="408" y="720"/>
                  </a:lnTo>
                  <a:lnTo>
                    <a:pt x="408" y="720"/>
                  </a:lnTo>
                  <a:lnTo>
                    <a:pt x="407" y="684"/>
                  </a:lnTo>
                  <a:lnTo>
                    <a:pt x="404" y="642"/>
                  </a:lnTo>
                  <a:lnTo>
                    <a:pt x="399" y="596"/>
                  </a:lnTo>
                  <a:lnTo>
                    <a:pt x="399" y="596"/>
                  </a:lnTo>
                  <a:lnTo>
                    <a:pt x="410" y="590"/>
                  </a:lnTo>
                  <a:lnTo>
                    <a:pt x="415" y="586"/>
                  </a:lnTo>
                  <a:lnTo>
                    <a:pt x="417" y="584"/>
                  </a:lnTo>
                  <a:lnTo>
                    <a:pt x="418" y="583"/>
                  </a:lnTo>
                  <a:lnTo>
                    <a:pt x="418" y="583"/>
                  </a:lnTo>
                  <a:lnTo>
                    <a:pt x="412" y="571"/>
                  </a:lnTo>
                  <a:lnTo>
                    <a:pt x="401" y="551"/>
                  </a:lnTo>
                  <a:lnTo>
                    <a:pt x="385" y="523"/>
                  </a:lnTo>
                  <a:lnTo>
                    <a:pt x="385" y="523"/>
                  </a:lnTo>
                  <a:lnTo>
                    <a:pt x="388" y="487"/>
                  </a:lnTo>
                  <a:lnTo>
                    <a:pt x="391" y="457"/>
                  </a:lnTo>
                  <a:lnTo>
                    <a:pt x="389" y="433"/>
                  </a:lnTo>
                  <a:lnTo>
                    <a:pt x="389" y="433"/>
                  </a:lnTo>
                  <a:lnTo>
                    <a:pt x="388" y="422"/>
                  </a:lnTo>
                  <a:lnTo>
                    <a:pt x="385" y="414"/>
                  </a:lnTo>
                  <a:lnTo>
                    <a:pt x="378" y="396"/>
                  </a:lnTo>
                  <a:lnTo>
                    <a:pt x="369" y="383"/>
                  </a:lnTo>
                  <a:lnTo>
                    <a:pt x="366" y="379"/>
                  </a:lnTo>
                  <a:lnTo>
                    <a:pt x="326" y="331"/>
                  </a:lnTo>
                  <a:lnTo>
                    <a:pt x="326" y="331"/>
                  </a:lnTo>
                  <a:lnTo>
                    <a:pt x="316" y="316"/>
                  </a:lnTo>
                  <a:lnTo>
                    <a:pt x="310" y="304"/>
                  </a:lnTo>
                  <a:lnTo>
                    <a:pt x="307" y="298"/>
                  </a:lnTo>
                  <a:lnTo>
                    <a:pt x="307" y="285"/>
                  </a:lnTo>
                  <a:lnTo>
                    <a:pt x="307" y="285"/>
                  </a:lnTo>
                  <a:lnTo>
                    <a:pt x="309" y="285"/>
                  </a:lnTo>
                  <a:lnTo>
                    <a:pt x="314" y="281"/>
                  </a:lnTo>
                  <a:lnTo>
                    <a:pt x="322" y="272"/>
                  </a:lnTo>
                  <a:lnTo>
                    <a:pt x="333" y="256"/>
                  </a:lnTo>
                  <a:lnTo>
                    <a:pt x="333" y="256"/>
                  </a:lnTo>
                  <a:lnTo>
                    <a:pt x="348" y="233"/>
                  </a:lnTo>
                  <a:lnTo>
                    <a:pt x="356" y="220"/>
                  </a:lnTo>
                  <a:lnTo>
                    <a:pt x="363" y="206"/>
                  </a:lnTo>
                  <a:lnTo>
                    <a:pt x="369" y="191"/>
                  </a:lnTo>
                  <a:lnTo>
                    <a:pt x="375" y="176"/>
                  </a:lnTo>
                  <a:lnTo>
                    <a:pt x="378" y="161"/>
                  </a:lnTo>
                  <a:lnTo>
                    <a:pt x="376" y="145"/>
                  </a:lnTo>
                  <a:lnTo>
                    <a:pt x="376" y="145"/>
                  </a:lnTo>
                  <a:lnTo>
                    <a:pt x="374" y="119"/>
                  </a:lnTo>
                  <a:lnTo>
                    <a:pt x="368" y="98"/>
                  </a:lnTo>
                  <a:lnTo>
                    <a:pt x="363" y="89"/>
                  </a:lnTo>
                  <a:lnTo>
                    <a:pt x="361" y="80"/>
                  </a:lnTo>
                  <a:lnTo>
                    <a:pt x="355" y="75"/>
                  </a:lnTo>
                  <a:lnTo>
                    <a:pt x="349" y="69"/>
                  </a:lnTo>
                  <a:lnTo>
                    <a:pt x="349" y="69"/>
                  </a:lnTo>
                  <a:lnTo>
                    <a:pt x="323" y="50"/>
                  </a:lnTo>
                  <a:lnTo>
                    <a:pt x="314" y="43"/>
                  </a:lnTo>
                  <a:lnTo>
                    <a:pt x="307" y="37"/>
                  </a:lnTo>
                  <a:lnTo>
                    <a:pt x="307" y="37"/>
                  </a:lnTo>
                  <a:lnTo>
                    <a:pt x="304" y="31"/>
                  </a:lnTo>
                  <a:lnTo>
                    <a:pt x="303" y="27"/>
                  </a:lnTo>
                  <a:lnTo>
                    <a:pt x="300" y="24"/>
                  </a:lnTo>
                  <a:lnTo>
                    <a:pt x="296" y="20"/>
                  </a:lnTo>
                  <a:lnTo>
                    <a:pt x="288" y="15"/>
                  </a:lnTo>
                  <a:lnTo>
                    <a:pt x="280" y="11"/>
                  </a:lnTo>
                  <a:lnTo>
                    <a:pt x="265" y="7"/>
                  </a:lnTo>
                  <a:lnTo>
                    <a:pt x="265" y="7"/>
                  </a:lnTo>
                  <a:lnTo>
                    <a:pt x="251" y="2"/>
                  </a:lnTo>
                  <a:lnTo>
                    <a:pt x="235" y="0"/>
                  </a:lnTo>
                  <a:lnTo>
                    <a:pt x="221" y="0"/>
                  </a:lnTo>
                  <a:lnTo>
                    <a:pt x="206" y="0"/>
                  </a:lnTo>
                  <a:lnTo>
                    <a:pt x="193" y="1"/>
                  </a:lnTo>
                  <a:lnTo>
                    <a:pt x="182" y="4"/>
                  </a:lnTo>
                  <a:lnTo>
                    <a:pt x="173" y="5"/>
                  </a:lnTo>
                  <a:lnTo>
                    <a:pt x="166" y="8"/>
                  </a:lnTo>
                  <a:lnTo>
                    <a:pt x="166" y="8"/>
                  </a:lnTo>
                  <a:lnTo>
                    <a:pt x="143" y="18"/>
                  </a:lnTo>
                  <a:lnTo>
                    <a:pt x="133" y="24"/>
                  </a:lnTo>
                  <a:lnTo>
                    <a:pt x="124" y="30"/>
                  </a:lnTo>
                  <a:lnTo>
                    <a:pt x="124" y="30"/>
                  </a:lnTo>
                  <a:lnTo>
                    <a:pt x="114" y="40"/>
                  </a:lnTo>
                  <a:lnTo>
                    <a:pt x="102" y="54"/>
                  </a:lnTo>
                  <a:lnTo>
                    <a:pt x="85" y="76"/>
                  </a:lnTo>
                  <a:lnTo>
                    <a:pt x="85" y="76"/>
                  </a:lnTo>
                  <a:lnTo>
                    <a:pt x="82" y="82"/>
                  </a:lnTo>
                  <a:lnTo>
                    <a:pt x="81" y="88"/>
                  </a:lnTo>
                  <a:lnTo>
                    <a:pt x="81" y="92"/>
                  </a:lnTo>
                  <a:lnTo>
                    <a:pt x="81" y="93"/>
                  </a:lnTo>
                  <a:lnTo>
                    <a:pt x="82" y="95"/>
                  </a:lnTo>
                  <a:lnTo>
                    <a:pt x="82" y="95"/>
                  </a:lnTo>
                  <a:lnTo>
                    <a:pt x="92" y="92"/>
                  </a:lnTo>
                  <a:lnTo>
                    <a:pt x="91" y="115"/>
                  </a:lnTo>
                  <a:lnTo>
                    <a:pt x="91" y="115"/>
                  </a:lnTo>
                  <a:lnTo>
                    <a:pt x="94" y="127"/>
                  </a:lnTo>
                  <a:lnTo>
                    <a:pt x="95" y="135"/>
                  </a:lnTo>
                  <a:lnTo>
                    <a:pt x="95" y="144"/>
                  </a:lnTo>
                  <a:lnTo>
                    <a:pt x="95" y="144"/>
                  </a:lnTo>
                  <a:lnTo>
                    <a:pt x="95" y="148"/>
                  </a:lnTo>
                  <a:lnTo>
                    <a:pt x="96" y="153"/>
                  </a:lnTo>
                  <a:lnTo>
                    <a:pt x="98" y="157"/>
                  </a:lnTo>
                  <a:lnTo>
                    <a:pt x="98" y="167"/>
                  </a:lnTo>
                  <a:lnTo>
                    <a:pt x="98" y="167"/>
                  </a:lnTo>
                  <a:lnTo>
                    <a:pt x="96" y="176"/>
                  </a:lnTo>
                  <a:lnTo>
                    <a:pt x="95" y="180"/>
                  </a:lnTo>
                  <a:lnTo>
                    <a:pt x="91" y="194"/>
                  </a:lnTo>
                  <a:lnTo>
                    <a:pt x="91" y="194"/>
                  </a:lnTo>
                  <a:lnTo>
                    <a:pt x="89" y="200"/>
                  </a:lnTo>
                  <a:lnTo>
                    <a:pt x="89" y="206"/>
                  </a:lnTo>
                  <a:lnTo>
                    <a:pt x="91" y="210"/>
                  </a:lnTo>
                  <a:lnTo>
                    <a:pt x="92" y="213"/>
                  </a:lnTo>
                  <a:lnTo>
                    <a:pt x="96" y="217"/>
                  </a:lnTo>
                  <a:lnTo>
                    <a:pt x="98" y="219"/>
                  </a:lnTo>
                  <a:lnTo>
                    <a:pt x="98" y="219"/>
                  </a:lnTo>
                  <a:lnTo>
                    <a:pt x="98" y="228"/>
                  </a:lnTo>
                  <a:lnTo>
                    <a:pt x="101" y="246"/>
                  </a:lnTo>
                  <a:lnTo>
                    <a:pt x="101" y="246"/>
                  </a:lnTo>
                  <a:lnTo>
                    <a:pt x="104" y="255"/>
                  </a:lnTo>
                  <a:lnTo>
                    <a:pt x="107" y="261"/>
                  </a:lnTo>
                  <a:lnTo>
                    <a:pt x="109" y="267"/>
                  </a:lnTo>
                  <a:lnTo>
                    <a:pt x="111" y="269"/>
                  </a:lnTo>
                  <a:lnTo>
                    <a:pt x="111" y="269"/>
                  </a:lnTo>
                  <a:lnTo>
                    <a:pt x="112" y="280"/>
                  </a:lnTo>
                  <a:lnTo>
                    <a:pt x="115" y="287"/>
                  </a:lnTo>
                  <a:lnTo>
                    <a:pt x="118" y="293"/>
                  </a:lnTo>
                  <a:lnTo>
                    <a:pt x="118" y="293"/>
                  </a:lnTo>
                  <a:lnTo>
                    <a:pt x="124" y="297"/>
                  </a:lnTo>
                  <a:lnTo>
                    <a:pt x="133" y="298"/>
                  </a:lnTo>
                  <a:lnTo>
                    <a:pt x="154" y="303"/>
                  </a:lnTo>
                  <a:lnTo>
                    <a:pt x="186" y="306"/>
                  </a:lnTo>
                  <a:lnTo>
                    <a:pt x="186" y="306"/>
                  </a:lnTo>
                  <a:close/>
                  <a:moveTo>
                    <a:pt x="239" y="1221"/>
                  </a:moveTo>
                  <a:lnTo>
                    <a:pt x="239" y="1221"/>
                  </a:lnTo>
                  <a:lnTo>
                    <a:pt x="241" y="1242"/>
                  </a:lnTo>
                  <a:lnTo>
                    <a:pt x="242" y="1262"/>
                  </a:lnTo>
                  <a:lnTo>
                    <a:pt x="245" y="1286"/>
                  </a:lnTo>
                  <a:lnTo>
                    <a:pt x="245" y="1286"/>
                  </a:lnTo>
                  <a:lnTo>
                    <a:pt x="270" y="1413"/>
                  </a:lnTo>
                  <a:lnTo>
                    <a:pt x="275" y="1453"/>
                  </a:lnTo>
                  <a:lnTo>
                    <a:pt x="281" y="1489"/>
                  </a:lnTo>
                  <a:lnTo>
                    <a:pt x="284" y="1517"/>
                  </a:lnTo>
                  <a:lnTo>
                    <a:pt x="284" y="1527"/>
                  </a:lnTo>
                  <a:lnTo>
                    <a:pt x="284" y="1534"/>
                  </a:lnTo>
                  <a:lnTo>
                    <a:pt x="284" y="1534"/>
                  </a:lnTo>
                  <a:lnTo>
                    <a:pt x="278" y="1551"/>
                  </a:lnTo>
                  <a:lnTo>
                    <a:pt x="271" y="1566"/>
                  </a:lnTo>
                  <a:lnTo>
                    <a:pt x="265" y="1576"/>
                  </a:lnTo>
                  <a:lnTo>
                    <a:pt x="261" y="1580"/>
                  </a:lnTo>
                  <a:lnTo>
                    <a:pt x="261" y="1580"/>
                  </a:lnTo>
                  <a:lnTo>
                    <a:pt x="238" y="1586"/>
                  </a:lnTo>
                  <a:lnTo>
                    <a:pt x="238" y="1586"/>
                  </a:lnTo>
                  <a:lnTo>
                    <a:pt x="231" y="1574"/>
                  </a:lnTo>
                  <a:lnTo>
                    <a:pt x="225" y="1561"/>
                  </a:lnTo>
                  <a:lnTo>
                    <a:pt x="219" y="1544"/>
                  </a:lnTo>
                  <a:lnTo>
                    <a:pt x="219" y="1544"/>
                  </a:lnTo>
                  <a:lnTo>
                    <a:pt x="215" y="1524"/>
                  </a:lnTo>
                  <a:lnTo>
                    <a:pt x="210" y="1504"/>
                  </a:lnTo>
                  <a:lnTo>
                    <a:pt x="210" y="1483"/>
                  </a:lnTo>
                  <a:lnTo>
                    <a:pt x="212" y="1462"/>
                  </a:lnTo>
                  <a:lnTo>
                    <a:pt x="212" y="1462"/>
                  </a:lnTo>
                  <a:lnTo>
                    <a:pt x="213" y="1428"/>
                  </a:lnTo>
                  <a:lnTo>
                    <a:pt x="216" y="1382"/>
                  </a:lnTo>
                  <a:lnTo>
                    <a:pt x="216" y="1303"/>
                  </a:lnTo>
                  <a:lnTo>
                    <a:pt x="216" y="1303"/>
                  </a:lnTo>
                  <a:lnTo>
                    <a:pt x="216" y="1275"/>
                  </a:lnTo>
                  <a:lnTo>
                    <a:pt x="213" y="1242"/>
                  </a:lnTo>
                  <a:lnTo>
                    <a:pt x="209" y="1203"/>
                  </a:lnTo>
                  <a:lnTo>
                    <a:pt x="238" y="1205"/>
                  </a:lnTo>
                  <a:lnTo>
                    <a:pt x="239" y="12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>
            <a:extLst>
              <a:ext uri="{FF2B5EF4-FFF2-40B4-BE49-F238E27FC236}">
                <a16:creationId xmlns:a16="http://schemas.microsoft.com/office/drawing/2014/main" id="{C1472759-F12D-46F8-B2F5-6E22951C2C69}"/>
              </a:ext>
            </a:extLst>
          </p:cNvPr>
          <p:cNvSpPr>
            <a:spLocks/>
          </p:cNvSpPr>
          <p:nvPr/>
        </p:nvSpPr>
        <p:spPr bwMode="auto">
          <a:xfrm>
            <a:off x="1606503" y="904186"/>
            <a:ext cx="859244" cy="2594177"/>
          </a:xfrm>
          <a:custGeom>
            <a:avLst/>
            <a:gdLst>
              <a:gd name="T0" fmla="*/ 77 w 418"/>
              <a:gd name="T1" fmla="*/ 37 h 1262"/>
              <a:gd name="T2" fmla="*/ 76 w 418"/>
              <a:gd name="T3" fmla="*/ 23 h 1262"/>
              <a:gd name="T4" fmla="*/ 114 w 418"/>
              <a:gd name="T5" fmla="*/ 3 h 1262"/>
              <a:gd name="T6" fmla="*/ 200 w 418"/>
              <a:gd name="T7" fmla="*/ 3 h 1262"/>
              <a:gd name="T8" fmla="*/ 262 w 418"/>
              <a:gd name="T9" fmla="*/ 38 h 1262"/>
              <a:gd name="T10" fmla="*/ 249 w 418"/>
              <a:gd name="T11" fmla="*/ 59 h 1262"/>
              <a:gd name="T12" fmla="*/ 236 w 418"/>
              <a:gd name="T13" fmla="*/ 81 h 1262"/>
              <a:gd name="T14" fmla="*/ 241 w 418"/>
              <a:gd name="T15" fmla="*/ 111 h 1262"/>
              <a:gd name="T16" fmla="*/ 232 w 418"/>
              <a:gd name="T17" fmla="*/ 140 h 1262"/>
              <a:gd name="T18" fmla="*/ 236 w 418"/>
              <a:gd name="T19" fmla="*/ 193 h 1262"/>
              <a:gd name="T20" fmla="*/ 320 w 418"/>
              <a:gd name="T21" fmla="*/ 307 h 1262"/>
              <a:gd name="T22" fmla="*/ 330 w 418"/>
              <a:gd name="T23" fmla="*/ 311 h 1262"/>
              <a:gd name="T24" fmla="*/ 347 w 418"/>
              <a:gd name="T25" fmla="*/ 354 h 1262"/>
              <a:gd name="T26" fmla="*/ 352 w 418"/>
              <a:gd name="T27" fmla="*/ 431 h 1262"/>
              <a:gd name="T28" fmla="*/ 365 w 418"/>
              <a:gd name="T29" fmla="*/ 520 h 1262"/>
              <a:gd name="T30" fmla="*/ 388 w 418"/>
              <a:gd name="T31" fmla="*/ 595 h 1262"/>
              <a:gd name="T32" fmla="*/ 385 w 418"/>
              <a:gd name="T33" fmla="*/ 622 h 1262"/>
              <a:gd name="T34" fmla="*/ 379 w 418"/>
              <a:gd name="T35" fmla="*/ 701 h 1262"/>
              <a:gd name="T36" fmla="*/ 353 w 418"/>
              <a:gd name="T37" fmla="*/ 712 h 1262"/>
              <a:gd name="T38" fmla="*/ 347 w 418"/>
              <a:gd name="T39" fmla="*/ 705 h 1262"/>
              <a:gd name="T40" fmla="*/ 347 w 418"/>
              <a:gd name="T41" fmla="*/ 686 h 1262"/>
              <a:gd name="T42" fmla="*/ 343 w 418"/>
              <a:gd name="T43" fmla="*/ 651 h 1262"/>
              <a:gd name="T44" fmla="*/ 330 w 418"/>
              <a:gd name="T45" fmla="*/ 599 h 1262"/>
              <a:gd name="T46" fmla="*/ 317 w 418"/>
              <a:gd name="T47" fmla="*/ 742 h 1262"/>
              <a:gd name="T48" fmla="*/ 308 w 418"/>
              <a:gd name="T49" fmla="*/ 798 h 1262"/>
              <a:gd name="T50" fmla="*/ 297 w 418"/>
              <a:gd name="T51" fmla="*/ 1024 h 1262"/>
              <a:gd name="T52" fmla="*/ 303 w 418"/>
              <a:gd name="T53" fmla="*/ 1086 h 1262"/>
              <a:gd name="T54" fmla="*/ 333 w 418"/>
              <a:gd name="T55" fmla="*/ 1136 h 1262"/>
              <a:gd name="T56" fmla="*/ 412 w 418"/>
              <a:gd name="T57" fmla="*/ 1168 h 1262"/>
              <a:gd name="T58" fmla="*/ 418 w 418"/>
              <a:gd name="T59" fmla="*/ 1192 h 1262"/>
              <a:gd name="T60" fmla="*/ 387 w 418"/>
              <a:gd name="T61" fmla="*/ 1201 h 1262"/>
              <a:gd name="T62" fmla="*/ 229 w 418"/>
              <a:gd name="T63" fmla="*/ 1197 h 1262"/>
              <a:gd name="T64" fmla="*/ 232 w 418"/>
              <a:gd name="T65" fmla="*/ 1145 h 1262"/>
              <a:gd name="T66" fmla="*/ 217 w 418"/>
              <a:gd name="T67" fmla="*/ 980 h 1262"/>
              <a:gd name="T68" fmla="*/ 195 w 418"/>
              <a:gd name="T69" fmla="*/ 806 h 1262"/>
              <a:gd name="T70" fmla="*/ 185 w 418"/>
              <a:gd name="T71" fmla="*/ 816 h 1262"/>
              <a:gd name="T72" fmla="*/ 170 w 418"/>
              <a:gd name="T73" fmla="*/ 948 h 1262"/>
              <a:gd name="T74" fmla="*/ 179 w 418"/>
              <a:gd name="T75" fmla="*/ 1182 h 1262"/>
              <a:gd name="T76" fmla="*/ 218 w 418"/>
              <a:gd name="T77" fmla="*/ 1241 h 1262"/>
              <a:gd name="T78" fmla="*/ 203 w 418"/>
              <a:gd name="T79" fmla="*/ 1261 h 1262"/>
              <a:gd name="T80" fmla="*/ 156 w 418"/>
              <a:gd name="T81" fmla="*/ 1253 h 1262"/>
              <a:gd name="T82" fmla="*/ 98 w 418"/>
              <a:gd name="T83" fmla="*/ 1227 h 1262"/>
              <a:gd name="T84" fmla="*/ 82 w 418"/>
              <a:gd name="T85" fmla="*/ 1218 h 1262"/>
              <a:gd name="T86" fmla="*/ 70 w 418"/>
              <a:gd name="T87" fmla="*/ 1123 h 1262"/>
              <a:gd name="T88" fmla="*/ 61 w 418"/>
              <a:gd name="T89" fmla="*/ 916 h 1262"/>
              <a:gd name="T90" fmla="*/ 71 w 418"/>
              <a:gd name="T91" fmla="*/ 812 h 1262"/>
              <a:gd name="T92" fmla="*/ 39 w 418"/>
              <a:gd name="T93" fmla="*/ 733 h 1262"/>
              <a:gd name="T94" fmla="*/ 32 w 418"/>
              <a:gd name="T95" fmla="*/ 719 h 1262"/>
              <a:gd name="T96" fmla="*/ 14 w 418"/>
              <a:gd name="T97" fmla="*/ 704 h 1262"/>
              <a:gd name="T98" fmla="*/ 3 w 418"/>
              <a:gd name="T99" fmla="*/ 648 h 1262"/>
              <a:gd name="T100" fmla="*/ 0 w 418"/>
              <a:gd name="T101" fmla="*/ 326 h 1262"/>
              <a:gd name="T102" fmla="*/ 62 w 418"/>
              <a:gd name="T103" fmla="*/ 219 h 1262"/>
              <a:gd name="T104" fmla="*/ 68 w 418"/>
              <a:gd name="T105" fmla="*/ 206 h 1262"/>
              <a:gd name="T106" fmla="*/ 118 w 418"/>
              <a:gd name="T107" fmla="*/ 162 h 1262"/>
              <a:gd name="T108" fmla="*/ 108 w 418"/>
              <a:gd name="T109" fmla="*/ 134 h 1262"/>
              <a:gd name="T110" fmla="*/ 102 w 418"/>
              <a:gd name="T111" fmla="*/ 117 h 1262"/>
              <a:gd name="T112" fmla="*/ 95 w 418"/>
              <a:gd name="T113" fmla="*/ 100 h 1262"/>
              <a:gd name="T114" fmla="*/ 83 w 418"/>
              <a:gd name="T115" fmla="*/ 71 h 1262"/>
              <a:gd name="T116" fmla="*/ 95 w 418"/>
              <a:gd name="T117" fmla="*/ 58 h 1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18" h="1262">
                <a:moveTo>
                  <a:pt x="94" y="52"/>
                </a:moveTo>
                <a:lnTo>
                  <a:pt x="85" y="40"/>
                </a:lnTo>
                <a:lnTo>
                  <a:pt x="85" y="40"/>
                </a:lnTo>
                <a:lnTo>
                  <a:pt x="82" y="40"/>
                </a:lnTo>
                <a:lnTo>
                  <a:pt x="77" y="37"/>
                </a:lnTo>
                <a:lnTo>
                  <a:pt x="76" y="35"/>
                </a:lnTo>
                <a:lnTo>
                  <a:pt x="74" y="32"/>
                </a:lnTo>
                <a:lnTo>
                  <a:pt x="74" y="27"/>
                </a:lnTo>
                <a:lnTo>
                  <a:pt x="76" y="23"/>
                </a:lnTo>
                <a:lnTo>
                  <a:pt x="76" y="23"/>
                </a:lnTo>
                <a:lnTo>
                  <a:pt x="80" y="18"/>
                </a:lnTo>
                <a:lnTo>
                  <a:pt x="85" y="14"/>
                </a:lnTo>
                <a:lnTo>
                  <a:pt x="91" y="9"/>
                </a:lnTo>
                <a:lnTo>
                  <a:pt x="100" y="6"/>
                </a:lnTo>
                <a:lnTo>
                  <a:pt x="114" y="3"/>
                </a:lnTo>
                <a:lnTo>
                  <a:pt x="129" y="2"/>
                </a:lnTo>
                <a:lnTo>
                  <a:pt x="150" y="0"/>
                </a:lnTo>
                <a:lnTo>
                  <a:pt x="176" y="0"/>
                </a:lnTo>
                <a:lnTo>
                  <a:pt x="176" y="0"/>
                </a:lnTo>
                <a:lnTo>
                  <a:pt x="200" y="3"/>
                </a:lnTo>
                <a:lnTo>
                  <a:pt x="221" y="8"/>
                </a:lnTo>
                <a:lnTo>
                  <a:pt x="238" y="14"/>
                </a:lnTo>
                <a:lnTo>
                  <a:pt x="250" y="21"/>
                </a:lnTo>
                <a:lnTo>
                  <a:pt x="258" y="31"/>
                </a:lnTo>
                <a:lnTo>
                  <a:pt x="262" y="38"/>
                </a:lnTo>
                <a:lnTo>
                  <a:pt x="264" y="44"/>
                </a:lnTo>
                <a:lnTo>
                  <a:pt x="262" y="49"/>
                </a:lnTo>
                <a:lnTo>
                  <a:pt x="262" y="49"/>
                </a:lnTo>
                <a:lnTo>
                  <a:pt x="256" y="55"/>
                </a:lnTo>
                <a:lnTo>
                  <a:pt x="249" y="59"/>
                </a:lnTo>
                <a:lnTo>
                  <a:pt x="241" y="62"/>
                </a:lnTo>
                <a:lnTo>
                  <a:pt x="238" y="65"/>
                </a:lnTo>
                <a:lnTo>
                  <a:pt x="238" y="65"/>
                </a:lnTo>
                <a:lnTo>
                  <a:pt x="236" y="71"/>
                </a:lnTo>
                <a:lnTo>
                  <a:pt x="236" y="81"/>
                </a:lnTo>
                <a:lnTo>
                  <a:pt x="238" y="94"/>
                </a:lnTo>
                <a:lnTo>
                  <a:pt x="238" y="94"/>
                </a:lnTo>
                <a:lnTo>
                  <a:pt x="239" y="100"/>
                </a:lnTo>
                <a:lnTo>
                  <a:pt x="241" y="106"/>
                </a:lnTo>
                <a:lnTo>
                  <a:pt x="241" y="111"/>
                </a:lnTo>
                <a:lnTo>
                  <a:pt x="241" y="111"/>
                </a:lnTo>
                <a:lnTo>
                  <a:pt x="238" y="125"/>
                </a:lnTo>
                <a:lnTo>
                  <a:pt x="235" y="132"/>
                </a:lnTo>
                <a:lnTo>
                  <a:pt x="232" y="140"/>
                </a:lnTo>
                <a:lnTo>
                  <a:pt x="232" y="140"/>
                </a:lnTo>
                <a:lnTo>
                  <a:pt x="226" y="146"/>
                </a:lnTo>
                <a:lnTo>
                  <a:pt x="223" y="147"/>
                </a:lnTo>
                <a:lnTo>
                  <a:pt x="215" y="184"/>
                </a:lnTo>
                <a:lnTo>
                  <a:pt x="215" y="184"/>
                </a:lnTo>
                <a:lnTo>
                  <a:pt x="236" y="193"/>
                </a:lnTo>
                <a:lnTo>
                  <a:pt x="261" y="203"/>
                </a:lnTo>
                <a:lnTo>
                  <a:pt x="261" y="203"/>
                </a:lnTo>
                <a:lnTo>
                  <a:pt x="279" y="225"/>
                </a:lnTo>
                <a:lnTo>
                  <a:pt x="294" y="244"/>
                </a:lnTo>
                <a:lnTo>
                  <a:pt x="320" y="307"/>
                </a:lnTo>
                <a:lnTo>
                  <a:pt x="320" y="307"/>
                </a:lnTo>
                <a:lnTo>
                  <a:pt x="321" y="305"/>
                </a:lnTo>
                <a:lnTo>
                  <a:pt x="323" y="305"/>
                </a:lnTo>
                <a:lnTo>
                  <a:pt x="327" y="307"/>
                </a:lnTo>
                <a:lnTo>
                  <a:pt x="330" y="311"/>
                </a:lnTo>
                <a:lnTo>
                  <a:pt x="330" y="311"/>
                </a:lnTo>
                <a:lnTo>
                  <a:pt x="341" y="334"/>
                </a:lnTo>
                <a:lnTo>
                  <a:pt x="346" y="346"/>
                </a:lnTo>
                <a:lnTo>
                  <a:pt x="347" y="354"/>
                </a:lnTo>
                <a:lnTo>
                  <a:pt x="347" y="354"/>
                </a:lnTo>
                <a:lnTo>
                  <a:pt x="346" y="360"/>
                </a:lnTo>
                <a:lnTo>
                  <a:pt x="343" y="366"/>
                </a:lnTo>
                <a:lnTo>
                  <a:pt x="336" y="373"/>
                </a:lnTo>
                <a:lnTo>
                  <a:pt x="336" y="373"/>
                </a:lnTo>
                <a:lnTo>
                  <a:pt x="352" y="431"/>
                </a:lnTo>
                <a:lnTo>
                  <a:pt x="368" y="493"/>
                </a:lnTo>
                <a:lnTo>
                  <a:pt x="368" y="493"/>
                </a:lnTo>
                <a:lnTo>
                  <a:pt x="367" y="501"/>
                </a:lnTo>
                <a:lnTo>
                  <a:pt x="367" y="510"/>
                </a:lnTo>
                <a:lnTo>
                  <a:pt x="365" y="520"/>
                </a:lnTo>
                <a:lnTo>
                  <a:pt x="365" y="520"/>
                </a:lnTo>
                <a:lnTo>
                  <a:pt x="376" y="555"/>
                </a:lnTo>
                <a:lnTo>
                  <a:pt x="385" y="580"/>
                </a:lnTo>
                <a:lnTo>
                  <a:pt x="388" y="595"/>
                </a:lnTo>
                <a:lnTo>
                  <a:pt x="388" y="595"/>
                </a:lnTo>
                <a:lnTo>
                  <a:pt x="385" y="598"/>
                </a:lnTo>
                <a:lnTo>
                  <a:pt x="383" y="599"/>
                </a:lnTo>
                <a:lnTo>
                  <a:pt x="379" y="599"/>
                </a:lnTo>
                <a:lnTo>
                  <a:pt x="379" y="599"/>
                </a:lnTo>
                <a:lnTo>
                  <a:pt x="385" y="622"/>
                </a:lnTo>
                <a:lnTo>
                  <a:pt x="390" y="640"/>
                </a:lnTo>
                <a:lnTo>
                  <a:pt x="390" y="651"/>
                </a:lnTo>
                <a:lnTo>
                  <a:pt x="390" y="651"/>
                </a:lnTo>
                <a:lnTo>
                  <a:pt x="383" y="678"/>
                </a:lnTo>
                <a:lnTo>
                  <a:pt x="379" y="701"/>
                </a:lnTo>
                <a:lnTo>
                  <a:pt x="379" y="701"/>
                </a:lnTo>
                <a:lnTo>
                  <a:pt x="377" y="704"/>
                </a:lnTo>
                <a:lnTo>
                  <a:pt x="374" y="705"/>
                </a:lnTo>
                <a:lnTo>
                  <a:pt x="364" y="710"/>
                </a:lnTo>
                <a:lnTo>
                  <a:pt x="353" y="712"/>
                </a:lnTo>
                <a:lnTo>
                  <a:pt x="350" y="712"/>
                </a:lnTo>
                <a:lnTo>
                  <a:pt x="347" y="710"/>
                </a:lnTo>
                <a:lnTo>
                  <a:pt x="347" y="710"/>
                </a:lnTo>
                <a:lnTo>
                  <a:pt x="347" y="709"/>
                </a:lnTo>
                <a:lnTo>
                  <a:pt x="347" y="705"/>
                </a:lnTo>
                <a:lnTo>
                  <a:pt x="350" y="701"/>
                </a:lnTo>
                <a:lnTo>
                  <a:pt x="353" y="696"/>
                </a:lnTo>
                <a:lnTo>
                  <a:pt x="353" y="696"/>
                </a:lnTo>
                <a:lnTo>
                  <a:pt x="350" y="690"/>
                </a:lnTo>
                <a:lnTo>
                  <a:pt x="347" y="686"/>
                </a:lnTo>
                <a:lnTo>
                  <a:pt x="346" y="680"/>
                </a:lnTo>
                <a:lnTo>
                  <a:pt x="346" y="680"/>
                </a:lnTo>
                <a:lnTo>
                  <a:pt x="343" y="661"/>
                </a:lnTo>
                <a:lnTo>
                  <a:pt x="343" y="651"/>
                </a:lnTo>
                <a:lnTo>
                  <a:pt x="343" y="651"/>
                </a:lnTo>
                <a:lnTo>
                  <a:pt x="340" y="640"/>
                </a:lnTo>
                <a:lnTo>
                  <a:pt x="338" y="631"/>
                </a:lnTo>
                <a:lnTo>
                  <a:pt x="336" y="622"/>
                </a:lnTo>
                <a:lnTo>
                  <a:pt x="336" y="602"/>
                </a:lnTo>
                <a:lnTo>
                  <a:pt x="330" y="599"/>
                </a:lnTo>
                <a:lnTo>
                  <a:pt x="314" y="540"/>
                </a:lnTo>
                <a:lnTo>
                  <a:pt x="305" y="552"/>
                </a:lnTo>
                <a:lnTo>
                  <a:pt x="303" y="628"/>
                </a:lnTo>
                <a:lnTo>
                  <a:pt x="303" y="628"/>
                </a:lnTo>
                <a:lnTo>
                  <a:pt x="317" y="742"/>
                </a:lnTo>
                <a:lnTo>
                  <a:pt x="317" y="742"/>
                </a:lnTo>
                <a:lnTo>
                  <a:pt x="315" y="760"/>
                </a:lnTo>
                <a:lnTo>
                  <a:pt x="311" y="781"/>
                </a:lnTo>
                <a:lnTo>
                  <a:pt x="311" y="781"/>
                </a:lnTo>
                <a:lnTo>
                  <a:pt x="308" y="798"/>
                </a:lnTo>
                <a:lnTo>
                  <a:pt x="306" y="809"/>
                </a:lnTo>
                <a:lnTo>
                  <a:pt x="305" y="815"/>
                </a:lnTo>
                <a:lnTo>
                  <a:pt x="305" y="815"/>
                </a:lnTo>
                <a:lnTo>
                  <a:pt x="302" y="921"/>
                </a:lnTo>
                <a:lnTo>
                  <a:pt x="297" y="1024"/>
                </a:lnTo>
                <a:lnTo>
                  <a:pt x="297" y="1024"/>
                </a:lnTo>
                <a:lnTo>
                  <a:pt x="303" y="1057"/>
                </a:lnTo>
                <a:lnTo>
                  <a:pt x="303" y="1057"/>
                </a:lnTo>
                <a:lnTo>
                  <a:pt x="303" y="1071"/>
                </a:lnTo>
                <a:lnTo>
                  <a:pt x="303" y="1086"/>
                </a:lnTo>
                <a:lnTo>
                  <a:pt x="303" y="1109"/>
                </a:lnTo>
                <a:lnTo>
                  <a:pt x="303" y="1109"/>
                </a:lnTo>
                <a:lnTo>
                  <a:pt x="308" y="1113"/>
                </a:lnTo>
                <a:lnTo>
                  <a:pt x="318" y="1124"/>
                </a:lnTo>
                <a:lnTo>
                  <a:pt x="333" y="1136"/>
                </a:lnTo>
                <a:lnTo>
                  <a:pt x="330" y="1145"/>
                </a:lnTo>
                <a:lnTo>
                  <a:pt x="373" y="1162"/>
                </a:lnTo>
                <a:lnTo>
                  <a:pt x="373" y="1162"/>
                </a:lnTo>
                <a:lnTo>
                  <a:pt x="391" y="1165"/>
                </a:lnTo>
                <a:lnTo>
                  <a:pt x="412" y="1168"/>
                </a:lnTo>
                <a:lnTo>
                  <a:pt x="412" y="1168"/>
                </a:lnTo>
                <a:lnTo>
                  <a:pt x="415" y="1170"/>
                </a:lnTo>
                <a:lnTo>
                  <a:pt x="417" y="1173"/>
                </a:lnTo>
                <a:lnTo>
                  <a:pt x="418" y="1182"/>
                </a:lnTo>
                <a:lnTo>
                  <a:pt x="418" y="1192"/>
                </a:lnTo>
                <a:lnTo>
                  <a:pt x="417" y="1197"/>
                </a:lnTo>
                <a:lnTo>
                  <a:pt x="415" y="1198"/>
                </a:lnTo>
                <a:lnTo>
                  <a:pt x="415" y="1198"/>
                </a:lnTo>
                <a:lnTo>
                  <a:pt x="406" y="1201"/>
                </a:lnTo>
                <a:lnTo>
                  <a:pt x="387" y="1201"/>
                </a:lnTo>
                <a:lnTo>
                  <a:pt x="324" y="1203"/>
                </a:lnTo>
                <a:lnTo>
                  <a:pt x="238" y="1201"/>
                </a:lnTo>
                <a:lnTo>
                  <a:pt x="238" y="1201"/>
                </a:lnTo>
                <a:lnTo>
                  <a:pt x="235" y="1200"/>
                </a:lnTo>
                <a:lnTo>
                  <a:pt x="229" y="1197"/>
                </a:lnTo>
                <a:lnTo>
                  <a:pt x="229" y="1197"/>
                </a:lnTo>
                <a:lnTo>
                  <a:pt x="229" y="1192"/>
                </a:lnTo>
                <a:lnTo>
                  <a:pt x="229" y="1186"/>
                </a:lnTo>
                <a:lnTo>
                  <a:pt x="229" y="1170"/>
                </a:lnTo>
                <a:lnTo>
                  <a:pt x="232" y="1145"/>
                </a:lnTo>
                <a:lnTo>
                  <a:pt x="226" y="1123"/>
                </a:lnTo>
                <a:lnTo>
                  <a:pt x="226" y="1123"/>
                </a:lnTo>
                <a:lnTo>
                  <a:pt x="218" y="1027"/>
                </a:lnTo>
                <a:lnTo>
                  <a:pt x="218" y="1027"/>
                </a:lnTo>
                <a:lnTo>
                  <a:pt x="217" y="980"/>
                </a:lnTo>
                <a:lnTo>
                  <a:pt x="215" y="925"/>
                </a:lnTo>
                <a:lnTo>
                  <a:pt x="215" y="925"/>
                </a:lnTo>
                <a:lnTo>
                  <a:pt x="211" y="891"/>
                </a:lnTo>
                <a:lnTo>
                  <a:pt x="203" y="844"/>
                </a:lnTo>
                <a:lnTo>
                  <a:pt x="195" y="806"/>
                </a:lnTo>
                <a:lnTo>
                  <a:pt x="192" y="795"/>
                </a:lnTo>
                <a:lnTo>
                  <a:pt x="191" y="793"/>
                </a:lnTo>
                <a:lnTo>
                  <a:pt x="189" y="795"/>
                </a:lnTo>
                <a:lnTo>
                  <a:pt x="189" y="795"/>
                </a:lnTo>
                <a:lnTo>
                  <a:pt x="185" y="816"/>
                </a:lnTo>
                <a:lnTo>
                  <a:pt x="180" y="854"/>
                </a:lnTo>
                <a:lnTo>
                  <a:pt x="176" y="892"/>
                </a:lnTo>
                <a:lnTo>
                  <a:pt x="173" y="922"/>
                </a:lnTo>
                <a:lnTo>
                  <a:pt x="173" y="922"/>
                </a:lnTo>
                <a:lnTo>
                  <a:pt x="170" y="948"/>
                </a:lnTo>
                <a:lnTo>
                  <a:pt x="167" y="982"/>
                </a:lnTo>
                <a:lnTo>
                  <a:pt x="164" y="1024"/>
                </a:lnTo>
                <a:lnTo>
                  <a:pt x="164" y="1024"/>
                </a:lnTo>
                <a:lnTo>
                  <a:pt x="179" y="1182"/>
                </a:lnTo>
                <a:lnTo>
                  <a:pt x="179" y="1182"/>
                </a:lnTo>
                <a:lnTo>
                  <a:pt x="197" y="1208"/>
                </a:lnTo>
                <a:lnTo>
                  <a:pt x="211" y="1227"/>
                </a:lnTo>
                <a:lnTo>
                  <a:pt x="215" y="1236"/>
                </a:lnTo>
                <a:lnTo>
                  <a:pt x="218" y="1241"/>
                </a:lnTo>
                <a:lnTo>
                  <a:pt x="218" y="1241"/>
                </a:lnTo>
                <a:lnTo>
                  <a:pt x="218" y="1248"/>
                </a:lnTo>
                <a:lnTo>
                  <a:pt x="215" y="1255"/>
                </a:lnTo>
                <a:lnTo>
                  <a:pt x="211" y="1258"/>
                </a:lnTo>
                <a:lnTo>
                  <a:pt x="203" y="1261"/>
                </a:lnTo>
                <a:lnTo>
                  <a:pt x="203" y="1261"/>
                </a:lnTo>
                <a:lnTo>
                  <a:pt x="199" y="1262"/>
                </a:lnTo>
                <a:lnTo>
                  <a:pt x="191" y="1262"/>
                </a:lnTo>
                <a:lnTo>
                  <a:pt x="176" y="1259"/>
                </a:lnTo>
                <a:lnTo>
                  <a:pt x="162" y="1256"/>
                </a:lnTo>
                <a:lnTo>
                  <a:pt x="156" y="1253"/>
                </a:lnTo>
                <a:lnTo>
                  <a:pt x="156" y="1253"/>
                </a:lnTo>
                <a:lnTo>
                  <a:pt x="147" y="1248"/>
                </a:lnTo>
                <a:lnTo>
                  <a:pt x="130" y="1239"/>
                </a:lnTo>
                <a:lnTo>
                  <a:pt x="98" y="1227"/>
                </a:lnTo>
                <a:lnTo>
                  <a:pt x="98" y="1227"/>
                </a:lnTo>
                <a:lnTo>
                  <a:pt x="86" y="1224"/>
                </a:lnTo>
                <a:lnTo>
                  <a:pt x="83" y="1223"/>
                </a:lnTo>
                <a:lnTo>
                  <a:pt x="82" y="1221"/>
                </a:lnTo>
                <a:lnTo>
                  <a:pt x="82" y="1218"/>
                </a:lnTo>
                <a:lnTo>
                  <a:pt x="82" y="1218"/>
                </a:lnTo>
                <a:lnTo>
                  <a:pt x="82" y="1197"/>
                </a:lnTo>
                <a:lnTo>
                  <a:pt x="82" y="1179"/>
                </a:lnTo>
                <a:lnTo>
                  <a:pt x="76" y="1171"/>
                </a:lnTo>
                <a:lnTo>
                  <a:pt x="76" y="1171"/>
                </a:lnTo>
                <a:lnTo>
                  <a:pt x="70" y="1123"/>
                </a:lnTo>
                <a:lnTo>
                  <a:pt x="65" y="1082"/>
                </a:lnTo>
                <a:lnTo>
                  <a:pt x="62" y="1050"/>
                </a:lnTo>
                <a:lnTo>
                  <a:pt x="62" y="1050"/>
                </a:lnTo>
                <a:lnTo>
                  <a:pt x="61" y="962"/>
                </a:lnTo>
                <a:lnTo>
                  <a:pt x="61" y="916"/>
                </a:lnTo>
                <a:lnTo>
                  <a:pt x="62" y="891"/>
                </a:lnTo>
                <a:lnTo>
                  <a:pt x="62" y="891"/>
                </a:lnTo>
                <a:lnTo>
                  <a:pt x="67" y="848"/>
                </a:lnTo>
                <a:lnTo>
                  <a:pt x="71" y="812"/>
                </a:lnTo>
                <a:lnTo>
                  <a:pt x="71" y="812"/>
                </a:lnTo>
                <a:lnTo>
                  <a:pt x="59" y="736"/>
                </a:lnTo>
                <a:lnTo>
                  <a:pt x="59" y="736"/>
                </a:lnTo>
                <a:lnTo>
                  <a:pt x="50" y="736"/>
                </a:lnTo>
                <a:lnTo>
                  <a:pt x="42" y="734"/>
                </a:lnTo>
                <a:lnTo>
                  <a:pt x="39" y="733"/>
                </a:lnTo>
                <a:lnTo>
                  <a:pt x="36" y="730"/>
                </a:lnTo>
                <a:lnTo>
                  <a:pt x="36" y="730"/>
                </a:lnTo>
                <a:lnTo>
                  <a:pt x="32" y="722"/>
                </a:lnTo>
                <a:lnTo>
                  <a:pt x="32" y="719"/>
                </a:lnTo>
                <a:lnTo>
                  <a:pt x="32" y="719"/>
                </a:lnTo>
                <a:lnTo>
                  <a:pt x="30" y="716"/>
                </a:lnTo>
                <a:lnTo>
                  <a:pt x="26" y="715"/>
                </a:lnTo>
                <a:lnTo>
                  <a:pt x="20" y="710"/>
                </a:lnTo>
                <a:lnTo>
                  <a:pt x="14" y="704"/>
                </a:lnTo>
                <a:lnTo>
                  <a:pt x="14" y="704"/>
                </a:lnTo>
                <a:lnTo>
                  <a:pt x="9" y="698"/>
                </a:lnTo>
                <a:lnTo>
                  <a:pt x="6" y="692"/>
                </a:lnTo>
                <a:lnTo>
                  <a:pt x="6" y="687"/>
                </a:lnTo>
                <a:lnTo>
                  <a:pt x="17" y="648"/>
                </a:lnTo>
                <a:lnTo>
                  <a:pt x="3" y="648"/>
                </a:lnTo>
                <a:lnTo>
                  <a:pt x="6" y="592"/>
                </a:lnTo>
                <a:lnTo>
                  <a:pt x="9" y="388"/>
                </a:lnTo>
                <a:lnTo>
                  <a:pt x="9" y="388"/>
                </a:lnTo>
                <a:lnTo>
                  <a:pt x="4" y="360"/>
                </a:lnTo>
                <a:lnTo>
                  <a:pt x="0" y="326"/>
                </a:lnTo>
                <a:lnTo>
                  <a:pt x="0" y="326"/>
                </a:lnTo>
                <a:lnTo>
                  <a:pt x="4" y="311"/>
                </a:lnTo>
                <a:lnTo>
                  <a:pt x="14" y="284"/>
                </a:lnTo>
                <a:lnTo>
                  <a:pt x="29" y="246"/>
                </a:lnTo>
                <a:lnTo>
                  <a:pt x="62" y="219"/>
                </a:lnTo>
                <a:lnTo>
                  <a:pt x="62" y="219"/>
                </a:lnTo>
                <a:lnTo>
                  <a:pt x="62" y="214"/>
                </a:lnTo>
                <a:lnTo>
                  <a:pt x="64" y="209"/>
                </a:lnTo>
                <a:lnTo>
                  <a:pt x="68" y="206"/>
                </a:lnTo>
                <a:lnTo>
                  <a:pt x="68" y="206"/>
                </a:lnTo>
                <a:lnTo>
                  <a:pt x="86" y="197"/>
                </a:lnTo>
                <a:lnTo>
                  <a:pt x="98" y="190"/>
                </a:lnTo>
                <a:lnTo>
                  <a:pt x="108" y="190"/>
                </a:lnTo>
                <a:lnTo>
                  <a:pt x="118" y="162"/>
                </a:lnTo>
                <a:lnTo>
                  <a:pt x="118" y="162"/>
                </a:lnTo>
                <a:lnTo>
                  <a:pt x="117" y="161"/>
                </a:lnTo>
                <a:lnTo>
                  <a:pt x="115" y="158"/>
                </a:lnTo>
                <a:lnTo>
                  <a:pt x="114" y="153"/>
                </a:lnTo>
                <a:lnTo>
                  <a:pt x="114" y="153"/>
                </a:lnTo>
                <a:lnTo>
                  <a:pt x="108" y="134"/>
                </a:lnTo>
                <a:lnTo>
                  <a:pt x="108" y="134"/>
                </a:lnTo>
                <a:lnTo>
                  <a:pt x="106" y="125"/>
                </a:lnTo>
                <a:lnTo>
                  <a:pt x="105" y="120"/>
                </a:lnTo>
                <a:lnTo>
                  <a:pt x="102" y="117"/>
                </a:lnTo>
                <a:lnTo>
                  <a:pt x="102" y="117"/>
                </a:lnTo>
                <a:lnTo>
                  <a:pt x="98" y="114"/>
                </a:lnTo>
                <a:lnTo>
                  <a:pt x="95" y="108"/>
                </a:lnTo>
                <a:lnTo>
                  <a:pt x="94" y="103"/>
                </a:lnTo>
                <a:lnTo>
                  <a:pt x="94" y="100"/>
                </a:lnTo>
                <a:lnTo>
                  <a:pt x="95" y="100"/>
                </a:lnTo>
                <a:lnTo>
                  <a:pt x="102" y="97"/>
                </a:lnTo>
                <a:lnTo>
                  <a:pt x="95" y="74"/>
                </a:lnTo>
                <a:lnTo>
                  <a:pt x="95" y="74"/>
                </a:lnTo>
                <a:lnTo>
                  <a:pt x="88" y="73"/>
                </a:lnTo>
                <a:lnTo>
                  <a:pt x="83" y="71"/>
                </a:lnTo>
                <a:lnTo>
                  <a:pt x="82" y="70"/>
                </a:lnTo>
                <a:lnTo>
                  <a:pt x="82" y="68"/>
                </a:lnTo>
                <a:lnTo>
                  <a:pt x="82" y="68"/>
                </a:lnTo>
                <a:lnTo>
                  <a:pt x="91" y="61"/>
                </a:lnTo>
                <a:lnTo>
                  <a:pt x="95" y="58"/>
                </a:lnTo>
                <a:lnTo>
                  <a:pt x="94" y="52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3" name="Freeform 7">
            <a:extLst>
              <a:ext uri="{FF2B5EF4-FFF2-40B4-BE49-F238E27FC236}">
                <a16:creationId xmlns:a16="http://schemas.microsoft.com/office/drawing/2014/main" id="{9674691F-256A-49A0-BCC0-A0C757B6868B}"/>
              </a:ext>
            </a:extLst>
          </p:cNvPr>
          <p:cNvSpPr>
            <a:spLocks noEditPoints="1"/>
          </p:cNvSpPr>
          <p:nvPr/>
        </p:nvSpPr>
        <p:spPr bwMode="auto">
          <a:xfrm>
            <a:off x="3615969" y="3999483"/>
            <a:ext cx="2719405" cy="2027450"/>
          </a:xfrm>
          <a:custGeom>
            <a:avLst/>
            <a:gdLst>
              <a:gd name="T0" fmla="*/ 209 w 1348"/>
              <a:gd name="T1" fmla="*/ 632 h 1005"/>
              <a:gd name="T2" fmla="*/ 98 w 1348"/>
              <a:gd name="T3" fmla="*/ 653 h 1005"/>
              <a:gd name="T4" fmla="*/ 89 w 1348"/>
              <a:gd name="T5" fmla="*/ 676 h 1005"/>
              <a:gd name="T6" fmla="*/ 9 w 1348"/>
              <a:gd name="T7" fmla="*/ 770 h 1005"/>
              <a:gd name="T8" fmla="*/ 17 w 1348"/>
              <a:gd name="T9" fmla="*/ 905 h 1005"/>
              <a:gd name="T10" fmla="*/ 179 w 1348"/>
              <a:gd name="T11" fmla="*/ 1005 h 1005"/>
              <a:gd name="T12" fmla="*/ 314 w 1348"/>
              <a:gd name="T13" fmla="*/ 946 h 1005"/>
              <a:gd name="T14" fmla="*/ 359 w 1348"/>
              <a:gd name="T15" fmla="*/ 796 h 1005"/>
              <a:gd name="T16" fmla="*/ 440 w 1348"/>
              <a:gd name="T17" fmla="*/ 917 h 1005"/>
              <a:gd name="T18" fmla="*/ 590 w 1348"/>
              <a:gd name="T19" fmla="*/ 931 h 1005"/>
              <a:gd name="T20" fmla="*/ 806 w 1348"/>
              <a:gd name="T21" fmla="*/ 899 h 1005"/>
              <a:gd name="T22" fmla="*/ 835 w 1348"/>
              <a:gd name="T23" fmla="*/ 863 h 1005"/>
              <a:gd name="T24" fmla="*/ 891 w 1348"/>
              <a:gd name="T25" fmla="*/ 898 h 1005"/>
              <a:gd name="T26" fmla="*/ 990 w 1348"/>
              <a:gd name="T27" fmla="*/ 979 h 1005"/>
              <a:gd name="T28" fmla="*/ 1167 w 1348"/>
              <a:gd name="T29" fmla="*/ 963 h 1005"/>
              <a:gd name="T30" fmla="*/ 1241 w 1348"/>
              <a:gd name="T31" fmla="*/ 846 h 1005"/>
              <a:gd name="T32" fmla="*/ 1222 w 1348"/>
              <a:gd name="T33" fmla="*/ 700 h 1005"/>
              <a:gd name="T34" fmla="*/ 1308 w 1348"/>
              <a:gd name="T35" fmla="*/ 665 h 1005"/>
              <a:gd name="T36" fmla="*/ 1337 w 1348"/>
              <a:gd name="T37" fmla="*/ 643 h 1005"/>
              <a:gd name="T38" fmla="*/ 1337 w 1348"/>
              <a:gd name="T39" fmla="*/ 612 h 1005"/>
              <a:gd name="T40" fmla="*/ 1267 w 1348"/>
              <a:gd name="T41" fmla="*/ 509 h 1005"/>
              <a:gd name="T42" fmla="*/ 1173 w 1348"/>
              <a:gd name="T43" fmla="*/ 470 h 1005"/>
              <a:gd name="T44" fmla="*/ 1119 w 1348"/>
              <a:gd name="T45" fmla="*/ 377 h 1005"/>
              <a:gd name="T46" fmla="*/ 1149 w 1348"/>
              <a:gd name="T47" fmla="*/ 265 h 1005"/>
              <a:gd name="T48" fmla="*/ 1128 w 1348"/>
              <a:gd name="T49" fmla="*/ 206 h 1005"/>
              <a:gd name="T50" fmla="*/ 1049 w 1348"/>
              <a:gd name="T51" fmla="*/ 204 h 1005"/>
              <a:gd name="T52" fmla="*/ 1000 w 1348"/>
              <a:gd name="T53" fmla="*/ 267 h 1005"/>
              <a:gd name="T54" fmla="*/ 866 w 1348"/>
              <a:gd name="T55" fmla="*/ 179 h 1005"/>
              <a:gd name="T56" fmla="*/ 888 w 1348"/>
              <a:gd name="T57" fmla="*/ 148 h 1005"/>
              <a:gd name="T58" fmla="*/ 891 w 1348"/>
              <a:gd name="T59" fmla="*/ 78 h 1005"/>
              <a:gd name="T60" fmla="*/ 800 w 1348"/>
              <a:gd name="T61" fmla="*/ 13 h 1005"/>
              <a:gd name="T62" fmla="*/ 731 w 1348"/>
              <a:gd name="T63" fmla="*/ 0 h 1005"/>
              <a:gd name="T64" fmla="*/ 688 w 1348"/>
              <a:gd name="T65" fmla="*/ 54 h 1005"/>
              <a:gd name="T66" fmla="*/ 718 w 1348"/>
              <a:gd name="T67" fmla="*/ 112 h 1005"/>
              <a:gd name="T68" fmla="*/ 734 w 1348"/>
              <a:gd name="T69" fmla="*/ 172 h 1005"/>
              <a:gd name="T70" fmla="*/ 762 w 1348"/>
              <a:gd name="T71" fmla="*/ 192 h 1005"/>
              <a:gd name="T72" fmla="*/ 682 w 1348"/>
              <a:gd name="T73" fmla="*/ 291 h 1005"/>
              <a:gd name="T74" fmla="*/ 564 w 1348"/>
              <a:gd name="T75" fmla="*/ 358 h 1005"/>
              <a:gd name="T76" fmla="*/ 512 w 1348"/>
              <a:gd name="T77" fmla="*/ 333 h 1005"/>
              <a:gd name="T78" fmla="*/ 644 w 1348"/>
              <a:gd name="T79" fmla="*/ 265 h 1005"/>
              <a:gd name="T80" fmla="*/ 635 w 1348"/>
              <a:gd name="T81" fmla="*/ 215 h 1005"/>
              <a:gd name="T82" fmla="*/ 582 w 1348"/>
              <a:gd name="T83" fmla="*/ 233 h 1005"/>
              <a:gd name="T84" fmla="*/ 500 w 1348"/>
              <a:gd name="T85" fmla="*/ 330 h 1005"/>
              <a:gd name="T86" fmla="*/ 433 w 1348"/>
              <a:gd name="T87" fmla="*/ 329 h 1005"/>
              <a:gd name="T88" fmla="*/ 440 w 1348"/>
              <a:gd name="T89" fmla="*/ 268 h 1005"/>
              <a:gd name="T90" fmla="*/ 426 w 1348"/>
              <a:gd name="T91" fmla="*/ 224 h 1005"/>
              <a:gd name="T92" fmla="*/ 403 w 1348"/>
              <a:gd name="T93" fmla="*/ 323 h 1005"/>
              <a:gd name="T94" fmla="*/ 311 w 1348"/>
              <a:gd name="T95" fmla="*/ 286 h 1005"/>
              <a:gd name="T96" fmla="*/ 147 w 1348"/>
              <a:gd name="T97" fmla="*/ 470 h 1005"/>
              <a:gd name="T98" fmla="*/ 132 w 1348"/>
              <a:gd name="T99" fmla="*/ 547 h 1005"/>
              <a:gd name="T100" fmla="*/ 1047 w 1348"/>
              <a:gd name="T101" fmla="*/ 329 h 1005"/>
              <a:gd name="T102" fmla="*/ 732 w 1348"/>
              <a:gd name="T103" fmla="*/ 379 h 1005"/>
              <a:gd name="T104" fmla="*/ 740 w 1348"/>
              <a:gd name="T105" fmla="*/ 444 h 1005"/>
              <a:gd name="T106" fmla="*/ 662 w 1348"/>
              <a:gd name="T107" fmla="*/ 450 h 1005"/>
              <a:gd name="T108" fmla="*/ 632 w 1348"/>
              <a:gd name="T109" fmla="*/ 412 h 1005"/>
              <a:gd name="T110" fmla="*/ 693 w 1348"/>
              <a:gd name="T111" fmla="*/ 383 h 1005"/>
              <a:gd name="T112" fmla="*/ 1110 w 1348"/>
              <a:gd name="T113" fmla="*/ 486 h 1005"/>
              <a:gd name="T114" fmla="*/ 1067 w 1348"/>
              <a:gd name="T115" fmla="*/ 515 h 1005"/>
              <a:gd name="T116" fmla="*/ 1019 w 1348"/>
              <a:gd name="T117" fmla="*/ 489 h 1005"/>
              <a:gd name="T118" fmla="*/ 981 w 1348"/>
              <a:gd name="T119" fmla="*/ 408 h 1005"/>
              <a:gd name="T120" fmla="*/ 970 w 1348"/>
              <a:gd name="T121" fmla="*/ 359 h 1005"/>
              <a:gd name="T122" fmla="*/ 1010 w 1348"/>
              <a:gd name="T123" fmla="*/ 914 h 1005"/>
              <a:gd name="T124" fmla="*/ 1122 w 1348"/>
              <a:gd name="T125" fmla="*/ 885 h 10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48" h="1005">
                <a:moveTo>
                  <a:pt x="241" y="579"/>
                </a:moveTo>
                <a:lnTo>
                  <a:pt x="230" y="614"/>
                </a:lnTo>
                <a:lnTo>
                  <a:pt x="230" y="614"/>
                </a:lnTo>
                <a:lnTo>
                  <a:pt x="224" y="614"/>
                </a:lnTo>
                <a:lnTo>
                  <a:pt x="220" y="617"/>
                </a:lnTo>
                <a:lnTo>
                  <a:pt x="215" y="620"/>
                </a:lnTo>
                <a:lnTo>
                  <a:pt x="215" y="620"/>
                </a:lnTo>
                <a:lnTo>
                  <a:pt x="212" y="626"/>
                </a:lnTo>
                <a:lnTo>
                  <a:pt x="209" y="632"/>
                </a:lnTo>
                <a:lnTo>
                  <a:pt x="209" y="640"/>
                </a:lnTo>
                <a:lnTo>
                  <a:pt x="209" y="640"/>
                </a:lnTo>
                <a:lnTo>
                  <a:pt x="191" y="638"/>
                </a:lnTo>
                <a:lnTo>
                  <a:pt x="147" y="640"/>
                </a:lnTo>
                <a:lnTo>
                  <a:pt x="147" y="640"/>
                </a:lnTo>
                <a:lnTo>
                  <a:pt x="135" y="641"/>
                </a:lnTo>
                <a:lnTo>
                  <a:pt x="121" y="644"/>
                </a:lnTo>
                <a:lnTo>
                  <a:pt x="109" y="649"/>
                </a:lnTo>
                <a:lnTo>
                  <a:pt x="98" y="653"/>
                </a:lnTo>
                <a:lnTo>
                  <a:pt x="80" y="662"/>
                </a:lnTo>
                <a:lnTo>
                  <a:pt x="74" y="668"/>
                </a:lnTo>
                <a:lnTo>
                  <a:pt x="74" y="668"/>
                </a:lnTo>
                <a:lnTo>
                  <a:pt x="74" y="670"/>
                </a:lnTo>
                <a:lnTo>
                  <a:pt x="76" y="672"/>
                </a:lnTo>
                <a:lnTo>
                  <a:pt x="83" y="673"/>
                </a:lnTo>
                <a:lnTo>
                  <a:pt x="92" y="675"/>
                </a:lnTo>
                <a:lnTo>
                  <a:pt x="92" y="675"/>
                </a:lnTo>
                <a:lnTo>
                  <a:pt x="89" y="676"/>
                </a:lnTo>
                <a:lnTo>
                  <a:pt x="79" y="681"/>
                </a:lnTo>
                <a:lnTo>
                  <a:pt x="64" y="690"/>
                </a:lnTo>
                <a:lnTo>
                  <a:pt x="54" y="697"/>
                </a:lnTo>
                <a:lnTo>
                  <a:pt x="47" y="705"/>
                </a:lnTo>
                <a:lnTo>
                  <a:pt x="38" y="714"/>
                </a:lnTo>
                <a:lnTo>
                  <a:pt x="29" y="726"/>
                </a:lnTo>
                <a:lnTo>
                  <a:pt x="21" y="738"/>
                </a:lnTo>
                <a:lnTo>
                  <a:pt x="15" y="753"/>
                </a:lnTo>
                <a:lnTo>
                  <a:pt x="9" y="770"/>
                </a:lnTo>
                <a:lnTo>
                  <a:pt x="4" y="790"/>
                </a:lnTo>
                <a:lnTo>
                  <a:pt x="1" y="811"/>
                </a:lnTo>
                <a:lnTo>
                  <a:pt x="0" y="834"/>
                </a:lnTo>
                <a:lnTo>
                  <a:pt x="0" y="834"/>
                </a:lnTo>
                <a:lnTo>
                  <a:pt x="0" y="847"/>
                </a:lnTo>
                <a:lnTo>
                  <a:pt x="1" y="860"/>
                </a:lnTo>
                <a:lnTo>
                  <a:pt x="4" y="872"/>
                </a:lnTo>
                <a:lnTo>
                  <a:pt x="7" y="884"/>
                </a:lnTo>
                <a:lnTo>
                  <a:pt x="17" y="905"/>
                </a:lnTo>
                <a:lnTo>
                  <a:pt x="27" y="925"/>
                </a:lnTo>
                <a:lnTo>
                  <a:pt x="41" y="941"/>
                </a:lnTo>
                <a:lnTo>
                  <a:pt x="57" y="958"/>
                </a:lnTo>
                <a:lnTo>
                  <a:pt x="74" y="972"/>
                </a:lnTo>
                <a:lnTo>
                  <a:pt x="94" y="982"/>
                </a:lnTo>
                <a:lnTo>
                  <a:pt x="115" y="992"/>
                </a:lnTo>
                <a:lnTo>
                  <a:pt x="136" y="999"/>
                </a:lnTo>
                <a:lnTo>
                  <a:pt x="158" y="1004"/>
                </a:lnTo>
                <a:lnTo>
                  <a:pt x="179" y="1005"/>
                </a:lnTo>
                <a:lnTo>
                  <a:pt x="200" y="1005"/>
                </a:lnTo>
                <a:lnTo>
                  <a:pt x="221" y="1002"/>
                </a:lnTo>
                <a:lnTo>
                  <a:pt x="241" y="996"/>
                </a:lnTo>
                <a:lnTo>
                  <a:pt x="259" y="989"/>
                </a:lnTo>
                <a:lnTo>
                  <a:pt x="259" y="989"/>
                </a:lnTo>
                <a:lnTo>
                  <a:pt x="276" y="978"/>
                </a:lnTo>
                <a:lnTo>
                  <a:pt x="291" y="967"/>
                </a:lnTo>
                <a:lnTo>
                  <a:pt x="303" y="957"/>
                </a:lnTo>
                <a:lnTo>
                  <a:pt x="314" y="946"/>
                </a:lnTo>
                <a:lnTo>
                  <a:pt x="323" y="934"/>
                </a:lnTo>
                <a:lnTo>
                  <a:pt x="330" y="923"/>
                </a:lnTo>
                <a:lnTo>
                  <a:pt x="336" y="913"/>
                </a:lnTo>
                <a:lnTo>
                  <a:pt x="342" y="902"/>
                </a:lnTo>
                <a:lnTo>
                  <a:pt x="350" y="881"/>
                </a:lnTo>
                <a:lnTo>
                  <a:pt x="353" y="864"/>
                </a:lnTo>
                <a:lnTo>
                  <a:pt x="356" y="841"/>
                </a:lnTo>
                <a:lnTo>
                  <a:pt x="356" y="841"/>
                </a:lnTo>
                <a:lnTo>
                  <a:pt x="359" y="796"/>
                </a:lnTo>
                <a:lnTo>
                  <a:pt x="359" y="796"/>
                </a:lnTo>
                <a:lnTo>
                  <a:pt x="373" y="841"/>
                </a:lnTo>
                <a:lnTo>
                  <a:pt x="383" y="875"/>
                </a:lnTo>
                <a:lnTo>
                  <a:pt x="391" y="891"/>
                </a:lnTo>
                <a:lnTo>
                  <a:pt x="391" y="891"/>
                </a:lnTo>
                <a:lnTo>
                  <a:pt x="394" y="894"/>
                </a:lnTo>
                <a:lnTo>
                  <a:pt x="400" y="899"/>
                </a:lnTo>
                <a:lnTo>
                  <a:pt x="417" y="907"/>
                </a:lnTo>
                <a:lnTo>
                  <a:pt x="440" y="917"/>
                </a:lnTo>
                <a:lnTo>
                  <a:pt x="474" y="931"/>
                </a:lnTo>
                <a:lnTo>
                  <a:pt x="474" y="931"/>
                </a:lnTo>
                <a:lnTo>
                  <a:pt x="500" y="934"/>
                </a:lnTo>
                <a:lnTo>
                  <a:pt x="538" y="937"/>
                </a:lnTo>
                <a:lnTo>
                  <a:pt x="538" y="937"/>
                </a:lnTo>
                <a:lnTo>
                  <a:pt x="552" y="935"/>
                </a:lnTo>
                <a:lnTo>
                  <a:pt x="568" y="934"/>
                </a:lnTo>
                <a:lnTo>
                  <a:pt x="582" y="931"/>
                </a:lnTo>
                <a:lnTo>
                  <a:pt x="590" y="931"/>
                </a:lnTo>
                <a:lnTo>
                  <a:pt x="590" y="931"/>
                </a:lnTo>
                <a:lnTo>
                  <a:pt x="612" y="931"/>
                </a:lnTo>
                <a:lnTo>
                  <a:pt x="632" y="931"/>
                </a:lnTo>
                <a:lnTo>
                  <a:pt x="744" y="891"/>
                </a:lnTo>
                <a:lnTo>
                  <a:pt x="744" y="891"/>
                </a:lnTo>
                <a:lnTo>
                  <a:pt x="755" y="894"/>
                </a:lnTo>
                <a:lnTo>
                  <a:pt x="781" y="898"/>
                </a:lnTo>
                <a:lnTo>
                  <a:pt x="794" y="899"/>
                </a:lnTo>
                <a:lnTo>
                  <a:pt x="806" y="899"/>
                </a:lnTo>
                <a:lnTo>
                  <a:pt x="815" y="896"/>
                </a:lnTo>
                <a:lnTo>
                  <a:pt x="819" y="894"/>
                </a:lnTo>
                <a:lnTo>
                  <a:pt x="820" y="891"/>
                </a:lnTo>
                <a:lnTo>
                  <a:pt x="820" y="891"/>
                </a:lnTo>
                <a:lnTo>
                  <a:pt x="825" y="882"/>
                </a:lnTo>
                <a:lnTo>
                  <a:pt x="829" y="875"/>
                </a:lnTo>
                <a:lnTo>
                  <a:pt x="834" y="866"/>
                </a:lnTo>
                <a:lnTo>
                  <a:pt x="834" y="866"/>
                </a:lnTo>
                <a:lnTo>
                  <a:pt x="835" y="863"/>
                </a:lnTo>
                <a:lnTo>
                  <a:pt x="841" y="857"/>
                </a:lnTo>
                <a:lnTo>
                  <a:pt x="849" y="847"/>
                </a:lnTo>
                <a:lnTo>
                  <a:pt x="849" y="847"/>
                </a:lnTo>
                <a:lnTo>
                  <a:pt x="862" y="828"/>
                </a:lnTo>
                <a:lnTo>
                  <a:pt x="862" y="828"/>
                </a:lnTo>
                <a:lnTo>
                  <a:pt x="866" y="841"/>
                </a:lnTo>
                <a:lnTo>
                  <a:pt x="872" y="857"/>
                </a:lnTo>
                <a:lnTo>
                  <a:pt x="879" y="876"/>
                </a:lnTo>
                <a:lnTo>
                  <a:pt x="891" y="898"/>
                </a:lnTo>
                <a:lnTo>
                  <a:pt x="906" y="919"/>
                </a:lnTo>
                <a:lnTo>
                  <a:pt x="916" y="929"/>
                </a:lnTo>
                <a:lnTo>
                  <a:pt x="925" y="940"/>
                </a:lnTo>
                <a:lnTo>
                  <a:pt x="937" y="951"/>
                </a:lnTo>
                <a:lnTo>
                  <a:pt x="949" y="960"/>
                </a:lnTo>
                <a:lnTo>
                  <a:pt x="949" y="960"/>
                </a:lnTo>
                <a:lnTo>
                  <a:pt x="963" y="967"/>
                </a:lnTo>
                <a:lnTo>
                  <a:pt x="976" y="973"/>
                </a:lnTo>
                <a:lnTo>
                  <a:pt x="990" y="979"/>
                </a:lnTo>
                <a:lnTo>
                  <a:pt x="1005" y="984"/>
                </a:lnTo>
                <a:lnTo>
                  <a:pt x="1020" y="987"/>
                </a:lnTo>
                <a:lnTo>
                  <a:pt x="1034" y="989"/>
                </a:lnTo>
                <a:lnTo>
                  <a:pt x="1049" y="990"/>
                </a:lnTo>
                <a:lnTo>
                  <a:pt x="1064" y="990"/>
                </a:lnTo>
                <a:lnTo>
                  <a:pt x="1093" y="987"/>
                </a:lnTo>
                <a:lnTo>
                  <a:pt x="1120" y="981"/>
                </a:lnTo>
                <a:lnTo>
                  <a:pt x="1146" y="972"/>
                </a:lnTo>
                <a:lnTo>
                  <a:pt x="1167" y="963"/>
                </a:lnTo>
                <a:lnTo>
                  <a:pt x="1167" y="963"/>
                </a:lnTo>
                <a:lnTo>
                  <a:pt x="1176" y="957"/>
                </a:lnTo>
                <a:lnTo>
                  <a:pt x="1185" y="949"/>
                </a:lnTo>
                <a:lnTo>
                  <a:pt x="1193" y="941"/>
                </a:lnTo>
                <a:lnTo>
                  <a:pt x="1201" y="932"/>
                </a:lnTo>
                <a:lnTo>
                  <a:pt x="1214" y="911"/>
                </a:lnTo>
                <a:lnTo>
                  <a:pt x="1225" y="890"/>
                </a:lnTo>
                <a:lnTo>
                  <a:pt x="1235" y="869"/>
                </a:lnTo>
                <a:lnTo>
                  <a:pt x="1241" y="846"/>
                </a:lnTo>
                <a:lnTo>
                  <a:pt x="1248" y="826"/>
                </a:lnTo>
                <a:lnTo>
                  <a:pt x="1251" y="810"/>
                </a:lnTo>
                <a:lnTo>
                  <a:pt x="1251" y="810"/>
                </a:lnTo>
                <a:lnTo>
                  <a:pt x="1251" y="791"/>
                </a:lnTo>
                <a:lnTo>
                  <a:pt x="1248" y="775"/>
                </a:lnTo>
                <a:lnTo>
                  <a:pt x="1243" y="756"/>
                </a:lnTo>
                <a:lnTo>
                  <a:pt x="1238" y="738"/>
                </a:lnTo>
                <a:lnTo>
                  <a:pt x="1226" y="711"/>
                </a:lnTo>
                <a:lnTo>
                  <a:pt x="1222" y="700"/>
                </a:lnTo>
                <a:lnTo>
                  <a:pt x="1295" y="681"/>
                </a:lnTo>
                <a:lnTo>
                  <a:pt x="1295" y="681"/>
                </a:lnTo>
                <a:lnTo>
                  <a:pt x="1298" y="682"/>
                </a:lnTo>
                <a:lnTo>
                  <a:pt x="1299" y="682"/>
                </a:lnTo>
                <a:lnTo>
                  <a:pt x="1301" y="678"/>
                </a:lnTo>
                <a:lnTo>
                  <a:pt x="1301" y="678"/>
                </a:lnTo>
                <a:lnTo>
                  <a:pt x="1305" y="668"/>
                </a:lnTo>
                <a:lnTo>
                  <a:pt x="1305" y="668"/>
                </a:lnTo>
                <a:lnTo>
                  <a:pt x="1308" y="665"/>
                </a:lnTo>
                <a:lnTo>
                  <a:pt x="1316" y="664"/>
                </a:lnTo>
                <a:lnTo>
                  <a:pt x="1322" y="662"/>
                </a:lnTo>
                <a:lnTo>
                  <a:pt x="1325" y="661"/>
                </a:lnTo>
                <a:lnTo>
                  <a:pt x="1326" y="658"/>
                </a:lnTo>
                <a:lnTo>
                  <a:pt x="1326" y="658"/>
                </a:lnTo>
                <a:lnTo>
                  <a:pt x="1329" y="653"/>
                </a:lnTo>
                <a:lnTo>
                  <a:pt x="1329" y="649"/>
                </a:lnTo>
                <a:lnTo>
                  <a:pt x="1329" y="649"/>
                </a:lnTo>
                <a:lnTo>
                  <a:pt x="1337" y="643"/>
                </a:lnTo>
                <a:lnTo>
                  <a:pt x="1343" y="638"/>
                </a:lnTo>
                <a:lnTo>
                  <a:pt x="1346" y="631"/>
                </a:lnTo>
                <a:lnTo>
                  <a:pt x="1346" y="631"/>
                </a:lnTo>
                <a:lnTo>
                  <a:pt x="1348" y="623"/>
                </a:lnTo>
                <a:lnTo>
                  <a:pt x="1348" y="618"/>
                </a:lnTo>
                <a:lnTo>
                  <a:pt x="1346" y="614"/>
                </a:lnTo>
                <a:lnTo>
                  <a:pt x="1346" y="614"/>
                </a:lnTo>
                <a:lnTo>
                  <a:pt x="1343" y="612"/>
                </a:lnTo>
                <a:lnTo>
                  <a:pt x="1337" y="612"/>
                </a:lnTo>
                <a:lnTo>
                  <a:pt x="1326" y="611"/>
                </a:lnTo>
                <a:lnTo>
                  <a:pt x="1326" y="611"/>
                </a:lnTo>
                <a:lnTo>
                  <a:pt x="1301" y="537"/>
                </a:lnTo>
                <a:lnTo>
                  <a:pt x="1301" y="537"/>
                </a:lnTo>
                <a:lnTo>
                  <a:pt x="1298" y="532"/>
                </a:lnTo>
                <a:lnTo>
                  <a:pt x="1290" y="524"/>
                </a:lnTo>
                <a:lnTo>
                  <a:pt x="1272" y="512"/>
                </a:lnTo>
                <a:lnTo>
                  <a:pt x="1272" y="512"/>
                </a:lnTo>
                <a:lnTo>
                  <a:pt x="1267" y="509"/>
                </a:lnTo>
                <a:lnTo>
                  <a:pt x="1257" y="508"/>
                </a:lnTo>
                <a:lnTo>
                  <a:pt x="1229" y="503"/>
                </a:lnTo>
                <a:lnTo>
                  <a:pt x="1193" y="499"/>
                </a:lnTo>
                <a:lnTo>
                  <a:pt x="1182" y="479"/>
                </a:lnTo>
                <a:lnTo>
                  <a:pt x="1182" y="479"/>
                </a:lnTo>
                <a:lnTo>
                  <a:pt x="1181" y="477"/>
                </a:lnTo>
                <a:lnTo>
                  <a:pt x="1178" y="474"/>
                </a:lnTo>
                <a:lnTo>
                  <a:pt x="1175" y="473"/>
                </a:lnTo>
                <a:lnTo>
                  <a:pt x="1173" y="470"/>
                </a:lnTo>
                <a:lnTo>
                  <a:pt x="1173" y="470"/>
                </a:lnTo>
                <a:lnTo>
                  <a:pt x="1176" y="464"/>
                </a:lnTo>
                <a:lnTo>
                  <a:pt x="1178" y="461"/>
                </a:lnTo>
                <a:lnTo>
                  <a:pt x="1178" y="459"/>
                </a:lnTo>
                <a:lnTo>
                  <a:pt x="1176" y="458"/>
                </a:lnTo>
                <a:lnTo>
                  <a:pt x="1176" y="458"/>
                </a:lnTo>
                <a:lnTo>
                  <a:pt x="1164" y="450"/>
                </a:lnTo>
                <a:lnTo>
                  <a:pt x="1173" y="383"/>
                </a:lnTo>
                <a:lnTo>
                  <a:pt x="1119" y="377"/>
                </a:lnTo>
                <a:lnTo>
                  <a:pt x="1125" y="285"/>
                </a:lnTo>
                <a:lnTo>
                  <a:pt x="1125" y="285"/>
                </a:lnTo>
                <a:lnTo>
                  <a:pt x="1135" y="282"/>
                </a:lnTo>
                <a:lnTo>
                  <a:pt x="1135" y="282"/>
                </a:lnTo>
                <a:lnTo>
                  <a:pt x="1141" y="276"/>
                </a:lnTo>
                <a:lnTo>
                  <a:pt x="1148" y="268"/>
                </a:lnTo>
                <a:lnTo>
                  <a:pt x="1148" y="268"/>
                </a:lnTo>
                <a:lnTo>
                  <a:pt x="1149" y="267"/>
                </a:lnTo>
                <a:lnTo>
                  <a:pt x="1149" y="265"/>
                </a:lnTo>
                <a:lnTo>
                  <a:pt x="1148" y="259"/>
                </a:lnTo>
                <a:lnTo>
                  <a:pt x="1148" y="259"/>
                </a:lnTo>
                <a:lnTo>
                  <a:pt x="1148" y="250"/>
                </a:lnTo>
                <a:lnTo>
                  <a:pt x="1144" y="239"/>
                </a:lnTo>
                <a:lnTo>
                  <a:pt x="1144" y="239"/>
                </a:lnTo>
                <a:lnTo>
                  <a:pt x="1141" y="229"/>
                </a:lnTo>
                <a:lnTo>
                  <a:pt x="1138" y="223"/>
                </a:lnTo>
                <a:lnTo>
                  <a:pt x="1134" y="213"/>
                </a:lnTo>
                <a:lnTo>
                  <a:pt x="1128" y="206"/>
                </a:lnTo>
                <a:lnTo>
                  <a:pt x="1119" y="198"/>
                </a:lnTo>
                <a:lnTo>
                  <a:pt x="1108" y="192"/>
                </a:lnTo>
                <a:lnTo>
                  <a:pt x="1093" y="189"/>
                </a:lnTo>
                <a:lnTo>
                  <a:pt x="1093" y="189"/>
                </a:lnTo>
                <a:lnTo>
                  <a:pt x="1085" y="188"/>
                </a:lnTo>
                <a:lnTo>
                  <a:pt x="1078" y="189"/>
                </a:lnTo>
                <a:lnTo>
                  <a:pt x="1069" y="192"/>
                </a:lnTo>
                <a:lnTo>
                  <a:pt x="1063" y="195"/>
                </a:lnTo>
                <a:lnTo>
                  <a:pt x="1049" y="204"/>
                </a:lnTo>
                <a:lnTo>
                  <a:pt x="1035" y="216"/>
                </a:lnTo>
                <a:lnTo>
                  <a:pt x="1026" y="229"/>
                </a:lnTo>
                <a:lnTo>
                  <a:pt x="1017" y="239"/>
                </a:lnTo>
                <a:lnTo>
                  <a:pt x="1010" y="253"/>
                </a:lnTo>
                <a:lnTo>
                  <a:pt x="1010" y="253"/>
                </a:lnTo>
                <a:lnTo>
                  <a:pt x="1008" y="260"/>
                </a:lnTo>
                <a:lnTo>
                  <a:pt x="1005" y="273"/>
                </a:lnTo>
                <a:lnTo>
                  <a:pt x="1005" y="273"/>
                </a:lnTo>
                <a:lnTo>
                  <a:pt x="1000" y="267"/>
                </a:lnTo>
                <a:lnTo>
                  <a:pt x="1000" y="267"/>
                </a:lnTo>
                <a:lnTo>
                  <a:pt x="964" y="221"/>
                </a:lnTo>
                <a:lnTo>
                  <a:pt x="964" y="221"/>
                </a:lnTo>
                <a:lnTo>
                  <a:pt x="958" y="212"/>
                </a:lnTo>
                <a:lnTo>
                  <a:pt x="949" y="207"/>
                </a:lnTo>
                <a:lnTo>
                  <a:pt x="949" y="207"/>
                </a:lnTo>
                <a:lnTo>
                  <a:pt x="903" y="192"/>
                </a:lnTo>
                <a:lnTo>
                  <a:pt x="866" y="179"/>
                </a:lnTo>
                <a:lnTo>
                  <a:pt x="866" y="179"/>
                </a:lnTo>
                <a:lnTo>
                  <a:pt x="866" y="176"/>
                </a:lnTo>
                <a:lnTo>
                  <a:pt x="866" y="169"/>
                </a:lnTo>
                <a:lnTo>
                  <a:pt x="866" y="169"/>
                </a:lnTo>
                <a:lnTo>
                  <a:pt x="867" y="166"/>
                </a:lnTo>
                <a:lnTo>
                  <a:pt x="872" y="162"/>
                </a:lnTo>
                <a:lnTo>
                  <a:pt x="878" y="157"/>
                </a:lnTo>
                <a:lnTo>
                  <a:pt x="878" y="157"/>
                </a:lnTo>
                <a:lnTo>
                  <a:pt x="881" y="154"/>
                </a:lnTo>
                <a:lnTo>
                  <a:pt x="888" y="148"/>
                </a:lnTo>
                <a:lnTo>
                  <a:pt x="891" y="144"/>
                </a:lnTo>
                <a:lnTo>
                  <a:pt x="896" y="136"/>
                </a:lnTo>
                <a:lnTo>
                  <a:pt x="899" y="128"/>
                </a:lnTo>
                <a:lnTo>
                  <a:pt x="900" y="118"/>
                </a:lnTo>
                <a:lnTo>
                  <a:pt x="900" y="118"/>
                </a:lnTo>
                <a:lnTo>
                  <a:pt x="900" y="113"/>
                </a:lnTo>
                <a:lnTo>
                  <a:pt x="900" y="106"/>
                </a:lnTo>
                <a:lnTo>
                  <a:pt x="897" y="94"/>
                </a:lnTo>
                <a:lnTo>
                  <a:pt x="891" y="78"/>
                </a:lnTo>
                <a:lnTo>
                  <a:pt x="884" y="65"/>
                </a:lnTo>
                <a:lnTo>
                  <a:pt x="876" y="51"/>
                </a:lnTo>
                <a:lnTo>
                  <a:pt x="867" y="41"/>
                </a:lnTo>
                <a:lnTo>
                  <a:pt x="856" y="25"/>
                </a:lnTo>
                <a:lnTo>
                  <a:pt x="856" y="25"/>
                </a:lnTo>
                <a:lnTo>
                  <a:pt x="850" y="22"/>
                </a:lnTo>
                <a:lnTo>
                  <a:pt x="841" y="19"/>
                </a:lnTo>
                <a:lnTo>
                  <a:pt x="820" y="16"/>
                </a:lnTo>
                <a:lnTo>
                  <a:pt x="800" y="13"/>
                </a:lnTo>
                <a:lnTo>
                  <a:pt x="788" y="13"/>
                </a:lnTo>
                <a:lnTo>
                  <a:pt x="788" y="13"/>
                </a:lnTo>
                <a:lnTo>
                  <a:pt x="779" y="15"/>
                </a:lnTo>
                <a:lnTo>
                  <a:pt x="776" y="16"/>
                </a:lnTo>
                <a:lnTo>
                  <a:pt x="753" y="7"/>
                </a:lnTo>
                <a:lnTo>
                  <a:pt x="753" y="7"/>
                </a:lnTo>
                <a:lnTo>
                  <a:pt x="744" y="3"/>
                </a:lnTo>
                <a:lnTo>
                  <a:pt x="737" y="1"/>
                </a:lnTo>
                <a:lnTo>
                  <a:pt x="731" y="0"/>
                </a:lnTo>
                <a:lnTo>
                  <a:pt x="731" y="0"/>
                </a:lnTo>
                <a:lnTo>
                  <a:pt x="726" y="1"/>
                </a:lnTo>
                <a:lnTo>
                  <a:pt x="720" y="4"/>
                </a:lnTo>
                <a:lnTo>
                  <a:pt x="715" y="10"/>
                </a:lnTo>
                <a:lnTo>
                  <a:pt x="715" y="10"/>
                </a:lnTo>
                <a:lnTo>
                  <a:pt x="714" y="15"/>
                </a:lnTo>
                <a:lnTo>
                  <a:pt x="715" y="19"/>
                </a:lnTo>
                <a:lnTo>
                  <a:pt x="715" y="19"/>
                </a:lnTo>
                <a:lnTo>
                  <a:pt x="688" y="54"/>
                </a:lnTo>
                <a:lnTo>
                  <a:pt x="670" y="80"/>
                </a:lnTo>
                <a:lnTo>
                  <a:pt x="665" y="88"/>
                </a:lnTo>
                <a:lnTo>
                  <a:pt x="664" y="92"/>
                </a:lnTo>
                <a:lnTo>
                  <a:pt x="664" y="92"/>
                </a:lnTo>
                <a:lnTo>
                  <a:pt x="667" y="95"/>
                </a:lnTo>
                <a:lnTo>
                  <a:pt x="673" y="98"/>
                </a:lnTo>
                <a:lnTo>
                  <a:pt x="679" y="100"/>
                </a:lnTo>
                <a:lnTo>
                  <a:pt x="718" y="112"/>
                </a:lnTo>
                <a:lnTo>
                  <a:pt x="718" y="112"/>
                </a:lnTo>
                <a:lnTo>
                  <a:pt x="725" y="132"/>
                </a:lnTo>
                <a:lnTo>
                  <a:pt x="725" y="132"/>
                </a:lnTo>
                <a:lnTo>
                  <a:pt x="723" y="138"/>
                </a:lnTo>
                <a:lnTo>
                  <a:pt x="721" y="144"/>
                </a:lnTo>
                <a:lnTo>
                  <a:pt x="731" y="147"/>
                </a:lnTo>
                <a:lnTo>
                  <a:pt x="734" y="163"/>
                </a:lnTo>
                <a:lnTo>
                  <a:pt x="734" y="163"/>
                </a:lnTo>
                <a:lnTo>
                  <a:pt x="734" y="168"/>
                </a:lnTo>
                <a:lnTo>
                  <a:pt x="734" y="172"/>
                </a:lnTo>
                <a:lnTo>
                  <a:pt x="734" y="176"/>
                </a:lnTo>
                <a:lnTo>
                  <a:pt x="734" y="176"/>
                </a:lnTo>
                <a:lnTo>
                  <a:pt x="735" y="180"/>
                </a:lnTo>
                <a:lnTo>
                  <a:pt x="737" y="183"/>
                </a:lnTo>
                <a:lnTo>
                  <a:pt x="740" y="186"/>
                </a:lnTo>
                <a:lnTo>
                  <a:pt x="740" y="186"/>
                </a:lnTo>
                <a:lnTo>
                  <a:pt x="747" y="189"/>
                </a:lnTo>
                <a:lnTo>
                  <a:pt x="755" y="191"/>
                </a:lnTo>
                <a:lnTo>
                  <a:pt x="762" y="192"/>
                </a:lnTo>
                <a:lnTo>
                  <a:pt x="765" y="207"/>
                </a:lnTo>
                <a:lnTo>
                  <a:pt x="765" y="207"/>
                </a:lnTo>
                <a:lnTo>
                  <a:pt x="738" y="229"/>
                </a:lnTo>
                <a:lnTo>
                  <a:pt x="702" y="256"/>
                </a:lnTo>
                <a:lnTo>
                  <a:pt x="702" y="256"/>
                </a:lnTo>
                <a:lnTo>
                  <a:pt x="699" y="259"/>
                </a:lnTo>
                <a:lnTo>
                  <a:pt x="694" y="265"/>
                </a:lnTo>
                <a:lnTo>
                  <a:pt x="690" y="276"/>
                </a:lnTo>
                <a:lnTo>
                  <a:pt x="682" y="291"/>
                </a:lnTo>
                <a:lnTo>
                  <a:pt x="682" y="291"/>
                </a:lnTo>
                <a:lnTo>
                  <a:pt x="671" y="309"/>
                </a:lnTo>
                <a:lnTo>
                  <a:pt x="662" y="320"/>
                </a:lnTo>
                <a:lnTo>
                  <a:pt x="658" y="326"/>
                </a:lnTo>
                <a:lnTo>
                  <a:pt x="658" y="326"/>
                </a:lnTo>
                <a:lnTo>
                  <a:pt x="638" y="339"/>
                </a:lnTo>
                <a:lnTo>
                  <a:pt x="621" y="348"/>
                </a:lnTo>
                <a:lnTo>
                  <a:pt x="596" y="361"/>
                </a:lnTo>
                <a:lnTo>
                  <a:pt x="564" y="358"/>
                </a:lnTo>
                <a:lnTo>
                  <a:pt x="564" y="358"/>
                </a:lnTo>
                <a:lnTo>
                  <a:pt x="564" y="359"/>
                </a:lnTo>
                <a:lnTo>
                  <a:pt x="558" y="354"/>
                </a:lnTo>
                <a:lnTo>
                  <a:pt x="558" y="354"/>
                </a:lnTo>
                <a:lnTo>
                  <a:pt x="552" y="353"/>
                </a:lnTo>
                <a:lnTo>
                  <a:pt x="543" y="351"/>
                </a:lnTo>
                <a:lnTo>
                  <a:pt x="532" y="351"/>
                </a:lnTo>
                <a:lnTo>
                  <a:pt x="512" y="348"/>
                </a:lnTo>
                <a:lnTo>
                  <a:pt x="512" y="333"/>
                </a:lnTo>
                <a:lnTo>
                  <a:pt x="603" y="271"/>
                </a:lnTo>
                <a:lnTo>
                  <a:pt x="603" y="271"/>
                </a:lnTo>
                <a:lnTo>
                  <a:pt x="606" y="273"/>
                </a:lnTo>
                <a:lnTo>
                  <a:pt x="617" y="274"/>
                </a:lnTo>
                <a:lnTo>
                  <a:pt x="624" y="274"/>
                </a:lnTo>
                <a:lnTo>
                  <a:pt x="631" y="273"/>
                </a:lnTo>
                <a:lnTo>
                  <a:pt x="638" y="270"/>
                </a:lnTo>
                <a:lnTo>
                  <a:pt x="644" y="265"/>
                </a:lnTo>
                <a:lnTo>
                  <a:pt x="644" y="265"/>
                </a:lnTo>
                <a:lnTo>
                  <a:pt x="649" y="259"/>
                </a:lnTo>
                <a:lnTo>
                  <a:pt x="652" y="253"/>
                </a:lnTo>
                <a:lnTo>
                  <a:pt x="653" y="245"/>
                </a:lnTo>
                <a:lnTo>
                  <a:pt x="652" y="236"/>
                </a:lnTo>
                <a:lnTo>
                  <a:pt x="649" y="229"/>
                </a:lnTo>
                <a:lnTo>
                  <a:pt x="646" y="223"/>
                </a:lnTo>
                <a:lnTo>
                  <a:pt x="641" y="218"/>
                </a:lnTo>
                <a:lnTo>
                  <a:pt x="635" y="215"/>
                </a:lnTo>
                <a:lnTo>
                  <a:pt x="635" y="215"/>
                </a:lnTo>
                <a:lnTo>
                  <a:pt x="620" y="212"/>
                </a:lnTo>
                <a:lnTo>
                  <a:pt x="612" y="210"/>
                </a:lnTo>
                <a:lnTo>
                  <a:pt x="605" y="212"/>
                </a:lnTo>
                <a:lnTo>
                  <a:pt x="599" y="213"/>
                </a:lnTo>
                <a:lnTo>
                  <a:pt x="593" y="216"/>
                </a:lnTo>
                <a:lnTo>
                  <a:pt x="587" y="221"/>
                </a:lnTo>
                <a:lnTo>
                  <a:pt x="584" y="227"/>
                </a:lnTo>
                <a:lnTo>
                  <a:pt x="584" y="227"/>
                </a:lnTo>
                <a:lnTo>
                  <a:pt x="582" y="233"/>
                </a:lnTo>
                <a:lnTo>
                  <a:pt x="581" y="241"/>
                </a:lnTo>
                <a:lnTo>
                  <a:pt x="582" y="251"/>
                </a:lnTo>
                <a:lnTo>
                  <a:pt x="585" y="259"/>
                </a:lnTo>
                <a:lnTo>
                  <a:pt x="587" y="262"/>
                </a:lnTo>
                <a:lnTo>
                  <a:pt x="509" y="317"/>
                </a:lnTo>
                <a:lnTo>
                  <a:pt x="503" y="323"/>
                </a:lnTo>
                <a:lnTo>
                  <a:pt x="503" y="323"/>
                </a:lnTo>
                <a:lnTo>
                  <a:pt x="502" y="326"/>
                </a:lnTo>
                <a:lnTo>
                  <a:pt x="500" y="330"/>
                </a:lnTo>
                <a:lnTo>
                  <a:pt x="500" y="336"/>
                </a:lnTo>
                <a:lnTo>
                  <a:pt x="474" y="336"/>
                </a:lnTo>
                <a:lnTo>
                  <a:pt x="462" y="333"/>
                </a:lnTo>
                <a:lnTo>
                  <a:pt x="440" y="329"/>
                </a:lnTo>
                <a:lnTo>
                  <a:pt x="440" y="329"/>
                </a:lnTo>
                <a:lnTo>
                  <a:pt x="436" y="329"/>
                </a:lnTo>
                <a:lnTo>
                  <a:pt x="435" y="329"/>
                </a:lnTo>
                <a:lnTo>
                  <a:pt x="433" y="329"/>
                </a:lnTo>
                <a:lnTo>
                  <a:pt x="433" y="329"/>
                </a:lnTo>
                <a:lnTo>
                  <a:pt x="423" y="342"/>
                </a:lnTo>
                <a:lnTo>
                  <a:pt x="420" y="333"/>
                </a:lnTo>
                <a:lnTo>
                  <a:pt x="417" y="307"/>
                </a:lnTo>
                <a:lnTo>
                  <a:pt x="429" y="279"/>
                </a:lnTo>
                <a:lnTo>
                  <a:pt x="429" y="279"/>
                </a:lnTo>
                <a:lnTo>
                  <a:pt x="433" y="276"/>
                </a:lnTo>
                <a:lnTo>
                  <a:pt x="436" y="273"/>
                </a:lnTo>
                <a:lnTo>
                  <a:pt x="440" y="268"/>
                </a:lnTo>
                <a:lnTo>
                  <a:pt x="440" y="268"/>
                </a:lnTo>
                <a:lnTo>
                  <a:pt x="441" y="259"/>
                </a:lnTo>
                <a:lnTo>
                  <a:pt x="441" y="242"/>
                </a:lnTo>
                <a:lnTo>
                  <a:pt x="440" y="227"/>
                </a:lnTo>
                <a:lnTo>
                  <a:pt x="438" y="223"/>
                </a:lnTo>
                <a:lnTo>
                  <a:pt x="436" y="221"/>
                </a:lnTo>
                <a:lnTo>
                  <a:pt x="436" y="221"/>
                </a:lnTo>
                <a:lnTo>
                  <a:pt x="429" y="219"/>
                </a:lnTo>
                <a:lnTo>
                  <a:pt x="427" y="221"/>
                </a:lnTo>
                <a:lnTo>
                  <a:pt x="426" y="224"/>
                </a:lnTo>
                <a:lnTo>
                  <a:pt x="426" y="224"/>
                </a:lnTo>
                <a:lnTo>
                  <a:pt x="426" y="247"/>
                </a:lnTo>
                <a:lnTo>
                  <a:pt x="426" y="265"/>
                </a:lnTo>
                <a:lnTo>
                  <a:pt x="420" y="271"/>
                </a:lnTo>
                <a:lnTo>
                  <a:pt x="408" y="304"/>
                </a:lnTo>
                <a:lnTo>
                  <a:pt x="408" y="304"/>
                </a:lnTo>
                <a:lnTo>
                  <a:pt x="405" y="314"/>
                </a:lnTo>
                <a:lnTo>
                  <a:pt x="403" y="320"/>
                </a:lnTo>
                <a:lnTo>
                  <a:pt x="403" y="323"/>
                </a:lnTo>
                <a:lnTo>
                  <a:pt x="403" y="323"/>
                </a:lnTo>
                <a:lnTo>
                  <a:pt x="374" y="326"/>
                </a:lnTo>
                <a:lnTo>
                  <a:pt x="353" y="300"/>
                </a:lnTo>
                <a:lnTo>
                  <a:pt x="353" y="300"/>
                </a:lnTo>
                <a:lnTo>
                  <a:pt x="339" y="292"/>
                </a:lnTo>
                <a:lnTo>
                  <a:pt x="329" y="288"/>
                </a:lnTo>
                <a:lnTo>
                  <a:pt x="321" y="285"/>
                </a:lnTo>
                <a:lnTo>
                  <a:pt x="321" y="285"/>
                </a:lnTo>
                <a:lnTo>
                  <a:pt x="311" y="286"/>
                </a:lnTo>
                <a:lnTo>
                  <a:pt x="305" y="288"/>
                </a:lnTo>
                <a:lnTo>
                  <a:pt x="305" y="288"/>
                </a:lnTo>
                <a:lnTo>
                  <a:pt x="232" y="365"/>
                </a:lnTo>
                <a:lnTo>
                  <a:pt x="161" y="441"/>
                </a:lnTo>
                <a:lnTo>
                  <a:pt x="161" y="441"/>
                </a:lnTo>
                <a:lnTo>
                  <a:pt x="153" y="453"/>
                </a:lnTo>
                <a:lnTo>
                  <a:pt x="148" y="462"/>
                </a:lnTo>
                <a:lnTo>
                  <a:pt x="147" y="470"/>
                </a:lnTo>
                <a:lnTo>
                  <a:pt x="147" y="470"/>
                </a:lnTo>
                <a:lnTo>
                  <a:pt x="148" y="493"/>
                </a:lnTo>
                <a:lnTo>
                  <a:pt x="147" y="512"/>
                </a:lnTo>
                <a:lnTo>
                  <a:pt x="147" y="512"/>
                </a:lnTo>
                <a:lnTo>
                  <a:pt x="139" y="521"/>
                </a:lnTo>
                <a:lnTo>
                  <a:pt x="133" y="529"/>
                </a:lnTo>
                <a:lnTo>
                  <a:pt x="132" y="533"/>
                </a:lnTo>
                <a:lnTo>
                  <a:pt x="132" y="537"/>
                </a:lnTo>
                <a:lnTo>
                  <a:pt x="132" y="537"/>
                </a:lnTo>
                <a:lnTo>
                  <a:pt x="132" y="547"/>
                </a:lnTo>
                <a:lnTo>
                  <a:pt x="132" y="553"/>
                </a:lnTo>
                <a:lnTo>
                  <a:pt x="132" y="553"/>
                </a:lnTo>
                <a:lnTo>
                  <a:pt x="135" y="556"/>
                </a:lnTo>
                <a:lnTo>
                  <a:pt x="141" y="561"/>
                </a:lnTo>
                <a:lnTo>
                  <a:pt x="150" y="565"/>
                </a:lnTo>
                <a:lnTo>
                  <a:pt x="209" y="568"/>
                </a:lnTo>
                <a:lnTo>
                  <a:pt x="241" y="579"/>
                </a:lnTo>
                <a:close/>
                <a:moveTo>
                  <a:pt x="1090" y="376"/>
                </a:moveTo>
                <a:lnTo>
                  <a:pt x="1047" y="329"/>
                </a:lnTo>
                <a:lnTo>
                  <a:pt x="1047" y="329"/>
                </a:lnTo>
                <a:lnTo>
                  <a:pt x="1016" y="286"/>
                </a:lnTo>
                <a:lnTo>
                  <a:pt x="1110" y="282"/>
                </a:lnTo>
                <a:lnTo>
                  <a:pt x="1099" y="361"/>
                </a:lnTo>
                <a:lnTo>
                  <a:pt x="1093" y="368"/>
                </a:lnTo>
                <a:lnTo>
                  <a:pt x="1090" y="376"/>
                </a:lnTo>
                <a:close/>
                <a:moveTo>
                  <a:pt x="725" y="342"/>
                </a:moveTo>
                <a:lnTo>
                  <a:pt x="725" y="342"/>
                </a:lnTo>
                <a:lnTo>
                  <a:pt x="732" y="379"/>
                </a:lnTo>
                <a:lnTo>
                  <a:pt x="740" y="415"/>
                </a:lnTo>
                <a:lnTo>
                  <a:pt x="740" y="415"/>
                </a:lnTo>
                <a:lnTo>
                  <a:pt x="741" y="417"/>
                </a:lnTo>
                <a:lnTo>
                  <a:pt x="744" y="421"/>
                </a:lnTo>
                <a:lnTo>
                  <a:pt x="747" y="429"/>
                </a:lnTo>
                <a:lnTo>
                  <a:pt x="747" y="429"/>
                </a:lnTo>
                <a:lnTo>
                  <a:pt x="744" y="436"/>
                </a:lnTo>
                <a:lnTo>
                  <a:pt x="740" y="444"/>
                </a:lnTo>
                <a:lnTo>
                  <a:pt x="740" y="444"/>
                </a:lnTo>
                <a:lnTo>
                  <a:pt x="728" y="456"/>
                </a:lnTo>
                <a:lnTo>
                  <a:pt x="718" y="464"/>
                </a:lnTo>
                <a:lnTo>
                  <a:pt x="715" y="467"/>
                </a:lnTo>
                <a:lnTo>
                  <a:pt x="715" y="467"/>
                </a:lnTo>
                <a:lnTo>
                  <a:pt x="715" y="467"/>
                </a:lnTo>
                <a:lnTo>
                  <a:pt x="706" y="464"/>
                </a:lnTo>
                <a:lnTo>
                  <a:pt x="688" y="458"/>
                </a:lnTo>
                <a:lnTo>
                  <a:pt x="670" y="452"/>
                </a:lnTo>
                <a:lnTo>
                  <a:pt x="662" y="450"/>
                </a:lnTo>
                <a:lnTo>
                  <a:pt x="661" y="447"/>
                </a:lnTo>
                <a:lnTo>
                  <a:pt x="661" y="447"/>
                </a:lnTo>
                <a:lnTo>
                  <a:pt x="656" y="446"/>
                </a:lnTo>
                <a:lnTo>
                  <a:pt x="649" y="442"/>
                </a:lnTo>
                <a:lnTo>
                  <a:pt x="623" y="436"/>
                </a:lnTo>
                <a:lnTo>
                  <a:pt x="587" y="429"/>
                </a:lnTo>
                <a:lnTo>
                  <a:pt x="541" y="423"/>
                </a:lnTo>
                <a:lnTo>
                  <a:pt x="541" y="423"/>
                </a:lnTo>
                <a:lnTo>
                  <a:pt x="632" y="412"/>
                </a:lnTo>
                <a:lnTo>
                  <a:pt x="632" y="412"/>
                </a:lnTo>
                <a:lnTo>
                  <a:pt x="646" y="409"/>
                </a:lnTo>
                <a:lnTo>
                  <a:pt x="652" y="408"/>
                </a:lnTo>
                <a:lnTo>
                  <a:pt x="653" y="406"/>
                </a:lnTo>
                <a:lnTo>
                  <a:pt x="653" y="406"/>
                </a:lnTo>
                <a:lnTo>
                  <a:pt x="659" y="403"/>
                </a:lnTo>
                <a:lnTo>
                  <a:pt x="673" y="395"/>
                </a:lnTo>
                <a:lnTo>
                  <a:pt x="687" y="388"/>
                </a:lnTo>
                <a:lnTo>
                  <a:pt x="693" y="383"/>
                </a:lnTo>
                <a:lnTo>
                  <a:pt x="696" y="380"/>
                </a:lnTo>
                <a:lnTo>
                  <a:pt x="696" y="380"/>
                </a:lnTo>
                <a:lnTo>
                  <a:pt x="725" y="342"/>
                </a:lnTo>
                <a:lnTo>
                  <a:pt x="725" y="342"/>
                </a:lnTo>
                <a:close/>
                <a:moveTo>
                  <a:pt x="990" y="371"/>
                </a:moveTo>
                <a:lnTo>
                  <a:pt x="990" y="371"/>
                </a:lnTo>
                <a:lnTo>
                  <a:pt x="1049" y="427"/>
                </a:lnTo>
                <a:lnTo>
                  <a:pt x="1110" y="486"/>
                </a:lnTo>
                <a:lnTo>
                  <a:pt x="1110" y="486"/>
                </a:lnTo>
                <a:lnTo>
                  <a:pt x="1117" y="488"/>
                </a:lnTo>
                <a:lnTo>
                  <a:pt x="1125" y="489"/>
                </a:lnTo>
                <a:lnTo>
                  <a:pt x="1131" y="493"/>
                </a:lnTo>
                <a:lnTo>
                  <a:pt x="1141" y="502"/>
                </a:lnTo>
                <a:lnTo>
                  <a:pt x="1148" y="508"/>
                </a:lnTo>
                <a:lnTo>
                  <a:pt x="1148" y="508"/>
                </a:lnTo>
                <a:lnTo>
                  <a:pt x="1113" y="512"/>
                </a:lnTo>
                <a:lnTo>
                  <a:pt x="1067" y="515"/>
                </a:lnTo>
                <a:lnTo>
                  <a:pt x="1067" y="515"/>
                </a:lnTo>
                <a:lnTo>
                  <a:pt x="1057" y="515"/>
                </a:lnTo>
                <a:lnTo>
                  <a:pt x="1046" y="518"/>
                </a:lnTo>
                <a:lnTo>
                  <a:pt x="1035" y="521"/>
                </a:lnTo>
                <a:lnTo>
                  <a:pt x="1016" y="533"/>
                </a:lnTo>
                <a:lnTo>
                  <a:pt x="1016" y="533"/>
                </a:lnTo>
                <a:lnTo>
                  <a:pt x="1019" y="515"/>
                </a:lnTo>
                <a:lnTo>
                  <a:pt x="1019" y="500"/>
                </a:lnTo>
                <a:lnTo>
                  <a:pt x="1019" y="489"/>
                </a:lnTo>
                <a:lnTo>
                  <a:pt x="1019" y="489"/>
                </a:lnTo>
                <a:lnTo>
                  <a:pt x="1020" y="482"/>
                </a:lnTo>
                <a:lnTo>
                  <a:pt x="1020" y="476"/>
                </a:lnTo>
                <a:lnTo>
                  <a:pt x="1022" y="470"/>
                </a:lnTo>
                <a:lnTo>
                  <a:pt x="1019" y="464"/>
                </a:lnTo>
                <a:lnTo>
                  <a:pt x="1019" y="464"/>
                </a:lnTo>
                <a:lnTo>
                  <a:pt x="1003" y="435"/>
                </a:lnTo>
                <a:lnTo>
                  <a:pt x="990" y="412"/>
                </a:lnTo>
                <a:lnTo>
                  <a:pt x="990" y="412"/>
                </a:lnTo>
                <a:lnTo>
                  <a:pt x="981" y="408"/>
                </a:lnTo>
                <a:lnTo>
                  <a:pt x="975" y="406"/>
                </a:lnTo>
                <a:lnTo>
                  <a:pt x="972" y="403"/>
                </a:lnTo>
                <a:lnTo>
                  <a:pt x="972" y="403"/>
                </a:lnTo>
                <a:lnTo>
                  <a:pt x="967" y="380"/>
                </a:lnTo>
                <a:lnTo>
                  <a:pt x="964" y="365"/>
                </a:lnTo>
                <a:lnTo>
                  <a:pt x="964" y="361"/>
                </a:lnTo>
                <a:lnTo>
                  <a:pt x="964" y="358"/>
                </a:lnTo>
                <a:lnTo>
                  <a:pt x="964" y="358"/>
                </a:lnTo>
                <a:lnTo>
                  <a:pt x="970" y="359"/>
                </a:lnTo>
                <a:lnTo>
                  <a:pt x="979" y="364"/>
                </a:lnTo>
                <a:lnTo>
                  <a:pt x="990" y="371"/>
                </a:lnTo>
                <a:lnTo>
                  <a:pt x="990" y="371"/>
                </a:lnTo>
                <a:close/>
                <a:moveTo>
                  <a:pt x="1052" y="873"/>
                </a:moveTo>
                <a:lnTo>
                  <a:pt x="1052" y="931"/>
                </a:lnTo>
                <a:lnTo>
                  <a:pt x="1052" y="931"/>
                </a:lnTo>
                <a:lnTo>
                  <a:pt x="1040" y="928"/>
                </a:lnTo>
                <a:lnTo>
                  <a:pt x="1026" y="922"/>
                </a:lnTo>
                <a:lnTo>
                  <a:pt x="1010" y="914"/>
                </a:lnTo>
                <a:lnTo>
                  <a:pt x="1010" y="914"/>
                </a:lnTo>
                <a:lnTo>
                  <a:pt x="991" y="904"/>
                </a:lnTo>
                <a:lnTo>
                  <a:pt x="976" y="891"/>
                </a:lnTo>
                <a:lnTo>
                  <a:pt x="961" y="879"/>
                </a:lnTo>
                <a:lnTo>
                  <a:pt x="961" y="870"/>
                </a:lnTo>
                <a:lnTo>
                  <a:pt x="1052" y="873"/>
                </a:lnTo>
                <a:close/>
                <a:moveTo>
                  <a:pt x="1125" y="876"/>
                </a:moveTo>
                <a:lnTo>
                  <a:pt x="1125" y="876"/>
                </a:lnTo>
                <a:lnTo>
                  <a:pt x="1122" y="885"/>
                </a:lnTo>
                <a:lnTo>
                  <a:pt x="1117" y="896"/>
                </a:lnTo>
                <a:lnTo>
                  <a:pt x="1110" y="905"/>
                </a:lnTo>
                <a:lnTo>
                  <a:pt x="1110" y="905"/>
                </a:lnTo>
                <a:lnTo>
                  <a:pt x="1101" y="913"/>
                </a:lnTo>
                <a:lnTo>
                  <a:pt x="1093" y="917"/>
                </a:lnTo>
                <a:lnTo>
                  <a:pt x="1087" y="920"/>
                </a:lnTo>
                <a:lnTo>
                  <a:pt x="1084" y="879"/>
                </a:lnTo>
                <a:lnTo>
                  <a:pt x="1125" y="876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EAC8DAC7-58ED-4704-AE5F-444FB5D3FFEB}"/>
              </a:ext>
            </a:extLst>
          </p:cNvPr>
          <p:cNvSpPr>
            <a:spLocks noEditPoints="1"/>
          </p:cNvSpPr>
          <p:nvPr/>
        </p:nvSpPr>
        <p:spPr bwMode="auto">
          <a:xfrm>
            <a:off x="665802" y="3875965"/>
            <a:ext cx="2719406" cy="2150968"/>
          </a:xfrm>
          <a:custGeom>
            <a:avLst/>
            <a:gdLst>
              <a:gd name="T0" fmla="*/ 667 w 1196"/>
              <a:gd name="T1" fmla="*/ 16 h 946"/>
              <a:gd name="T2" fmla="*/ 650 w 1196"/>
              <a:gd name="T3" fmla="*/ 126 h 946"/>
              <a:gd name="T4" fmla="*/ 632 w 1196"/>
              <a:gd name="T5" fmla="*/ 168 h 946"/>
              <a:gd name="T6" fmla="*/ 512 w 1196"/>
              <a:gd name="T7" fmla="*/ 317 h 946"/>
              <a:gd name="T8" fmla="*/ 442 w 1196"/>
              <a:gd name="T9" fmla="*/ 303 h 946"/>
              <a:gd name="T10" fmla="*/ 512 w 1196"/>
              <a:gd name="T11" fmla="*/ 224 h 946"/>
              <a:gd name="T12" fmla="*/ 420 w 1196"/>
              <a:gd name="T13" fmla="*/ 311 h 946"/>
              <a:gd name="T14" fmla="*/ 430 w 1196"/>
              <a:gd name="T15" fmla="*/ 238 h 946"/>
              <a:gd name="T16" fmla="*/ 417 w 1196"/>
              <a:gd name="T17" fmla="*/ 285 h 946"/>
              <a:gd name="T18" fmla="*/ 339 w 1196"/>
              <a:gd name="T19" fmla="*/ 332 h 946"/>
              <a:gd name="T20" fmla="*/ 277 w 1196"/>
              <a:gd name="T21" fmla="*/ 285 h 946"/>
              <a:gd name="T22" fmla="*/ 144 w 1196"/>
              <a:gd name="T23" fmla="*/ 440 h 946"/>
              <a:gd name="T24" fmla="*/ 160 w 1196"/>
              <a:gd name="T25" fmla="*/ 532 h 946"/>
              <a:gd name="T26" fmla="*/ 201 w 1196"/>
              <a:gd name="T27" fmla="*/ 585 h 946"/>
              <a:gd name="T28" fmla="*/ 65 w 1196"/>
              <a:gd name="T29" fmla="*/ 608 h 946"/>
              <a:gd name="T30" fmla="*/ 25 w 1196"/>
              <a:gd name="T31" fmla="*/ 664 h 946"/>
              <a:gd name="T32" fmla="*/ 10 w 1196"/>
              <a:gd name="T33" fmla="*/ 804 h 946"/>
              <a:gd name="T34" fmla="*/ 97 w 1196"/>
              <a:gd name="T35" fmla="*/ 895 h 946"/>
              <a:gd name="T36" fmla="*/ 226 w 1196"/>
              <a:gd name="T37" fmla="*/ 895 h 946"/>
              <a:gd name="T38" fmla="*/ 313 w 1196"/>
              <a:gd name="T39" fmla="*/ 790 h 946"/>
              <a:gd name="T40" fmla="*/ 313 w 1196"/>
              <a:gd name="T41" fmla="*/ 681 h 946"/>
              <a:gd name="T42" fmla="*/ 388 w 1196"/>
              <a:gd name="T43" fmla="*/ 851 h 946"/>
              <a:gd name="T44" fmla="*/ 589 w 1196"/>
              <a:gd name="T45" fmla="*/ 893 h 946"/>
              <a:gd name="T46" fmla="*/ 695 w 1196"/>
              <a:gd name="T47" fmla="*/ 913 h 946"/>
              <a:gd name="T48" fmla="*/ 715 w 1196"/>
              <a:gd name="T49" fmla="*/ 851 h 946"/>
              <a:gd name="T50" fmla="*/ 896 w 1196"/>
              <a:gd name="T51" fmla="*/ 919 h 946"/>
              <a:gd name="T52" fmla="*/ 1064 w 1196"/>
              <a:gd name="T53" fmla="*/ 934 h 946"/>
              <a:gd name="T54" fmla="*/ 1164 w 1196"/>
              <a:gd name="T55" fmla="*/ 798 h 946"/>
              <a:gd name="T56" fmla="*/ 1196 w 1196"/>
              <a:gd name="T57" fmla="*/ 678 h 946"/>
              <a:gd name="T58" fmla="*/ 1165 w 1196"/>
              <a:gd name="T59" fmla="*/ 570 h 946"/>
              <a:gd name="T60" fmla="*/ 1158 w 1196"/>
              <a:gd name="T61" fmla="*/ 500 h 946"/>
              <a:gd name="T62" fmla="*/ 1176 w 1196"/>
              <a:gd name="T63" fmla="*/ 421 h 946"/>
              <a:gd name="T64" fmla="*/ 1131 w 1196"/>
              <a:gd name="T65" fmla="*/ 376 h 946"/>
              <a:gd name="T66" fmla="*/ 1152 w 1196"/>
              <a:gd name="T67" fmla="*/ 294 h 946"/>
              <a:gd name="T68" fmla="*/ 1162 w 1196"/>
              <a:gd name="T69" fmla="*/ 247 h 946"/>
              <a:gd name="T70" fmla="*/ 1084 w 1196"/>
              <a:gd name="T71" fmla="*/ 224 h 946"/>
              <a:gd name="T72" fmla="*/ 1029 w 1196"/>
              <a:gd name="T73" fmla="*/ 297 h 946"/>
              <a:gd name="T74" fmla="*/ 1102 w 1196"/>
              <a:gd name="T75" fmla="*/ 317 h 946"/>
              <a:gd name="T76" fmla="*/ 1068 w 1196"/>
              <a:gd name="T77" fmla="*/ 358 h 946"/>
              <a:gd name="T78" fmla="*/ 899 w 1196"/>
              <a:gd name="T79" fmla="*/ 299 h 946"/>
              <a:gd name="T80" fmla="*/ 830 w 1196"/>
              <a:gd name="T81" fmla="*/ 164 h 946"/>
              <a:gd name="T82" fmla="*/ 791 w 1196"/>
              <a:gd name="T83" fmla="*/ 86 h 946"/>
              <a:gd name="T84" fmla="*/ 768 w 1196"/>
              <a:gd name="T85" fmla="*/ 13 h 946"/>
              <a:gd name="T86" fmla="*/ 632 w 1196"/>
              <a:gd name="T87" fmla="*/ 414 h 946"/>
              <a:gd name="T88" fmla="*/ 632 w 1196"/>
              <a:gd name="T89" fmla="*/ 462 h 946"/>
              <a:gd name="T90" fmla="*/ 494 w 1196"/>
              <a:gd name="T91" fmla="*/ 405 h 946"/>
              <a:gd name="T92" fmla="*/ 435 w 1196"/>
              <a:gd name="T93" fmla="*/ 386 h 946"/>
              <a:gd name="T94" fmla="*/ 515 w 1196"/>
              <a:gd name="T95" fmla="*/ 356 h 946"/>
              <a:gd name="T96" fmla="*/ 827 w 1196"/>
              <a:gd name="T97" fmla="*/ 418 h 946"/>
              <a:gd name="T98" fmla="*/ 802 w 1196"/>
              <a:gd name="T99" fmla="*/ 588 h 946"/>
              <a:gd name="T100" fmla="*/ 779 w 1196"/>
              <a:gd name="T101" fmla="*/ 614 h 946"/>
              <a:gd name="T102" fmla="*/ 63 w 1196"/>
              <a:gd name="T103" fmla="*/ 714 h 946"/>
              <a:gd name="T104" fmla="*/ 74 w 1196"/>
              <a:gd name="T105" fmla="*/ 732 h 946"/>
              <a:gd name="T106" fmla="*/ 160 w 1196"/>
              <a:gd name="T107" fmla="*/ 658 h 946"/>
              <a:gd name="T108" fmla="*/ 118 w 1196"/>
              <a:gd name="T109" fmla="*/ 678 h 946"/>
              <a:gd name="T110" fmla="*/ 97 w 1196"/>
              <a:gd name="T111" fmla="*/ 810 h 946"/>
              <a:gd name="T112" fmla="*/ 253 w 1196"/>
              <a:gd name="T113" fmla="*/ 791 h 946"/>
              <a:gd name="T114" fmla="*/ 1015 w 1196"/>
              <a:gd name="T115" fmla="*/ 842 h 946"/>
              <a:gd name="T116" fmla="*/ 977 w 1196"/>
              <a:gd name="T117" fmla="*/ 895 h 946"/>
              <a:gd name="T118" fmla="*/ 965 w 1196"/>
              <a:gd name="T119" fmla="*/ 854 h 9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96" h="946">
                <a:moveTo>
                  <a:pt x="733" y="3"/>
                </a:moveTo>
                <a:lnTo>
                  <a:pt x="733" y="3"/>
                </a:lnTo>
                <a:lnTo>
                  <a:pt x="727" y="1"/>
                </a:lnTo>
                <a:lnTo>
                  <a:pt x="720" y="0"/>
                </a:lnTo>
                <a:lnTo>
                  <a:pt x="709" y="0"/>
                </a:lnTo>
                <a:lnTo>
                  <a:pt x="699" y="0"/>
                </a:lnTo>
                <a:lnTo>
                  <a:pt x="688" y="3"/>
                </a:lnTo>
                <a:lnTo>
                  <a:pt x="677" y="7"/>
                </a:lnTo>
                <a:lnTo>
                  <a:pt x="667" y="16"/>
                </a:lnTo>
                <a:lnTo>
                  <a:pt x="667" y="16"/>
                </a:lnTo>
                <a:lnTo>
                  <a:pt x="652" y="33"/>
                </a:lnTo>
                <a:lnTo>
                  <a:pt x="645" y="41"/>
                </a:lnTo>
                <a:lnTo>
                  <a:pt x="642" y="48"/>
                </a:lnTo>
                <a:lnTo>
                  <a:pt x="639" y="56"/>
                </a:lnTo>
                <a:lnTo>
                  <a:pt x="638" y="63"/>
                </a:lnTo>
                <a:lnTo>
                  <a:pt x="638" y="80"/>
                </a:lnTo>
                <a:lnTo>
                  <a:pt x="638" y="80"/>
                </a:lnTo>
                <a:lnTo>
                  <a:pt x="639" y="98"/>
                </a:lnTo>
                <a:lnTo>
                  <a:pt x="644" y="113"/>
                </a:lnTo>
                <a:lnTo>
                  <a:pt x="650" y="126"/>
                </a:lnTo>
                <a:lnTo>
                  <a:pt x="658" y="135"/>
                </a:lnTo>
                <a:lnTo>
                  <a:pt x="658" y="135"/>
                </a:lnTo>
                <a:lnTo>
                  <a:pt x="665" y="144"/>
                </a:lnTo>
                <a:lnTo>
                  <a:pt x="667" y="144"/>
                </a:lnTo>
                <a:lnTo>
                  <a:pt x="667" y="144"/>
                </a:lnTo>
                <a:lnTo>
                  <a:pt x="655" y="151"/>
                </a:lnTo>
                <a:lnTo>
                  <a:pt x="645" y="157"/>
                </a:lnTo>
                <a:lnTo>
                  <a:pt x="638" y="164"/>
                </a:lnTo>
                <a:lnTo>
                  <a:pt x="638" y="164"/>
                </a:lnTo>
                <a:lnTo>
                  <a:pt x="632" y="168"/>
                </a:lnTo>
                <a:lnTo>
                  <a:pt x="624" y="173"/>
                </a:lnTo>
                <a:lnTo>
                  <a:pt x="620" y="176"/>
                </a:lnTo>
                <a:lnTo>
                  <a:pt x="615" y="179"/>
                </a:lnTo>
                <a:lnTo>
                  <a:pt x="615" y="179"/>
                </a:lnTo>
                <a:lnTo>
                  <a:pt x="611" y="189"/>
                </a:lnTo>
                <a:lnTo>
                  <a:pt x="609" y="201"/>
                </a:lnTo>
                <a:lnTo>
                  <a:pt x="609" y="201"/>
                </a:lnTo>
                <a:lnTo>
                  <a:pt x="608" y="220"/>
                </a:lnTo>
                <a:lnTo>
                  <a:pt x="606" y="233"/>
                </a:lnTo>
                <a:lnTo>
                  <a:pt x="512" y="317"/>
                </a:lnTo>
                <a:lnTo>
                  <a:pt x="488" y="320"/>
                </a:lnTo>
                <a:lnTo>
                  <a:pt x="454" y="320"/>
                </a:lnTo>
                <a:lnTo>
                  <a:pt x="454" y="320"/>
                </a:lnTo>
                <a:lnTo>
                  <a:pt x="451" y="315"/>
                </a:lnTo>
                <a:lnTo>
                  <a:pt x="448" y="312"/>
                </a:lnTo>
                <a:lnTo>
                  <a:pt x="445" y="311"/>
                </a:lnTo>
                <a:lnTo>
                  <a:pt x="445" y="311"/>
                </a:lnTo>
                <a:lnTo>
                  <a:pt x="444" y="309"/>
                </a:lnTo>
                <a:lnTo>
                  <a:pt x="442" y="308"/>
                </a:lnTo>
                <a:lnTo>
                  <a:pt x="442" y="303"/>
                </a:lnTo>
                <a:lnTo>
                  <a:pt x="477" y="265"/>
                </a:lnTo>
                <a:lnTo>
                  <a:pt x="477" y="265"/>
                </a:lnTo>
                <a:lnTo>
                  <a:pt x="517" y="259"/>
                </a:lnTo>
                <a:lnTo>
                  <a:pt x="517" y="259"/>
                </a:lnTo>
                <a:lnTo>
                  <a:pt x="517" y="258"/>
                </a:lnTo>
                <a:lnTo>
                  <a:pt x="518" y="256"/>
                </a:lnTo>
                <a:lnTo>
                  <a:pt x="520" y="253"/>
                </a:lnTo>
                <a:lnTo>
                  <a:pt x="520" y="253"/>
                </a:lnTo>
                <a:lnTo>
                  <a:pt x="517" y="236"/>
                </a:lnTo>
                <a:lnTo>
                  <a:pt x="512" y="224"/>
                </a:lnTo>
                <a:lnTo>
                  <a:pt x="511" y="220"/>
                </a:lnTo>
                <a:lnTo>
                  <a:pt x="509" y="218"/>
                </a:lnTo>
                <a:lnTo>
                  <a:pt x="509" y="218"/>
                </a:lnTo>
                <a:lnTo>
                  <a:pt x="506" y="217"/>
                </a:lnTo>
                <a:lnTo>
                  <a:pt x="501" y="217"/>
                </a:lnTo>
                <a:lnTo>
                  <a:pt x="489" y="220"/>
                </a:lnTo>
                <a:lnTo>
                  <a:pt x="471" y="224"/>
                </a:lnTo>
                <a:lnTo>
                  <a:pt x="462" y="233"/>
                </a:lnTo>
                <a:lnTo>
                  <a:pt x="468" y="259"/>
                </a:lnTo>
                <a:lnTo>
                  <a:pt x="420" y="311"/>
                </a:lnTo>
                <a:lnTo>
                  <a:pt x="426" y="285"/>
                </a:lnTo>
                <a:lnTo>
                  <a:pt x="426" y="285"/>
                </a:lnTo>
                <a:lnTo>
                  <a:pt x="433" y="279"/>
                </a:lnTo>
                <a:lnTo>
                  <a:pt x="439" y="274"/>
                </a:lnTo>
                <a:lnTo>
                  <a:pt x="442" y="268"/>
                </a:lnTo>
                <a:lnTo>
                  <a:pt x="442" y="268"/>
                </a:lnTo>
                <a:lnTo>
                  <a:pt x="442" y="265"/>
                </a:lnTo>
                <a:lnTo>
                  <a:pt x="441" y="261"/>
                </a:lnTo>
                <a:lnTo>
                  <a:pt x="436" y="248"/>
                </a:lnTo>
                <a:lnTo>
                  <a:pt x="430" y="238"/>
                </a:lnTo>
                <a:lnTo>
                  <a:pt x="426" y="233"/>
                </a:lnTo>
                <a:lnTo>
                  <a:pt x="426" y="233"/>
                </a:lnTo>
                <a:lnTo>
                  <a:pt x="423" y="235"/>
                </a:lnTo>
                <a:lnTo>
                  <a:pt x="420" y="236"/>
                </a:lnTo>
                <a:lnTo>
                  <a:pt x="417" y="242"/>
                </a:lnTo>
                <a:lnTo>
                  <a:pt x="417" y="242"/>
                </a:lnTo>
                <a:lnTo>
                  <a:pt x="417" y="250"/>
                </a:lnTo>
                <a:lnTo>
                  <a:pt x="417" y="259"/>
                </a:lnTo>
                <a:lnTo>
                  <a:pt x="417" y="271"/>
                </a:lnTo>
                <a:lnTo>
                  <a:pt x="417" y="285"/>
                </a:lnTo>
                <a:lnTo>
                  <a:pt x="413" y="314"/>
                </a:lnTo>
                <a:lnTo>
                  <a:pt x="391" y="332"/>
                </a:lnTo>
                <a:lnTo>
                  <a:pt x="391" y="332"/>
                </a:lnTo>
                <a:lnTo>
                  <a:pt x="385" y="332"/>
                </a:lnTo>
                <a:lnTo>
                  <a:pt x="382" y="332"/>
                </a:lnTo>
                <a:lnTo>
                  <a:pt x="379" y="332"/>
                </a:lnTo>
                <a:lnTo>
                  <a:pt x="379" y="332"/>
                </a:lnTo>
                <a:lnTo>
                  <a:pt x="368" y="339"/>
                </a:lnTo>
                <a:lnTo>
                  <a:pt x="339" y="332"/>
                </a:lnTo>
                <a:lnTo>
                  <a:pt x="339" y="332"/>
                </a:lnTo>
                <a:lnTo>
                  <a:pt x="333" y="329"/>
                </a:lnTo>
                <a:lnTo>
                  <a:pt x="329" y="326"/>
                </a:lnTo>
                <a:lnTo>
                  <a:pt x="327" y="323"/>
                </a:lnTo>
                <a:lnTo>
                  <a:pt x="327" y="311"/>
                </a:lnTo>
                <a:lnTo>
                  <a:pt x="304" y="308"/>
                </a:lnTo>
                <a:lnTo>
                  <a:pt x="304" y="308"/>
                </a:lnTo>
                <a:lnTo>
                  <a:pt x="301" y="303"/>
                </a:lnTo>
                <a:lnTo>
                  <a:pt x="292" y="294"/>
                </a:lnTo>
                <a:lnTo>
                  <a:pt x="282" y="286"/>
                </a:lnTo>
                <a:lnTo>
                  <a:pt x="277" y="285"/>
                </a:lnTo>
                <a:lnTo>
                  <a:pt x="273" y="285"/>
                </a:lnTo>
                <a:lnTo>
                  <a:pt x="273" y="285"/>
                </a:lnTo>
                <a:lnTo>
                  <a:pt x="265" y="291"/>
                </a:lnTo>
                <a:lnTo>
                  <a:pt x="251" y="305"/>
                </a:lnTo>
                <a:lnTo>
                  <a:pt x="212" y="347"/>
                </a:lnTo>
                <a:lnTo>
                  <a:pt x="174" y="391"/>
                </a:lnTo>
                <a:lnTo>
                  <a:pt x="160" y="408"/>
                </a:lnTo>
                <a:lnTo>
                  <a:pt x="154" y="418"/>
                </a:lnTo>
                <a:lnTo>
                  <a:pt x="154" y="418"/>
                </a:lnTo>
                <a:lnTo>
                  <a:pt x="144" y="440"/>
                </a:lnTo>
                <a:lnTo>
                  <a:pt x="133" y="470"/>
                </a:lnTo>
                <a:lnTo>
                  <a:pt x="128" y="485"/>
                </a:lnTo>
                <a:lnTo>
                  <a:pt x="124" y="497"/>
                </a:lnTo>
                <a:lnTo>
                  <a:pt x="124" y="508"/>
                </a:lnTo>
                <a:lnTo>
                  <a:pt x="124" y="512"/>
                </a:lnTo>
                <a:lnTo>
                  <a:pt x="125" y="515"/>
                </a:lnTo>
                <a:lnTo>
                  <a:pt x="125" y="515"/>
                </a:lnTo>
                <a:lnTo>
                  <a:pt x="130" y="518"/>
                </a:lnTo>
                <a:lnTo>
                  <a:pt x="139" y="523"/>
                </a:lnTo>
                <a:lnTo>
                  <a:pt x="160" y="532"/>
                </a:lnTo>
                <a:lnTo>
                  <a:pt x="189" y="540"/>
                </a:lnTo>
                <a:lnTo>
                  <a:pt x="195" y="553"/>
                </a:lnTo>
                <a:lnTo>
                  <a:pt x="195" y="553"/>
                </a:lnTo>
                <a:lnTo>
                  <a:pt x="194" y="553"/>
                </a:lnTo>
                <a:lnTo>
                  <a:pt x="191" y="556"/>
                </a:lnTo>
                <a:lnTo>
                  <a:pt x="191" y="561"/>
                </a:lnTo>
                <a:lnTo>
                  <a:pt x="191" y="565"/>
                </a:lnTo>
                <a:lnTo>
                  <a:pt x="192" y="569"/>
                </a:lnTo>
                <a:lnTo>
                  <a:pt x="192" y="569"/>
                </a:lnTo>
                <a:lnTo>
                  <a:pt x="201" y="585"/>
                </a:lnTo>
                <a:lnTo>
                  <a:pt x="201" y="585"/>
                </a:lnTo>
                <a:lnTo>
                  <a:pt x="175" y="584"/>
                </a:lnTo>
                <a:lnTo>
                  <a:pt x="151" y="585"/>
                </a:lnTo>
                <a:lnTo>
                  <a:pt x="138" y="587"/>
                </a:lnTo>
                <a:lnTo>
                  <a:pt x="125" y="588"/>
                </a:lnTo>
                <a:lnTo>
                  <a:pt x="125" y="588"/>
                </a:lnTo>
                <a:lnTo>
                  <a:pt x="101" y="594"/>
                </a:lnTo>
                <a:lnTo>
                  <a:pt x="81" y="599"/>
                </a:lnTo>
                <a:lnTo>
                  <a:pt x="68" y="605"/>
                </a:lnTo>
                <a:lnTo>
                  <a:pt x="65" y="608"/>
                </a:lnTo>
                <a:lnTo>
                  <a:pt x="63" y="611"/>
                </a:lnTo>
                <a:lnTo>
                  <a:pt x="63" y="611"/>
                </a:lnTo>
                <a:lnTo>
                  <a:pt x="68" y="616"/>
                </a:lnTo>
                <a:lnTo>
                  <a:pt x="71" y="617"/>
                </a:lnTo>
                <a:lnTo>
                  <a:pt x="77" y="617"/>
                </a:lnTo>
                <a:lnTo>
                  <a:pt x="77" y="617"/>
                </a:lnTo>
                <a:lnTo>
                  <a:pt x="65" y="625"/>
                </a:lnTo>
                <a:lnTo>
                  <a:pt x="53" y="634"/>
                </a:lnTo>
                <a:lnTo>
                  <a:pt x="39" y="647"/>
                </a:lnTo>
                <a:lnTo>
                  <a:pt x="25" y="664"/>
                </a:lnTo>
                <a:lnTo>
                  <a:pt x="19" y="673"/>
                </a:lnTo>
                <a:lnTo>
                  <a:pt x="13" y="682"/>
                </a:lnTo>
                <a:lnTo>
                  <a:pt x="9" y="693"/>
                </a:lnTo>
                <a:lnTo>
                  <a:pt x="4" y="705"/>
                </a:lnTo>
                <a:lnTo>
                  <a:pt x="1" y="717"/>
                </a:lnTo>
                <a:lnTo>
                  <a:pt x="0" y="729"/>
                </a:lnTo>
                <a:lnTo>
                  <a:pt x="0" y="729"/>
                </a:lnTo>
                <a:lnTo>
                  <a:pt x="0" y="755"/>
                </a:lnTo>
                <a:lnTo>
                  <a:pt x="4" y="779"/>
                </a:lnTo>
                <a:lnTo>
                  <a:pt x="10" y="804"/>
                </a:lnTo>
                <a:lnTo>
                  <a:pt x="16" y="814"/>
                </a:lnTo>
                <a:lnTo>
                  <a:pt x="21" y="826"/>
                </a:lnTo>
                <a:lnTo>
                  <a:pt x="27" y="837"/>
                </a:lnTo>
                <a:lnTo>
                  <a:pt x="34" y="846"/>
                </a:lnTo>
                <a:lnTo>
                  <a:pt x="42" y="857"/>
                </a:lnTo>
                <a:lnTo>
                  <a:pt x="51" y="866"/>
                </a:lnTo>
                <a:lnTo>
                  <a:pt x="62" y="873"/>
                </a:lnTo>
                <a:lnTo>
                  <a:pt x="72" y="881"/>
                </a:lnTo>
                <a:lnTo>
                  <a:pt x="83" y="889"/>
                </a:lnTo>
                <a:lnTo>
                  <a:pt x="97" y="895"/>
                </a:lnTo>
                <a:lnTo>
                  <a:pt x="97" y="895"/>
                </a:lnTo>
                <a:lnTo>
                  <a:pt x="109" y="901"/>
                </a:lnTo>
                <a:lnTo>
                  <a:pt x="122" y="904"/>
                </a:lnTo>
                <a:lnTo>
                  <a:pt x="136" y="907"/>
                </a:lnTo>
                <a:lnTo>
                  <a:pt x="150" y="908"/>
                </a:lnTo>
                <a:lnTo>
                  <a:pt x="163" y="908"/>
                </a:lnTo>
                <a:lnTo>
                  <a:pt x="177" y="907"/>
                </a:lnTo>
                <a:lnTo>
                  <a:pt x="189" y="905"/>
                </a:lnTo>
                <a:lnTo>
                  <a:pt x="203" y="902"/>
                </a:lnTo>
                <a:lnTo>
                  <a:pt x="226" y="895"/>
                </a:lnTo>
                <a:lnTo>
                  <a:pt x="248" y="886"/>
                </a:lnTo>
                <a:lnTo>
                  <a:pt x="265" y="873"/>
                </a:lnTo>
                <a:lnTo>
                  <a:pt x="273" y="866"/>
                </a:lnTo>
                <a:lnTo>
                  <a:pt x="279" y="860"/>
                </a:lnTo>
                <a:lnTo>
                  <a:pt x="279" y="860"/>
                </a:lnTo>
                <a:lnTo>
                  <a:pt x="289" y="846"/>
                </a:lnTo>
                <a:lnTo>
                  <a:pt x="298" y="832"/>
                </a:lnTo>
                <a:lnTo>
                  <a:pt x="304" y="819"/>
                </a:lnTo>
                <a:lnTo>
                  <a:pt x="310" y="805"/>
                </a:lnTo>
                <a:lnTo>
                  <a:pt x="313" y="790"/>
                </a:lnTo>
                <a:lnTo>
                  <a:pt x="316" y="775"/>
                </a:lnTo>
                <a:lnTo>
                  <a:pt x="316" y="760"/>
                </a:lnTo>
                <a:lnTo>
                  <a:pt x="313" y="744"/>
                </a:lnTo>
                <a:lnTo>
                  <a:pt x="313" y="744"/>
                </a:lnTo>
                <a:lnTo>
                  <a:pt x="304" y="702"/>
                </a:lnTo>
                <a:lnTo>
                  <a:pt x="301" y="690"/>
                </a:lnTo>
                <a:lnTo>
                  <a:pt x="285" y="658"/>
                </a:lnTo>
                <a:lnTo>
                  <a:pt x="285" y="649"/>
                </a:lnTo>
                <a:lnTo>
                  <a:pt x="298" y="663"/>
                </a:lnTo>
                <a:lnTo>
                  <a:pt x="313" y="681"/>
                </a:lnTo>
                <a:lnTo>
                  <a:pt x="313" y="681"/>
                </a:lnTo>
                <a:lnTo>
                  <a:pt x="313" y="693"/>
                </a:lnTo>
                <a:lnTo>
                  <a:pt x="315" y="702"/>
                </a:lnTo>
                <a:lnTo>
                  <a:pt x="316" y="713"/>
                </a:lnTo>
                <a:lnTo>
                  <a:pt x="316" y="713"/>
                </a:lnTo>
                <a:lnTo>
                  <a:pt x="329" y="738"/>
                </a:lnTo>
                <a:lnTo>
                  <a:pt x="351" y="784"/>
                </a:lnTo>
                <a:lnTo>
                  <a:pt x="374" y="828"/>
                </a:lnTo>
                <a:lnTo>
                  <a:pt x="383" y="843"/>
                </a:lnTo>
                <a:lnTo>
                  <a:pt x="388" y="851"/>
                </a:lnTo>
                <a:lnTo>
                  <a:pt x="388" y="851"/>
                </a:lnTo>
                <a:lnTo>
                  <a:pt x="398" y="855"/>
                </a:lnTo>
                <a:lnTo>
                  <a:pt x="413" y="860"/>
                </a:lnTo>
                <a:lnTo>
                  <a:pt x="436" y="866"/>
                </a:lnTo>
                <a:lnTo>
                  <a:pt x="624" y="854"/>
                </a:lnTo>
                <a:lnTo>
                  <a:pt x="606" y="879"/>
                </a:lnTo>
                <a:lnTo>
                  <a:pt x="606" y="879"/>
                </a:lnTo>
                <a:lnTo>
                  <a:pt x="601" y="882"/>
                </a:lnTo>
                <a:lnTo>
                  <a:pt x="592" y="889"/>
                </a:lnTo>
                <a:lnTo>
                  <a:pt x="589" y="893"/>
                </a:lnTo>
                <a:lnTo>
                  <a:pt x="586" y="896"/>
                </a:lnTo>
                <a:lnTo>
                  <a:pt x="585" y="901"/>
                </a:lnTo>
                <a:lnTo>
                  <a:pt x="586" y="905"/>
                </a:lnTo>
                <a:lnTo>
                  <a:pt x="586" y="905"/>
                </a:lnTo>
                <a:lnTo>
                  <a:pt x="589" y="907"/>
                </a:lnTo>
                <a:lnTo>
                  <a:pt x="594" y="908"/>
                </a:lnTo>
                <a:lnTo>
                  <a:pt x="608" y="910"/>
                </a:lnTo>
                <a:lnTo>
                  <a:pt x="645" y="913"/>
                </a:lnTo>
                <a:lnTo>
                  <a:pt x="683" y="913"/>
                </a:lnTo>
                <a:lnTo>
                  <a:pt x="695" y="913"/>
                </a:lnTo>
                <a:lnTo>
                  <a:pt x="702" y="911"/>
                </a:lnTo>
                <a:lnTo>
                  <a:pt x="702" y="911"/>
                </a:lnTo>
                <a:lnTo>
                  <a:pt x="705" y="907"/>
                </a:lnTo>
                <a:lnTo>
                  <a:pt x="706" y="902"/>
                </a:lnTo>
                <a:lnTo>
                  <a:pt x="708" y="892"/>
                </a:lnTo>
                <a:lnTo>
                  <a:pt x="708" y="860"/>
                </a:lnTo>
                <a:lnTo>
                  <a:pt x="708" y="860"/>
                </a:lnTo>
                <a:lnTo>
                  <a:pt x="711" y="855"/>
                </a:lnTo>
                <a:lnTo>
                  <a:pt x="712" y="852"/>
                </a:lnTo>
                <a:lnTo>
                  <a:pt x="715" y="851"/>
                </a:lnTo>
                <a:lnTo>
                  <a:pt x="715" y="851"/>
                </a:lnTo>
                <a:lnTo>
                  <a:pt x="741" y="858"/>
                </a:lnTo>
                <a:lnTo>
                  <a:pt x="765" y="866"/>
                </a:lnTo>
                <a:lnTo>
                  <a:pt x="820" y="860"/>
                </a:lnTo>
                <a:lnTo>
                  <a:pt x="820" y="860"/>
                </a:lnTo>
                <a:lnTo>
                  <a:pt x="833" y="873"/>
                </a:lnTo>
                <a:lnTo>
                  <a:pt x="849" y="887"/>
                </a:lnTo>
                <a:lnTo>
                  <a:pt x="870" y="904"/>
                </a:lnTo>
                <a:lnTo>
                  <a:pt x="882" y="911"/>
                </a:lnTo>
                <a:lnTo>
                  <a:pt x="896" y="919"/>
                </a:lnTo>
                <a:lnTo>
                  <a:pt x="912" y="926"/>
                </a:lnTo>
                <a:lnTo>
                  <a:pt x="927" y="933"/>
                </a:lnTo>
                <a:lnTo>
                  <a:pt x="946" y="939"/>
                </a:lnTo>
                <a:lnTo>
                  <a:pt x="965" y="943"/>
                </a:lnTo>
                <a:lnTo>
                  <a:pt x="985" y="945"/>
                </a:lnTo>
                <a:lnTo>
                  <a:pt x="1006" y="946"/>
                </a:lnTo>
                <a:lnTo>
                  <a:pt x="1006" y="946"/>
                </a:lnTo>
                <a:lnTo>
                  <a:pt x="1027" y="945"/>
                </a:lnTo>
                <a:lnTo>
                  <a:pt x="1047" y="940"/>
                </a:lnTo>
                <a:lnTo>
                  <a:pt x="1064" y="934"/>
                </a:lnTo>
                <a:lnTo>
                  <a:pt x="1081" y="925"/>
                </a:lnTo>
                <a:lnTo>
                  <a:pt x="1094" y="914"/>
                </a:lnTo>
                <a:lnTo>
                  <a:pt x="1108" y="902"/>
                </a:lnTo>
                <a:lnTo>
                  <a:pt x="1118" y="890"/>
                </a:lnTo>
                <a:lnTo>
                  <a:pt x="1129" y="876"/>
                </a:lnTo>
                <a:lnTo>
                  <a:pt x="1138" y="861"/>
                </a:lnTo>
                <a:lnTo>
                  <a:pt x="1146" y="848"/>
                </a:lnTo>
                <a:lnTo>
                  <a:pt x="1152" y="834"/>
                </a:lnTo>
                <a:lnTo>
                  <a:pt x="1156" y="820"/>
                </a:lnTo>
                <a:lnTo>
                  <a:pt x="1164" y="798"/>
                </a:lnTo>
                <a:lnTo>
                  <a:pt x="1167" y="779"/>
                </a:lnTo>
                <a:lnTo>
                  <a:pt x="1167" y="779"/>
                </a:lnTo>
                <a:lnTo>
                  <a:pt x="1167" y="754"/>
                </a:lnTo>
                <a:lnTo>
                  <a:pt x="1165" y="731"/>
                </a:lnTo>
                <a:lnTo>
                  <a:pt x="1164" y="707"/>
                </a:lnTo>
                <a:lnTo>
                  <a:pt x="1173" y="687"/>
                </a:lnTo>
                <a:lnTo>
                  <a:pt x="1173" y="687"/>
                </a:lnTo>
                <a:lnTo>
                  <a:pt x="1196" y="681"/>
                </a:lnTo>
                <a:lnTo>
                  <a:pt x="1196" y="681"/>
                </a:lnTo>
                <a:lnTo>
                  <a:pt x="1196" y="678"/>
                </a:lnTo>
                <a:lnTo>
                  <a:pt x="1196" y="669"/>
                </a:lnTo>
                <a:lnTo>
                  <a:pt x="1191" y="640"/>
                </a:lnTo>
                <a:lnTo>
                  <a:pt x="1184" y="611"/>
                </a:lnTo>
                <a:lnTo>
                  <a:pt x="1179" y="594"/>
                </a:lnTo>
                <a:lnTo>
                  <a:pt x="1179" y="594"/>
                </a:lnTo>
                <a:lnTo>
                  <a:pt x="1175" y="588"/>
                </a:lnTo>
                <a:lnTo>
                  <a:pt x="1172" y="587"/>
                </a:lnTo>
                <a:lnTo>
                  <a:pt x="1170" y="582"/>
                </a:lnTo>
                <a:lnTo>
                  <a:pt x="1170" y="582"/>
                </a:lnTo>
                <a:lnTo>
                  <a:pt x="1165" y="570"/>
                </a:lnTo>
                <a:lnTo>
                  <a:pt x="1164" y="559"/>
                </a:lnTo>
                <a:lnTo>
                  <a:pt x="1164" y="559"/>
                </a:lnTo>
                <a:lnTo>
                  <a:pt x="1159" y="550"/>
                </a:lnTo>
                <a:lnTo>
                  <a:pt x="1153" y="537"/>
                </a:lnTo>
                <a:lnTo>
                  <a:pt x="1144" y="518"/>
                </a:lnTo>
                <a:lnTo>
                  <a:pt x="1144" y="508"/>
                </a:lnTo>
                <a:lnTo>
                  <a:pt x="1144" y="508"/>
                </a:lnTo>
                <a:lnTo>
                  <a:pt x="1153" y="505"/>
                </a:lnTo>
                <a:lnTo>
                  <a:pt x="1156" y="502"/>
                </a:lnTo>
                <a:lnTo>
                  <a:pt x="1158" y="500"/>
                </a:lnTo>
                <a:lnTo>
                  <a:pt x="1159" y="497"/>
                </a:lnTo>
                <a:lnTo>
                  <a:pt x="1156" y="496"/>
                </a:lnTo>
                <a:lnTo>
                  <a:pt x="1156" y="496"/>
                </a:lnTo>
                <a:lnTo>
                  <a:pt x="1149" y="491"/>
                </a:lnTo>
                <a:lnTo>
                  <a:pt x="1141" y="487"/>
                </a:lnTo>
                <a:lnTo>
                  <a:pt x="1131" y="482"/>
                </a:lnTo>
                <a:lnTo>
                  <a:pt x="1131" y="482"/>
                </a:lnTo>
                <a:lnTo>
                  <a:pt x="1156" y="452"/>
                </a:lnTo>
                <a:lnTo>
                  <a:pt x="1172" y="429"/>
                </a:lnTo>
                <a:lnTo>
                  <a:pt x="1176" y="421"/>
                </a:lnTo>
                <a:lnTo>
                  <a:pt x="1176" y="418"/>
                </a:lnTo>
                <a:lnTo>
                  <a:pt x="1176" y="415"/>
                </a:lnTo>
                <a:lnTo>
                  <a:pt x="1176" y="415"/>
                </a:lnTo>
                <a:lnTo>
                  <a:pt x="1173" y="414"/>
                </a:lnTo>
                <a:lnTo>
                  <a:pt x="1167" y="414"/>
                </a:lnTo>
                <a:lnTo>
                  <a:pt x="1152" y="415"/>
                </a:lnTo>
                <a:lnTo>
                  <a:pt x="1131" y="421"/>
                </a:lnTo>
                <a:lnTo>
                  <a:pt x="1131" y="421"/>
                </a:lnTo>
                <a:lnTo>
                  <a:pt x="1131" y="396"/>
                </a:lnTo>
                <a:lnTo>
                  <a:pt x="1131" y="376"/>
                </a:lnTo>
                <a:lnTo>
                  <a:pt x="1131" y="368"/>
                </a:lnTo>
                <a:lnTo>
                  <a:pt x="1131" y="365"/>
                </a:lnTo>
                <a:lnTo>
                  <a:pt x="1131" y="365"/>
                </a:lnTo>
                <a:lnTo>
                  <a:pt x="1134" y="352"/>
                </a:lnTo>
                <a:lnTo>
                  <a:pt x="1137" y="327"/>
                </a:lnTo>
                <a:lnTo>
                  <a:pt x="1141" y="294"/>
                </a:lnTo>
                <a:lnTo>
                  <a:pt x="1141" y="294"/>
                </a:lnTo>
                <a:lnTo>
                  <a:pt x="1143" y="294"/>
                </a:lnTo>
                <a:lnTo>
                  <a:pt x="1149" y="294"/>
                </a:lnTo>
                <a:lnTo>
                  <a:pt x="1152" y="294"/>
                </a:lnTo>
                <a:lnTo>
                  <a:pt x="1155" y="292"/>
                </a:lnTo>
                <a:lnTo>
                  <a:pt x="1158" y="289"/>
                </a:lnTo>
                <a:lnTo>
                  <a:pt x="1159" y="285"/>
                </a:lnTo>
                <a:lnTo>
                  <a:pt x="1159" y="285"/>
                </a:lnTo>
                <a:lnTo>
                  <a:pt x="1164" y="274"/>
                </a:lnTo>
                <a:lnTo>
                  <a:pt x="1165" y="267"/>
                </a:lnTo>
                <a:lnTo>
                  <a:pt x="1167" y="259"/>
                </a:lnTo>
                <a:lnTo>
                  <a:pt x="1167" y="259"/>
                </a:lnTo>
                <a:lnTo>
                  <a:pt x="1165" y="253"/>
                </a:lnTo>
                <a:lnTo>
                  <a:pt x="1162" y="247"/>
                </a:lnTo>
                <a:lnTo>
                  <a:pt x="1158" y="239"/>
                </a:lnTo>
                <a:lnTo>
                  <a:pt x="1150" y="232"/>
                </a:lnTo>
                <a:lnTo>
                  <a:pt x="1141" y="224"/>
                </a:lnTo>
                <a:lnTo>
                  <a:pt x="1131" y="220"/>
                </a:lnTo>
                <a:lnTo>
                  <a:pt x="1123" y="218"/>
                </a:lnTo>
                <a:lnTo>
                  <a:pt x="1115" y="218"/>
                </a:lnTo>
                <a:lnTo>
                  <a:pt x="1115" y="218"/>
                </a:lnTo>
                <a:lnTo>
                  <a:pt x="1108" y="218"/>
                </a:lnTo>
                <a:lnTo>
                  <a:pt x="1099" y="218"/>
                </a:lnTo>
                <a:lnTo>
                  <a:pt x="1084" y="224"/>
                </a:lnTo>
                <a:lnTo>
                  <a:pt x="1070" y="232"/>
                </a:lnTo>
                <a:lnTo>
                  <a:pt x="1058" y="241"/>
                </a:lnTo>
                <a:lnTo>
                  <a:pt x="1049" y="250"/>
                </a:lnTo>
                <a:lnTo>
                  <a:pt x="1040" y="258"/>
                </a:lnTo>
                <a:lnTo>
                  <a:pt x="1032" y="268"/>
                </a:lnTo>
                <a:lnTo>
                  <a:pt x="1032" y="268"/>
                </a:lnTo>
                <a:lnTo>
                  <a:pt x="1029" y="274"/>
                </a:lnTo>
                <a:lnTo>
                  <a:pt x="1027" y="285"/>
                </a:lnTo>
                <a:lnTo>
                  <a:pt x="1029" y="294"/>
                </a:lnTo>
                <a:lnTo>
                  <a:pt x="1029" y="297"/>
                </a:lnTo>
                <a:lnTo>
                  <a:pt x="1032" y="300"/>
                </a:lnTo>
                <a:lnTo>
                  <a:pt x="1032" y="300"/>
                </a:lnTo>
                <a:lnTo>
                  <a:pt x="1038" y="303"/>
                </a:lnTo>
                <a:lnTo>
                  <a:pt x="1047" y="303"/>
                </a:lnTo>
                <a:lnTo>
                  <a:pt x="1074" y="305"/>
                </a:lnTo>
                <a:lnTo>
                  <a:pt x="1112" y="303"/>
                </a:lnTo>
                <a:lnTo>
                  <a:pt x="1106" y="311"/>
                </a:lnTo>
                <a:lnTo>
                  <a:pt x="1106" y="311"/>
                </a:lnTo>
                <a:lnTo>
                  <a:pt x="1103" y="314"/>
                </a:lnTo>
                <a:lnTo>
                  <a:pt x="1102" y="317"/>
                </a:lnTo>
                <a:lnTo>
                  <a:pt x="1102" y="320"/>
                </a:lnTo>
                <a:lnTo>
                  <a:pt x="1102" y="320"/>
                </a:lnTo>
                <a:lnTo>
                  <a:pt x="1103" y="326"/>
                </a:lnTo>
                <a:lnTo>
                  <a:pt x="1105" y="335"/>
                </a:lnTo>
                <a:lnTo>
                  <a:pt x="1106" y="349"/>
                </a:lnTo>
                <a:lnTo>
                  <a:pt x="1090" y="361"/>
                </a:lnTo>
                <a:lnTo>
                  <a:pt x="1081" y="377"/>
                </a:lnTo>
                <a:lnTo>
                  <a:pt x="1081" y="377"/>
                </a:lnTo>
                <a:lnTo>
                  <a:pt x="1074" y="365"/>
                </a:lnTo>
                <a:lnTo>
                  <a:pt x="1068" y="358"/>
                </a:lnTo>
                <a:lnTo>
                  <a:pt x="1067" y="356"/>
                </a:lnTo>
                <a:lnTo>
                  <a:pt x="1064" y="355"/>
                </a:lnTo>
                <a:lnTo>
                  <a:pt x="1064" y="355"/>
                </a:lnTo>
                <a:lnTo>
                  <a:pt x="911" y="374"/>
                </a:lnTo>
                <a:lnTo>
                  <a:pt x="911" y="374"/>
                </a:lnTo>
                <a:lnTo>
                  <a:pt x="906" y="352"/>
                </a:lnTo>
                <a:lnTo>
                  <a:pt x="903" y="330"/>
                </a:lnTo>
                <a:lnTo>
                  <a:pt x="900" y="311"/>
                </a:lnTo>
                <a:lnTo>
                  <a:pt x="900" y="311"/>
                </a:lnTo>
                <a:lnTo>
                  <a:pt x="899" y="299"/>
                </a:lnTo>
                <a:lnTo>
                  <a:pt x="897" y="283"/>
                </a:lnTo>
                <a:lnTo>
                  <a:pt x="890" y="250"/>
                </a:lnTo>
                <a:lnTo>
                  <a:pt x="877" y="208"/>
                </a:lnTo>
                <a:lnTo>
                  <a:pt x="877" y="208"/>
                </a:lnTo>
                <a:lnTo>
                  <a:pt x="862" y="195"/>
                </a:lnTo>
                <a:lnTo>
                  <a:pt x="850" y="185"/>
                </a:lnTo>
                <a:lnTo>
                  <a:pt x="843" y="176"/>
                </a:lnTo>
                <a:lnTo>
                  <a:pt x="843" y="176"/>
                </a:lnTo>
                <a:lnTo>
                  <a:pt x="835" y="167"/>
                </a:lnTo>
                <a:lnTo>
                  <a:pt x="830" y="164"/>
                </a:lnTo>
                <a:lnTo>
                  <a:pt x="791" y="160"/>
                </a:lnTo>
                <a:lnTo>
                  <a:pt x="773" y="160"/>
                </a:lnTo>
                <a:lnTo>
                  <a:pt x="773" y="160"/>
                </a:lnTo>
                <a:lnTo>
                  <a:pt x="779" y="153"/>
                </a:lnTo>
                <a:lnTo>
                  <a:pt x="783" y="145"/>
                </a:lnTo>
                <a:lnTo>
                  <a:pt x="788" y="135"/>
                </a:lnTo>
                <a:lnTo>
                  <a:pt x="788" y="135"/>
                </a:lnTo>
                <a:lnTo>
                  <a:pt x="791" y="120"/>
                </a:lnTo>
                <a:lnTo>
                  <a:pt x="793" y="104"/>
                </a:lnTo>
                <a:lnTo>
                  <a:pt x="791" y="86"/>
                </a:lnTo>
                <a:lnTo>
                  <a:pt x="791" y="86"/>
                </a:lnTo>
                <a:lnTo>
                  <a:pt x="802" y="85"/>
                </a:lnTo>
                <a:lnTo>
                  <a:pt x="808" y="82"/>
                </a:lnTo>
                <a:lnTo>
                  <a:pt x="811" y="80"/>
                </a:lnTo>
                <a:lnTo>
                  <a:pt x="811" y="77"/>
                </a:lnTo>
                <a:lnTo>
                  <a:pt x="811" y="77"/>
                </a:lnTo>
                <a:lnTo>
                  <a:pt x="805" y="65"/>
                </a:lnTo>
                <a:lnTo>
                  <a:pt x="793" y="45"/>
                </a:lnTo>
                <a:lnTo>
                  <a:pt x="779" y="27"/>
                </a:lnTo>
                <a:lnTo>
                  <a:pt x="768" y="13"/>
                </a:lnTo>
                <a:lnTo>
                  <a:pt x="768" y="13"/>
                </a:lnTo>
                <a:lnTo>
                  <a:pt x="759" y="9"/>
                </a:lnTo>
                <a:lnTo>
                  <a:pt x="752" y="7"/>
                </a:lnTo>
                <a:lnTo>
                  <a:pt x="744" y="6"/>
                </a:lnTo>
                <a:lnTo>
                  <a:pt x="733" y="3"/>
                </a:lnTo>
                <a:close/>
                <a:moveTo>
                  <a:pt x="624" y="320"/>
                </a:moveTo>
                <a:lnTo>
                  <a:pt x="632" y="371"/>
                </a:lnTo>
                <a:lnTo>
                  <a:pt x="632" y="403"/>
                </a:lnTo>
                <a:lnTo>
                  <a:pt x="632" y="403"/>
                </a:lnTo>
                <a:lnTo>
                  <a:pt x="632" y="414"/>
                </a:lnTo>
                <a:lnTo>
                  <a:pt x="633" y="417"/>
                </a:lnTo>
                <a:lnTo>
                  <a:pt x="635" y="418"/>
                </a:lnTo>
                <a:lnTo>
                  <a:pt x="635" y="418"/>
                </a:lnTo>
                <a:lnTo>
                  <a:pt x="638" y="421"/>
                </a:lnTo>
                <a:lnTo>
                  <a:pt x="641" y="427"/>
                </a:lnTo>
                <a:lnTo>
                  <a:pt x="644" y="435"/>
                </a:lnTo>
                <a:lnTo>
                  <a:pt x="650" y="458"/>
                </a:lnTo>
                <a:lnTo>
                  <a:pt x="635" y="467"/>
                </a:lnTo>
                <a:lnTo>
                  <a:pt x="635" y="467"/>
                </a:lnTo>
                <a:lnTo>
                  <a:pt x="632" y="462"/>
                </a:lnTo>
                <a:lnTo>
                  <a:pt x="623" y="452"/>
                </a:lnTo>
                <a:lnTo>
                  <a:pt x="609" y="438"/>
                </a:lnTo>
                <a:lnTo>
                  <a:pt x="600" y="432"/>
                </a:lnTo>
                <a:lnTo>
                  <a:pt x="589" y="426"/>
                </a:lnTo>
                <a:lnTo>
                  <a:pt x="589" y="426"/>
                </a:lnTo>
                <a:lnTo>
                  <a:pt x="577" y="420"/>
                </a:lnTo>
                <a:lnTo>
                  <a:pt x="562" y="415"/>
                </a:lnTo>
                <a:lnTo>
                  <a:pt x="545" y="411"/>
                </a:lnTo>
                <a:lnTo>
                  <a:pt x="527" y="408"/>
                </a:lnTo>
                <a:lnTo>
                  <a:pt x="494" y="405"/>
                </a:lnTo>
                <a:lnTo>
                  <a:pt x="479" y="405"/>
                </a:lnTo>
                <a:lnTo>
                  <a:pt x="465" y="406"/>
                </a:lnTo>
                <a:lnTo>
                  <a:pt x="465" y="406"/>
                </a:lnTo>
                <a:lnTo>
                  <a:pt x="404" y="415"/>
                </a:lnTo>
                <a:lnTo>
                  <a:pt x="368" y="421"/>
                </a:lnTo>
                <a:lnTo>
                  <a:pt x="391" y="380"/>
                </a:lnTo>
                <a:lnTo>
                  <a:pt x="400" y="377"/>
                </a:lnTo>
                <a:lnTo>
                  <a:pt x="400" y="377"/>
                </a:lnTo>
                <a:lnTo>
                  <a:pt x="420" y="383"/>
                </a:lnTo>
                <a:lnTo>
                  <a:pt x="435" y="386"/>
                </a:lnTo>
                <a:lnTo>
                  <a:pt x="441" y="388"/>
                </a:lnTo>
                <a:lnTo>
                  <a:pt x="445" y="386"/>
                </a:lnTo>
                <a:lnTo>
                  <a:pt x="445" y="386"/>
                </a:lnTo>
                <a:lnTo>
                  <a:pt x="471" y="374"/>
                </a:lnTo>
                <a:lnTo>
                  <a:pt x="471" y="374"/>
                </a:lnTo>
                <a:lnTo>
                  <a:pt x="483" y="368"/>
                </a:lnTo>
                <a:lnTo>
                  <a:pt x="497" y="361"/>
                </a:lnTo>
                <a:lnTo>
                  <a:pt x="497" y="361"/>
                </a:lnTo>
                <a:lnTo>
                  <a:pt x="507" y="358"/>
                </a:lnTo>
                <a:lnTo>
                  <a:pt x="515" y="356"/>
                </a:lnTo>
                <a:lnTo>
                  <a:pt x="523" y="355"/>
                </a:lnTo>
                <a:lnTo>
                  <a:pt x="523" y="355"/>
                </a:lnTo>
                <a:lnTo>
                  <a:pt x="529" y="353"/>
                </a:lnTo>
                <a:lnTo>
                  <a:pt x="541" y="347"/>
                </a:lnTo>
                <a:lnTo>
                  <a:pt x="573" y="329"/>
                </a:lnTo>
                <a:lnTo>
                  <a:pt x="615" y="303"/>
                </a:lnTo>
                <a:lnTo>
                  <a:pt x="624" y="320"/>
                </a:lnTo>
                <a:close/>
                <a:moveTo>
                  <a:pt x="814" y="308"/>
                </a:moveTo>
                <a:lnTo>
                  <a:pt x="830" y="358"/>
                </a:lnTo>
                <a:lnTo>
                  <a:pt x="827" y="418"/>
                </a:lnTo>
                <a:lnTo>
                  <a:pt x="805" y="426"/>
                </a:lnTo>
                <a:lnTo>
                  <a:pt x="782" y="421"/>
                </a:lnTo>
                <a:lnTo>
                  <a:pt x="788" y="361"/>
                </a:lnTo>
                <a:lnTo>
                  <a:pt x="799" y="323"/>
                </a:lnTo>
                <a:lnTo>
                  <a:pt x="811" y="279"/>
                </a:lnTo>
                <a:lnTo>
                  <a:pt x="814" y="308"/>
                </a:lnTo>
                <a:close/>
                <a:moveTo>
                  <a:pt x="799" y="576"/>
                </a:moveTo>
                <a:lnTo>
                  <a:pt x="799" y="576"/>
                </a:lnTo>
                <a:lnTo>
                  <a:pt x="799" y="582"/>
                </a:lnTo>
                <a:lnTo>
                  <a:pt x="802" y="588"/>
                </a:lnTo>
                <a:lnTo>
                  <a:pt x="808" y="594"/>
                </a:lnTo>
                <a:lnTo>
                  <a:pt x="808" y="594"/>
                </a:lnTo>
                <a:lnTo>
                  <a:pt x="815" y="599"/>
                </a:lnTo>
                <a:lnTo>
                  <a:pt x="820" y="599"/>
                </a:lnTo>
                <a:lnTo>
                  <a:pt x="823" y="599"/>
                </a:lnTo>
                <a:lnTo>
                  <a:pt x="824" y="597"/>
                </a:lnTo>
                <a:lnTo>
                  <a:pt x="865" y="666"/>
                </a:lnTo>
                <a:lnTo>
                  <a:pt x="849" y="681"/>
                </a:lnTo>
                <a:lnTo>
                  <a:pt x="762" y="649"/>
                </a:lnTo>
                <a:lnTo>
                  <a:pt x="779" y="614"/>
                </a:lnTo>
                <a:lnTo>
                  <a:pt x="799" y="576"/>
                </a:lnTo>
                <a:close/>
                <a:moveTo>
                  <a:pt x="71" y="767"/>
                </a:moveTo>
                <a:lnTo>
                  <a:pt x="57" y="773"/>
                </a:lnTo>
                <a:lnTo>
                  <a:pt x="57" y="773"/>
                </a:lnTo>
                <a:lnTo>
                  <a:pt x="56" y="760"/>
                </a:lnTo>
                <a:lnTo>
                  <a:pt x="56" y="746"/>
                </a:lnTo>
                <a:lnTo>
                  <a:pt x="57" y="729"/>
                </a:lnTo>
                <a:lnTo>
                  <a:pt x="57" y="729"/>
                </a:lnTo>
                <a:lnTo>
                  <a:pt x="60" y="720"/>
                </a:lnTo>
                <a:lnTo>
                  <a:pt x="63" y="714"/>
                </a:lnTo>
                <a:lnTo>
                  <a:pt x="71" y="702"/>
                </a:lnTo>
                <a:lnTo>
                  <a:pt x="77" y="696"/>
                </a:lnTo>
                <a:lnTo>
                  <a:pt x="80" y="694"/>
                </a:lnTo>
                <a:lnTo>
                  <a:pt x="89" y="697"/>
                </a:lnTo>
                <a:lnTo>
                  <a:pt x="89" y="697"/>
                </a:lnTo>
                <a:lnTo>
                  <a:pt x="83" y="708"/>
                </a:lnTo>
                <a:lnTo>
                  <a:pt x="77" y="719"/>
                </a:lnTo>
                <a:lnTo>
                  <a:pt x="75" y="725"/>
                </a:lnTo>
                <a:lnTo>
                  <a:pt x="74" y="732"/>
                </a:lnTo>
                <a:lnTo>
                  <a:pt x="74" y="732"/>
                </a:lnTo>
                <a:lnTo>
                  <a:pt x="71" y="757"/>
                </a:lnTo>
                <a:lnTo>
                  <a:pt x="71" y="767"/>
                </a:lnTo>
                <a:lnTo>
                  <a:pt x="71" y="767"/>
                </a:lnTo>
                <a:close/>
                <a:moveTo>
                  <a:pt x="115" y="669"/>
                </a:moveTo>
                <a:lnTo>
                  <a:pt x="115" y="669"/>
                </a:lnTo>
                <a:lnTo>
                  <a:pt x="127" y="664"/>
                </a:lnTo>
                <a:lnTo>
                  <a:pt x="138" y="661"/>
                </a:lnTo>
                <a:lnTo>
                  <a:pt x="151" y="658"/>
                </a:lnTo>
                <a:lnTo>
                  <a:pt x="151" y="658"/>
                </a:lnTo>
                <a:lnTo>
                  <a:pt x="160" y="658"/>
                </a:lnTo>
                <a:lnTo>
                  <a:pt x="166" y="660"/>
                </a:lnTo>
                <a:lnTo>
                  <a:pt x="169" y="661"/>
                </a:lnTo>
                <a:lnTo>
                  <a:pt x="169" y="663"/>
                </a:lnTo>
                <a:lnTo>
                  <a:pt x="169" y="663"/>
                </a:lnTo>
                <a:lnTo>
                  <a:pt x="163" y="672"/>
                </a:lnTo>
                <a:lnTo>
                  <a:pt x="163" y="672"/>
                </a:lnTo>
                <a:lnTo>
                  <a:pt x="162" y="672"/>
                </a:lnTo>
                <a:lnTo>
                  <a:pt x="160" y="672"/>
                </a:lnTo>
                <a:lnTo>
                  <a:pt x="157" y="672"/>
                </a:lnTo>
                <a:lnTo>
                  <a:pt x="118" y="678"/>
                </a:lnTo>
                <a:lnTo>
                  <a:pt x="115" y="669"/>
                </a:lnTo>
                <a:close/>
                <a:moveTo>
                  <a:pt x="71" y="808"/>
                </a:moveTo>
                <a:lnTo>
                  <a:pt x="80" y="799"/>
                </a:lnTo>
                <a:lnTo>
                  <a:pt x="92" y="799"/>
                </a:lnTo>
                <a:lnTo>
                  <a:pt x="92" y="799"/>
                </a:lnTo>
                <a:lnTo>
                  <a:pt x="97" y="799"/>
                </a:lnTo>
                <a:lnTo>
                  <a:pt x="97" y="801"/>
                </a:lnTo>
                <a:lnTo>
                  <a:pt x="97" y="802"/>
                </a:lnTo>
                <a:lnTo>
                  <a:pt x="97" y="802"/>
                </a:lnTo>
                <a:lnTo>
                  <a:pt x="97" y="810"/>
                </a:lnTo>
                <a:lnTo>
                  <a:pt x="97" y="819"/>
                </a:lnTo>
                <a:lnTo>
                  <a:pt x="97" y="819"/>
                </a:lnTo>
                <a:lnTo>
                  <a:pt x="95" y="820"/>
                </a:lnTo>
                <a:lnTo>
                  <a:pt x="94" y="820"/>
                </a:lnTo>
                <a:lnTo>
                  <a:pt x="88" y="822"/>
                </a:lnTo>
                <a:lnTo>
                  <a:pt x="80" y="822"/>
                </a:lnTo>
                <a:lnTo>
                  <a:pt x="71" y="808"/>
                </a:lnTo>
                <a:close/>
                <a:moveTo>
                  <a:pt x="253" y="784"/>
                </a:moveTo>
                <a:lnTo>
                  <a:pt x="253" y="784"/>
                </a:lnTo>
                <a:lnTo>
                  <a:pt x="253" y="791"/>
                </a:lnTo>
                <a:lnTo>
                  <a:pt x="251" y="799"/>
                </a:lnTo>
                <a:lnTo>
                  <a:pt x="250" y="805"/>
                </a:lnTo>
                <a:lnTo>
                  <a:pt x="250" y="805"/>
                </a:lnTo>
                <a:lnTo>
                  <a:pt x="245" y="813"/>
                </a:lnTo>
                <a:lnTo>
                  <a:pt x="244" y="816"/>
                </a:lnTo>
                <a:lnTo>
                  <a:pt x="224" y="816"/>
                </a:lnTo>
                <a:lnTo>
                  <a:pt x="224" y="805"/>
                </a:lnTo>
                <a:lnTo>
                  <a:pt x="241" y="787"/>
                </a:lnTo>
                <a:lnTo>
                  <a:pt x="253" y="784"/>
                </a:lnTo>
                <a:close/>
                <a:moveTo>
                  <a:pt x="1015" y="842"/>
                </a:moveTo>
                <a:lnTo>
                  <a:pt x="1032" y="860"/>
                </a:lnTo>
                <a:lnTo>
                  <a:pt x="1035" y="879"/>
                </a:lnTo>
                <a:lnTo>
                  <a:pt x="1035" y="879"/>
                </a:lnTo>
                <a:lnTo>
                  <a:pt x="1031" y="882"/>
                </a:lnTo>
                <a:lnTo>
                  <a:pt x="1018" y="889"/>
                </a:lnTo>
                <a:lnTo>
                  <a:pt x="1009" y="892"/>
                </a:lnTo>
                <a:lnTo>
                  <a:pt x="1000" y="895"/>
                </a:lnTo>
                <a:lnTo>
                  <a:pt x="990" y="896"/>
                </a:lnTo>
                <a:lnTo>
                  <a:pt x="977" y="895"/>
                </a:lnTo>
                <a:lnTo>
                  <a:pt x="977" y="895"/>
                </a:lnTo>
                <a:lnTo>
                  <a:pt x="967" y="893"/>
                </a:lnTo>
                <a:lnTo>
                  <a:pt x="958" y="890"/>
                </a:lnTo>
                <a:lnTo>
                  <a:pt x="950" y="887"/>
                </a:lnTo>
                <a:lnTo>
                  <a:pt x="946" y="884"/>
                </a:lnTo>
                <a:lnTo>
                  <a:pt x="938" y="878"/>
                </a:lnTo>
                <a:lnTo>
                  <a:pt x="935" y="876"/>
                </a:lnTo>
                <a:lnTo>
                  <a:pt x="943" y="854"/>
                </a:lnTo>
                <a:lnTo>
                  <a:pt x="943" y="854"/>
                </a:lnTo>
                <a:lnTo>
                  <a:pt x="953" y="854"/>
                </a:lnTo>
                <a:lnTo>
                  <a:pt x="965" y="854"/>
                </a:lnTo>
                <a:lnTo>
                  <a:pt x="980" y="851"/>
                </a:lnTo>
                <a:lnTo>
                  <a:pt x="980" y="851"/>
                </a:lnTo>
                <a:lnTo>
                  <a:pt x="1006" y="843"/>
                </a:lnTo>
                <a:lnTo>
                  <a:pt x="1015" y="842"/>
                </a:lnTo>
                <a:lnTo>
                  <a:pt x="1015" y="842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9">
            <a:extLst>
              <a:ext uri="{FF2B5EF4-FFF2-40B4-BE49-F238E27FC236}">
                <a16:creationId xmlns:a16="http://schemas.microsoft.com/office/drawing/2014/main" id="{6ED3CA16-9101-4753-AEEF-0E4C50913DA6}"/>
              </a:ext>
            </a:extLst>
          </p:cNvPr>
          <p:cNvSpPr>
            <a:spLocks/>
          </p:cNvSpPr>
          <p:nvPr/>
        </p:nvSpPr>
        <p:spPr bwMode="auto">
          <a:xfrm>
            <a:off x="4260351" y="904186"/>
            <a:ext cx="1250307" cy="2565542"/>
          </a:xfrm>
          <a:custGeom>
            <a:avLst/>
            <a:gdLst>
              <a:gd name="T0" fmla="*/ 245 w 674"/>
              <a:gd name="T1" fmla="*/ 64 h 1383"/>
              <a:gd name="T2" fmla="*/ 238 w 674"/>
              <a:gd name="T3" fmla="*/ 97 h 1383"/>
              <a:gd name="T4" fmla="*/ 256 w 674"/>
              <a:gd name="T5" fmla="*/ 105 h 1383"/>
              <a:gd name="T6" fmla="*/ 269 w 674"/>
              <a:gd name="T7" fmla="*/ 125 h 1383"/>
              <a:gd name="T8" fmla="*/ 260 w 674"/>
              <a:gd name="T9" fmla="*/ 188 h 1383"/>
              <a:gd name="T10" fmla="*/ 181 w 674"/>
              <a:gd name="T11" fmla="*/ 266 h 1383"/>
              <a:gd name="T12" fmla="*/ 147 w 674"/>
              <a:gd name="T13" fmla="*/ 407 h 1383"/>
              <a:gd name="T14" fmla="*/ 141 w 674"/>
              <a:gd name="T15" fmla="*/ 493 h 1383"/>
              <a:gd name="T16" fmla="*/ 130 w 674"/>
              <a:gd name="T17" fmla="*/ 566 h 1383"/>
              <a:gd name="T18" fmla="*/ 124 w 674"/>
              <a:gd name="T19" fmla="*/ 608 h 1383"/>
              <a:gd name="T20" fmla="*/ 110 w 674"/>
              <a:gd name="T21" fmla="*/ 680 h 1383"/>
              <a:gd name="T22" fmla="*/ 113 w 674"/>
              <a:gd name="T23" fmla="*/ 713 h 1383"/>
              <a:gd name="T24" fmla="*/ 98 w 674"/>
              <a:gd name="T25" fmla="*/ 1007 h 1383"/>
              <a:gd name="T26" fmla="*/ 43 w 674"/>
              <a:gd name="T27" fmla="*/ 1129 h 1383"/>
              <a:gd name="T28" fmla="*/ 25 w 674"/>
              <a:gd name="T29" fmla="*/ 1194 h 1383"/>
              <a:gd name="T30" fmla="*/ 19 w 674"/>
              <a:gd name="T31" fmla="*/ 1238 h 1383"/>
              <a:gd name="T32" fmla="*/ 13 w 674"/>
              <a:gd name="T33" fmla="*/ 1311 h 1383"/>
              <a:gd name="T34" fmla="*/ 1 w 674"/>
              <a:gd name="T35" fmla="*/ 1365 h 1383"/>
              <a:gd name="T36" fmla="*/ 65 w 674"/>
              <a:gd name="T37" fmla="*/ 1382 h 1383"/>
              <a:gd name="T38" fmla="*/ 204 w 674"/>
              <a:gd name="T39" fmla="*/ 1374 h 1383"/>
              <a:gd name="T40" fmla="*/ 191 w 674"/>
              <a:gd name="T41" fmla="*/ 1341 h 1383"/>
              <a:gd name="T42" fmla="*/ 90 w 674"/>
              <a:gd name="T43" fmla="*/ 1259 h 1383"/>
              <a:gd name="T44" fmla="*/ 110 w 674"/>
              <a:gd name="T45" fmla="*/ 1232 h 1383"/>
              <a:gd name="T46" fmla="*/ 213 w 674"/>
              <a:gd name="T47" fmla="*/ 1019 h 1383"/>
              <a:gd name="T48" fmla="*/ 401 w 674"/>
              <a:gd name="T49" fmla="*/ 1183 h 1383"/>
              <a:gd name="T50" fmla="*/ 427 w 674"/>
              <a:gd name="T51" fmla="*/ 1232 h 1383"/>
              <a:gd name="T52" fmla="*/ 456 w 674"/>
              <a:gd name="T53" fmla="*/ 1261 h 1383"/>
              <a:gd name="T54" fmla="*/ 471 w 674"/>
              <a:gd name="T55" fmla="*/ 1364 h 1383"/>
              <a:gd name="T56" fmla="*/ 532 w 674"/>
              <a:gd name="T57" fmla="*/ 1347 h 1383"/>
              <a:gd name="T58" fmla="*/ 601 w 674"/>
              <a:gd name="T59" fmla="*/ 1335 h 1383"/>
              <a:gd name="T60" fmla="*/ 674 w 674"/>
              <a:gd name="T61" fmla="*/ 1292 h 1383"/>
              <a:gd name="T62" fmla="*/ 656 w 674"/>
              <a:gd name="T63" fmla="*/ 1274 h 1383"/>
              <a:gd name="T64" fmla="*/ 601 w 674"/>
              <a:gd name="T65" fmla="*/ 1280 h 1383"/>
              <a:gd name="T66" fmla="*/ 536 w 674"/>
              <a:gd name="T67" fmla="*/ 1252 h 1383"/>
              <a:gd name="T68" fmla="*/ 529 w 674"/>
              <a:gd name="T69" fmla="*/ 1214 h 1383"/>
              <a:gd name="T70" fmla="*/ 509 w 674"/>
              <a:gd name="T71" fmla="*/ 1144 h 1383"/>
              <a:gd name="T72" fmla="*/ 486 w 674"/>
              <a:gd name="T73" fmla="*/ 1019 h 1383"/>
              <a:gd name="T74" fmla="*/ 391 w 674"/>
              <a:gd name="T75" fmla="*/ 760 h 1383"/>
              <a:gd name="T76" fmla="*/ 359 w 674"/>
              <a:gd name="T77" fmla="*/ 668 h 1383"/>
              <a:gd name="T78" fmla="*/ 371 w 674"/>
              <a:gd name="T79" fmla="*/ 630 h 1383"/>
              <a:gd name="T80" fmla="*/ 460 w 674"/>
              <a:gd name="T81" fmla="*/ 678 h 1383"/>
              <a:gd name="T82" fmla="*/ 474 w 674"/>
              <a:gd name="T83" fmla="*/ 684 h 1383"/>
              <a:gd name="T84" fmla="*/ 523 w 674"/>
              <a:gd name="T85" fmla="*/ 710 h 1383"/>
              <a:gd name="T86" fmla="*/ 550 w 674"/>
              <a:gd name="T87" fmla="*/ 690 h 1383"/>
              <a:gd name="T88" fmla="*/ 542 w 674"/>
              <a:gd name="T89" fmla="*/ 657 h 1383"/>
              <a:gd name="T90" fmla="*/ 510 w 674"/>
              <a:gd name="T91" fmla="*/ 634 h 1383"/>
              <a:gd name="T92" fmla="*/ 394 w 674"/>
              <a:gd name="T93" fmla="*/ 496 h 1383"/>
              <a:gd name="T94" fmla="*/ 383 w 674"/>
              <a:gd name="T95" fmla="*/ 340 h 1383"/>
              <a:gd name="T96" fmla="*/ 366 w 674"/>
              <a:gd name="T97" fmla="*/ 297 h 1383"/>
              <a:gd name="T98" fmla="*/ 365 w 674"/>
              <a:gd name="T99" fmla="*/ 231 h 1383"/>
              <a:gd name="T100" fmla="*/ 392 w 674"/>
              <a:gd name="T101" fmla="*/ 214 h 1383"/>
              <a:gd name="T102" fmla="*/ 407 w 674"/>
              <a:gd name="T103" fmla="*/ 188 h 1383"/>
              <a:gd name="T104" fmla="*/ 427 w 674"/>
              <a:gd name="T105" fmla="*/ 169 h 1383"/>
              <a:gd name="T106" fmla="*/ 426 w 674"/>
              <a:gd name="T107" fmla="*/ 134 h 1383"/>
              <a:gd name="T108" fmla="*/ 444 w 674"/>
              <a:gd name="T109" fmla="*/ 85 h 1383"/>
              <a:gd name="T110" fmla="*/ 454 w 674"/>
              <a:gd name="T111" fmla="*/ 29 h 1383"/>
              <a:gd name="T112" fmla="*/ 426 w 674"/>
              <a:gd name="T113" fmla="*/ 0 h 1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74" h="1383">
                <a:moveTo>
                  <a:pt x="419" y="0"/>
                </a:moveTo>
                <a:lnTo>
                  <a:pt x="419" y="0"/>
                </a:lnTo>
                <a:lnTo>
                  <a:pt x="392" y="9"/>
                </a:lnTo>
                <a:lnTo>
                  <a:pt x="338" y="29"/>
                </a:lnTo>
                <a:lnTo>
                  <a:pt x="250" y="61"/>
                </a:lnTo>
                <a:lnTo>
                  <a:pt x="250" y="61"/>
                </a:lnTo>
                <a:lnTo>
                  <a:pt x="245" y="64"/>
                </a:lnTo>
                <a:lnTo>
                  <a:pt x="242" y="68"/>
                </a:lnTo>
                <a:lnTo>
                  <a:pt x="239" y="74"/>
                </a:lnTo>
                <a:lnTo>
                  <a:pt x="238" y="81"/>
                </a:lnTo>
                <a:lnTo>
                  <a:pt x="236" y="93"/>
                </a:lnTo>
                <a:lnTo>
                  <a:pt x="236" y="96"/>
                </a:lnTo>
                <a:lnTo>
                  <a:pt x="238" y="97"/>
                </a:lnTo>
                <a:lnTo>
                  <a:pt x="238" y="97"/>
                </a:lnTo>
                <a:lnTo>
                  <a:pt x="242" y="99"/>
                </a:lnTo>
                <a:lnTo>
                  <a:pt x="248" y="102"/>
                </a:lnTo>
                <a:lnTo>
                  <a:pt x="254" y="103"/>
                </a:lnTo>
                <a:lnTo>
                  <a:pt x="256" y="103"/>
                </a:lnTo>
                <a:lnTo>
                  <a:pt x="256" y="103"/>
                </a:lnTo>
                <a:lnTo>
                  <a:pt x="256" y="103"/>
                </a:lnTo>
                <a:lnTo>
                  <a:pt x="256" y="105"/>
                </a:lnTo>
                <a:lnTo>
                  <a:pt x="256" y="109"/>
                </a:lnTo>
                <a:lnTo>
                  <a:pt x="256" y="109"/>
                </a:lnTo>
                <a:lnTo>
                  <a:pt x="260" y="111"/>
                </a:lnTo>
                <a:lnTo>
                  <a:pt x="265" y="114"/>
                </a:lnTo>
                <a:lnTo>
                  <a:pt x="268" y="115"/>
                </a:lnTo>
                <a:lnTo>
                  <a:pt x="268" y="115"/>
                </a:lnTo>
                <a:lnTo>
                  <a:pt x="269" y="125"/>
                </a:lnTo>
                <a:lnTo>
                  <a:pt x="272" y="141"/>
                </a:lnTo>
                <a:lnTo>
                  <a:pt x="274" y="158"/>
                </a:lnTo>
                <a:lnTo>
                  <a:pt x="274" y="164"/>
                </a:lnTo>
                <a:lnTo>
                  <a:pt x="274" y="164"/>
                </a:lnTo>
                <a:lnTo>
                  <a:pt x="272" y="165"/>
                </a:lnTo>
                <a:lnTo>
                  <a:pt x="269" y="172"/>
                </a:lnTo>
                <a:lnTo>
                  <a:pt x="260" y="188"/>
                </a:lnTo>
                <a:lnTo>
                  <a:pt x="250" y="213"/>
                </a:lnTo>
                <a:lnTo>
                  <a:pt x="250" y="213"/>
                </a:lnTo>
                <a:lnTo>
                  <a:pt x="239" y="219"/>
                </a:lnTo>
                <a:lnTo>
                  <a:pt x="216" y="235"/>
                </a:lnTo>
                <a:lnTo>
                  <a:pt x="203" y="246"/>
                </a:lnTo>
                <a:lnTo>
                  <a:pt x="191" y="255"/>
                </a:lnTo>
                <a:lnTo>
                  <a:pt x="181" y="266"/>
                </a:lnTo>
                <a:lnTo>
                  <a:pt x="178" y="269"/>
                </a:lnTo>
                <a:lnTo>
                  <a:pt x="177" y="273"/>
                </a:lnTo>
                <a:lnTo>
                  <a:pt x="177" y="273"/>
                </a:lnTo>
                <a:lnTo>
                  <a:pt x="160" y="343"/>
                </a:lnTo>
                <a:lnTo>
                  <a:pt x="151" y="384"/>
                </a:lnTo>
                <a:lnTo>
                  <a:pt x="147" y="407"/>
                </a:lnTo>
                <a:lnTo>
                  <a:pt x="147" y="407"/>
                </a:lnTo>
                <a:lnTo>
                  <a:pt x="147" y="422"/>
                </a:lnTo>
                <a:lnTo>
                  <a:pt x="150" y="445"/>
                </a:lnTo>
                <a:lnTo>
                  <a:pt x="153" y="473"/>
                </a:lnTo>
                <a:lnTo>
                  <a:pt x="153" y="473"/>
                </a:lnTo>
                <a:lnTo>
                  <a:pt x="147" y="483"/>
                </a:lnTo>
                <a:lnTo>
                  <a:pt x="142" y="490"/>
                </a:lnTo>
                <a:lnTo>
                  <a:pt x="141" y="493"/>
                </a:lnTo>
                <a:lnTo>
                  <a:pt x="141" y="498"/>
                </a:lnTo>
                <a:lnTo>
                  <a:pt x="141" y="498"/>
                </a:lnTo>
                <a:lnTo>
                  <a:pt x="141" y="507"/>
                </a:lnTo>
                <a:lnTo>
                  <a:pt x="139" y="517"/>
                </a:lnTo>
                <a:lnTo>
                  <a:pt x="134" y="540"/>
                </a:lnTo>
                <a:lnTo>
                  <a:pt x="134" y="540"/>
                </a:lnTo>
                <a:lnTo>
                  <a:pt x="130" y="566"/>
                </a:lnTo>
                <a:lnTo>
                  <a:pt x="128" y="577"/>
                </a:lnTo>
                <a:lnTo>
                  <a:pt x="128" y="583"/>
                </a:lnTo>
                <a:lnTo>
                  <a:pt x="128" y="583"/>
                </a:lnTo>
                <a:lnTo>
                  <a:pt x="134" y="589"/>
                </a:lnTo>
                <a:lnTo>
                  <a:pt x="128" y="607"/>
                </a:lnTo>
                <a:lnTo>
                  <a:pt x="128" y="607"/>
                </a:lnTo>
                <a:lnTo>
                  <a:pt x="124" y="608"/>
                </a:lnTo>
                <a:lnTo>
                  <a:pt x="119" y="613"/>
                </a:lnTo>
                <a:lnTo>
                  <a:pt x="116" y="619"/>
                </a:lnTo>
                <a:lnTo>
                  <a:pt x="116" y="619"/>
                </a:lnTo>
                <a:lnTo>
                  <a:pt x="115" y="633"/>
                </a:lnTo>
                <a:lnTo>
                  <a:pt x="112" y="651"/>
                </a:lnTo>
                <a:lnTo>
                  <a:pt x="110" y="680"/>
                </a:lnTo>
                <a:lnTo>
                  <a:pt x="110" y="680"/>
                </a:lnTo>
                <a:lnTo>
                  <a:pt x="109" y="695"/>
                </a:lnTo>
                <a:lnTo>
                  <a:pt x="109" y="702"/>
                </a:lnTo>
                <a:lnTo>
                  <a:pt x="109" y="704"/>
                </a:lnTo>
                <a:lnTo>
                  <a:pt x="110" y="704"/>
                </a:lnTo>
                <a:lnTo>
                  <a:pt x="110" y="704"/>
                </a:lnTo>
                <a:lnTo>
                  <a:pt x="112" y="705"/>
                </a:lnTo>
                <a:lnTo>
                  <a:pt x="113" y="713"/>
                </a:lnTo>
                <a:lnTo>
                  <a:pt x="118" y="733"/>
                </a:lnTo>
                <a:lnTo>
                  <a:pt x="122" y="765"/>
                </a:lnTo>
                <a:lnTo>
                  <a:pt x="122" y="765"/>
                </a:lnTo>
                <a:lnTo>
                  <a:pt x="122" y="784"/>
                </a:lnTo>
                <a:lnTo>
                  <a:pt x="122" y="801"/>
                </a:lnTo>
                <a:lnTo>
                  <a:pt x="98" y="1007"/>
                </a:lnTo>
                <a:lnTo>
                  <a:pt x="98" y="1007"/>
                </a:lnTo>
                <a:lnTo>
                  <a:pt x="80" y="1045"/>
                </a:lnTo>
                <a:lnTo>
                  <a:pt x="56" y="1092"/>
                </a:lnTo>
                <a:lnTo>
                  <a:pt x="56" y="1092"/>
                </a:lnTo>
                <a:lnTo>
                  <a:pt x="48" y="1107"/>
                </a:lnTo>
                <a:lnTo>
                  <a:pt x="45" y="1115"/>
                </a:lnTo>
                <a:lnTo>
                  <a:pt x="43" y="1129"/>
                </a:lnTo>
                <a:lnTo>
                  <a:pt x="43" y="1129"/>
                </a:lnTo>
                <a:lnTo>
                  <a:pt x="40" y="1145"/>
                </a:lnTo>
                <a:lnTo>
                  <a:pt x="37" y="1162"/>
                </a:lnTo>
                <a:lnTo>
                  <a:pt x="31" y="1177"/>
                </a:lnTo>
                <a:lnTo>
                  <a:pt x="31" y="1177"/>
                </a:lnTo>
                <a:lnTo>
                  <a:pt x="25" y="1189"/>
                </a:lnTo>
                <a:lnTo>
                  <a:pt x="25" y="1189"/>
                </a:lnTo>
                <a:lnTo>
                  <a:pt x="25" y="1194"/>
                </a:lnTo>
                <a:lnTo>
                  <a:pt x="25" y="1198"/>
                </a:lnTo>
                <a:lnTo>
                  <a:pt x="25" y="1204"/>
                </a:lnTo>
                <a:lnTo>
                  <a:pt x="25" y="1208"/>
                </a:lnTo>
                <a:lnTo>
                  <a:pt x="25" y="1208"/>
                </a:lnTo>
                <a:lnTo>
                  <a:pt x="22" y="1221"/>
                </a:lnTo>
                <a:lnTo>
                  <a:pt x="19" y="1238"/>
                </a:lnTo>
                <a:lnTo>
                  <a:pt x="19" y="1238"/>
                </a:lnTo>
                <a:lnTo>
                  <a:pt x="19" y="1244"/>
                </a:lnTo>
                <a:lnTo>
                  <a:pt x="19" y="1250"/>
                </a:lnTo>
                <a:lnTo>
                  <a:pt x="19" y="1250"/>
                </a:lnTo>
                <a:lnTo>
                  <a:pt x="18" y="1261"/>
                </a:lnTo>
                <a:lnTo>
                  <a:pt x="16" y="1282"/>
                </a:lnTo>
                <a:lnTo>
                  <a:pt x="13" y="1302"/>
                </a:lnTo>
                <a:lnTo>
                  <a:pt x="13" y="1311"/>
                </a:lnTo>
                <a:lnTo>
                  <a:pt x="13" y="1311"/>
                </a:lnTo>
                <a:lnTo>
                  <a:pt x="12" y="1315"/>
                </a:lnTo>
                <a:lnTo>
                  <a:pt x="6" y="1329"/>
                </a:lnTo>
                <a:lnTo>
                  <a:pt x="3" y="1336"/>
                </a:lnTo>
                <a:lnTo>
                  <a:pt x="1" y="1346"/>
                </a:lnTo>
                <a:lnTo>
                  <a:pt x="0" y="1355"/>
                </a:lnTo>
                <a:lnTo>
                  <a:pt x="1" y="1365"/>
                </a:lnTo>
                <a:lnTo>
                  <a:pt x="1" y="1365"/>
                </a:lnTo>
                <a:lnTo>
                  <a:pt x="3" y="1368"/>
                </a:lnTo>
                <a:lnTo>
                  <a:pt x="4" y="1370"/>
                </a:lnTo>
                <a:lnTo>
                  <a:pt x="10" y="1374"/>
                </a:lnTo>
                <a:lnTo>
                  <a:pt x="21" y="1377"/>
                </a:lnTo>
                <a:lnTo>
                  <a:pt x="33" y="1379"/>
                </a:lnTo>
                <a:lnTo>
                  <a:pt x="65" y="1382"/>
                </a:lnTo>
                <a:lnTo>
                  <a:pt x="100" y="1383"/>
                </a:lnTo>
                <a:lnTo>
                  <a:pt x="136" y="1383"/>
                </a:lnTo>
                <a:lnTo>
                  <a:pt x="168" y="1382"/>
                </a:lnTo>
                <a:lnTo>
                  <a:pt x="191" y="1379"/>
                </a:lnTo>
                <a:lnTo>
                  <a:pt x="201" y="1377"/>
                </a:lnTo>
                <a:lnTo>
                  <a:pt x="201" y="1377"/>
                </a:lnTo>
                <a:lnTo>
                  <a:pt x="204" y="1374"/>
                </a:lnTo>
                <a:lnTo>
                  <a:pt x="206" y="1371"/>
                </a:lnTo>
                <a:lnTo>
                  <a:pt x="207" y="1364"/>
                </a:lnTo>
                <a:lnTo>
                  <a:pt x="206" y="1355"/>
                </a:lnTo>
                <a:lnTo>
                  <a:pt x="201" y="1347"/>
                </a:lnTo>
                <a:lnTo>
                  <a:pt x="201" y="1347"/>
                </a:lnTo>
                <a:lnTo>
                  <a:pt x="197" y="1344"/>
                </a:lnTo>
                <a:lnTo>
                  <a:pt x="191" y="1341"/>
                </a:lnTo>
                <a:lnTo>
                  <a:pt x="175" y="1335"/>
                </a:lnTo>
                <a:lnTo>
                  <a:pt x="153" y="1329"/>
                </a:lnTo>
                <a:lnTo>
                  <a:pt x="153" y="1329"/>
                </a:lnTo>
                <a:lnTo>
                  <a:pt x="92" y="1305"/>
                </a:lnTo>
                <a:lnTo>
                  <a:pt x="92" y="1305"/>
                </a:lnTo>
                <a:lnTo>
                  <a:pt x="90" y="1277"/>
                </a:lnTo>
                <a:lnTo>
                  <a:pt x="90" y="1259"/>
                </a:lnTo>
                <a:lnTo>
                  <a:pt x="92" y="1250"/>
                </a:lnTo>
                <a:lnTo>
                  <a:pt x="92" y="1250"/>
                </a:lnTo>
                <a:lnTo>
                  <a:pt x="104" y="1238"/>
                </a:lnTo>
                <a:lnTo>
                  <a:pt x="104" y="1238"/>
                </a:lnTo>
                <a:lnTo>
                  <a:pt x="106" y="1235"/>
                </a:lnTo>
                <a:lnTo>
                  <a:pt x="109" y="1232"/>
                </a:lnTo>
                <a:lnTo>
                  <a:pt x="110" y="1232"/>
                </a:lnTo>
                <a:lnTo>
                  <a:pt x="110" y="1232"/>
                </a:lnTo>
                <a:lnTo>
                  <a:pt x="127" y="1201"/>
                </a:lnTo>
                <a:lnTo>
                  <a:pt x="162" y="1132"/>
                </a:lnTo>
                <a:lnTo>
                  <a:pt x="197" y="1059"/>
                </a:lnTo>
                <a:lnTo>
                  <a:pt x="209" y="1033"/>
                </a:lnTo>
                <a:lnTo>
                  <a:pt x="213" y="1019"/>
                </a:lnTo>
                <a:lnTo>
                  <a:pt x="213" y="1019"/>
                </a:lnTo>
                <a:lnTo>
                  <a:pt x="216" y="1010"/>
                </a:lnTo>
                <a:lnTo>
                  <a:pt x="224" y="995"/>
                </a:lnTo>
                <a:lnTo>
                  <a:pt x="244" y="956"/>
                </a:lnTo>
                <a:lnTo>
                  <a:pt x="274" y="904"/>
                </a:lnTo>
                <a:lnTo>
                  <a:pt x="341" y="1007"/>
                </a:lnTo>
                <a:lnTo>
                  <a:pt x="341" y="1007"/>
                </a:lnTo>
                <a:lnTo>
                  <a:pt x="401" y="1183"/>
                </a:lnTo>
                <a:lnTo>
                  <a:pt x="401" y="1183"/>
                </a:lnTo>
                <a:lnTo>
                  <a:pt x="406" y="1203"/>
                </a:lnTo>
                <a:lnTo>
                  <a:pt x="412" y="1215"/>
                </a:lnTo>
                <a:lnTo>
                  <a:pt x="415" y="1221"/>
                </a:lnTo>
                <a:lnTo>
                  <a:pt x="419" y="1226"/>
                </a:lnTo>
                <a:lnTo>
                  <a:pt x="419" y="1226"/>
                </a:lnTo>
                <a:lnTo>
                  <a:pt x="427" y="1232"/>
                </a:lnTo>
                <a:lnTo>
                  <a:pt x="433" y="1236"/>
                </a:lnTo>
                <a:lnTo>
                  <a:pt x="438" y="1238"/>
                </a:lnTo>
                <a:lnTo>
                  <a:pt x="438" y="1238"/>
                </a:lnTo>
                <a:lnTo>
                  <a:pt x="448" y="1248"/>
                </a:lnTo>
                <a:lnTo>
                  <a:pt x="456" y="1256"/>
                </a:lnTo>
                <a:lnTo>
                  <a:pt x="456" y="1256"/>
                </a:lnTo>
                <a:lnTo>
                  <a:pt x="456" y="1261"/>
                </a:lnTo>
                <a:lnTo>
                  <a:pt x="454" y="1271"/>
                </a:lnTo>
                <a:lnTo>
                  <a:pt x="456" y="1308"/>
                </a:lnTo>
                <a:lnTo>
                  <a:pt x="459" y="1327"/>
                </a:lnTo>
                <a:lnTo>
                  <a:pt x="462" y="1346"/>
                </a:lnTo>
                <a:lnTo>
                  <a:pt x="465" y="1353"/>
                </a:lnTo>
                <a:lnTo>
                  <a:pt x="466" y="1359"/>
                </a:lnTo>
                <a:lnTo>
                  <a:pt x="471" y="1364"/>
                </a:lnTo>
                <a:lnTo>
                  <a:pt x="474" y="1365"/>
                </a:lnTo>
                <a:lnTo>
                  <a:pt x="474" y="1365"/>
                </a:lnTo>
                <a:lnTo>
                  <a:pt x="483" y="1367"/>
                </a:lnTo>
                <a:lnTo>
                  <a:pt x="492" y="1365"/>
                </a:lnTo>
                <a:lnTo>
                  <a:pt x="503" y="1361"/>
                </a:lnTo>
                <a:lnTo>
                  <a:pt x="513" y="1358"/>
                </a:lnTo>
                <a:lnTo>
                  <a:pt x="532" y="1347"/>
                </a:lnTo>
                <a:lnTo>
                  <a:pt x="547" y="1341"/>
                </a:lnTo>
                <a:lnTo>
                  <a:pt x="547" y="1341"/>
                </a:lnTo>
                <a:lnTo>
                  <a:pt x="557" y="1339"/>
                </a:lnTo>
                <a:lnTo>
                  <a:pt x="571" y="1338"/>
                </a:lnTo>
                <a:lnTo>
                  <a:pt x="585" y="1338"/>
                </a:lnTo>
                <a:lnTo>
                  <a:pt x="601" y="1335"/>
                </a:lnTo>
                <a:lnTo>
                  <a:pt x="601" y="1335"/>
                </a:lnTo>
                <a:lnTo>
                  <a:pt x="624" y="1327"/>
                </a:lnTo>
                <a:lnTo>
                  <a:pt x="648" y="1317"/>
                </a:lnTo>
                <a:lnTo>
                  <a:pt x="661" y="1311"/>
                </a:lnTo>
                <a:lnTo>
                  <a:pt x="668" y="1305"/>
                </a:lnTo>
                <a:lnTo>
                  <a:pt x="674" y="1299"/>
                </a:lnTo>
                <a:lnTo>
                  <a:pt x="674" y="1296"/>
                </a:lnTo>
                <a:lnTo>
                  <a:pt x="674" y="1292"/>
                </a:lnTo>
                <a:lnTo>
                  <a:pt x="674" y="1292"/>
                </a:lnTo>
                <a:lnTo>
                  <a:pt x="671" y="1283"/>
                </a:lnTo>
                <a:lnTo>
                  <a:pt x="668" y="1277"/>
                </a:lnTo>
                <a:lnTo>
                  <a:pt x="667" y="1276"/>
                </a:lnTo>
                <a:lnTo>
                  <a:pt x="665" y="1274"/>
                </a:lnTo>
                <a:lnTo>
                  <a:pt x="656" y="1274"/>
                </a:lnTo>
                <a:lnTo>
                  <a:pt x="656" y="1274"/>
                </a:lnTo>
                <a:lnTo>
                  <a:pt x="645" y="1276"/>
                </a:lnTo>
                <a:lnTo>
                  <a:pt x="635" y="1277"/>
                </a:lnTo>
                <a:lnTo>
                  <a:pt x="620" y="1280"/>
                </a:lnTo>
                <a:lnTo>
                  <a:pt x="620" y="1280"/>
                </a:lnTo>
                <a:lnTo>
                  <a:pt x="612" y="1280"/>
                </a:lnTo>
                <a:lnTo>
                  <a:pt x="601" y="1280"/>
                </a:lnTo>
                <a:lnTo>
                  <a:pt x="601" y="1280"/>
                </a:lnTo>
                <a:lnTo>
                  <a:pt x="595" y="1280"/>
                </a:lnTo>
                <a:lnTo>
                  <a:pt x="588" y="1277"/>
                </a:lnTo>
                <a:lnTo>
                  <a:pt x="570" y="1271"/>
                </a:lnTo>
                <a:lnTo>
                  <a:pt x="547" y="1262"/>
                </a:lnTo>
                <a:lnTo>
                  <a:pt x="547" y="1262"/>
                </a:lnTo>
                <a:lnTo>
                  <a:pt x="541" y="1258"/>
                </a:lnTo>
                <a:lnTo>
                  <a:pt x="536" y="1252"/>
                </a:lnTo>
                <a:lnTo>
                  <a:pt x="535" y="1244"/>
                </a:lnTo>
                <a:lnTo>
                  <a:pt x="535" y="1244"/>
                </a:lnTo>
                <a:lnTo>
                  <a:pt x="533" y="1235"/>
                </a:lnTo>
                <a:lnTo>
                  <a:pt x="530" y="1226"/>
                </a:lnTo>
                <a:lnTo>
                  <a:pt x="529" y="1217"/>
                </a:lnTo>
                <a:lnTo>
                  <a:pt x="529" y="1214"/>
                </a:lnTo>
                <a:lnTo>
                  <a:pt x="529" y="1214"/>
                </a:lnTo>
                <a:lnTo>
                  <a:pt x="532" y="1211"/>
                </a:lnTo>
                <a:lnTo>
                  <a:pt x="535" y="1204"/>
                </a:lnTo>
                <a:lnTo>
                  <a:pt x="536" y="1197"/>
                </a:lnTo>
                <a:lnTo>
                  <a:pt x="536" y="1192"/>
                </a:lnTo>
                <a:lnTo>
                  <a:pt x="535" y="1189"/>
                </a:lnTo>
                <a:lnTo>
                  <a:pt x="535" y="1189"/>
                </a:lnTo>
                <a:lnTo>
                  <a:pt x="509" y="1144"/>
                </a:lnTo>
                <a:lnTo>
                  <a:pt x="492" y="1115"/>
                </a:lnTo>
                <a:lnTo>
                  <a:pt x="488" y="1104"/>
                </a:lnTo>
                <a:lnTo>
                  <a:pt x="486" y="1098"/>
                </a:lnTo>
                <a:lnTo>
                  <a:pt x="486" y="1098"/>
                </a:lnTo>
                <a:lnTo>
                  <a:pt x="486" y="1083"/>
                </a:lnTo>
                <a:lnTo>
                  <a:pt x="486" y="1056"/>
                </a:lnTo>
                <a:lnTo>
                  <a:pt x="486" y="1019"/>
                </a:lnTo>
                <a:lnTo>
                  <a:pt x="486" y="1019"/>
                </a:lnTo>
                <a:lnTo>
                  <a:pt x="442" y="898"/>
                </a:lnTo>
                <a:lnTo>
                  <a:pt x="410" y="815"/>
                </a:lnTo>
                <a:lnTo>
                  <a:pt x="395" y="777"/>
                </a:lnTo>
                <a:lnTo>
                  <a:pt x="395" y="777"/>
                </a:lnTo>
                <a:lnTo>
                  <a:pt x="394" y="771"/>
                </a:lnTo>
                <a:lnTo>
                  <a:pt x="391" y="760"/>
                </a:lnTo>
                <a:lnTo>
                  <a:pt x="389" y="748"/>
                </a:lnTo>
                <a:lnTo>
                  <a:pt x="389" y="740"/>
                </a:lnTo>
                <a:lnTo>
                  <a:pt x="389" y="740"/>
                </a:lnTo>
                <a:lnTo>
                  <a:pt x="388" y="736"/>
                </a:lnTo>
                <a:lnTo>
                  <a:pt x="385" y="727"/>
                </a:lnTo>
                <a:lnTo>
                  <a:pt x="375" y="702"/>
                </a:lnTo>
                <a:lnTo>
                  <a:pt x="359" y="668"/>
                </a:lnTo>
                <a:lnTo>
                  <a:pt x="359" y="668"/>
                </a:lnTo>
                <a:lnTo>
                  <a:pt x="360" y="663"/>
                </a:lnTo>
                <a:lnTo>
                  <a:pt x="365" y="657"/>
                </a:lnTo>
                <a:lnTo>
                  <a:pt x="369" y="649"/>
                </a:lnTo>
                <a:lnTo>
                  <a:pt x="371" y="643"/>
                </a:lnTo>
                <a:lnTo>
                  <a:pt x="371" y="643"/>
                </a:lnTo>
                <a:lnTo>
                  <a:pt x="371" y="630"/>
                </a:lnTo>
                <a:lnTo>
                  <a:pt x="371" y="619"/>
                </a:lnTo>
                <a:lnTo>
                  <a:pt x="438" y="655"/>
                </a:lnTo>
                <a:lnTo>
                  <a:pt x="438" y="655"/>
                </a:lnTo>
                <a:lnTo>
                  <a:pt x="450" y="668"/>
                </a:lnTo>
                <a:lnTo>
                  <a:pt x="450" y="668"/>
                </a:lnTo>
                <a:lnTo>
                  <a:pt x="456" y="675"/>
                </a:lnTo>
                <a:lnTo>
                  <a:pt x="460" y="678"/>
                </a:lnTo>
                <a:lnTo>
                  <a:pt x="462" y="680"/>
                </a:lnTo>
                <a:lnTo>
                  <a:pt x="462" y="680"/>
                </a:lnTo>
                <a:lnTo>
                  <a:pt x="463" y="680"/>
                </a:lnTo>
                <a:lnTo>
                  <a:pt x="463" y="680"/>
                </a:lnTo>
                <a:lnTo>
                  <a:pt x="468" y="680"/>
                </a:lnTo>
                <a:lnTo>
                  <a:pt x="468" y="680"/>
                </a:lnTo>
                <a:lnTo>
                  <a:pt x="474" y="684"/>
                </a:lnTo>
                <a:lnTo>
                  <a:pt x="485" y="695"/>
                </a:lnTo>
                <a:lnTo>
                  <a:pt x="495" y="705"/>
                </a:lnTo>
                <a:lnTo>
                  <a:pt x="501" y="709"/>
                </a:lnTo>
                <a:lnTo>
                  <a:pt x="504" y="710"/>
                </a:lnTo>
                <a:lnTo>
                  <a:pt x="504" y="710"/>
                </a:lnTo>
                <a:lnTo>
                  <a:pt x="515" y="710"/>
                </a:lnTo>
                <a:lnTo>
                  <a:pt x="523" y="710"/>
                </a:lnTo>
                <a:lnTo>
                  <a:pt x="523" y="710"/>
                </a:lnTo>
                <a:lnTo>
                  <a:pt x="526" y="707"/>
                </a:lnTo>
                <a:lnTo>
                  <a:pt x="530" y="701"/>
                </a:lnTo>
                <a:lnTo>
                  <a:pt x="535" y="692"/>
                </a:lnTo>
                <a:lnTo>
                  <a:pt x="535" y="692"/>
                </a:lnTo>
                <a:lnTo>
                  <a:pt x="544" y="692"/>
                </a:lnTo>
                <a:lnTo>
                  <a:pt x="550" y="690"/>
                </a:lnTo>
                <a:lnTo>
                  <a:pt x="551" y="689"/>
                </a:lnTo>
                <a:lnTo>
                  <a:pt x="553" y="686"/>
                </a:lnTo>
                <a:lnTo>
                  <a:pt x="553" y="686"/>
                </a:lnTo>
                <a:lnTo>
                  <a:pt x="551" y="677"/>
                </a:lnTo>
                <a:lnTo>
                  <a:pt x="550" y="668"/>
                </a:lnTo>
                <a:lnTo>
                  <a:pt x="545" y="660"/>
                </a:lnTo>
                <a:lnTo>
                  <a:pt x="542" y="657"/>
                </a:lnTo>
                <a:lnTo>
                  <a:pt x="541" y="655"/>
                </a:lnTo>
                <a:lnTo>
                  <a:pt x="541" y="655"/>
                </a:lnTo>
                <a:lnTo>
                  <a:pt x="535" y="652"/>
                </a:lnTo>
                <a:lnTo>
                  <a:pt x="526" y="646"/>
                </a:lnTo>
                <a:lnTo>
                  <a:pt x="516" y="637"/>
                </a:lnTo>
                <a:lnTo>
                  <a:pt x="516" y="637"/>
                </a:lnTo>
                <a:lnTo>
                  <a:pt x="510" y="634"/>
                </a:lnTo>
                <a:lnTo>
                  <a:pt x="504" y="631"/>
                </a:lnTo>
                <a:lnTo>
                  <a:pt x="504" y="619"/>
                </a:lnTo>
                <a:lnTo>
                  <a:pt x="444" y="564"/>
                </a:lnTo>
                <a:lnTo>
                  <a:pt x="426" y="558"/>
                </a:lnTo>
                <a:lnTo>
                  <a:pt x="426" y="558"/>
                </a:lnTo>
                <a:lnTo>
                  <a:pt x="406" y="522"/>
                </a:lnTo>
                <a:lnTo>
                  <a:pt x="394" y="496"/>
                </a:lnTo>
                <a:lnTo>
                  <a:pt x="389" y="486"/>
                </a:lnTo>
                <a:lnTo>
                  <a:pt x="389" y="486"/>
                </a:lnTo>
                <a:lnTo>
                  <a:pt x="391" y="464"/>
                </a:lnTo>
                <a:lnTo>
                  <a:pt x="389" y="416"/>
                </a:lnTo>
                <a:lnTo>
                  <a:pt x="388" y="366"/>
                </a:lnTo>
                <a:lnTo>
                  <a:pt x="385" y="349"/>
                </a:lnTo>
                <a:lnTo>
                  <a:pt x="383" y="340"/>
                </a:lnTo>
                <a:lnTo>
                  <a:pt x="383" y="340"/>
                </a:lnTo>
                <a:lnTo>
                  <a:pt x="371" y="320"/>
                </a:lnTo>
                <a:lnTo>
                  <a:pt x="366" y="310"/>
                </a:lnTo>
                <a:lnTo>
                  <a:pt x="365" y="305"/>
                </a:lnTo>
                <a:lnTo>
                  <a:pt x="365" y="304"/>
                </a:lnTo>
                <a:lnTo>
                  <a:pt x="365" y="304"/>
                </a:lnTo>
                <a:lnTo>
                  <a:pt x="366" y="297"/>
                </a:lnTo>
                <a:lnTo>
                  <a:pt x="369" y="287"/>
                </a:lnTo>
                <a:lnTo>
                  <a:pt x="371" y="267"/>
                </a:lnTo>
                <a:lnTo>
                  <a:pt x="371" y="243"/>
                </a:lnTo>
                <a:lnTo>
                  <a:pt x="371" y="243"/>
                </a:lnTo>
                <a:lnTo>
                  <a:pt x="368" y="238"/>
                </a:lnTo>
                <a:lnTo>
                  <a:pt x="365" y="234"/>
                </a:lnTo>
                <a:lnTo>
                  <a:pt x="365" y="231"/>
                </a:lnTo>
                <a:lnTo>
                  <a:pt x="365" y="231"/>
                </a:lnTo>
                <a:lnTo>
                  <a:pt x="365" y="220"/>
                </a:lnTo>
                <a:lnTo>
                  <a:pt x="365" y="213"/>
                </a:lnTo>
                <a:lnTo>
                  <a:pt x="365" y="213"/>
                </a:lnTo>
                <a:lnTo>
                  <a:pt x="379" y="214"/>
                </a:lnTo>
                <a:lnTo>
                  <a:pt x="388" y="214"/>
                </a:lnTo>
                <a:lnTo>
                  <a:pt x="392" y="214"/>
                </a:lnTo>
                <a:lnTo>
                  <a:pt x="395" y="213"/>
                </a:lnTo>
                <a:lnTo>
                  <a:pt x="395" y="213"/>
                </a:lnTo>
                <a:lnTo>
                  <a:pt x="398" y="206"/>
                </a:lnTo>
                <a:lnTo>
                  <a:pt x="403" y="199"/>
                </a:lnTo>
                <a:lnTo>
                  <a:pt x="404" y="191"/>
                </a:lnTo>
                <a:lnTo>
                  <a:pt x="407" y="188"/>
                </a:lnTo>
                <a:lnTo>
                  <a:pt x="407" y="188"/>
                </a:lnTo>
                <a:lnTo>
                  <a:pt x="413" y="187"/>
                </a:lnTo>
                <a:lnTo>
                  <a:pt x="418" y="184"/>
                </a:lnTo>
                <a:lnTo>
                  <a:pt x="419" y="182"/>
                </a:lnTo>
                <a:lnTo>
                  <a:pt x="426" y="170"/>
                </a:lnTo>
                <a:lnTo>
                  <a:pt x="426" y="170"/>
                </a:lnTo>
                <a:lnTo>
                  <a:pt x="426" y="170"/>
                </a:lnTo>
                <a:lnTo>
                  <a:pt x="427" y="169"/>
                </a:lnTo>
                <a:lnTo>
                  <a:pt x="429" y="165"/>
                </a:lnTo>
                <a:lnTo>
                  <a:pt x="432" y="158"/>
                </a:lnTo>
                <a:lnTo>
                  <a:pt x="432" y="158"/>
                </a:lnTo>
                <a:lnTo>
                  <a:pt x="433" y="149"/>
                </a:lnTo>
                <a:lnTo>
                  <a:pt x="432" y="143"/>
                </a:lnTo>
                <a:lnTo>
                  <a:pt x="429" y="137"/>
                </a:lnTo>
                <a:lnTo>
                  <a:pt x="426" y="134"/>
                </a:lnTo>
                <a:lnTo>
                  <a:pt x="426" y="134"/>
                </a:lnTo>
                <a:lnTo>
                  <a:pt x="424" y="131"/>
                </a:lnTo>
                <a:lnTo>
                  <a:pt x="424" y="128"/>
                </a:lnTo>
                <a:lnTo>
                  <a:pt x="424" y="117"/>
                </a:lnTo>
                <a:lnTo>
                  <a:pt x="426" y="103"/>
                </a:lnTo>
                <a:lnTo>
                  <a:pt x="462" y="115"/>
                </a:lnTo>
                <a:lnTo>
                  <a:pt x="444" y="85"/>
                </a:lnTo>
                <a:lnTo>
                  <a:pt x="444" y="85"/>
                </a:lnTo>
                <a:lnTo>
                  <a:pt x="450" y="65"/>
                </a:lnTo>
                <a:lnTo>
                  <a:pt x="454" y="52"/>
                </a:lnTo>
                <a:lnTo>
                  <a:pt x="456" y="43"/>
                </a:lnTo>
                <a:lnTo>
                  <a:pt x="456" y="43"/>
                </a:lnTo>
                <a:lnTo>
                  <a:pt x="456" y="35"/>
                </a:lnTo>
                <a:lnTo>
                  <a:pt x="454" y="29"/>
                </a:lnTo>
                <a:lnTo>
                  <a:pt x="450" y="18"/>
                </a:lnTo>
                <a:lnTo>
                  <a:pt x="450" y="18"/>
                </a:lnTo>
                <a:lnTo>
                  <a:pt x="447" y="12"/>
                </a:lnTo>
                <a:lnTo>
                  <a:pt x="442" y="8"/>
                </a:lnTo>
                <a:lnTo>
                  <a:pt x="438" y="5"/>
                </a:lnTo>
                <a:lnTo>
                  <a:pt x="433" y="3"/>
                </a:lnTo>
                <a:lnTo>
                  <a:pt x="426" y="0"/>
                </a:lnTo>
                <a:lnTo>
                  <a:pt x="419" y="0"/>
                </a:lnTo>
                <a:lnTo>
                  <a:pt x="419" y="0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20556EF7-7349-4B02-BDFA-B868EB8F54F9}"/>
              </a:ext>
            </a:extLst>
          </p:cNvPr>
          <p:cNvGrpSpPr/>
          <p:nvPr/>
        </p:nvGrpSpPr>
        <p:grpSpPr>
          <a:xfrm>
            <a:off x="6926262" y="3787446"/>
            <a:ext cx="2313936" cy="2638754"/>
            <a:chOff x="6926262" y="3787446"/>
            <a:chExt cx="2313936" cy="2638754"/>
          </a:xfrm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3DA89B85-CB42-474E-BA96-062BE0A50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26262" y="3787446"/>
              <a:ext cx="716483" cy="2638754"/>
            </a:xfrm>
            <a:custGeom>
              <a:avLst/>
              <a:gdLst>
                <a:gd name="T0" fmla="*/ 206 w 328"/>
                <a:gd name="T1" fmla="*/ 13 h 1208"/>
                <a:gd name="T2" fmla="*/ 153 w 328"/>
                <a:gd name="T3" fmla="*/ 26 h 1208"/>
                <a:gd name="T4" fmla="*/ 134 w 328"/>
                <a:gd name="T5" fmla="*/ 40 h 1208"/>
                <a:gd name="T6" fmla="*/ 143 w 328"/>
                <a:gd name="T7" fmla="*/ 75 h 1208"/>
                <a:gd name="T8" fmla="*/ 135 w 328"/>
                <a:gd name="T9" fmla="*/ 126 h 1208"/>
                <a:gd name="T10" fmla="*/ 152 w 328"/>
                <a:gd name="T11" fmla="*/ 161 h 1208"/>
                <a:gd name="T12" fmla="*/ 67 w 328"/>
                <a:gd name="T13" fmla="*/ 243 h 1208"/>
                <a:gd name="T14" fmla="*/ 49 w 328"/>
                <a:gd name="T15" fmla="*/ 325 h 1208"/>
                <a:gd name="T16" fmla="*/ 18 w 328"/>
                <a:gd name="T17" fmla="*/ 604 h 1208"/>
                <a:gd name="T18" fmla="*/ 12 w 328"/>
                <a:gd name="T19" fmla="*/ 622 h 1208"/>
                <a:gd name="T20" fmla="*/ 31 w 328"/>
                <a:gd name="T21" fmla="*/ 622 h 1208"/>
                <a:gd name="T22" fmla="*/ 25 w 328"/>
                <a:gd name="T23" fmla="*/ 630 h 1208"/>
                <a:gd name="T24" fmla="*/ 21 w 328"/>
                <a:gd name="T25" fmla="*/ 639 h 1208"/>
                <a:gd name="T26" fmla="*/ 5 w 328"/>
                <a:gd name="T27" fmla="*/ 645 h 1208"/>
                <a:gd name="T28" fmla="*/ 25 w 328"/>
                <a:gd name="T29" fmla="*/ 653 h 1208"/>
                <a:gd name="T30" fmla="*/ 56 w 328"/>
                <a:gd name="T31" fmla="*/ 638 h 1208"/>
                <a:gd name="T32" fmla="*/ 25 w 328"/>
                <a:gd name="T33" fmla="*/ 999 h 1208"/>
                <a:gd name="T34" fmla="*/ 12 w 328"/>
                <a:gd name="T35" fmla="*/ 1023 h 1208"/>
                <a:gd name="T36" fmla="*/ 6 w 328"/>
                <a:gd name="T37" fmla="*/ 1143 h 1208"/>
                <a:gd name="T38" fmla="*/ 5 w 328"/>
                <a:gd name="T39" fmla="*/ 1185 h 1208"/>
                <a:gd name="T40" fmla="*/ 79 w 328"/>
                <a:gd name="T41" fmla="*/ 1199 h 1208"/>
                <a:gd name="T42" fmla="*/ 149 w 328"/>
                <a:gd name="T43" fmla="*/ 1208 h 1208"/>
                <a:gd name="T44" fmla="*/ 164 w 328"/>
                <a:gd name="T45" fmla="*/ 1200 h 1208"/>
                <a:gd name="T46" fmla="*/ 146 w 328"/>
                <a:gd name="T47" fmla="*/ 1168 h 1208"/>
                <a:gd name="T48" fmla="*/ 103 w 328"/>
                <a:gd name="T49" fmla="*/ 1138 h 1208"/>
                <a:gd name="T50" fmla="*/ 91 w 328"/>
                <a:gd name="T51" fmla="*/ 1077 h 1208"/>
                <a:gd name="T52" fmla="*/ 103 w 328"/>
                <a:gd name="T53" fmla="*/ 1071 h 1208"/>
                <a:gd name="T54" fmla="*/ 115 w 328"/>
                <a:gd name="T55" fmla="*/ 1096 h 1208"/>
                <a:gd name="T56" fmla="*/ 122 w 328"/>
                <a:gd name="T57" fmla="*/ 1138 h 1208"/>
                <a:gd name="T58" fmla="*/ 206 w 328"/>
                <a:gd name="T59" fmla="*/ 1150 h 1208"/>
                <a:gd name="T60" fmla="*/ 288 w 328"/>
                <a:gd name="T61" fmla="*/ 1152 h 1208"/>
                <a:gd name="T62" fmla="*/ 305 w 328"/>
                <a:gd name="T63" fmla="*/ 1134 h 1208"/>
                <a:gd name="T64" fmla="*/ 297 w 328"/>
                <a:gd name="T65" fmla="*/ 1114 h 1208"/>
                <a:gd name="T66" fmla="*/ 253 w 328"/>
                <a:gd name="T67" fmla="*/ 1112 h 1208"/>
                <a:gd name="T68" fmla="*/ 214 w 328"/>
                <a:gd name="T69" fmla="*/ 1093 h 1208"/>
                <a:gd name="T70" fmla="*/ 216 w 328"/>
                <a:gd name="T71" fmla="*/ 1017 h 1208"/>
                <a:gd name="T72" fmla="*/ 206 w 328"/>
                <a:gd name="T73" fmla="*/ 980 h 1208"/>
                <a:gd name="T74" fmla="*/ 285 w 328"/>
                <a:gd name="T75" fmla="*/ 459 h 1208"/>
                <a:gd name="T76" fmla="*/ 297 w 328"/>
                <a:gd name="T77" fmla="*/ 434 h 1208"/>
                <a:gd name="T78" fmla="*/ 291 w 328"/>
                <a:gd name="T79" fmla="*/ 422 h 1208"/>
                <a:gd name="T80" fmla="*/ 310 w 328"/>
                <a:gd name="T81" fmla="*/ 407 h 1208"/>
                <a:gd name="T82" fmla="*/ 300 w 328"/>
                <a:gd name="T83" fmla="*/ 374 h 1208"/>
                <a:gd name="T84" fmla="*/ 282 w 328"/>
                <a:gd name="T85" fmla="*/ 351 h 1208"/>
                <a:gd name="T86" fmla="*/ 273 w 328"/>
                <a:gd name="T87" fmla="*/ 331 h 1208"/>
                <a:gd name="T88" fmla="*/ 243 w 328"/>
                <a:gd name="T89" fmla="*/ 246 h 1208"/>
                <a:gd name="T90" fmla="*/ 243 w 328"/>
                <a:gd name="T91" fmla="*/ 193 h 1208"/>
                <a:gd name="T92" fmla="*/ 273 w 328"/>
                <a:gd name="T93" fmla="*/ 184 h 1208"/>
                <a:gd name="T94" fmla="*/ 285 w 328"/>
                <a:gd name="T95" fmla="*/ 161 h 1208"/>
                <a:gd name="T96" fmla="*/ 296 w 328"/>
                <a:gd name="T97" fmla="*/ 134 h 1208"/>
                <a:gd name="T98" fmla="*/ 293 w 328"/>
                <a:gd name="T99" fmla="*/ 122 h 1208"/>
                <a:gd name="T100" fmla="*/ 323 w 328"/>
                <a:gd name="T101" fmla="*/ 98 h 1208"/>
                <a:gd name="T102" fmla="*/ 316 w 328"/>
                <a:gd name="T103" fmla="*/ 87 h 1208"/>
                <a:gd name="T104" fmla="*/ 317 w 328"/>
                <a:gd name="T105" fmla="*/ 31 h 1208"/>
                <a:gd name="T106" fmla="*/ 322 w 328"/>
                <a:gd name="T107" fmla="*/ 7 h 1208"/>
                <a:gd name="T108" fmla="*/ 279 w 328"/>
                <a:gd name="T109" fmla="*/ 361 h 1208"/>
                <a:gd name="T110" fmla="*/ 299 w 328"/>
                <a:gd name="T111" fmla="*/ 398 h 1208"/>
                <a:gd name="T112" fmla="*/ 285 w 328"/>
                <a:gd name="T113" fmla="*/ 422 h 1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28" h="1208">
                  <a:moveTo>
                    <a:pt x="319" y="0"/>
                  </a:moveTo>
                  <a:lnTo>
                    <a:pt x="319" y="0"/>
                  </a:lnTo>
                  <a:lnTo>
                    <a:pt x="266" y="5"/>
                  </a:lnTo>
                  <a:lnTo>
                    <a:pt x="223" y="10"/>
                  </a:lnTo>
                  <a:lnTo>
                    <a:pt x="206" y="13"/>
                  </a:lnTo>
                  <a:lnTo>
                    <a:pt x="194" y="16"/>
                  </a:lnTo>
                  <a:lnTo>
                    <a:pt x="194" y="16"/>
                  </a:lnTo>
                  <a:lnTo>
                    <a:pt x="185" y="19"/>
                  </a:lnTo>
                  <a:lnTo>
                    <a:pt x="175" y="22"/>
                  </a:lnTo>
                  <a:lnTo>
                    <a:pt x="153" y="26"/>
                  </a:lnTo>
                  <a:lnTo>
                    <a:pt x="144" y="28"/>
                  </a:lnTo>
                  <a:lnTo>
                    <a:pt x="137" y="31"/>
                  </a:lnTo>
                  <a:lnTo>
                    <a:pt x="134" y="35"/>
                  </a:lnTo>
                  <a:lnTo>
                    <a:pt x="134" y="37"/>
                  </a:lnTo>
                  <a:lnTo>
                    <a:pt x="134" y="40"/>
                  </a:lnTo>
                  <a:lnTo>
                    <a:pt x="134" y="40"/>
                  </a:lnTo>
                  <a:lnTo>
                    <a:pt x="138" y="52"/>
                  </a:lnTo>
                  <a:lnTo>
                    <a:pt x="140" y="58"/>
                  </a:lnTo>
                  <a:lnTo>
                    <a:pt x="140" y="58"/>
                  </a:lnTo>
                  <a:lnTo>
                    <a:pt x="143" y="75"/>
                  </a:lnTo>
                  <a:lnTo>
                    <a:pt x="146" y="88"/>
                  </a:lnTo>
                  <a:lnTo>
                    <a:pt x="146" y="88"/>
                  </a:lnTo>
                  <a:lnTo>
                    <a:pt x="140" y="113"/>
                  </a:lnTo>
                  <a:lnTo>
                    <a:pt x="140" y="113"/>
                  </a:lnTo>
                  <a:lnTo>
                    <a:pt x="135" y="126"/>
                  </a:lnTo>
                  <a:lnTo>
                    <a:pt x="134" y="131"/>
                  </a:lnTo>
                  <a:lnTo>
                    <a:pt x="152" y="137"/>
                  </a:lnTo>
                  <a:lnTo>
                    <a:pt x="146" y="149"/>
                  </a:lnTo>
                  <a:lnTo>
                    <a:pt x="158" y="149"/>
                  </a:lnTo>
                  <a:lnTo>
                    <a:pt x="152" y="161"/>
                  </a:lnTo>
                  <a:lnTo>
                    <a:pt x="140" y="167"/>
                  </a:lnTo>
                  <a:lnTo>
                    <a:pt x="128" y="186"/>
                  </a:lnTo>
                  <a:lnTo>
                    <a:pt x="128" y="186"/>
                  </a:lnTo>
                  <a:lnTo>
                    <a:pt x="91" y="219"/>
                  </a:lnTo>
                  <a:lnTo>
                    <a:pt x="67" y="243"/>
                  </a:lnTo>
                  <a:lnTo>
                    <a:pt x="58" y="252"/>
                  </a:lnTo>
                  <a:lnTo>
                    <a:pt x="55" y="258"/>
                  </a:lnTo>
                  <a:lnTo>
                    <a:pt x="55" y="258"/>
                  </a:lnTo>
                  <a:lnTo>
                    <a:pt x="52" y="295"/>
                  </a:lnTo>
                  <a:lnTo>
                    <a:pt x="49" y="325"/>
                  </a:lnTo>
                  <a:lnTo>
                    <a:pt x="12" y="434"/>
                  </a:lnTo>
                  <a:lnTo>
                    <a:pt x="25" y="440"/>
                  </a:lnTo>
                  <a:lnTo>
                    <a:pt x="18" y="562"/>
                  </a:lnTo>
                  <a:lnTo>
                    <a:pt x="18" y="604"/>
                  </a:lnTo>
                  <a:lnTo>
                    <a:pt x="18" y="604"/>
                  </a:lnTo>
                  <a:lnTo>
                    <a:pt x="12" y="613"/>
                  </a:lnTo>
                  <a:lnTo>
                    <a:pt x="11" y="619"/>
                  </a:lnTo>
                  <a:lnTo>
                    <a:pt x="11" y="621"/>
                  </a:lnTo>
                  <a:lnTo>
                    <a:pt x="12" y="622"/>
                  </a:lnTo>
                  <a:lnTo>
                    <a:pt x="12" y="622"/>
                  </a:lnTo>
                  <a:lnTo>
                    <a:pt x="18" y="622"/>
                  </a:lnTo>
                  <a:lnTo>
                    <a:pt x="25" y="619"/>
                  </a:lnTo>
                  <a:lnTo>
                    <a:pt x="31" y="616"/>
                  </a:lnTo>
                  <a:lnTo>
                    <a:pt x="31" y="616"/>
                  </a:lnTo>
                  <a:lnTo>
                    <a:pt x="31" y="622"/>
                  </a:lnTo>
                  <a:lnTo>
                    <a:pt x="32" y="627"/>
                  </a:lnTo>
                  <a:lnTo>
                    <a:pt x="31" y="628"/>
                  </a:lnTo>
                  <a:lnTo>
                    <a:pt x="31" y="628"/>
                  </a:lnTo>
                  <a:lnTo>
                    <a:pt x="28" y="628"/>
                  </a:lnTo>
                  <a:lnTo>
                    <a:pt x="25" y="630"/>
                  </a:lnTo>
                  <a:lnTo>
                    <a:pt x="20" y="631"/>
                  </a:lnTo>
                  <a:lnTo>
                    <a:pt x="18" y="634"/>
                  </a:lnTo>
                  <a:lnTo>
                    <a:pt x="18" y="634"/>
                  </a:lnTo>
                  <a:lnTo>
                    <a:pt x="18" y="638"/>
                  </a:lnTo>
                  <a:lnTo>
                    <a:pt x="21" y="639"/>
                  </a:lnTo>
                  <a:lnTo>
                    <a:pt x="25" y="641"/>
                  </a:lnTo>
                  <a:lnTo>
                    <a:pt x="25" y="641"/>
                  </a:lnTo>
                  <a:lnTo>
                    <a:pt x="14" y="641"/>
                  </a:lnTo>
                  <a:lnTo>
                    <a:pt x="6" y="644"/>
                  </a:lnTo>
                  <a:lnTo>
                    <a:pt x="5" y="645"/>
                  </a:lnTo>
                  <a:lnTo>
                    <a:pt x="6" y="647"/>
                  </a:lnTo>
                  <a:lnTo>
                    <a:pt x="6" y="647"/>
                  </a:lnTo>
                  <a:lnTo>
                    <a:pt x="9" y="648"/>
                  </a:lnTo>
                  <a:lnTo>
                    <a:pt x="14" y="650"/>
                  </a:lnTo>
                  <a:lnTo>
                    <a:pt x="25" y="653"/>
                  </a:lnTo>
                  <a:lnTo>
                    <a:pt x="43" y="653"/>
                  </a:lnTo>
                  <a:lnTo>
                    <a:pt x="43" y="653"/>
                  </a:lnTo>
                  <a:lnTo>
                    <a:pt x="46" y="651"/>
                  </a:lnTo>
                  <a:lnTo>
                    <a:pt x="49" y="648"/>
                  </a:lnTo>
                  <a:lnTo>
                    <a:pt x="56" y="638"/>
                  </a:lnTo>
                  <a:lnTo>
                    <a:pt x="67" y="622"/>
                  </a:lnTo>
                  <a:lnTo>
                    <a:pt x="67" y="774"/>
                  </a:lnTo>
                  <a:lnTo>
                    <a:pt x="37" y="920"/>
                  </a:lnTo>
                  <a:lnTo>
                    <a:pt x="25" y="999"/>
                  </a:lnTo>
                  <a:lnTo>
                    <a:pt x="25" y="999"/>
                  </a:lnTo>
                  <a:lnTo>
                    <a:pt x="17" y="1008"/>
                  </a:lnTo>
                  <a:lnTo>
                    <a:pt x="12" y="1015"/>
                  </a:lnTo>
                  <a:lnTo>
                    <a:pt x="12" y="1020"/>
                  </a:lnTo>
                  <a:lnTo>
                    <a:pt x="12" y="1023"/>
                  </a:lnTo>
                  <a:lnTo>
                    <a:pt x="12" y="1023"/>
                  </a:lnTo>
                  <a:lnTo>
                    <a:pt x="17" y="1035"/>
                  </a:lnTo>
                  <a:lnTo>
                    <a:pt x="18" y="1041"/>
                  </a:lnTo>
                  <a:lnTo>
                    <a:pt x="12" y="1126"/>
                  </a:lnTo>
                  <a:lnTo>
                    <a:pt x="12" y="1126"/>
                  </a:lnTo>
                  <a:lnTo>
                    <a:pt x="6" y="1143"/>
                  </a:lnTo>
                  <a:lnTo>
                    <a:pt x="2" y="1158"/>
                  </a:lnTo>
                  <a:lnTo>
                    <a:pt x="0" y="1168"/>
                  </a:lnTo>
                  <a:lnTo>
                    <a:pt x="0" y="1168"/>
                  </a:lnTo>
                  <a:lnTo>
                    <a:pt x="3" y="1182"/>
                  </a:lnTo>
                  <a:lnTo>
                    <a:pt x="5" y="1185"/>
                  </a:lnTo>
                  <a:lnTo>
                    <a:pt x="6" y="1187"/>
                  </a:lnTo>
                  <a:lnTo>
                    <a:pt x="6" y="1187"/>
                  </a:lnTo>
                  <a:lnTo>
                    <a:pt x="18" y="1188"/>
                  </a:lnTo>
                  <a:lnTo>
                    <a:pt x="44" y="1193"/>
                  </a:lnTo>
                  <a:lnTo>
                    <a:pt x="79" y="1199"/>
                  </a:lnTo>
                  <a:lnTo>
                    <a:pt x="79" y="1199"/>
                  </a:lnTo>
                  <a:lnTo>
                    <a:pt x="91" y="1202"/>
                  </a:lnTo>
                  <a:lnTo>
                    <a:pt x="120" y="1206"/>
                  </a:lnTo>
                  <a:lnTo>
                    <a:pt x="135" y="1208"/>
                  </a:lnTo>
                  <a:lnTo>
                    <a:pt x="149" y="1208"/>
                  </a:lnTo>
                  <a:lnTo>
                    <a:pt x="159" y="1208"/>
                  </a:lnTo>
                  <a:lnTo>
                    <a:pt x="162" y="1206"/>
                  </a:lnTo>
                  <a:lnTo>
                    <a:pt x="164" y="1205"/>
                  </a:lnTo>
                  <a:lnTo>
                    <a:pt x="164" y="1205"/>
                  </a:lnTo>
                  <a:lnTo>
                    <a:pt x="164" y="1200"/>
                  </a:lnTo>
                  <a:lnTo>
                    <a:pt x="164" y="1196"/>
                  </a:lnTo>
                  <a:lnTo>
                    <a:pt x="159" y="1185"/>
                  </a:lnTo>
                  <a:lnTo>
                    <a:pt x="153" y="1174"/>
                  </a:lnTo>
                  <a:lnTo>
                    <a:pt x="150" y="1171"/>
                  </a:lnTo>
                  <a:lnTo>
                    <a:pt x="146" y="1168"/>
                  </a:lnTo>
                  <a:lnTo>
                    <a:pt x="146" y="1168"/>
                  </a:lnTo>
                  <a:lnTo>
                    <a:pt x="135" y="1161"/>
                  </a:lnTo>
                  <a:lnTo>
                    <a:pt x="122" y="1150"/>
                  </a:lnTo>
                  <a:lnTo>
                    <a:pt x="109" y="1141"/>
                  </a:lnTo>
                  <a:lnTo>
                    <a:pt x="103" y="1138"/>
                  </a:lnTo>
                  <a:lnTo>
                    <a:pt x="103" y="1138"/>
                  </a:lnTo>
                  <a:lnTo>
                    <a:pt x="100" y="1137"/>
                  </a:lnTo>
                  <a:lnTo>
                    <a:pt x="97" y="1132"/>
                  </a:lnTo>
                  <a:lnTo>
                    <a:pt x="91" y="1126"/>
                  </a:lnTo>
                  <a:lnTo>
                    <a:pt x="91" y="1077"/>
                  </a:lnTo>
                  <a:lnTo>
                    <a:pt x="91" y="1077"/>
                  </a:lnTo>
                  <a:lnTo>
                    <a:pt x="96" y="1076"/>
                  </a:lnTo>
                  <a:lnTo>
                    <a:pt x="100" y="1074"/>
                  </a:lnTo>
                  <a:lnTo>
                    <a:pt x="103" y="1071"/>
                  </a:lnTo>
                  <a:lnTo>
                    <a:pt x="103" y="1071"/>
                  </a:lnTo>
                  <a:lnTo>
                    <a:pt x="106" y="1061"/>
                  </a:lnTo>
                  <a:lnTo>
                    <a:pt x="111" y="1044"/>
                  </a:lnTo>
                  <a:lnTo>
                    <a:pt x="115" y="1023"/>
                  </a:lnTo>
                  <a:lnTo>
                    <a:pt x="122" y="1090"/>
                  </a:lnTo>
                  <a:lnTo>
                    <a:pt x="115" y="1096"/>
                  </a:lnTo>
                  <a:lnTo>
                    <a:pt x="115" y="1096"/>
                  </a:lnTo>
                  <a:lnTo>
                    <a:pt x="117" y="1115"/>
                  </a:lnTo>
                  <a:lnTo>
                    <a:pt x="119" y="1129"/>
                  </a:lnTo>
                  <a:lnTo>
                    <a:pt x="120" y="1135"/>
                  </a:lnTo>
                  <a:lnTo>
                    <a:pt x="122" y="1138"/>
                  </a:lnTo>
                  <a:lnTo>
                    <a:pt x="122" y="1138"/>
                  </a:lnTo>
                  <a:lnTo>
                    <a:pt x="128" y="1140"/>
                  </a:lnTo>
                  <a:lnTo>
                    <a:pt x="137" y="1141"/>
                  </a:lnTo>
                  <a:lnTo>
                    <a:pt x="167" y="1146"/>
                  </a:lnTo>
                  <a:lnTo>
                    <a:pt x="206" y="1150"/>
                  </a:lnTo>
                  <a:lnTo>
                    <a:pt x="206" y="1150"/>
                  </a:lnTo>
                  <a:lnTo>
                    <a:pt x="222" y="1152"/>
                  </a:lnTo>
                  <a:lnTo>
                    <a:pt x="255" y="1152"/>
                  </a:lnTo>
                  <a:lnTo>
                    <a:pt x="272" y="1152"/>
                  </a:lnTo>
                  <a:lnTo>
                    <a:pt x="288" y="1152"/>
                  </a:lnTo>
                  <a:lnTo>
                    <a:pt x="299" y="1149"/>
                  </a:lnTo>
                  <a:lnTo>
                    <a:pt x="302" y="1147"/>
                  </a:lnTo>
                  <a:lnTo>
                    <a:pt x="303" y="1144"/>
                  </a:lnTo>
                  <a:lnTo>
                    <a:pt x="303" y="1144"/>
                  </a:lnTo>
                  <a:lnTo>
                    <a:pt x="305" y="1134"/>
                  </a:lnTo>
                  <a:lnTo>
                    <a:pt x="306" y="1123"/>
                  </a:lnTo>
                  <a:lnTo>
                    <a:pt x="306" y="1120"/>
                  </a:lnTo>
                  <a:lnTo>
                    <a:pt x="305" y="1117"/>
                  </a:lnTo>
                  <a:lnTo>
                    <a:pt x="302" y="1114"/>
                  </a:lnTo>
                  <a:lnTo>
                    <a:pt x="297" y="1114"/>
                  </a:lnTo>
                  <a:lnTo>
                    <a:pt x="297" y="1114"/>
                  </a:lnTo>
                  <a:lnTo>
                    <a:pt x="278" y="1114"/>
                  </a:lnTo>
                  <a:lnTo>
                    <a:pt x="261" y="1114"/>
                  </a:lnTo>
                  <a:lnTo>
                    <a:pt x="261" y="1114"/>
                  </a:lnTo>
                  <a:lnTo>
                    <a:pt x="253" y="1112"/>
                  </a:lnTo>
                  <a:lnTo>
                    <a:pt x="244" y="1111"/>
                  </a:lnTo>
                  <a:lnTo>
                    <a:pt x="231" y="1108"/>
                  </a:lnTo>
                  <a:lnTo>
                    <a:pt x="231" y="1108"/>
                  </a:lnTo>
                  <a:lnTo>
                    <a:pt x="223" y="1103"/>
                  </a:lnTo>
                  <a:lnTo>
                    <a:pt x="214" y="1093"/>
                  </a:lnTo>
                  <a:lnTo>
                    <a:pt x="200" y="1077"/>
                  </a:lnTo>
                  <a:lnTo>
                    <a:pt x="200" y="1035"/>
                  </a:lnTo>
                  <a:lnTo>
                    <a:pt x="200" y="1035"/>
                  </a:lnTo>
                  <a:lnTo>
                    <a:pt x="209" y="1026"/>
                  </a:lnTo>
                  <a:lnTo>
                    <a:pt x="216" y="1017"/>
                  </a:lnTo>
                  <a:lnTo>
                    <a:pt x="219" y="1011"/>
                  </a:lnTo>
                  <a:lnTo>
                    <a:pt x="219" y="1011"/>
                  </a:lnTo>
                  <a:lnTo>
                    <a:pt x="217" y="1003"/>
                  </a:lnTo>
                  <a:lnTo>
                    <a:pt x="212" y="992"/>
                  </a:lnTo>
                  <a:lnTo>
                    <a:pt x="206" y="980"/>
                  </a:lnTo>
                  <a:lnTo>
                    <a:pt x="206" y="932"/>
                  </a:lnTo>
                  <a:lnTo>
                    <a:pt x="243" y="780"/>
                  </a:lnTo>
                  <a:lnTo>
                    <a:pt x="261" y="556"/>
                  </a:lnTo>
                  <a:lnTo>
                    <a:pt x="285" y="519"/>
                  </a:lnTo>
                  <a:lnTo>
                    <a:pt x="285" y="459"/>
                  </a:lnTo>
                  <a:lnTo>
                    <a:pt x="285" y="459"/>
                  </a:lnTo>
                  <a:lnTo>
                    <a:pt x="293" y="448"/>
                  </a:lnTo>
                  <a:lnTo>
                    <a:pt x="297" y="440"/>
                  </a:lnTo>
                  <a:lnTo>
                    <a:pt x="297" y="436"/>
                  </a:lnTo>
                  <a:lnTo>
                    <a:pt x="297" y="434"/>
                  </a:lnTo>
                  <a:lnTo>
                    <a:pt x="297" y="434"/>
                  </a:lnTo>
                  <a:lnTo>
                    <a:pt x="294" y="431"/>
                  </a:lnTo>
                  <a:lnTo>
                    <a:pt x="293" y="427"/>
                  </a:lnTo>
                  <a:lnTo>
                    <a:pt x="291" y="422"/>
                  </a:lnTo>
                  <a:lnTo>
                    <a:pt x="291" y="422"/>
                  </a:lnTo>
                  <a:lnTo>
                    <a:pt x="294" y="422"/>
                  </a:lnTo>
                  <a:lnTo>
                    <a:pt x="300" y="419"/>
                  </a:lnTo>
                  <a:lnTo>
                    <a:pt x="305" y="418"/>
                  </a:lnTo>
                  <a:lnTo>
                    <a:pt x="308" y="413"/>
                  </a:lnTo>
                  <a:lnTo>
                    <a:pt x="310" y="407"/>
                  </a:lnTo>
                  <a:lnTo>
                    <a:pt x="310" y="398"/>
                  </a:lnTo>
                  <a:lnTo>
                    <a:pt x="310" y="398"/>
                  </a:lnTo>
                  <a:lnTo>
                    <a:pt x="308" y="389"/>
                  </a:lnTo>
                  <a:lnTo>
                    <a:pt x="305" y="380"/>
                  </a:lnTo>
                  <a:lnTo>
                    <a:pt x="300" y="374"/>
                  </a:lnTo>
                  <a:lnTo>
                    <a:pt x="297" y="368"/>
                  </a:lnTo>
                  <a:lnTo>
                    <a:pt x="288" y="358"/>
                  </a:lnTo>
                  <a:lnTo>
                    <a:pt x="285" y="355"/>
                  </a:lnTo>
                  <a:lnTo>
                    <a:pt x="285" y="355"/>
                  </a:lnTo>
                  <a:lnTo>
                    <a:pt x="282" y="351"/>
                  </a:lnTo>
                  <a:lnTo>
                    <a:pt x="281" y="348"/>
                  </a:lnTo>
                  <a:lnTo>
                    <a:pt x="279" y="343"/>
                  </a:lnTo>
                  <a:lnTo>
                    <a:pt x="279" y="343"/>
                  </a:lnTo>
                  <a:lnTo>
                    <a:pt x="276" y="337"/>
                  </a:lnTo>
                  <a:lnTo>
                    <a:pt x="273" y="331"/>
                  </a:lnTo>
                  <a:lnTo>
                    <a:pt x="267" y="325"/>
                  </a:lnTo>
                  <a:lnTo>
                    <a:pt x="255" y="307"/>
                  </a:lnTo>
                  <a:lnTo>
                    <a:pt x="255" y="283"/>
                  </a:lnTo>
                  <a:lnTo>
                    <a:pt x="249" y="264"/>
                  </a:lnTo>
                  <a:lnTo>
                    <a:pt x="243" y="246"/>
                  </a:lnTo>
                  <a:lnTo>
                    <a:pt x="237" y="222"/>
                  </a:lnTo>
                  <a:lnTo>
                    <a:pt x="231" y="204"/>
                  </a:lnTo>
                  <a:lnTo>
                    <a:pt x="231" y="192"/>
                  </a:lnTo>
                  <a:lnTo>
                    <a:pt x="231" y="192"/>
                  </a:lnTo>
                  <a:lnTo>
                    <a:pt x="243" y="193"/>
                  </a:lnTo>
                  <a:lnTo>
                    <a:pt x="252" y="193"/>
                  </a:lnTo>
                  <a:lnTo>
                    <a:pt x="261" y="192"/>
                  </a:lnTo>
                  <a:lnTo>
                    <a:pt x="261" y="192"/>
                  </a:lnTo>
                  <a:lnTo>
                    <a:pt x="267" y="189"/>
                  </a:lnTo>
                  <a:lnTo>
                    <a:pt x="273" y="184"/>
                  </a:lnTo>
                  <a:lnTo>
                    <a:pt x="279" y="179"/>
                  </a:lnTo>
                  <a:lnTo>
                    <a:pt x="279" y="179"/>
                  </a:lnTo>
                  <a:lnTo>
                    <a:pt x="282" y="173"/>
                  </a:lnTo>
                  <a:lnTo>
                    <a:pt x="285" y="161"/>
                  </a:lnTo>
                  <a:lnTo>
                    <a:pt x="285" y="161"/>
                  </a:lnTo>
                  <a:lnTo>
                    <a:pt x="285" y="149"/>
                  </a:lnTo>
                  <a:lnTo>
                    <a:pt x="285" y="143"/>
                  </a:lnTo>
                  <a:lnTo>
                    <a:pt x="285" y="143"/>
                  </a:lnTo>
                  <a:lnTo>
                    <a:pt x="291" y="138"/>
                  </a:lnTo>
                  <a:lnTo>
                    <a:pt x="296" y="134"/>
                  </a:lnTo>
                  <a:lnTo>
                    <a:pt x="297" y="131"/>
                  </a:lnTo>
                  <a:lnTo>
                    <a:pt x="297" y="131"/>
                  </a:lnTo>
                  <a:lnTo>
                    <a:pt x="296" y="128"/>
                  </a:lnTo>
                  <a:lnTo>
                    <a:pt x="294" y="125"/>
                  </a:lnTo>
                  <a:lnTo>
                    <a:pt x="293" y="122"/>
                  </a:lnTo>
                  <a:lnTo>
                    <a:pt x="291" y="119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310" y="99"/>
                  </a:lnTo>
                  <a:lnTo>
                    <a:pt x="323" y="98"/>
                  </a:lnTo>
                  <a:lnTo>
                    <a:pt x="326" y="96"/>
                  </a:lnTo>
                  <a:lnTo>
                    <a:pt x="328" y="95"/>
                  </a:lnTo>
                  <a:lnTo>
                    <a:pt x="328" y="95"/>
                  </a:lnTo>
                  <a:lnTo>
                    <a:pt x="323" y="91"/>
                  </a:lnTo>
                  <a:lnTo>
                    <a:pt x="316" y="87"/>
                  </a:lnTo>
                  <a:lnTo>
                    <a:pt x="303" y="82"/>
                  </a:lnTo>
                  <a:lnTo>
                    <a:pt x="303" y="52"/>
                  </a:lnTo>
                  <a:lnTo>
                    <a:pt x="303" y="52"/>
                  </a:lnTo>
                  <a:lnTo>
                    <a:pt x="311" y="40"/>
                  </a:lnTo>
                  <a:lnTo>
                    <a:pt x="317" y="31"/>
                  </a:lnTo>
                  <a:lnTo>
                    <a:pt x="319" y="25"/>
                  </a:lnTo>
                  <a:lnTo>
                    <a:pt x="319" y="25"/>
                  </a:lnTo>
                  <a:lnTo>
                    <a:pt x="320" y="22"/>
                  </a:lnTo>
                  <a:lnTo>
                    <a:pt x="322" y="14"/>
                  </a:lnTo>
                  <a:lnTo>
                    <a:pt x="322" y="7"/>
                  </a:lnTo>
                  <a:lnTo>
                    <a:pt x="322" y="4"/>
                  </a:lnTo>
                  <a:lnTo>
                    <a:pt x="319" y="0"/>
                  </a:lnTo>
                  <a:lnTo>
                    <a:pt x="319" y="0"/>
                  </a:lnTo>
                  <a:close/>
                  <a:moveTo>
                    <a:pt x="279" y="361"/>
                  </a:moveTo>
                  <a:lnTo>
                    <a:pt x="279" y="361"/>
                  </a:lnTo>
                  <a:lnTo>
                    <a:pt x="288" y="371"/>
                  </a:lnTo>
                  <a:lnTo>
                    <a:pt x="294" y="380"/>
                  </a:lnTo>
                  <a:lnTo>
                    <a:pt x="297" y="386"/>
                  </a:lnTo>
                  <a:lnTo>
                    <a:pt x="297" y="386"/>
                  </a:lnTo>
                  <a:lnTo>
                    <a:pt x="299" y="398"/>
                  </a:lnTo>
                  <a:lnTo>
                    <a:pt x="297" y="410"/>
                  </a:lnTo>
                  <a:lnTo>
                    <a:pt x="297" y="410"/>
                  </a:lnTo>
                  <a:lnTo>
                    <a:pt x="294" y="416"/>
                  </a:lnTo>
                  <a:lnTo>
                    <a:pt x="291" y="419"/>
                  </a:lnTo>
                  <a:lnTo>
                    <a:pt x="285" y="422"/>
                  </a:lnTo>
                  <a:lnTo>
                    <a:pt x="279" y="361"/>
                  </a:ln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" name="Freeform 13">
              <a:extLst>
                <a:ext uri="{FF2B5EF4-FFF2-40B4-BE49-F238E27FC236}">
                  <a16:creationId xmlns:a16="http://schemas.microsoft.com/office/drawing/2014/main" id="{80B5427C-F111-41BB-8716-6AF85676B6D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7920630" y="4546316"/>
              <a:ext cx="1319568" cy="1879884"/>
            </a:xfrm>
            <a:custGeom>
              <a:avLst/>
              <a:gdLst>
                <a:gd name="T0" fmla="*/ 237 w 1121"/>
                <a:gd name="T1" fmla="*/ 455 h 1597"/>
                <a:gd name="T2" fmla="*/ 152 w 1121"/>
                <a:gd name="T3" fmla="*/ 467 h 1597"/>
                <a:gd name="T4" fmla="*/ 85 w 1121"/>
                <a:gd name="T5" fmla="*/ 482 h 1597"/>
                <a:gd name="T6" fmla="*/ 38 w 1121"/>
                <a:gd name="T7" fmla="*/ 484 h 1597"/>
                <a:gd name="T8" fmla="*/ 2 w 1121"/>
                <a:gd name="T9" fmla="*/ 526 h 1597"/>
                <a:gd name="T10" fmla="*/ 19 w 1121"/>
                <a:gd name="T11" fmla="*/ 538 h 1597"/>
                <a:gd name="T12" fmla="*/ 34 w 1121"/>
                <a:gd name="T13" fmla="*/ 550 h 1597"/>
                <a:gd name="T14" fmla="*/ 53 w 1121"/>
                <a:gd name="T15" fmla="*/ 556 h 1597"/>
                <a:gd name="T16" fmla="*/ 63 w 1121"/>
                <a:gd name="T17" fmla="*/ 569 h 1597"/>
                <a:gd name="T18" fmla="*/ 85 w 1121"/>
                <a:gd name="T19" fmla="*/ 578 h 1597"/>
                <a:gd name="T20" fmla="*/ 110 w 1121"/>
                <a:gd name="T21" fmla="*/ 565 h 1597"/>
                <a:gd name="T22" fmla="*/ 143 w 1121"/>
                <a:gd name="T23" fmla="*/ 550 h 1597"/>
                <a:gd name="T24" fmla="*/ 354 w 1121"/>
                <a:gd name="T25" fmla="*/ 549 h 1597"/>
                <a:gd name="T26" fmla="*/ 432 w 1121"/>
                <a:gd name="T27" fmla="*/ 528 h 1597"/>
                <a:gd name="T28" fmla="*/ 517 w 1121"/>
                <a:gd name="T29" fmla="*/ 455 h 1597"/>
                <a:gd name="T30" fmla="*/ 589 w 1121"/>
                <a:gd name="T31" fmla="*/ 412 h 1597"/>
                <a:gd name="T32" fmla="*/ 619 w 1121"/>
                <a:gd name="T33" fmla="*/ 465 h 1597"/>
                <a:gd name="T34" fmla="*/ 663 w 1121"/>
                <a:gd name="T35" fmla="*/ 575 h 1597"/>
                <a:gd name="T36" fmla="*/ 640 w 1121"/>
                <a:gd name="T37" fmla="*/ 644 h 1597"/>
                <a:gd name="T38" fmla="*/ 633 w 1121"/>
                <a:gd name="T39" fmla="*/ 735 h 1597"/>
                <a:gd name="T40" fmla="*/ 613 w 1121"/>
                <a:gd name="T41" fmla="*/ 845 h 1597"/>
                <a:gd name="T42" fmla="*/ 599 w 1121"/>
                <a:gd name="T43" fmla="*/ 936 h 1597"/>
                <a:gd name="T44" fmla="*/ 617 w 1121"/>
                <a:gd name="T45" fmla="*/ 1007 h 1597"/>
                <a:gd name="T46" fmla="*/ 655 w 1121"/>
                <a:gd name="T47" fmla="*/ 1063 h 1597"/>
                <a:gd name="T48" fmla="*/ 692 w 1121"/>
                <a:gd name="T49" fmla="*/ 1259 h 1597"/>
                <a:gd name="T50" fmla="*/ 607 w 1121"/>
                <a:gd name="T51" fmla="*/ 1280 h 1597"/>
                <a:gd name="T52" fmla="*/ 595 w 1121"/>
                <a:gd name="T53" fmla="*/ 1304 h 1597"/>
                <a:gd name="T54" fmla="*/ 640 w 1121"/>
                <a:gd name="T55" fmla="*/ 1339 h 1597"/>
                <a:gd name="T56" fmla="*/ 739 w 1121"/>
                <a:gd name="T57" fmla="*/ 1347 h 1597"/>
                <a:gd name="T58" fmla="*/ 719 w 1121"/>
                <a:gd name="T59" fmla="*/ 1409 h 1597"/>
                <a:gd name="T60" fmla="*/ 719 w 1121"/>
                <a:gd name="T61" fmla="*/ 1435 h 1597"/>
                <a:gd name="T62" fmla="*/ 627 w 1121"/>
                <a:gd name="T63" fmla="*/ 1498 h 1597"/>
                <a:gd name="T64" fmla="*/ 601 w 1121"/>
                <a:gd name="T65" fmla="*/ 1523 h 1597"/>
                <a:gd name="T66" fmla="*/ 601 w 1121"/>
                <a:gd name="T67" fmla="*/ 1565 h 1597"/>
                <a:gd name="T68" fmla="*/ 667 w 1121"/>
                <a:gd name="T69" fmla="*/ 1595 h 1597"/>
                <a:gd name="T70" fmla="*/ 757 w 1121"/>
                <a:gd name="T71" fmla="*/ 1571 h 1597"/>
                <a:gd name="T72" fmla="*/ 854 w 1121"/>
                <a:gd name="T73" fmla="*/ 1524 h 1597"/>
                <a:gd name="T74" fmla="*/ 872 w 1121"/>
                <a:gd name="T75" fmla="*/ 1466 h 1597"/>
                <a:gd name="T76" fmla="*/ 865 w 1121"/>
                <a:gd name="T77" fmla="*/ 1184 h 1597"/>
                <a:gd name="T78" fmla="*/ 854 w 1121"/>
                <a:gd name="T79" fmla="*/ 1066 h 1597"/>
                <a:gd name="T80" fmla="*/ 959 w 1121"/>
                <a:gd name="T81" fmla="*/ 861 h 1597"/>
                <a:gd name="T82" fmla="*/ 1051 w 1121"/>
                <a:gd name="T83" fmla="*/ 734 h 1597"/>
                <a:gd name="T84" fmla="*/ 1081 w 1121"/>
                <a:gd name="T85" fmla="*/ 656 h 1597"/>
                <a:gd name="T86" fmla="*/ 1087 w 1121"/>
                <a:gd name="T87" fmla="*/ 620 h 1597"/>
                <a:gd name="T88" fmla="*/ 1116 w 1121"/>
                <a:gd name="T89" fmla="*/ 531 h 1597"/>
                <a:gd name="T90" fmla="*/ 1119 w 1121"/>
                <a:gd name="T91" fmla="*/ 444 h 1597"/>
                <a:gd name="T92" fmla="*/ 1092 w 1121"/>
                <a:gd name="T93" fmla="*/ 373 h 1597"/>
                <a:gd name="T94" fmla="*/ 1050 w 1121"/>
                <a:gd name="T95" fmla="*/ 308 h 1597"/>
                <a:gd name="T96" fmla="*/ 1016 w 1121"/>
                <a:gd name="T97" fmla="*/ 218 h 1597"/>
                <a:gd name="T98" fmla="*/ 983 w 1121"/>
                <a:gd name="T99" fmla="*/ 167 h 1597"/>
                <a:gd name="T100" fmla="*/ 892 w 1121"/>
                <a:gd name="T101" fmla="*/ 104 h 1597"/>
                <a:gd name="T102" fmla="*/ 811 w 1121"/>
                <a:gd name="T103" fmla="*/ 83 h 1597"/>
                <a:gd name="T104" fmla="*/ 655 w 1121"/>
                <a:gd name="T105" fmla="*/ 100 h 1597"/>
                <a:gd name="T106" fmla="*/ 548 w 1121"/>
                <a:gd name="T107" fmla="*/ 29 h 1597"/>
                <a:gd name="T108" fmla="*/ 432 w 1121"/>
                <a:gd name="T109" fmla="*/ 0 h 1597"/>
                <a:gd name="T110" fmla="*/ 372 w 1121"/>
                <a:gd name="T111" fmla="*/ 27 h 1597"/>
                <a:gd name="T112" fmla="*/ 317 w 1121"/>
                <a:gd name="T113" fmla="*/ 89 h 1597"/>
                <a:gd name="T114" fmla="*/ 243 w 1121"/>
                <a:gd name="T115" fmla="*/ 259 h 1597"/>
                <a:gd name="T116" fmla="*/ 238 w 1121"/>
                <a:gd name="T117" fmla="*/ 311 h 1597"/>
                <a:gd name="T118" fmla="*/ 288 w 1121"/>
                <a:gd name="T119" fmla="*/ 329 h 1597"/>
                <a:gd name="T120" fmla="*/ 342 w 1121"/>
                <a:gd name="T121" fmla="*/ 300 h 1597"/>
                <a:gd name="T122" fmla="*/ 378 w 1121"/>
                <a:gd name="T123" fmla="*/ 312 h 1597"/>
                <a:gd name="T124" fmla="*/ 401 w 1121"/>
                <a:gd name="T125" fmla="*/ 361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21" h="1597">
                  <a:moveTo>
                    <a:pt x="432" y="359"/>
                  </a:moveTo>
                  <a:lnTo>
                    <a:pt x="389" y="420"/>
                  </a:lnTo>
                  <a:lnTo>
                    <a:pt x="389" y="420"/>
                  </a:lnTo>
                  <a:lnTo>
                    <a:pt x="313" y="438"/>
                  </a:lnTo>
                  <a:lnTo>
                    <a:pt x="258" y="450"/>
                  </a:lnTo>
                  <a:lnTo>
                    <a:pt x="237" y="455"/>
                  </a:lnTo>
                  <a:lnTo>
                    <a:pt x="225" y="456"/>
                  </a:lnTo>
                  <a:lnTo>
                    <a:pt x="225" y="456"/>
                  </a:lnTo>
                  <a:lnTo>
                    <a:pt x="207" y="458"/>
                  </a:lnTo>
                  <a:lnTo>
                    <a:pt x="184" y="461"/>
                  </a:lnTo>
                  <a:lnTo>
                    <a:pt x="163" y="465"/>
                  </a:lnTo>
                  <a:lnTo>
                    <a:pt x="152" y="467"/>
                  </a:lnTo>
                  <a:lnTo>
                    <a:pt x="152" y="467"/>
                  </a:lnTo>
                  <a:lnTo>
                    <a:pt x="137" y="479"/>
                  </a:lnTo>
                  <a:lnTo>
                    <a:pt x="120" y="487"/>
                  </a:lnTo>
                  <a:lnTo>
                    <a:pt x="120" y="487"/>
                  </a:lnTo>
                  <a:lnTo>
                    <a:pt x="105" y="485"/>
                  </a:lnTo>
                  <a:lnTo>
                    <a:pt x="85" y="482"/>
                  </a:lnTo>
                  <a:lnTo>
                    <a:pt x="85" y="482"/>
                  </a:lnTo>
                  <a:lnTo>
                    <a:pt x="75" y="478"/>
                  </a:lnTo>
                  <a:lnTo>
                    <a:pt x="66" y="476"/>
                  </a:lnTo>
                  <a:lnTo>
                    <a:pt x="66" y="476"/>
                  </a:lnTo>
                  <a:lnTo>
                    <a:pt x="50" y="479"/>
                  </a:lnTo>
                  <a:lnTo>
                    <a:pt x="38" y="484"/>
                  </a:lnTo>
                  <a:lnTo>
                    <a:pt x="25" y="512"/>
                  </a:lnTo>
                  <a:lnTo>
                    <a:pt x="25" y="512"/>
                  </a:lnTo>
                  <a:lnTo>
                    <a:pt x="20" y="514"/>
                  </a:lnTo>
                  <a:lnTo>
                    <a:pt x="10" y="520"/>
                  </a:lnTo>
                  <a:lnTo>
                    <a:pt x="5" y="523"/>
                  </a:lnTo>
                  <a:lnTo>
                    <a:pt x="2" y="526"/>
                  </a:lnTo>
                  <a:lnTo>
                    <a:pt x="0" y="531"/>
                  </a:lnTo>
                  <a:lnTo>
                    <a:pt x="2" y="534"/>
                  </a:lnTo>
                  <a:lnTo>
                    <a:pt x="2" y="534"/>
                  </a:lnTo>
                  <a:lnTo>
                    <a:pt x="5" y="535"/>
                  </a:lnTo>
                  <a:lnTo>
                    <a:pt x="10" y="537"/>
                  </a:lnTo>
                  <a:lnTo>
                    <a:pt x="19" y="538"/>
                  </a:lnTo>
                  <a:lnTo>
                    <a:pt x="31" y="538"/>
                  </a:lnTo>
                  <a:lnTo>
                    <a:pt x="31" y="538"/>
                  </a:lnTo>
                  <a:lnTo>
                    <a:pt x="29" y="538"/>
                  </a:lnTo>
                  <a:lnTo>
                    <a:pt x="28" y="541"/>
                  </a:lnTo>
                  <a:lnTo>
                    <a:pt x="29" y="544"/>
                  </a:lnTo>
                  <a:lnTo>
                    <a:pt x="34" y="550"/>
                  </a:lnTo>
                  <a:lnTo>
                    <a:pt x="34" y="550"/>
                  </a:lnTo>
                  <a:lnTo>
                    <a:pt x="40" y="556"/>
                  </a:lnTo>
                  <a:lnTo>
                    <a:pt x="44" y="556"/>
                  </a:lnTo>
                  <a:lnTo>
                    <a:pt x="52" y="556"/>
                  </a:lnTo>
                  <a:lnTo>
                    <a:pt x="52" y="556"/>
                  </a:lnTo>
                  <a:lnTo>
                    <a:pt x="53" y="556"/>
                  </a:lnTo>
                  <a:lnTo>
                    <a:pt x="53" y="558"/>
                  </a:lnTo>
                  <a:lnTo>
                    <a:pt x="55" y="561"/>
                  </a:lnTo>
                  <a:lnTo>
                    <a:pt x="58" y="565"/>
                  </a:lnTo>
                  <a:lnTo>
                    <a:pt x="60" y="567"/>
                  </a:lnTo>
                  <a:lnTo>
                    <a:pt x="63" y="569"/>
                  </a:lnTo>
                  <a:lnTo>
                    <a:pt x="63" y="569"/>
                  </a:lnTo>
                  <a:lnTo>
                    <a:pt x="76" y="572"/>
                  </a:lnTo>
                  <a:lnTo>
                    <a:pt x="76" y="572"/>
                  </a:lnTo>
                  <a:lnTo>
                    <a:pt x="76" y="573"/>
                  </a:lnTo>
                  <a:lnTo>
                    <a:pt x="76" y="573"/>
                  </a:lnTo>
                  <a:lnTo>
                    <a:pt x="79" y="576"/>
                  </a:lnTo>
                  <a:lnTo>
                    <a:pt x="85" y="578"/>
                  </a:lnTo>
                  <a:lnTo>
                    <a:pt x="85" y="578"/>
                  </a:lnTo>
                  <a:lnTo>
                    <a:pt x="90" y="578"/>
                  </a:lnTo>
                  <a:lnTo>
                    <a:pt x="94" y="576"/>
                  </a:lnTo>
                  <a:lnTo>
                    <a:pt x="102" y="572"/>
                  </a:lnTo>
                  <a:lnTo>
                    <a:pt x="110" y="565"/>
                  </a:lnTo>
                  <a:lnTo>
                    <a:pt x="110" y="565"/>
                  </a:lnTo>
                  <a:lnTo>
                    <a:pt x="114" y="565"/>
                  </a:lnTo>
                  <a:lnTo>
                    <a:pt x="119" y="564"/>
                  </a:lnTo>
                  <a:lnTo>
                    <a:pt x="126" y="561"/>
                  </a:lnTo>
                  <a:lnTo>
                    <a:pt x="126" y="561"/>
                  </a:lnTo>
                  <a:lnTo>
                    <a:pt x="134" y="556"/>
                  </a:lnTo>
                  <a:lnTo>
                    <a:pt x="143" y="550"/>
                  </a:lnTo>
                  <a:lnTo>
                    <a:pt x="150" y="541"/>
                  </a:lnTo>
                  <a:lnTo>
                    <a:pt x="187" y="550"/>
                  </a:lnTo>
                  <a:lnTo>
                    <a:pt x="187" y="550"/>
                  </a:lnTo>
                  <a:lnTo>
                    <a:pt x="261" y="552"/>
                  </a:lnTo>
                  <a:lnTo>
                    <a:pt x="317" y="550"/>
                  </a:lnTo>
                  <a:lnTo>
                    <a:pt x="354" y="549"/>
                  </a:lnTo>
                  <a:lnTo>
                    <a:pt x="354" y="549"/>
                  </a:lnTo>
                  <a:lnTo>
                    <a:pt x="373" y="544"/>
                  </a:lnTo>
                  <a:lnTo>
                    <a:pt x="399" y="538"/>
                  </a:lnTo>
                  <a:lnTo>
                    <a:pt x="420" y="532"/>
                  </a:lnTo>
                  <a:lnTo>
                    <a:pt x="432" y="528"/>
                  </a:lnTo>
                  <a:lnTo>
                    <a:pt x="432" y="528"/>
                  </a:lnTo>
                  <a:lnTo>
                    <a:pt x="445" y="520"/>
                  </a:lnTo>
                  <a:lnTo>
                    <a:pt x="466" y="505"/>
                  </a:lnTo>
                  <a:lnTo>
                    <a:pt x="486" y="488"/>
                  </a:lnTo>
                  <a:lnTo>
                    <a:pt x="501" y="474"/>
                  </a:lnTo>
                  <a:lnTo>
                    <a:pt x="501" y="474"/>
                  </a:lnTo>
                  <a:lnTo>
                    <a:pt x="517" y="455"/>
                  </a:lnTo>
                  <a:lnTo>
                    <a:pt x="526" y="441"/>
                  </a:lnTo>
                  <a:lnTo>
                    <a:pt x="526" y="441"/>
                  </a:lnTo>
                  <a:lnTo>
                    <a:pt x="533" y="437"/>
                  </a:lnTo>
                  <a:lnTo>
                    <a:pt x="543" y="429"/>
                  </a:lnTo>
                  <a:lnTo>
                    <a:pt x="557" y="421"/>
                  </a:lnTo>
                  <a:lnTo>
                    <a:pt x="589" y="412"/>
                  </a:lnTo>
                  <a:lnTo>
                    <a:pt x="598" y="415"/>
                  </a:lnTo>
                  <a:lnTo>
                    <a:pt x="598" y="415"/>
                  </a:lnTo>
                  <a:lnTo>
                    <a:pt x="607" y="438"/>
                  </a:lnTo>
                  <a:lnTo>
                    <a:pt x="613" y="455"/>
                  </a:lnTo>
                  <a:lnTo>
                    <a:pt x="619" y="465"/>
                  </a:lnTo>
                  <a:lnTo>
                    <a:pt x="619" y="465"/>
                  </a:lnTo>
                  <a:lnTo>
                    <a:pt x="639" y="497"/>
                  </a:lnTo>
                  <a:lnTo>
                    <a:pt x="657" y="523"/>
                  </a:lnTo>
                  <a:lnTo>
                    <a:pt x="657" y="523"/>
                  </a:lnTo>
                  <a:lnTo>
                    <a:pt x="680" y="540"/>
                  </a:lnTo>
                  <a:lnTo>
                    <a:pt x="680" y="540"/>
                  </a:lnTo>
                  <a:lnTo>
                    <a:pt x="663" y="575"/>
                  </a:lnTo>
                  <a:lnTo>
                    <a:pt x="649" y="602"/>
                  </a:lnTo>
                  <a:lnTo>
                    <a:pt x="645" y="614"/>
                  </a:lnTo>
                  <a:lnTo>
                    <a:pt x="642" y="623"/>
                  </a:lnTo>
                  <a:lnTo>
                    <a:pt x="642" y="623"/>
                  </a:lnTo>
                  <a:lnTo>
                    <a:pt x="640" y="632"/>
                  </a:lnTo>
                  <a:lnTo>
                    <a:pt x="640" y="644"/>
                  </a:lnTo>
                  <a:lnTo>
                    <a:pt x="640" y="673"/>
                  </a:lnTo>
                  <a:lnTo>
                    <a:pt x="639" y="700"/>
                  </a:lnTo>
                  <a:lnTo>
                    <a:pt x="639" y="710"/>
                  </a:lnTo>
                  <a:lnTo>
                    <a:pt x="637" y="717"/>
                  </a:lnTo>
                  <a:lnTo>
                    <a:pt x="637" y="717"/>
                  </a:lnTo>
                  <a:lnTo>
                    <a:pt x="633" y="735"/>
                  </a:lnTo>
                  <a:lnTo>
                    <a:pt x="628" y="764"/>
                  </a:lnTo>
                  <a:lnTo>
                    <a:pt x="623" y="790"/>
                  </a:lnTo>
                  <a:lnTo>
                    <a:pt x="620" y="807"/>
                  </a:lnTo>
                  <a:lnTo>
                    <a:pt x="620" y="807"/>
                  </a:lnTo>
                  <a:lnTo>
                    <a:pt x="617" y="822"/>
                  </a:lnTo>
                  <a:lnTo>
                    <a:pt x="613" y="845"/>
                  </a:lnTo>
                  <a:lnTo>
                    <a:pt x="607" y="881"/>
                  </a:lnTo>
                  <a:lnTo>
                    <a:pt x="607" y="881"/>
                  </a:lnTo>
                  <a:lnTo>
                    <a:pt x="604" y="904"/>
                  </a:lnTo>
                  <a:lnTo>
                    <a:pt x="601" y="925"/>
                  </a:lnTo>
                  <a:lnTo>
                    <a:pt x="601" y="925"/>
                  </a:lnTo>
                  <a:lnTo>
                    <a:pt x="599" y="936"/>
                  </a:lnTo>
                  <a:lnTo>
                    <a:pt x="598" y="951"/>
                  </a:lnTo>
                  <a:lnTo>
                    <a:pt x="598" y="951"/>
                  </a:lnTo>
                  <a:lnTo>
                    <a:pt x="599" y="955"/>
                  </a:lnTo>
                  <a:lnTo>
                    <a:pt x="601" y="964"/>
                  </a:lnTo>
                  <a:lnTo>
                    <a:pt x="608" y="986"/>
                  </a:lnTo>
                  <a:lnTo>
                    <a:pt x="617" y="1007"/>
                  </a:lnTo>
                  <a:lnTo>
                    <a:pt x="627" y="1025"/>
                  </a:lnTo>
                  <a:lnTo>
                    <a:pt x="627" y="1025"/>
                  </a:lnTo>
                  <a:lnTo>
                    <a:pt x="634" y="1037"/>
                  </a:lnTo>
                  <a:lnTo>
                    <a:pt x="643" y="1049"/>
                  </a:lnTo>
                  <a:lnTo>
                    <a:pt x="655" y="1063"/>
                  </a:lnTo>
                  <a:lnTo>
                    <a:pt x="655" y="1063"/>
                  </a:lnTo>
                  <a:lnTo>
                    <a:pt x="683" y="1136"/>
                  </a:lnTo>
                  <a:lnTo>
                    <a:pt x="710" y="1206"/>
                  </a:lnTo>
                  <a:lnTo>
                    <a:pt x="710" y="1206"/>
                  </a:lnTo>
                  <a:lnTo>
                    <a:pt x="716" y="1254"/>
                  </a:lnTo>
                  <a:lnTo>
                    <a:pt x="716" y="1254"/>
                  </a:lnTo>
                  <a:lnTo>
                    <a:pt x="692" y="1259"/>
                  </a:lnTo>
                  <a:lnTo>
                    <a:pt x="666" y="1265"/>
                  </a:lnTo>
                  <a:lnTo>
                    <a:pt x="666" y="1265"/>
                  </a:lnTo>
                  <a:lnTo>
                    <a:pt x="654" y="1266"/>
                  </a:lnTo>
                  <a:lnTo>
                    <a:pt x="630" y="1271"/>
                  </a:lnTo>
                  <a:lnTo>
                    <a:pt x="617" y="1275"/>
                  </a:lnTo>
                  <a:lnTo>
                    <a:pt x="607" y="1280"/>
                  </a:lnTo>
                  <a:lnTo>
                    <a:pt x="598" y="1286"/>
                  </a:lnTo>
                  <a:lnTo>
                    <a:pt x="596" y="1287"/>
                  </a:lnTo>
                  <a:lnTo>
                    <a:pt x="595" y="1290"/>
                  </a:lnTo>
                  <a:lnTo>
                    <a:pt x="595" y="1290"/>
                  </a:lnTo>
                  <a:lnTo>
                    <a:pt x="595" y="1301"/>
                  </a:lnTo>
                  <a:lnTo>
                    <a:pt x="595" y="1304"/>
                  </a:lnTo>
                  <a:lnTo>
                    <a:pt x="598" y="1307"/>
                  </a:lnTo>
                  <a:lnTo>
                    <a:pt x="604" y="1313"/>
                  </a:lnTo>
                  <a:lnTo>
                    <a:pt x="614" y="1321"/>
                  </a:lnTo>
                  <a:lnTo>
                    <a:pt x="614" y="1321"/>
                  </a:lnTo>
                  <a:lnTo>
                    <a:pt x="627" y="1331"/>
                  </a:lnTo>
                  <a:lnTo>
                    <a:pt x="640" y="1339"/>
                  </a:lnTo>
                  <a:lnTo>
                    <a:pt x="657" y="1345"/>
                  </a:lnTo>
                  <a:lnTo>
                    <a:pt x="677" y="1350"/>
                  </a:lnTo>
                  <a:lnTo>
                    <a:pt x="677" y="1350"/>
                  </a:lnTo>
                  <a:lnTo>
                    <a:pt x="698" y="1351"/>
                  </a:lnTo>
                  <a:lnTo>
                    <a:pt x="717" y="1350"/>
                  </a:lnTo>
                  <a:lnTo>
                    <a:pt x="739" y="1347"/>
                  </a:lnTo>
                  <a:lnTo>
                    <a:pt x="740" y="1409"/>
                  </a:lnTo>
                  <a:lnTo>
                    <a:pt x="740" y="1409"/>
                  </a:lnTo>
                  <a:lnTo>
                    <a:pt x="728" y="1406"/>
                  </a:lnTo>
                  <a:lnTo>
                    <a:pt x="721" y="1406"/>
                  </a:lnTo>
                  <a:lnTo>
                    <a:pt x="719" y="1407"/>
                  </a:lnTo>
                  <a:lnTo>
                    <a:pt x="719" y="1409"/>
                  </a:lnTo>
                  <a:lnTo>
                    <a:pt x="719" y="1409"/>
                  </a:lnTo>
                  <a:lnTo>
                    <a:pt x="719" y="1415"/>
                  </a:lnTo>
                  <a:lnTo>
                    <a:pt x="721" y="1422"/>
                  </a:lnTo>
                  <a:lnTo>
                    <a:pt x="719" y="1432"/>
                  </a:lnTo>
                  <a:lnTo>
                    <a:pt x="719" y="1435"/>
                  </a:lnTo>
                  <a:lnTo>
                    <a:pt x="719" y="1435"/>
                  </a:lnTo>
                  <a:lnTo>
                    <a:pt x="704" y="1450"/>
                  </a:lnTo>
                  <a:lnTo>
                    <a:pt x="693" y="1462"/>
                  </a:lnTo>
                  <a:lnTo>
                    <a:pt x="684" y="1468"/>
                  </a:lnTo>
                  <a:lnTo>
                    <a:pt x="684" y="1468"/>
                  </a:lnTo>
                  <a:lnTo>
                    <a:pt x="648" y="1486"/>
                  </a:lnTo>
                  <a:lnTo>
                    <a:pt x="627" y="1498"/>
                  </a:lnTo>
                  <a:lnTo>
                    <a:pt x="619" y="1503"/>
                  </a:lnTo>
                  <a:lnTo>
                    <a:pt x="616" y="1506"/>
                  </a:lnTo>
                  <a:lnTo>
                    <a:pt x="616" y="1506"/>
                  </a:lnTo>
                  <a:lnTo>
                    <a:pt x="610" y="1512"/>
                  </a:lnTo>
                  <a:lnTo>
                    <a:pt x="605" y="1517"/>
                  </a:lnTo>
                  <a:lnTo>
                    <a:pt x="601" y="1523"/>
                  </a:lnTo>
                  <a:lnTo>
                    <a:pt x="596" y="1529"/>
                  </a:lnTo>
                  <a:lnTo>
                    <a:pt x="595" y="1538"/>
                  </a:lnTo>
                  <a:lnTo>
                    <a:pt x="595" y="1547"/>
                  </a:lnTo>
                  <a:lnTo>
                    <a:pt x="598" y="1559"/>
                  </a:lnTo>
                  <a:lnTo>
                    <a:pt x="598" y="1559"/>
                  </a:lnTo>
                  <a:lnTo>
                    <a:pt x="601" y="1565"/>
                  </a:lnTo>
                  <a:lnTo>
                    <a:pt x="605" y="1571"/>
                  </a:lnTo>
                  <a:lnTo>
                    <a:pt x="611" y="1576"/>
                  </a:lnTo>
                  <a:lnTo>
                    <a:pt x="617" y="1580"/>
                  </a:lnTo>
                  <a:lnTo>
                    <a:pt x="633" y="1588"/>
                  </a:lnTo>
                  <a:lnTo>
                    <a:pt x="649" y="1592"/>
                  </a:lnTo>
                  <a:lnTo>
                    <a:pt x="667" y="1595"/>
                  </a:lnTo>
                  <a:lnTo>
                    <a:pt x="684" y="1597"/>
                  </a:lnTo>
                  <a:lnTo>
                    <a:pt x="701" y="1595"/>
                  </a:lnTo>
                  <a:lnTo>
                    <a:pt x="713" y="1592"/>
                  </a:lnTo>
                  <a:lnTo>
                    <a:pt x="713" y="1592"/>
                  </a:lnTo>
                  <a:lnTo>
                    <a:pt x="736" y="1583"/>
                  </a:lnTo>
                  <a:lnTo>
                    <a:pt x="757" y="1571"/>
                  </a:lnTo>
                  <a:lnTo>
                    <a:pt x="799" y="1548"/>
                  </a:lnTo>
                  <a:lnTo>
                    <a:pt x="799" y="1548"/>
                  </a:lnTo>
                  <a:lnTo>
                    <a:pt x="821" y="1539"/>
                  </a:lnTo>
                  <a:lnTo>
                    <a:pt x="839" y="1533"/>
                  </a:lnTo>
                  <a:lnTo>
                    <a:pt x="848" y="1529"/>
                  </a:lnTo>
                  <a:lnTo>
                    <a:pt x="854" y="1524"/>
                  </a:lnTo>
                  <a:lnTo>
                    <a:pt x="860" y="1518"/>
                  </a:lnTo>
                  <a:lnTo>
                    <a:pt x="865" y="1510"/>
                  </a:lnTo>
                  <a:lnTo>
                    <a:pt x="865" y="1510"/>
                  </a:lnTo>
                  <a:lnTo>
                    <a:pt x="869" y="1495"/>
                  </a:lnTo>
                  <a:lnTo>
                    <a:pt x="871" y="1480"/>
                  </a:lnTo>
                  <a:lnTo>
                    <a:pt x="872" y="1466"/>
                  </a:lnTo>
                  <a:lnTo>
                    <a:pt x="872" y="1466"/>
                  </a:lnTo>
                  <a:lnTo>
                    <a:pt x="881" y="1406"/>
                  </a:lnTo>
                  <a:lnTo>
                    <a:pt x="881" y="1406"/>
                  </a:lnTo>
                  <a:lnTo>
                    <a:pt x="874" y="1300"/>
                  </a:lnTo>
                  <a:lnTo>
                    <a:pt x="868" y="1225"/>
                  </a:lnTo>
                  <a:lnTo>
                    <a:pt x="865" y="1184"/>
                  </a:lnTo>
                  <a:lnTo>
                    <a:pt x="865" y="1184"/>
                  </a:lnTo>
                  <a:lnTo>
                    <a:pt x="862" y="1163"/>
                  </a:lnTo>
                  <a:lnTo>
                    <a:pt x="857" y="1130"/>
                  </a:lnTo>
                  <a:lnTo>
                    <a:pt x="854" y="1086"/>
                  </a:lnTo>
                  <a:lnTo>
                    <a:pt x="854" y="1086"/>
                  </a:lnTo>
                  <a:lnTo>
                    <a:pt x="854" y="1066"/>
                  </a:lnTo>
                  <a:lnTo>
                    <a:pt x="855" y="1048"/>
                  </a:lnTo>
                  <a:lnTo>
                    <a:pt x="855" y="1048"/>
                  </a:lnTo>
                  <a:lnTo>
                    <a:pt x="902" y="958"/>
                  </a:lnTo>
                  <a:lnTo>
                    <a:pt x="937" y="896"/>
                  </a:lnTo>
                  <a:lnTo>
                    <a:pt x="959" y="861"/>
                  </a:lnTo>
                  <a:lnTo>
                    <a:pt x="959" y="861"/>
                  </a:lnTo>
                  <a:lnTo>
                    <a:pt x="996" y="814"/>
                  </a:lnTo>
                  <a:lnTo>
                    <a:pt x="1022" y="782"/>
                  </a:lnTo>
                  <a:lnTo>
                    <a:pt x="1039" y="758"/>
                  </a:lnTo>
                  <a:lnTo>
                    <a:pt x="1039" y="758"/>
                  </a:lnTo>
                  <a:lnTo>
                    <a:pt x="1045" y="747"/>
                  </a:lnTo>
                  <a:lnTo>
                    <a:pt x="1051" y="734"/>
                  </a:lnTo>
                  <a:lnTo>
                    <a:pt x="1060" y="704"/>
                  </a:lnTo>
                  <a:lnTo>
                    <a:pt x="1069" y="666"/>
                  </a:lnTo>
                  <a:lnTo>
                    <a:pt x="1069" y="666"/>
                  </a:lnTo>
                  <a:lnTo>
                    <a:pt x="1072" y="666"/>
                  </a:lnTo>
                  <a:lnTo>
                    <a:pt x="1077" y="663"/>
                  </a:lnTo>
                  <a:lnTo>
                    <a:pt x="1081" y="656"/>
                  </a:lnTo>
                  <a:lnTo>
                    <a:pt x="1083" y="652"/>
                  </a:lnTo>
                  <a:lnTo>
                    <a:pt x="1084" y="649"/>
                  </a:lnTo>
                  <a:lnTo>
                    <a:pt x="1084" y="649"/>
                  </a:lnTo>
                  <a:lnTo>
                    <a:pt x="1086" y="631"/>
                  </a:lnTo>
                  <a:lnTo>
                    <a:pt x="1087" y="620"/>
                  </a:lnTo>
                  <a:lnTo>
                    <a:pt x="1087" y="620"/>
                  </a:lnTo>
                  <a:lnTo>
                    <a:pt x="1089" y="609"/>
                  </a:lnTo>
                  <a:lnTo>
                    <a:pt x="1092" y="588"/>
                  </a:lnTo>
                  <a:lnTo>
                    <a:pt x="1097" y="558"/>
                  </a:lnTo>
                  <a:lnTo>
                    <a:pt x="1097" y="558"/>
                  </a:lnTo>
                  <a:lnTo>
                    <a:pt x="1103" y="549"/>
                  </a:lnTo>
                  <a:lnTo>
                    <a:pt x="1116" y="531"/>
                  </a:lnTo>
                  <a:lnTo>
                    <a:pt x="1116" y="531"/>
                  </a:lnTo>
                  <a:lnTo>
                    <a:pt x="1118" y="525"/>
                  </a:lnTo>
                  <a:lnTo>
                    <a:pt x="1121" y="512"/>
                  </a:lnTo>
                  <a:lnTo>
                    <a:pt x="1121" y="497"/>
                  </a:lnTo>
                  <a:lnTo>
                    <a:pt x="1121" y="481"/>
                  </a:lnTo>
                  <a:lnTo>
                    <a:pt x="1119" y="444"/>
                  </a:lnTo>
                  <a:lnTo>
                    <a:pt x="1116" y="427"/>
                  </a:lnTo>
                  <a:lnTo>
                    <a:pt x="1112" y="412"/>
                  </a:lnTo>
                  <a:lnTo>
                    <a:pt x="1112" y="412"/>
                  </a:lnTo>
                  <a:lnTo>
                    <a:pt x="1107" y="399"/>
                  </a:lnTo>
                  <a:lnTo>
                    <a:pt x="1101" y="385"/>
                  </a:lnTo>
                  <a:lnTo>
                    <a:pt x="1092" y="373"/>
                  </a:lnTo>
                  <a:lnTo>
                    <a:pt x="1084" y="361"/>
                  </a:lnTo>
                  <a:lnTo>
                    <a:pt x="1066" y="338"/>
                  </a:lnTo>
                  <a:lnTo>
                    <a:pt x="1060" y="327"/>
                  </a:lnTo>
                  <a:lnTo>
                    <a:pt x="1054" y="318"/>
                  </a:lnTo>
                  <a:lnTo>
                    <a:pt x="1054" y="318"/>
                  </a:lnTo>
                  <a:lnTo>
                    <a:pt x="1050" y="308"/>
                  </a:lnTo>
                  <a:lnTo>
                    <a:pt x="1045" y="297"/>
                  </a:lnTo>
                  <a:lnTo>
                    <a:pt x="1036" y="270"/>
                  </a:lnTo>
                  <a:lnTo>
                    <a:pt x="1028" y="245"/>
                  </a:lnTo>
                  <a:lnTo>
                    <a:pt x="1022" y="227"/>
                  </a:lnTo>
                  <a:lnTo>
                    <a:pt x="1022" y="227"/>
                  </a:lnTo>
                  <a:lnTo>
                    <a:pt x="1016" y="218"/>
                  </a:lnTo>
                  <a:lnTo>
                    <a:pt x="1009" y="209"/>
                  </a:lnTo>
                  <a:lnTo>
                    <a:pt x="1001" y="198"/>
                  </a:lnTo>
                  <a:lnTo>
                    <a:pt x="993" y="183"/>
                  </a:lnTo>
                  <a:lnTo>
                    <a:pt x="993" y="183"/>
                  </a:lnTo>
                  <a:lnTo>
                    <a:pt x="989" y="174"/>
                  </a:lnTo>
                  <a:lnTo>
                    <a:pt x="983" y="167"/>
                  </a:lnTo>
                  <a:lnTo>
                    <a:pt x="977" y="159"/>
                  </a:lnTo>
                  <a:lnTo>
                    <a:pt x="969" y="151"/>
                  </a:lnTo>
                  <a:lnTo>
                    <a:pt x="952" y="139"/>
                  </a:lnTo>
                  <a:lnTo>
                    <a:pt x="933" y="129"/>
                  </a:lnTo>
                  <a:lnTo>
                    <a:pt x="933" y="129"/>
                  </a:lnTo>
                  <a:lnTo>
                    <a:pt x="892" y="104"/>
                  </a:lnTo>
                  <a:lnTo>
                    <a:pt x="869" y="94"/>
                  </a:lnTo>
                  <a:lnTo>
                    <a:pt x="860" y="89"/>
                  </a:lnTo>
                  <a:lnTo>
                    <a:pt x="849" y="88"/>
                  </a:lnTo>
                  <a:lnTo>
                    <a:pt x="849" y="88"/>
                  </a:lnTo>
                  <a:lnTo>
                    <a:pt x="831" y="85"/>
                  </a:lnTo>
                  <a:lnTo>
                    <a:pt x="811" y="83"/>
                  </a:lnTo>
                  <a:lnTo>
                    <a:pt x="786" y="82"/>
                  </a:lnTo>
                  <a:lnTo>
                    <a:pt x="786" y="82"/>
                  </a:lnTo>
                  <a:lnTo>
                    <a:pt x="748" y="83"/>
                  </a:lnTo>
                  <a:lnTo>
                    <a:pt x="714" y="83"/>
                  </a:lnTo>
                  <a:lnTo>
                    <a:pt x="714" y="83"/>
                  </a:lnTo>
                  <a:lnTo>
                    <a:pt x="655" y="100"/>
                  </a:lnTo>
                  <a:lnTo>
                    <a:pt x="636" y="107"/>
                  </a:lnTo>
                  <a:lnTo>
                    <a:pt x="590" y="83"/>
                  </a:lnTo>
                  <a:lnTo>
                    <a:pt x="590" y="83"/>
                  </a:lnTo>
                  <a:lnTo>
                    <a:pt x="572" y="57"/>
                  </a:lnTo>
                  <a:lnTo>
                    <a:pt x="557" y="39"/>
                  </a:lnTo>
                  <a:lnTo>
                    <a:pt x="548" y="29"/>
                  </a:lnTo>
                  <a:lnTo>
                    <a:pt x="548" y="29"/>
                  </a:lnTo>
                  <a:lnTo>
                    <a:pt x="533" y="24"/>
                  </a:lnTo>
                  <a:lnTo>
                    <a:pt x="501" y="13"/>
                  </a:lnTo>
                  <a:lnTo>
                    <a:pt x="464" y="4"/>
                  </a:lnTo>
                  <a:lnTo>
                    <a:pt x="448" y="1"/>
                  </a:lnTo>
                  <a:lnTo>
                    <a:pt x="432" y="0"/>
                  </a:lnTo>
                  <a:lnTo>
                    <a:pt x="432" y="0"/>
                  </a:lnTo>
                  <a:lnTo>
                    <a:pt x="426" y="1"/>
                  </a:lnTo>
                  <a:lnTo>
                    <a:pt x="419" y="3"/>
                  </a:lnTo>
                  <a:lnTo>
                    <a:pt x="404" y="9"/>
                  </a:lnTo>
                  <a:lnTo>
                    <a:pt x="387" y="16"/>
                  </a:lnTo>
                  <a:lnTo>
                    <a:pt x="372" y="27"/>
                  </a:lnTo>
                  <a:lnTo>
                    <a:pt x="357" y="38"/>
                  </a:lnTo>
                  <a:lnTo>
                    <a:pt x="345" y="48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3" y="74"/>
                  </a:lnTo>
                  <a:lnTo>
                    <a:pt x="317" y="89"/>
                  </a:lnTo>
                  <a:lnTo>
                    <a:pt x="302" y="130"/>
                  </a:lnTo>
                  <a:lnTo>
                    <a:pt x="284" y="185"/>
                  </a:lnTo>
                  <a:lnTo>
                    <a:pt x="284" y="185"/>
                  </a:lnTo>
                  <a:lnTo>
                    <a:pt x="273" y="201"/>
                  </a:lnTo>
                  <a:lnTo>
                    <a:pt x="254" y="238"/>
                  </a:lnTo>
                  <a:lnTo>
                    <a:pt x="243" y="259"/>
                  </a:lnTo>
                  <a:lnTo>
                    <a:pt x="234" y="277"/>
                  </a:lnTo>
                  <a:lnTo>
                    <a:pt x="229" y="292"/>
                  </a:lnTo>
                  <a:lnTo>
                    <a:pt x="228" y="297"/>
                  </a:lnTo>
                  <a:lnTo>
                    <a:pt x="229" y="300"/>
                  </a:lnTo>
                  <a:lnTo>
                    <a:pt x="229" y="300"/>
                  </a:lnTo>
                  <a:lnTo>
                    <a:pt x="238" y="311"/>
                  </a:lnTo>
                  <a:lnTo>
                    <a:pt x="244" y="315"/>
                  </a:lnTo>
                  <a:lnTo>
                    <a:pt x="251" y="320"/>
                  </a:lnTo>
                  <a:lnTo>
                    <a:pt x="260" y="324"/>
                  </a:lnTo>
                  <a:lnTo>
                    <a:pt x="269" y="327"/>
                  </a:lnTo>
                  <a:lnTo>
                    <a:pt x="278" y="329"/>
                  </a:lnTo>
                  <a:lnTo>
                    <a:pt x="288" y="329"/>
                  </a:lnTo>
                  <a:lnTo>
                    <a:pt x="288" y="329"/>
                  </a:lnTo>
                  <a:lnTo>
                    <a:pt x="301" y="326"/>
                  </a:lnTo>
                  <a:lnTo>
                    <a:pt x="310" y="323"/>
                  </a:lnTo>
                  <a:lnTo>
                    <a:pt x="320" y="317"/>
                  </a:lnTo>
                  <a:lnTo>
                    <a:pt x="328" y="311"/>
                  </a:lnTo>
                  <a:lnTo>
                    <a:pt x="342" y="300"/>
                  </a:lnTo>
                  <a:lnTo>
                    <a:pt x="346" y="295"/>
                  </a:lnTo>
                  <a:lnTo>
                    <a:pt x="346" y="295"/>
                  </a:lnTo>
                  <a:lnTo>
                    <a:pt x="361" y="303"/>
                  </a:lnTo>
                  <a:lnTo>
                    <a:pt x="372" y="309"/>
                  </a:lnTo>
                  <a:lnTo>
                    <a:pt x="378" y="312"/>
                  </a:lnTo>
                  <a:lnTo>
                    <a:pt x="378" y="312"/>
                  </a:lnTo>
                  <a:lnTo>
                    <a:pt x="392" y="332"/>
                  </a:lnTo>
                  <a:lnTo>
                    <a:pt x="392" y="332"/>
                  </a:lnTo>
                  <a:lnTo>
                    <a:pt x="393" y="346"/>
                  </a:lnTo>
                  <a:lnTo>
                    <a:pt x="396" y="356"/>
                  </a:lnTo>
                  <a:lnTo>
                    <a:pt x="398" y="359"/>
                  </a:lnTo>
                  <a:lnTo>
                    <a:pt x="401" y="361"/>
                  </a:lnTo>
                  <a:lnTo>
                    <a:pt x="401" y="361"/>
                  </a:lnTo>
                  <a:lnTo>
                    <a:pt x="407" y="361"/>
                  </a:lnTo>
                  <a:lnTo>
                    <a:pt x="414" y="358"/>
                  </a:lnTo>
                  <a:lnTo>
                    <a:pt x="420" y="353"/>
                  </a:lnTo>
                  <a:lnTo>
                    <a:pt x="432" y="359"/>
                  </a:ln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F3E1D7AA-5AA8-4C88-BF24-2A40AB7E5BCE}"/>
              </a:ext>
            </a:extLst>
          </p:cNvPr>
          <p:cNvGrpSpPr/>
          <p:nvPr/>
        </p:nvGrpSpPr>
        <p:grpSpPr>
          <a:xfrm>
            <a:off x="6774207" y="1226201"/>
            <a:ext cx="2292846" cy="2247155"/>
            <a:chOff x="6796563" y="1226201"/>
            <a:chExt cx="2292846" cy="2247155"/>
          </a:xfrm>
        </p:grpSpPr>
        <p:sp>
          <p:nvSpPr>
            <p:cNvPr id="10" name="Freeform 13">
              <a:extLst>
                <a:ext uri="{FF2B5EF4-FFF2-40B4-BE49-F238E27FC236}">
                  <a16:creationId xmlns:a16="http://schemas.microsoft.com/office/drawing/2014/main" id="{3ADE48E0-727C-4902-8270-ACFBDA8B3F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96563" y="1226201"/>
              <a:ext cx="1319568" cy="2202799"/>
            </a:xfrm>
            <a:custGeom>
              <a:avLst/>
              <a:gdLst>
                <a:gd name="T0" fmla="*/ 514 w 750"/>
                <a:gd name="T1" fmla="*/ 132 h 1252"/>
                <a:gd name="T2" fmla="*/ 482 w 750"/>
                <a:gd name="T3" fmla="*/ 142 h 1252"/>
                <a:gd name="T4" fmla="*/ 328 w 750"/>
                <a:gd name="T5" fmla="*/ 174 h 1252"/>
                <a:gd name="T6" fmla="*/ 248 w 750"/>
                <a:gd name="T7" fmla="*/ 206 h 1252"/>
                <a:gd name="T8" fmla="*/ 83 w 750"/>
                <a:gd name="T9" fmla="*/ 314 h 1252"/>
                <a:gd name="T10" fmla="*/ 48 w 750"/>
                <a:gd name="T11" fmla="*/ 334 h 1252"/>
                <a:gd name="T12" fmla="*/ 33 w 750"/>
                <a:gd name="T13" fmla="*/ 378 h 1252"/>
                <a:gd name="T14" fmla="*/ 0 w 750"/>
                <a:gd name="T15" fmla="*/ 469 h 1252"/>
                <a:gd name="T16" fmla="*/ 11 w 750"/>
                <a:gd name="T17" fmla="*/ 516 h 1252"/>
                <a:gd name="T18" fmla="*/ 75 w 750"/>
                <a:gd name="T19" fmla="*/ 615 h 1252"/>
                <a:gd name="T20" fmla="*/ 130 w 750"/>
                <a:gd name="T21" fmla="*/ 733 h 1252"/>
                <a:gd name="T22" fmla="*/ 176 w 750"/>
                <a:gd name="T23" fmla="*/ 870 h 1252"/>
                <a:gd name="T24" fmla="*/ 215 w 750"/>
                <a:gd name="T25" fmla="*/ 1212 h 1252"/>
                <a:gd name="T26" fmla="*/ 221 w 750"/>
                <a:gd name="T27" fmla="*/ 1220 h 1252"/>
                <a:gd name="T28" fmla="*/ 230 w 750"/>
                <a:gd name="T29" fmla="*/ 1230 h 1252"/>
                <a:gd name="T30" fmla="*/ 250 w 750"/>
                <a:gd name="T31" fmla="*/ 1244 h 1252"/>
                <a:gd name="T32" fmla="*/ 267 w 750"/>
                <a:gd name="T33" fmla="*/ 1252 h 1252"/>
                <a:gd name="T34" fmla="*/ 416 w 750"/>
                <a:gd name="T35" fmla="*/ 1243 h 1252"/>
                <a:gd name="T36" fmla="*/ 531 w 750"/>
                <a:gd name="T37" fmla="*/ 1238 h 1252"/>
                <a:gd name="T38" fmla="*/ 535 w 750"/>
                <a:gd name="T39" fmla="*/ 1226 h 1252"/>
                <a:gd name="T40" fmla="*/ 534 w 750"/>
                <a:gd name="T41" fmla="*/ 1207 h 1252"/>
                <a:gd name="T42" fmla="*/ 504 w 750"/>
                <a:gd name="T43" fmla="*/ 1194 h 1252"/>
                <a:gd name="T44" fmla="*/ 460 w 750"/>
                <a:gd name="T45" fmla="*/ 1189 h 1252"/>
                <a:gd name="T46" fmla="*/ 411 w 750"/>
                <a:gd name="T47" fmla="*/ 1075 h 1252"/>
                <a:gd name="T48" fmla="*/ 410 w 750"/>
                <a:gd name="T49" fmla="*/ 982 h 1252"/>
                <a:gd name="T50" fmla="*/ 417 w 750"/>
                <a:gd name="T51" fmla="*/ 843 h 1252"/>
                <a:gd name="T52" fmla="*/ 426 w 750"/>
                <a:gd name="T53" fmla="*/ 822 h 1252"/>
                <a:gd name="T54" fmla="*/ 417 w 750"/>
                <a:gd name="T55" fmla="*/ 723 h 1252"/>
                <a:gd name="T56" fmla="*/ 407 w 750"/>
                <a:gd name="T57" fmla="*/ 685 h 1252"/>
                <a:gd name="T58" fmla="*/ 444 w 750"/>
                <a:gd name="T59" fmla="*/ 619 h 1252"/>
                <a:gd name="T60" fmla="*/ 523 w 750"/>
                <a:gd name="T61" fmla="*/ 484 h 1252"/>
                <a:gd name="T62" fmla="*/ 564 w 750"/>
                <a:gd name="T63" fmla="*/ 410 h 1252"/>
                <a:gd name="T64" fmla="*/ 619 w 750"/>
                <a:gd name="T65" fmla="*/ 320 h 1252"/>
                <a:gd name="T66" fmla="*/ 635 w 750"/>
                <a:gd name="T67" fmla="*/ 288 h 1252"/>
                <a:gd name="T68" fmla="*/ 645 w 750"/>
                <a:gd name="T69" fmla="*/ 234 h 1252"/>
                <a:gd name="T70" fmla="*/ 670 w 750"/>
                <a:gd name="T71" fmla="*/ 218 h 1252"/>
                <a:gd name="T72" fmla="*/ 701 w 750"/>
                <a:gd name="T73" fmla="*/ 168 h 1252"/>
                <a:gd name="T74" fmla="*/ 747 w 750"/>
                <a:gd name="T75" fmla="*/ 139 h 1252"/>
                <a:gd name="T76" fmla="*/ 749 w 750"/>
                <a:gd name="T77" fmla="*/ 132 h 1252"/>
                <a:gd name="T78" fmla="*/ 729 w 750"/>
                <a:gd name="T79" fmla="*/ 102 h 1252"/>
                <a:gd name="T80" fmla="*/ 738 w 750"/>
                <a:gd name="T81" fmla="*/ 32 h 1252"/>
                <a:gd name="T82" fmla="*/ 724 w 750"/>
                <a:gd name="T83" fmla="*/ 8 h 1252"/>
                <a:gd name="T84" fmla="*/ 655 w 750"/>
                <a:gd name="T85" fmla="*/ 2 h 1252"/>
                <a:gd name="T86" fmla="*/ 567 w 750"/>
                <a:gd name="T87" fmla="*/ 18 h 1252"/>
                <a:gd name="T88" fmla="*/ 508 w 750"/>
                <a:gd name="T89" fmla="*/ 46 h 1252"/>
                <a:gd name="T90" fmla="*/ 503 w 750"/>
                <a:gd name="T91" fmla="*/ 70 h 1252"/>
                <a:gd name="T92" fmla="*/ 517 w 750"/>
                <a:gd name="T93" fmla="*/ 94 h 1252"/>
                <a:gd name="T94" fmla="*/ 441 w 750"/>
                <a:gd name="T95" fmla="*/ 458 h 1252"/>
                <a:gd name="T96" fmla="*/ 357 w 750"/>
                <a:gd name="T97" fmla="*/ 615 h 1252"/>
                <a:gd name="T98" fmla="*/ 398 w 750"/>
                <a:gd name="T99" fmla="*/ 513 h 1252"/>
                <a:gd name="T100" fmla="*/ 430 w 750"/>
                <a:gd name="T101" fmla="*/ 436 h 1252"/>
                <a:gd name="T102" fmla="*/ 458 w 750"/>
                <a:gd name="T103" fmla="*/ 396 h 1252"/>
                <a:gd name="T104" fmla="*/ 470 w 750"/>
                <a:gd name="T105" fmla="*/ 398 h 1252"/>
                <a:gd name="T106" fmla="*/ 345 w 750"/>
                <a:gd name="T107" fmla="*/ 492 h 1252"/>
                <a:gd name="T108" fmla="*/ 338 w 750"/>
                <a:gd name="T109" fmla="*/ 550 h 1252"/>
                <a:gd name="T110" fmla="*/ 317 w 750"/>
                <a:gd name="T111" fmla="*/ 510 h 1252"/>
                <a:gd name="T112" fmla="*/ 317 w 750"/>
                <a:gd name="T113" fmla="*/ 484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50" h="1252">
                  <a:moveTo>
                    <a:pt x="517" y="94"/>
                  </a:moveTo>
                  <a:lnTo>
                    <a:pt x="525" y="110"/>
                  </a:lnTo>
                  <a:lnTo>
                    <a:pt x="525" y="117"/>
                  </a:lnTo>
                  <a:lnTo>
                    <a:pt x="525" y="117"/>
                  </a:lnTo>
                  <a:lnTo>
                    <a:pt x="514" y="132"/>
                  </a:lnTo>
                  <a:lnTo>
                    <a:pt x="514" y="132"/>
                  </a:lnTo>
                  <a:lnTo>
                    <a:pt x="511" y="133"/>
                  </a:lnTo>
                  <a:lnTo>
                    <a:pt x="505" y="135"/>
                  </a:lnTo>
                  <a:lnTo>
                    <a:pt x="482" y="142"/>
                  </a:lnTo>
                  <a:lnTo>
                    <a:pt x="482" y="142"/>
                  </a:lnTo>
                  <a:lnTo>
                    <a:pt x="454" y="147"/>
                  </a:lnTo>
                  <a:lnTo>
                    <a:pt x="411" y="154"/>
                  </a:lnTo>
                  <a:lnTo>
                    <a:pt x="384" y="159"/>
                  </a:lnTo>
                  <a:lnTo>
                    <a:pt x="357" y="165"/>
                  </a:lnTo>
                  <a:lnTo>
                    <a:pt x="328" y="174"/>
                  </a:lnTo>
                  <a:lnTo>
                    <a:pt x="299" y="182"/>
                  </a:lnTo>
                  <a:lnTo>
                    <a:pt x="299" y="182"/>
                  </a:lnTo>
                  <a:lnTo>
                    <a:pt x="284" y="188"/>
                  </a:lnTo>
                  <a:lnTo>
                    <a:pt x="267" y="196"/>
                  </a:lnTo>
                  <a:lnTo>
                    <a:pt x="248" y="206"/>
                  </a:lnTo>
                  <a:lnTo>
                    <a:pt x="228" y="217"/>
                  </a:lnTo>
                  <a:lnTo>
                    <a:pt x="188" y="242"/>
                  </a:lnTo>
                  <a:lnTo>
                    <a:pt x="149" y="267"/>
                  </a:lnTo>
                  <a:lnTo>
                    <a:pt x="113" y="292"/>
                  </a:lnTo>
                  <a:lnTo>
                    <a:pt x="83" y="314"/>
                  </a:lnTo>
                  <a:lnTo>
                    <a:pt x="56" y="334"/>
                  </a:lnTo>
                  <a:lnTo>
                    <a:pt x="56" y="334"/>
                  </a:lnTo>
                  <a:lnTo>
                    <a:pt x="53" y="336"/>
                  </a:lnTo>
                  <a:lnTo>
                    <a:pt x="51" y="336"/>
                  </a:lnTo>
                  <a:lnTo>
                    <a:pt x="48" y="334"/>
                  </a:lnTo>
                  <a:lnTo>
                    <a:pt x="48" y="334"/>
                  </a:lnTo>
                  <a:lnTo>
                    <a:pt x="42" y="350"/>
                  </a:lnTo>
                  <a:lnTo>
                    <a:pt x="38" y="368"/>
                  </a:lnTo>
                  <a:lnTo>
                    <a:pt x="38" y="368"/>
                  </a:lnTo>
                  <a:lnTo>
                    <a:pt x="33" y="378"/>
                  </a:lnTo>
                  <a:lnTo>
                    <a:pt x="22" y="400"/>
                  </a:lnTo>
                  <a:lnTo>
                    <a:pt x="16" y="416"/>
                  </a:lnTo>
                  <a:lnTo>
                    <a:pt x="10" y="433"/>
                  </a:lnTo>
                  <a:lnTo>
                    <a:pt x="4" y="451"/>
                  </a:lnTo>
                  <a:lnTo>
                    <a:pt x="0" y="469"/>
                  </a:lnTo>
                  <a:lnTo>
                    <a:pt x="0" y="469"/>
                  </a:lnTo>
                  <a:lnTo>
                    <a:pt x="0" y="480"/>
                  </a:lnTo>
                  <a:lnTo>
                    <a:pt x="3" y="490"/>
                  </a:lnTo>
                  <a:lnTo>
                    <a:pt x="6" y="502"/>
                  </a:lnTo>
                  <a:lnTo>
                    <a:pt x="11" y="516"/>
                  </a:lnTo>
                  <a:lnTo>
                    <a:pt x="17" y="529"/>
                  </a:lnTo>
                  <a:lnTo>
                    <a:pt x="24" y="542"/>
                  </a:lnTo>
                  <a:lnTo>
                    <a:pt x="41" y="568"/>
                  </a:lnTo>
                  <a:lnTo>
                    <a:pt x="59" y="594"/>
                  </a:lnTo>
                  <a:lnTo>
                    <a:pt x="75" y="615"/>
                  </a:lnTo>
                  <a:lnTo>
                    <a:pt x="95" y="640"/>
                  </a:lnTo>
                  <a:lnTo>
                    <a:pt x="95" y="640"/>
                  </a:lnTo>
                  <a:lnTo>
                    <a:pt x="101" y="651"/>
                  </a:lnTo>
                  <a:lnTo>
                    <a:pt x="110" y="673"/>
                  </a:lnTo>
                  <a:lnTo>
                    <a:pt x="130" y="733"/>
                  </a:lnTo>
                  <a:lnTo>
                    <a:pt x="158" y="814"/>
                  </a:lnTo>
                  <a:lnTo>
                    <a:pt x="158" y="814"/>
                  </a:lnTo>
                  <a:lnTo>
                    <a:pt x="166" y="840"/>
                  </a:lnTo>
                  <a:lnTo>
                    <a:pt x="176" y="870"/>
                  </a:lnTo>
                  <a:lnTo>
                    <a:pt x="176" y="870"/>
                  </a:lnTo>
                  <a:lnTo>
                    <a:pt x="204" y="1131"/>
                  </a:lnTo>
                  <a:lnTo>
                    <a:pt x="204" y="1131"/>
                  </a:lnTo>
                  <a:lnTo>
                    <a:pt x="209" y="1164"/>
                  </a:lnTo>
                  <a:lnTo>
                    <a:pt x="215" y="1212"/>
                  </a:lnTo>
                  <a:lnTo>
                    <a:pt x="215" y="1212"/>
                  </a:lnTo>
                  <a:lnTo>
                    <a:pt x="216" y="1221"/>
                  </a:lnTo>
                  <a:lnTo>
                    <a:pt x="218" y="1222"/>
                  </a:lnTo>
                  <a:lnTo>
                    <a:pt x="218" y="1222"/>
                  </a:lnTo>
                  <a:lnTo>
                    <a:pt x="220" y="1220"/>
                  </a:lnTo>
                  <a:lnTo>
                    <a:pt x="221" y="1220"/>
                  </a:lnTo>
                  <a:lnTo>
                    <a:pt x="222" y="1222"/>
                  </a:lnTo>
                  <a:lnTo>
                    <a:pt x="222" y="1222"/>
                  </a:lnTo>
                  <a:lnTo>
                    <a:pt x="228" y="1228"/>
                  </a:lnTo>
                  <a:lnTo>
                    <a:pt x="230" y="1230"/>
                  </a:lnTo>
                  <a:lnTo>
                    <a:pt x="230" y="1230"/>
                  </a:lnTo>
                  <a:lnTo>
                    <a:pt x="238" y="1233"/>
                  </a:lnTo>
                  <a:lnTo>
                    <a:pt x="244" y="1236"/>
                  </a:lnTo>
                  <a:lnTo>
                    <a:pt x="249" y="1240"/>
                  </a:lnTo>
                  <a:lnTo>
                    <a:pt x="249" y="1240"/>
                  </a:lnTo>
                  <a:lnTo>
                    <a:pt x="250" y="1244"/>
                  </a:lnTo>
                  <a:lnTo>
                    <a:pt x="254" y="1246"/>
                  </a:lnTo>
                  <a:lnTo>
                    <a:pt x="260" y="1251"/>
                  </a:lnTo>
                  <a:lnTo>
                    <a:pt x="260" y="1251"/>
                  </a:lnTo>
                  <a:lnTo>
                    <a:pt x="262" y="1252"/>
                  </a:lnTo>
                  <a:lnTo>
                    <a:pt x="267" y="1252"/>
                  </a:lnTo>
                  <a:lnTo>
                    <a:pt x="282" y="1252"/>
                  </a:lnTo>
                  <a:lnTo>
                    <a:pt x="324" y="1248"/>
                  </a:lnTo>
                  <a:lnTo>
                    <a:pt x="324" y="1248"/>
                  </a:lnTo>
                  <a:lnTo>
                    <a:pt x="360" y="1245"/>
                  </a:lnTo>
                  <a:lnTo>
                    <a:pt x="416" y="1243"/>
                  </a:lnTo>
                  <a:lnTo>
                    <a:pt x="510" y="1240"/>
                  </a:lnTo>
                  <a:lnTo>
                    <a:pt x="510" y="1240"/>
                  </a:lnTo>
                  <a:lnTo>
                    <a:pt x="520" y="1240"/>
                  </a:lnTo>
                  <a:lnTo>
                    <a:pt x="527" y="1239"/>
                  </a:lnTo>
                  <a:lnTo>
                    <a:pt x="531" y="1238"/>
                  </a:lnTo>
                  <a:lnTo>
                    <a:pt x="532" y="1236"/>
                  </a:lnTo>
                  <a:lnTo>
                    <a:pt x="533" y="1231"/>
                  </a:lnTo>
                  <a:lnTo>
                    <a:pt x="534" y="1228"/>
                  </a:lnTo>
                  <a:lnTo>
                    <a:pt x="535" y="1226"/>
                  </a:lnTo>
                  <a:lnTo>
                    <a:pt x="535" y="1226"/>
                  </a:lnTo>
                  <a:lnTo>
                    <a:pt x="538" y="1222"/>
                  </a:lnTo>
                  <a:lnTo>
                    <a:pt x="539" y="1220"/>
                  </a:lnTo>
                  <a:lnTo>
                    <a:pt x="539" y="1216"/>
                  </a:lnTo>
                  <a:lnTo>
                    <a:pt x="538" y="1213"/>
                  </a:lnTo>
                  <a:lnTo>
                    <a:pt x="534" y="1207"/>
                  </a:lnTo>
                  <a:lnTo>
                    <a:pt x="528" y="1200"/>
                  </a:lnTo>
                  <a:lnTo>
                    <a:pt x="528" y="1200"/>
                  </a:lnTo>
                  <a:lnTo>
                    <a:pt x="525" y="1197"/>
                  </a:lnTo>
                  <a:lnTo>
                    <a:pt x="519" y="1196"/>
                  </a:lnTo>
                  <a:lnTo>
                    <a:pt x="504" y="1194"/>
                  </a:lnTo>
                  <a:lnTo>
                    <a:pt x="488" y="1194"/>
                  </a:lnTo>
                  <a:lnTo>
                    <a:pt x="474" y="1192"/>
                  </a:lnTo>
                  <a:lnTo>
                    <a:pt x="474" y="1192"/>
                  </a:lnTo>
                  <a:lnTo>
                    <a:pt x="467" y="1191"/>
                  </a:lnTo>
                  <a:lnTo>
                    <a:pt x="460" y="1189"/>
                  </a:lnTo>
                  <a:lnTo>
                    <a:pt x="444" y="1180"/>
                  </a:lnTo>
                  <a:lnTo>
                    <a:pt x="426" y="1171"/>
                  </a:lnTo>
                  <a:lnTo>
                    <a:pt x="416" y="1146"/>
                  </a:lnTo>
                  <a:lnTo>
                    <a:pt x="416" y="1146"/>
                  </a:lnTo>
                  <a:lnTo>
                    <a:pt x="411" y="1075"/>
                  </a:lnTo>
                  <a:lnTo>
                    <a:pt x="408" y="1023"/>
                  </a:lnTo>
                  <a:lnTo>
                    <a:pt x="407" y="1004"/>
                  </a:lnTo>
                  <a:lnTo>
                    <a:pt x="408" y="993"/>
                  </a:lnTo>
                  <a:lnTo>
                    <a:pt x="408" y="993"/>
                  </a:lnTo>
                  <a:lnTo>
                    <a:pt x="410" y="982"/>
                  </a:lnTo>
                  <a:lnTo>
                    <a:pt x="411" y="963"/>
                  </a:lnTo>
                  <a:lnTo>
                    <a:pt x="413" y="913"/>
                  </a:lnTo>
                  <a:lnTo>
                    <a:pt x="416" y="844"/>
                  </a:lnTo>
                  <a:lnTo>
                    <a:pt x="416" y="844"/>
                  </a:lnTo>
                  <a:lnTo>
                    <a:pt x="417" y="843"/>
                  </a:lnTo>
                  <a:lnTo>
                    <a:pt x="419" y="842"/>
                  </a:lnTo>
                  <a:lnTo>
                    <a:pt x="422" y="836"/>
                  </a:lnTo>
                  <a:lnTo>
                    <a:pt x="425" y="829"/>
                  </a:lnTo>
                  <a:lnTo>
                    <a:pt x="426" y="822"/>
                  </a:lnTo>
                  <a:lnTo>
                    <a:pt x="426" y="822"/>
                  </a:lnTo>
                  <a:lnTo>
                    <a:pt x="428" y="783"/>
                  </a:lnTo>
                  <a:lnTo>
                    <a:pt x="426" y="746"/>
                  </a:lnTo>
                  <a:lnTo>
                    <a:pt x="426" y="746"/>
                  </a:lnTo>
                  <a:lnTo>
                    <a:pt x="423" y="738"/>
                  </a:lnTo>
                  <a:lnTo>
                    <a:pt x="417" y="723"/>
                  </a:lnTo>
                  <a:lnTo>
                    <a:pt x="405" y="698"/>
                  </a:lnTo>
                  <a:lnTo>
                    <a:pt x="405" y="698"/>
                  </a:lnTo>
                  <a:lnTo>
                    <a:pt x="405" y="696"/>
                  </a:lnTo>
                  <a:lnTo>
                    <a:pt x="405" y="693"/>
                  </a:lnTo>
                  <a:lnTo>
                    <a:pt x="407" y="685"/>
                  </a:lnTo>
                  <a:lnTo>
                    <a:pt x="412" y="674"/>
                  </a:lnTo>
                  <a:lnTo>
                    <a:pt x="418" y="662"/>
                  </a:lnTo>
                  <a:lnTo>
                    <a:pt x="432" y="638"/>
                  </a:lnTo>
                  <a:lnTo>
                    <a:pt x="444" y="619"/>
                  </a:lnTo>
                  <a:lnTo>
                    <a:pt x="444" y="619"/>
                  </a:lnTo>
                  <a:lnTo>
                    <a:pt x="503" y="528"/>
                  </a:lnTo>
                  <a:lnTo>
                    <a:pt x="503" y="528"/>
                  </a:lnTo>
                  <a:lnTo>
                    <a:pt x="508" y="518"/>
                  </a:lnTo>
                  <a:lnTo>
                    <a:pt x="514" y="507"/>
                  </a:lnTo>
                  <a:lnTo>
                    <a:pt x="523" y="484"/>
                  </a:lnTo>
                  <a:lnTo>
                    <a:pt x="533" y="460"/>
                  </a:lnTo>
                  <a:lnTo>
                    <a:pt x="543" y="440"/>
                  </a:lnTo>
                  <a:lnTo>
                    <a:pt x="543" y="440"/>
                  </a:lnTo>
                  <a:lnTo>
                    <a:pt x="553" y="423"/>
                  </a:lnTo>
                  <a:lnTo>
                    <a:pt x="564" y="410"/>
                  </a:lnTo>
                  <a:lnTo>
                    <a:pt x="575" y="397"/>
                  </a:lnTo>
                  <a:lnTo>
                    <a:pt x="582" y="397"/>
                  </a:lnTo>
                  <a:lnTo>
                    <a:pt x="582" y="397"/>
                  </a:lnTo>
                  <a:lnTo>
                    <a:pt x="604" y="352"/>
                  </a:lnTo>
                  <a:lnTo>
                    <a:pt x="619" y="320"/>
                  </a:lnTo>
                  <a:lnTo>
                    <a:pt x="625" y="308"/>
                  </a:lnTo>
                  <a:lnTo>
                    <a:pt x="630" y="302"/>
                  </a:lnTo>
                  <a:lnTo>
                    <a:pt x="630" y="302"/>
                  </a:lnTo>
                  <a:lnTo>
                    <a:pt x="633" y="297"/>
                  </a:lnTo>
                  <a:lnTo>
                    <a:pt x="635" y="288"/>
                  </a:lnTo>
                  <a:lnTo>
                    <a:pt x="640" y="264"/>
                  </a:lnTo>
                  <a:lnTo>
                    <a:pt x="642" y="242"/>
                  </a:lnTo>
                  <a:lnTo>
                    <a:pt x="643" y="235"/>
                  </a:lnTo>
                  <a:lnTo>
                    <a:pt x="645" y="234"/>
                  </a:lnTo>
                  <a:lnTo>
                    <a:pt x="645" y="234"/>
                  </a:lnTo>
                  <a:lnTo>
                    <a:pt x="648" y="234"/>
                  </a:lnTo>
                  <a:lnTo>
                    <a:pt x="655" y="230"/>
                  </a:lnTo>
                  <a:lnTo>
                    <a:pt x="663" y="225"/>
                  </a:lnTo>
                  <a:lnTo>
                    <a:pt x="670" y="218"/>
                  </a:lnTo>
                  <a:lnTo>
                    <a:pt x="670" y="218"/>
                  </a:lnTo>
                  <a:lnTo>
                    <a:pt x="681" y="205"/>
                  </a:lnTo>
                  <a:lnTo>
                    <a:pt x="688" y="196"/>
                  </a:lnTo>
                  <a:lnTo>
                    <a:pt x="688" y="196"/>
                  </a:lnTo>
                  <a:lnTo>
                    <a:pt x="694" y="187"/>
                  </a:lnTo>
                  <a:lnTo>
                    <a:pt x="701" y="168"/>
                  </a:lnTo>
                  <a:lnTo>
                    <a:pt x="711" y="142"/>
                  </a:lnTo>
                  <a:lnTo>
                    <a:pt x="711" y="142"/>
                  </a:lnTo>
                  <a:lnTo>
                    <a:pt x="724" y="141"/>
                  </a:lnTo>
                  <a:lnTo>
                    <a:pt x="735" y="141"/>
                  </a:lnTo>
                  <a:lnTo>
                    <a:pt x="747" y="139"/>
                  </a:lnTo>
                  <a:lnTo>
                    <a:pt x="747" y="139"/>
                  </a:lnTo>
                  <a:lnTo>
                    <a:pt x="749" y="138"/>
                  </a:lnTo>
                  <a:lnTo>
                    <a:pt x="750" y="136"/>
                  </a:lnTo>
                  <a:lnTo>
                    <a:pt x="750" y="134"/>
                  </a:lnTo>
                  <a:lnTo>
                    <a:pt x="749" y="132"/>
                  </a:lnTo>
                  <a:lnTo>
                    <a:pt x="747" y="126"/>
                  </a:lnTo>
                  <a:lnTo>
                    <a:pt x="743" y="120"/>
                  </a:lnTo>
                  <a:lnTo>
                    <a:pt x="733" y="109"/>
                  </a:lnTo>
                  <a:lnTo>
                    <a:pt x="729" y="102"/>
                  </a:lnTo>
                  <a:lnTo>
                    <a:pt x="729" y="102"/>
                  </a:lnTo>
                  <a:lnTo>
                    <a:pt x="731" y="92"/>
                  </a:lnTo>
                  <a:lnTo>
                    <a:pt x="736" y="70"/>
                  </a:lnTo>
                  <a:lnTo>
                    <a:pt x="738" y="57"/>
                  </a:lnTo>
                  <a:lnTo>
                    <a:pt x="739" y="45"/>
                  </a:lnTo>
                  <a:lnTo>
                    <a:pt x="738" y="32"/>
                  </a:lnTo>
                  <a:lnTo>
                    <a:pt x="737" y="27"/>
                  </a:lnTo>
                  <a:lnTo>
                    <a:pt x="736" y="22"/>
                  </a:lnTo>
                  <a:lnTo>
                    <a:pt x="736" y="22"/>
                  </a:lnTo>
                  <a:lnTo>
                    <a:pt x="731" y="14"/>
                  </a:lnTo>
                  <a:lnTo>
                    <a:pt x="724" y="8"/>
                  </a:lnTo>
                  <a:lnTo>
                    <a:pt x="715" y="3"/>
                  </a:lnTo>
                  <a:lnTo>
                    <a:pt x="703" y="1"/>
                  </a:lnTo>
                  <a:lnTo>
                    <a:pt x="690" y="0"/>
                  </a:lnTo>
                  <a:lnTo>
                    <a:pt x="675" y="0"/>
                  </a:lnTo>
                  <a:lnTo>
                    <a:pt x="655" y="2"/>
                  </a:lnTo>
                  <a:lnTo>
                    <a:pt x="634" y="4"/>
                  </a:lnTo>
                  <a:lnTo>
                    <a:pt x="634" y="4"/>
                  </a:lnTo>
                  <a:lnTo>
                    <a:pt x="611" y="8"/>
                  </a:lnTo>
                  <a:lnTo>
                    <a:pt x="588" y="13"/>
                  </a:lnTo>
                  <a:lnTo>
                    <a:pt x="567" y="18"/>
                  </a:lnTo>
                  <a:lnTo>
                    <a:pt x="547" y="25"/>
                  </a:lnTo>
                  <a:lnTo>
                    <a:pt x="531" y="31"/>
                  </a:lnTo>
                  <a:lnTo>
                    <a:pt x="517" y="39"/>
                  </a:lnTo>
                  <a:lnTo>
                    <a:pt x="511" y="43"/>
                  </a:lnTo>
                  <a:lnTo>
                    <a:pt x="508" y="46"/>
                  </a:lnTo>
                  <a:lnTo>
                    <a:pt x="504" y="51"/>
                  </a:lnTo>
                  <a:lnTo>
                    <a:pt x="503" y="55"/>
                  </a:lnTo>
                  <a:lnTo>
                    <a:pt x="503" y="55"/>
                  </a:lnTo>
                  <a:lnTo>
                    <a:pt x="502" y="63"/>
                  </a:lnTo>
                  <a:lnTo>
                    <a:pt x="503" y="70"/>
                  </a:lnTo>
                  <a:lnTo>
                    <a:pt x="505" y="78"/>
                  </a:lnTo>
                  <a:lnTo>
                    <a:pt x="508" y="84"/>
                  </a:lnTo>
                  <a:lnTo>
                    <a:pt x="514" y="92"/>
                  </a:lnTo>
                  <a:lnTo>
                    <a:pt x="517" y="94"/>
                  </a:lnTo>
                  <a:lnTo>
                    <a:pt x="517" y="94"/>
                  </a:lnTo>
                  <a:close/>
                  <a:moveTo>
                    <a:pt x="470" y="400"/>
                  </a:moveTo>
                  <a:lnTo>
                    <a:pt x="470" y="400"/>
                  </a:lnTo>
                  <a:lnTo>
                    <a:pt x="459" y="422"/>
                  </a:lnTo>
                  <a:lnTo>
                    <a:pt x="441" y="458"/>
                  </a:lnTo>
                  <a:lnTo>
                    <a:pt x="441" y="458"/>
                  </a:lnTo>
                  <a:lnTo>
                    <a:pt x="436" y="474"/>
                  </a:lnTo>
                  <a:lnTo>
                    <a:pt x="426" y="501"/>
                  </a:lnTo>
                  <a:lnTo>
                    <a:pt x="404" y="577"/>
                  </a:lnTo>
                  <a:lnTo>
                    <a:pt x="372" y="680"/>
                  </a:lnTo>
                  <a:lnTo>
                    <a:pt x="357" y="615"/>
                  </a:lnTo>
                  <a:lnTo>
                    <a:pt x="357" y="615"/>
                  </a:lnTo>
                  <a:lnTo>
                    <a:pt x="372" y="574"/>
                  </a:lnTo>
                  <a:lnTo>
                    <a:pt x="386" y="541"/>
                  </a:lnTo>
                  <a:lnTo>
                    <a:pt x="398" y="513"/>
                  </a:lnTo>
                  <a:lnTo>
                    <a:pt x="398" y="513"/>
                  </a:lnTo>
                  <a:lnTo>
                    <a:pt x="407" y="489"/>
                  </a:lnTo>
                  <a:lnTo>
                    <a:pt x="414" y="464"/>
                  </a:lnTo>
                  <a:lnTo>
                    <a:pt x="423" y="436"/>
                  </a:lnTo>
                  <a:lnTo>
                    <a:pt x="430" y="436"/>
                  </a:lnTo>
                  <a:lnTo>
                    <a:pt x="430" y="436"/>
                  </a:lnTo>
                  <a:lnTo>
                    <a:pt x="438" y="421"/>
                  </a:lnTo>
                  <a:lnTo>
                    <a:pt x="446" y="409"/>
                  </a:lnTo>
                  <a:lnTo>
                    <a:pt x="452" y="400"/>
                  </a:lnTo>
                  <a:lnTo>
                    <a:pt x="452" y="400"/>
                  </a:lnTo>
                  <a:lnTo>
                    <a:pt x="458" y="396"/>
                  </a:lnTo>
                  <a:lnTo>
                    <a:pt x="462" y="392"/>
                  </a:lnTo>
                  <a:lnTo>
                    <a:pt x="466" y="390"/>
                  </a:lnTo>
                  <a:lnTo>
                    <a:pt x="466" y="390"/>
                  </a:lnTo>
                  <a:lnTo>
                    <a:pt x="468" y="394"/>
                  </a:lnTo>
                  <a:lnTo>
                    <a:pt x="470" y="398"/>
                  </a:lnTo>
                  <a:lnTo>
                    <a:pt x="470" y="400"/>
                  </a:lnTo>
                  <a:lnTo>
                    <a:pt x="470" y="400"/>
                  </a:lnTo>
                  <a:close/>
                  <a:moveTo>
                    <a:pt x="350" y="451"/>
                  </a:moveTo>
                  <a:lnTo>
                    <a:pt x="350" y="451"/>
                  </a:lnTo>
                  <a:lnTo>
                    <a:pt x="345" y="492"/>
                  </a:lnTo>
                  <a:lnTo>
                    <a:pt x="341" y="520"/>
                  </a:lnTo>
                  <a:lnTo>
                    <a:pt x="339" y="538"/>
                  </a:lnTo>
                  <a:lnTo>
                    <a:pt x="339" y="538"/>
                  </a:lnTo>
                  <a:lnTo>
                    <a:pt x="339" y="546"/>
                  </a:lnTo>
                  <a:lnTo>
                    <a:pt x="338" y="550"/>
                  </a:lnTo>
                  <a:lnTo>
                    <a:pt x="335" y="556"/>
                  </a:lnTo>
                  <a:lnTo>
                    <a:pt x="317" y="520"/>
                  </a:lnTo>
                  <a:lnTo>
                    <a:pt x="317" y="520"/>
                  </a:lnTo>
                  <a:lnTo>
                    <a:pt x="317" y="518"/>
                  </a:lnTo>
                  <a:lnTo>
                    <a:pt x="317" y="510"/>
                  </a:lnTo>
                  <a:lnTo>
                    <a:pt x="317" y="510"/>
                  </a:lnTo>
                  <a:lnTo>
                    <a:pt x="318" y="496"/>
                  </a:lnTo>
                  <a:lnTo>
                    <a:pt x="318" y="490"/>
                  </a:lnTo>
                  <a:lnTo>
                    <a:pt x="317" y="484"/>
                  </a:lnTo>
                  <a:lnTo>
                    <a:pt x="317" y="484"/>
                  </a:lnTo>
                  <a:lnTo>
                    <a:pt x="312" y="471"/>
                  </a:lnTo>
                  <a:lnTo>
                    <a:pt x="310" y="465"/>
                  </a:lnTo>
                  <a:lnTo>
                    <a:pt x="321" y="454"/>
                  </a:lnTo>
                  <a:lnTo>
                    <a:pt x="350" y="451"/>
                  </a:ln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Freeform 16">
              <a:extLst>
                <a:ext uri="{FF2B5EF4-FFF2-40B4-BE49-F238E27FC236}">
                  <a16:creationId xmlns:a16="http://schemas.microsoft.com/office/drawing/2014/main" id="{CF169CB2-4DD3-40D6-ABED-5B1048C386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80414" y="1438592"/>
              <a:ext cx="508995" cy="2034764"/>
            </a:xfrm>
            <a:custGeom>
              <a:avLst/>
              <a:gdLst>
                <a:gd name="T0" fmla="*/ 146 w 418"/>
                <a:gd name="T1" fmla="*/ 365 h 1671"/>
                <a:gd name="T2" fmla="*/ 137 w 418"/>
                <a:gd name="T3" fmla="*/ 444 h 1671"/>
                <a:gd name="T4" fmla="*/ 101 w 418"/>
                <a:gd name="T5" fmla="*/ 506 h 1671"/>
                <a:gd name="T6" fmla="*/ 124 w 418"/>
                <a:gd name="T7" fmla="*/ 534 h 1671"/>
                <a:gd name="T8" fmla="*/ 111 w 418"/>
                <a:gd name="T9" fmla="*/ 661 h 1671"/>
                <a:gd name="T10" fmla="*/ 69 w 418"/>
                <a:gd name="T11" fmla="*/ 874 h 1671"/>
                <a:gd name="T12" fmla="*/ 68 w 418"/>
                <a:gd name="T13" fmla="*/ 916 h 1671"/>
                <a:gd name="T14" fmla="*/ 81 w 418"/>
                <a:gd name="T15" fmla="*/ 942 h 1671"/>
                <a:gd name="T16" fmla="*/ 105 w 418"/>
                <a:gd name="T17" fmla="*/ 951 h 1671"/>
                <a:gd name="T18" fmla="*/ 95 w 418"/>
                <a:gd name="T19" fmla="*/ 923 h 1671"/>
                <a:gd name="T20" fmla="*/ 111 w 418"/>
                <a:gd name="T21" fmla="*/ 932 h 1671"/>
                <a:gd name="T22" fmla="*/ 107 w 418"/>
                <a:gd name="T23" fmla="*/ 871 h 1671"/>
                <a:gd name="T24" fmla="*/ 120 w 418"/>
                <a:gd name="T25" fmla="*/ 841 h 1671"/>
                <a:gd name="T26" fmla="*/ 118 w 418"/>
                <a:gd name="T27" fmla="*/ 887 h 1671"/>
                <a:gd name="T28" fmla="*/ 98 w 418"/>
                <a:gd name="T29" fmla="*/ 1172 h 1671"/>
                <a:gd name="T30" fmla="*/ 128 w 418"/>
                <a:gd name="T31" fmla="*/ 1338 h 1671"/>
                <a:gd name="T32" fmla="*/ 143 w 418"/>
                <a:gd name="T33" fmla="*/ 1530 h 1671"/>
                <a:gd name="T34" fmla="*/ 122 w 418"/>
                <a:gd name="T35" fmla="*/ 1576 h 1671"/>
                <a:gd name="T36" fmla="*/ 33 w 418"/>
                <a:gd name="T37" fmla="*/ 1615 h 1671"/>
                <a:gd name="T38" fmla="*/ 3 w 418"/>
                <a:gd name="T39" fmla="*/ 1639 h 1671"/>
                <a:gd name="T40" fmla="*/ 13 w 418"/>
                <a:gd name="T41" fmla="*/ 1649 h 1671"/>
                <a:gd name="T42" fmla="*/ 102 w 418"/>
                <a:gd name="T43" fmla="*/ 1670 h 1671"/>
                <a:gd name="T44" fmla="*/ 228 w 418"/>
                <a:gd name="T45" fmla="*/ 1657 h 1671"/>
                <a:gd name="T46" fmla="*/ 350 w 418"/>
                <a:gd name="T47" fmla="*/ 1662 h 1671"/>
                <a:gd name="T48" fmla="*/ 382 w 418"/>
                <a:gd name="T49" fmla="*/ 1645 h 1671"/>
                <a:gd name="T50" fmla="*/ 379 w 418"/>
                <a:gd name="T51" fmla="*/ 1606 h 1671"/>
                <a:gd name="T52" fmla="*/ 371 w 418"/>
                <a:gd name="T53" fmla="*/ 1488 h 1671"/>
                <a:gd name="T54" fmla="*/ 358 w 418"/>
                <a:gd name="T55" fmla="*/ 1352 h 1671"/>
                <a:gd name="T56" fmla="*/ 330 w 418"/>
                <a:gd name="T57" fmla="*/ 1216 h 1671"/>
                <a:gd name="T58" fmla="*/ 348 w 418"/>
                <a:gd name="T59" fmla="*/ 1043 h 1671"/>
                <a:gd name="T60" fmla="*/ 368 w 418"/>
                <a:gd name="T61" fmla="*/ 1013 h 1671"/>
                <a:gd name="T62" fmla="*/ 388 w 418"/>
                <a:gd name="T63" fmla="*/ 995 h 1671"/>
                <a:gd name="T64" fmla="*/ 391 w 418"/>
                <a:gd name="T65" fmla="*/ 954 h 1671"/>
                <a:gd name="T66" fmla="*/ 389 w 418"/>
                <a:gd name="T67" fmla="*/ 903 h 1671"/>
                <a:gd name="T68" fmla="*/ 407 w 418"/>
                <a:gd name="T69" fmla="*/ 834 h 1671"/>
                <a:gd name="T70" fmla="*/ 402 w 418"/>
                <a:gd name="T71" fmla="*/ 779 h 1671"/>
                <a:gd name="T72" fmla="*/ 404 w 418"/>
                <a:gd name="T73" fmla="*/ 642 h 1671"/>
                <a:gd name="T74" fmla="*/ 418 w 418"/>
                <a:gd name="T75" fmla="*/ 583 h 1671"/>
                <a:gd name="T76" fmla="*/ 388 w 418"/>
                <a:gd name="T77" fmla="*/ 487 h 1671"/>
                <a:gd name="T78" fmla="*/ 378 w 418"/>
                <a:gd name="T79" fmla="*/ 396 h 1671"/>
                <a:gd name="T80" fmla="*/ 310 w 418"/>
                <a:gd name="T81" fmla="*/ 304 h 1671"/>
                <a:gd name="T82" fmla="*/ 322 w 418"/>
                <a:gd name="T83" fmla="*/ 272 h 1671"/>
                <a:gd name="T84" fmla="*/ 369 w 418"/>
                <a:gd name="T85" fmla="*/ 191 h 1671"/>
                <a:gd name="T86" fmla="*/ 368 w 418"/>
                <a:gd name="T87" fmla="*/ 98 h 1671"/>
                <a:gd name="T88" fmla="*/ 323 w 418"/>
                <a:gd name="T89" fmla="*/ 50 h 1671"/>
                <a:gd name="T90" fmla="*/ 300 w 418"/>
                <a:gd name="T91" fmla="*/ 24 h 1671"/>
                <a:gd name="T92" fmla="*/ 251 w 418"/>
                <a:gd name="T93" fmla="*/ 2 h 1671"/>
                <a:gd name="T94" fmla="*/ 173 w 418"/>
                <a:gd name="T95" fmla="*/ 5 h 1671"/>
                <a:gd name="T96" fmla="*/ 124 w 418"/>
                <a:gd name="T97" fmla="*/ 30 h 1671"/>
                <a:gd name="T98" fmla="*/ 81 w 418"/>
                <a:gd name="T99" fmla="*/ 88 h 1671"/>
                <a:gd name="T100" fmla="*/ 91 w 418"/>
                <a:gd name="T101" fmla="*/ 115 h 1671"/>
                <a:gd name="T102" fmla="*/ 95 w 418"/>
                <a:gd name="T103" fmla="*/ 148 h 1671"/>
                <a:gd name="T104" fmla="*/ 95 w 418"/>
                <a:gd name="T105" fmla="*/ 180 h 1671"/>
                <a:gd name="T106" fmla="*/ 92 w 418"/>
                <a:gd name="T107" fmla="*/ 213 h 1671"/>
                <a:gd name="T108" fmla="*/ 101 w 418"/>
                <a:gd name="T109" fmla="*/ 246 h 1671"/>
                <a:gd name="T110" fmla="*/ 112 w 418"/>
                <a:gd name="T111" fmla="*/ 280 h 1671"/>
                <a:gd name="T112" fmla="*/ 154 w 418"/>
                <a:gd name="T113" fmla="*/ 303 h 1671"/>
                <a:gd name="T114" fmla="*/ 242 w 418"/>
                <a:gd name="T115" fmla="*/ 1262 h 1671"/>
                <a:gd name="T116" fmla="*/ 284 w 418"/>
                <a:gd name="T117" fmla="*/ 1517 h 1671"/>
                <a:gd name="T118" fmla="*/ 265 w 418"/>
                <a:gd name="T119" fmla="*/ 1576 h 1671"/>
                <a:gd name="T120" fmla="*/ 225 w 418"/>
                <a:gd name="T121" fmla="*/ 1561 h 1671"/>
                <a:gd name="T122" fmla="*/ 212 w 418"/>
                <a:gd name="T123" fmla="*/ 1462 h 1671"/>
                <a:gd name="T124" fmla="*/ 216 w 418"/>
                <a:gd name="T125" fmla="*/ 1275 h 1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18" h="1671">
                  <a:moveTo>
                    <a:pt x="186" y="306"/>
                  </a:moveTo>
                  <a:lnTo>
                    <a:pt x="186" y="306"/>
                  </a:lnTo>
                  <a:lnTo>
                    <a:pt x="180" y="313"/>
                  </a:lnTo>
                  <a:lnTo>
                    <a:pt x="166" y="331"/>
                  </a:lnTo>
                  <a:lnTo>
                    <a:pt x="150" y="353"/>
                  </a:lnTo>
                  <a:lnTo>
                    <a:pt x="146" y="365"/>
                  </a:lnTo>
                  <a:lnTo>
                    <a:pt x="141" y="373"/>
                  </a:lnTo>
                  <a:lnTo>
                    <a:pt x="141" y="373"/>
                  </a:lnTo>
                  <a:lnTo>
                    <a:pt x="140" y="392"/>
                  </a:lnTo>
                  <a:lnTo>
                    <a:pt x="140" y="415"/>
                  </a:lnTo>
                  <a:lnTo>
                    <a:pt x="140" y="435"/>
                  </a:lnTo>
                  <a:lnTo>
                    <a:pt x="137" y="444"/>
                  </a:lnTo>
                  <a:lnTo>
                    <a:pt x="134" y="451"/>
                  </a:lnTo>
                  <a:lnTo>
                    <a:pt x="134" y="451"/>
                  </a:lnTo>
                  <a:lnTo>
                    <a:pt x="124" y="466"/>
                  </a:lnTo>
                  <a:lnTo>
                    <a:pt x="112" y="484"/>
                  </a:lnTo>
                  <a:lnTo>
                    <a:pt x="104" y="500"/>
                  </a:lnTo>
                  <a:lnTo>
                    <a:pt x="101" y="506"/>
                  </a:lnTo>
                  <a:lnTo>
                    <a:pt x="101" y="510"/>
                  </a:lnTo>
                  <a:lnTo>
                    <a:pt x="101" y="510"/>
                  </a:lnTo>
                  <a:lnTo>
                    <a:pt x="105" y="516"/>
                  </a:lnTo>
                  <a:lnTo>
                    <a:pt x="114" y="523"/>
                  </a:lnTo>
                  <a:lnTo>
                    <a:pt x="121" y="531"/>
                  </a:lnTo>
                  <a:lnTo>
                    <a:pt x="124" y="534"/>
                  </a:lnTo>
                  <a:lnTo>
                    <a:pt x="124" y="534"/>
                  </a:lnTo>
                  <a:lnTo>
                    <a:pt x="122" y="538"/>
                  </a:lnTo>
                  <a:lnTo>
                    <a:pt x="121" y="549"/>
                  </a:lnTo>
                  <a:lnTo>
                    <a:pt x="117" y="588"/>
                  </a:lnTo>
                  <a:lnTo>
                    <a:pt x="111" y="661"/>
                  </a:lnTo>
                  <a:lnTo>
                    <a:pt x="111" y="661"/>
                  </a:lnTo>
                  <a:lnTo>
                    <a:pt x="111" y="700"/>
                  </a:lnTo>
                  <a:lnTo>
                    <a:pt x="111" y="723"/>
                  </a:lnTo>
                  <a:lnTo>
                    <a:pt x="111" y="723"/>
                  </a:lnTo>
                  <a:lnTo>
                    <a:pt x="91" y="796"/>
                  </a:lnTo>
                  <a:lnTo>
                    <a:pt x="78" y="850"/>
                  </a:lnTo>
                  <a:lnTo>
                    <a:pt x="69" y="874"/>
                  </a:lnTo>
                  <a:lnTo>
                    <a:pt x="69" y="874"/>
                  </a:lnTo>
                  <a:lnTo>
                    <a:pt x="68" y="877"/>
                  </a:lnTo>
                  <a:lnTo>
                    <a:pt x="68" y="881"/>
                  </a:lnTo>
                  <a:lnTo>
                    <a:pt x="68" y="903"/>
                  </a:lnTo>
                  <a:lnTo>
                    <a:pt x="68" y="903"/>
                  </a:lnTo>
                  <a:lnTo>
                    <a:pt x="68" y="916"/>
                  </a:lnTo>
                  <a:lnTo>
                    <a:pt x="70" y="926"/>
                  </a:lnTo>
                  <a:lnTo>
                    <a:pt x="73" y="932"/>
                  </a:lnTo>
                  <a:lnTo>
                    <a:pt x="75" y="936"/>
                  </a:lnTo>
                  <a:lnTo>
                    <a:pt x="75" y="936"/>
                  </a:lnTo>
                  <a:lnTo>
                    <a:pt x="76" y="939"/>
                  </a:lnTo>
                  <a:lnTo>
                    <a:pt x="81" y="942"/>
                  </a:lnTo>
                  <a:lnTo>
                    <a:pt x="91" y="949"/>
                  </a:lnTo>
                  <a:lnTo>
                    <a:pt x="101" y="955"/>
                  </a:lnTo>
                  <a:lnTo>
                    <a:pt x="105" y="955"/>
                  </a:lnTo>
                  <a:lnTo>
                    <a:pt x="105" y="955"/>
                  </a:lnTo>
                  <a:lnTo>
                    <a:pt x="105" y="955"/>
                  </a:lnTo>
                  <a:lnTo>
                    <a:pt x="105" y="951"/>
                  </a:lnTo>
                  <a:lnTo>
                    <a:pt x="102" y="946"/>
                  </a:lnTo>
                  <a:lnTo>
                    <a:pt x="98" y="936"/>
                  </a:lnTo>
                  <a:lnTo>
                    <a:pt x="98" y="936"/>
                  </a:lnTo>
                  <a:lnTo>
                    <a:pt x="96" y="932"/>
                  </a:lnTo>
                  <a:lnTo>
                    <a:pt x="95" y="928"/>
                  </a:lnTo>
                  <a:lnTo>
                    <a:pt x="95" y="923"/>
                  </a:lnTo>
                  <a:lnTo>
                    <a:pt x="95" y="923"/>
                  </a:lnTo>
                  <a:lnTo>
                    <a:pt x="102" y="929"/>
                  </a:lnTo>
                  <a:lnTo>
                    <a:pt x="108" y="932"/>
                  </a:lnTo>
                  <a:lnTo>
                    <a:pt x="109" y="932"/>
                  </a:lnTo>
                  <a:lnTo>
                    <a:pt x="111" y="932"/>
                  </a:lnTo>
                  <a:lnTo>
                    <a:pt x="111" y="932"/>
                  </a:lnTo>
                  <a:lnTo>
                    <a:pt x="111" y="925"/>
                  </a:lnTo>
                  <a:lnTo>
                    <a:pt x="109" y="915"/>
                  </a:lnTo>
                  <a:lnTo>
                    <a:pt x="105" y="896"/>
                  </a:lnTo>
                  <a:lnTo>
                    <a:pt x="105" y="896"/>
                  </a:lnTo>
                  <a:lnTo>
                    <a:pt x="105" y="884"/>
                  </a:lnTo>
                  <a:lnTo>
                    <a:pt x="107" y="871"/>
                  </a:lnTo>
                  <a:lnTo>
                    <a:pt x="108" y="861"/>
                  </a:lnTo>
                  <a:lnTo>
                    <a:pt x="109" y="858"/>
                  </a:lnTo>
                  <a:lnTo>
                    <a:pt x="111" y="857"/>
                  </a:lnTo>
                  <a:lnTo>
                    <a:pt x="111" y="857"/>
                  </a:lnTo>
                  <a:lnTo>
                    <a:pt x="114" y="851"/>
                  </a:lnTo>
                  <a:lnTo>
                    <a:pt x="120" y="841"/>
                  </a:lnTo>
                  <a:lnTo>
                    <a:pt x="127" y="825"/>
                  </a:lnTo>
                  <a:lnTo>
                    <a:pt x="127" y="825"/>
                  </a:lnTo>
                  <a:lnTo>
                    <a:pt x="121" y="855"/>
                  </a:lnTo>
                  <a:lnTo>
                    <a:pt x="118" y="877"/>
                  </a:lnTo>
                  <a:lnTo>
                    <a:pt x="118" y="884"/>
                  </a:lnTo>
                  <a:lnTo>
                    <a:pt x="118" y="887"/>
                  </a:lnTo>
                  <a:lnTo>
                    <a:pt x="118" y="887"/>
                  </a:lnTo>
                  <a:lnTo>
                    <a:pt x="122" y="889"/>
                  </a:lnTo>
                  <a:lnTo>
                    <a:pt x="124" y="890"/>
                  </a:lnTo>
                  <a:lnTo>
                    <a:pt x="127" y="893"/>
                  </a:lnTo>
                  <a:lnTo>
                    <a:pt x="127" y="893"/>
                  </a:lnTo>
                  <a:lnTo>
                    <a:pt x="98" y="1172"/>
                  </a:lnTo>
                  <a:lnTo>
                    <a:pt x="98" y="1172"/>
                  </a:lnTo>
                  <a:lnTo>
                    <a:pt x="98" y="1179"/>
                  </a:lnTo>
                  <a:lnTo>
                    <a:pt x="101" y="1185"/>
                  </a:lnTo>
                  <a:lnTo>
                    <a:pt x="105" y="1190"/>
                  </a:lnTo>
                  <a:lnTo>
                    <a:pt x="105" y="1190"/>
                  </a:lnTo>
                  <a:lnTo>
                    <a:pt x="128" y="1338"/>
                  </a:lnTo>
                  <a:lnTo>
                    <a:pt x="143" y="1443"/>
                  </a:lnTo>
                  <a:lnTo>
                    <a:pt x="147" y="1480"/>
                  </a:lnTo>
                  <a:lnTo>
                    <a:pt x="147" y="1498"/>
                  </a:lnTo>
                  <a:lnTo>
                    <a:pt x="147" y="1498"/>
                  </a:lnTo>
                  <a:lnTo>
                    <a:pt x="144" y="1512"/>
                  </a:lnTo>
                  <a:lnTo>
                    <a:pt x="143" y="1530"/>
                  </a:lnTo>
                  <a:lnTo>
                    <a:pt x="141" y="1545"/>
                  </a:lnTo>
                  <a:lnTo>
                    <a:pt x="138" y="1553"/>
                  </a:lnTo>
                  <a:lnTo>
                    <a:pt x="137" y="1557"/>
                  </a:lnTo>
                  <a:lnTo>
                    <a:pt x="137" y="1557"/>
                  </a:lnTo>
                  <a:lnTo>
                    <a:pt x="131" y="1566"/>
                  </a:lnTo>
                  <a:lnTo>
                    <a:pt x="122" y="1576"/>
                  </a:lnTo>
                  <a:lnTo>
                    <a:pt x="111" y="1584"/>
                  </a:lnTo>
                  <a:lnTo>
                    <a:pt x="98" y="1593"/>
                  </a:lnTo>
                  <a:lnTo>
                    <a:pt x="98" y="1593"/>
                  </a:lnTo>
                  <a:lnTo>
                    <a:pt x="79" y="1600"/>
                  </a:lnTo>
                  <a:lnTo>
                    <a:pt x="55" y="1607"/>
                  </a:lnTo>
                  <a:lnTo>
                    <a:pt x="33" y="1615"/>
                  </a:lnTo>
                  <a:lnTo>
                    <a:pt x="24" y="1618"/>
                  </a:lnTo>
                  <a:lnTo>
                    <a:pt x="19" y="1622"/>
                  </a:lnTo>
                  <a:lnTo>
                    <a:pt x="19" y="1622"/>
                  </a:lnTo>
                  <a:lnTo>
                    <a:pt x="4" y="1632"/>
                  </a:lnTo>
                  <a:lnTo>
                    <a:pt x="3" y="1635"/>
                  </a:lnTo>
                  <a:lnTo>
                    <a:pt x="3" y="1639"/>
                  </a:lnTo>
                  <a:lnTo>
                    <a:pt x="3" y="1639"/>
                  </a:lnTo>
                  <a:lnTo>
                    <a:pt x="3" y="1641"/>
                  </a:lnTo>
                  <a:lnTo>
                    <a:pt x="3" y="1642"/>
                  </a:lnTo>
                  <a:lnTo>
                    <a:pt x="0" y="1642"/>
                  </a:lnTo>
                  <a:lnTo>
                    <a:pt x="13" y="1649"/>
                  </a:lnTo>
                  <a:lnTo>
                    <a:pt x="13" y="1649"/>
                  </a:lnTo>
                  <a:lnTo>
                    <a:pt x="29" y="1658"/>
                  </a:lnTo>
                  <a:lnTo>
                    <a:pt x="46" y="1665"/>
                  </a:lnTo>
                  <a:lnTo>
                    <a:pt x="65" y="1670"/>
                  </a:lnTo>
                  <a:lnTo>
                    <a:pt x="88" y="1671"/>
                  </a:lnTo>
                  <a:lnTo>
                    <a:pt x="88" y="1671"/>
                  </a:lnTo>
                  <a:lnTo>
                    <a:pt x="102" y="1670"/>
                  </a:lnTo>
                  <a:lnTo>
                    <a:pt x="122" y="1668"/>
                  </a:lnTo>
                  <a:lnTo>
                    <a:pt x="166" y="1661"/>
                  </a:lnTo>
                  <a:lnTo>
                    <a:pt x="219" y="1652"/>
                  </a:lnTo>
                  <a:lnTo>
                    <a:pt x="219" y="1652"/>
                  </a:lnTo>
                  <a:lnTo>
                    <a:pt x="222" y="1654"/>
                  </a:lnTo>
                  <a:lnTo>
                    <a:pt x="228" y="1657"/>
                  </a:lnTo>
                  <a:lnTo>
                    <a:pt x="238" y="1661"/>
                  </a:lnTo>
                  <a:lnTo>
                    <a:pt x="252" y="1662"/>
                  </a:lnTo>
                  <a:lnTo>
                    <a:pt x="252" y="1662"/>
                  </a:lnTo>
                  <a:lnTo>
                    <a:pt x="280" y="1664"/>
                  </a:lnTo>
                  <a:lnTo>
                    <a:pt x="316" y="1664"/>
                  </a:lnTo>
                  <a:lnTo>
                    <a:pt x="350" y="1662"/>
                  </a:lnTo>
                  <a:lnTo>
                    <a:pt x="363" y="1662"/>
                  </a:lnTo>
                  <a:lnTo>
                    <a:pt x="369" y="1661"/>
                  </a:lnTo>
                  <a:lnTo>
                    <a:pt x="369" y="1661"/>
                  </a:lnTo>
                  <a:lnTo>
                    <a:pt x="375" y="1657"/>
                  </a:lnTo>
                  <a:lnTo>
                    <a:pt x="379" y="1652"/>
                  </a:lnTo>
                  <a:lnTo>
                    <a:pt x="382" y="1645"/>
                  </a:lnTo>
                  <a:lnTo>
                    <a:pt x="385" y="1636"/>
                  </a:lnTo>
                  <a:lnTo>
                    <a:pt x="385" y="1636"/>
                  </a:lnTo>
                  <a:lnTo>
                    <a:pt x="385" y="1629"/>
                  </a:lnTo>
                  <a:lnTo>
                    <a:pt x="384" y="1622"/>
                  </a:lnTo>
                  <a:lnTo>
                    <a:pt x="379" y="1606"/>
                  </a:lnTo>
                  <a:lnTo>
                    <a:pt x="379" y="1606"/>
                  </a:lnTo>
                  <a:lnTo>
                    <a:pt x="378" y="1596"/>
                  </a:lnTo>
                  <a:lnTo>
                    <a:pt x="378" y="1586"/>
                  </a:lnTo>
                  <a:lnTo>
                    <a:pt x="376" y="1550"/>
                  </a:lnTo>
                  <a:lnTo>
                    <a:pt x="376" y="1550"/>
                  </a:lnTo>
                  <a:lnTo>
                    <a:pt x="375" y="1521"/>
                  </a:lnTo>
                  <a:lnTo>
                    <a:pt x="371" y="1488"/>
                  </a:lnTo>
                  <a:lnTo>
                    <a:pt x="366" y="1453"/>
                  </a:lnTo>
                  <a:lnTo>
                    <a:pt x="362" y="1417"/>
                  </a:lnTo>
                  <a:lnTo>
                    <a:pt x="362" y="1417"/>
                  </a:lnTo>
                  <a:lnTo>
                    <a:pt x="359" y="1388"/>
                  </a:lnTo>
                  <a:lnTo>
                    <a:pt x="359" y="1368"/>
                  </a:lnTo>
                  <a:lnTo>
                    <a:pt x="358" y="1352"/>
                  </a:lnTo>
                  <a:lnTo>
                    <a:pt x="353" y="1329"/>
                  </a:lnTo>
                  <a:lnTo>
                    <a:pt x="353" y="1329"/>
                  </a:lnTo>
                  <a:lnTo>
                    <a:pt x="346" y="1297"/>
                  </a:lnTo>
                  <a:lnTo>
                    <a:pt x="339" y="1260"/>
                  </a:lnTo>
                  <a:lnTo>
                    <a:pt x="330" y="1216"/>
                  </a:lnTo>
                  <a:lnTo>
                    <a:pt x="330" y="1216"/>
                  </a:lnTo>
                  <a:lnTo>
                    <a:pt x="337" y="1153"/>
                  </a:lnTo>
                  <a:lnTo>
                    <a:pt x="343" y="1104"/>
                  </a:lnTo>
                  <a:lnTo>
                    <a:pt x="346" y="1066"/>
                  </a:lnTo>
                  <a:lnTo>
                    <a:pt x="346" y="1066"/>
                  </a:lnTo>
                  <a:lnTo>
                    <a:pt x="346" y="1053"/>
                  </a:lnTo>
                  <a:lnTo>
                    <a:pt x="348" y="1043"/>
                  </a:lnTo>
                  <a:lnTo>
                    <a:pt x="352" y="1026"/>
                  </a:lnTo>
                  <a:lnTo>
                    <a:pt x="356" y="1016"/>
                  </a:lnTo>
                  <a:lnTo>
                    <a:pt x="359" y="1011"/>
                  </a:lnTo>
                  <a:lnTo>
                    <a:pt x="359" y="1011"/>
                  </a:lnTo>
                  <a:lnTo>
                    <a:pt x="363" y="1013"/>
                  </a:lnTo>
                  <a:lnTo>
                    <a:pt x="368" y="1013"/>
                  </a:lnTo>
                  <a:lnTo>
                    <a:pt x="375" y="1008"/>
                  </a:lnTo>
                  <a:lnTo>
                    <a:pt x="375" y="1008"/>
                  </a:lnTo>
                  <a:lnTo>
                    <a:pt x="382" y="1004"/>
                  </a:lnTo>
                  <a:lnTo>
                    <a:pt x="382" y="1004"/>
                  </a:lnTo>
                  <a:lnTo>
                    <a:pt x="388" y="995"/>
                  </a:lnTo>
                  <a:lnTo>
                    <a:pt x="388" y="995"/>
                  </a:lnTo>
                  <a:lnTo>
                    <a:pt x="391" y="988"/>
                  </a:lnTo>
                  <a:lnTo>
                    <a:pt x="392" y="978"/>
                  </a:lnTo>
                  <a:lnTo>
                    <a:pt x="394" y="971"/>
                  </a:lnTo>
                  <a:lnTo>
                    <a:pt x="392" y="965"/>
                  </a:lnTo>
                  <a:lnTo>
                    <a:pt x="392" y="965"/>
                  </a:lnTo>
                  <a:lnTo>
                    <a:pt x="391" y="954"/>
                  </a:lnTo>
                  <a:lnTo>
                    <a:pt x="389" y="939"/>
                  </a:lnTo>
                  <a:lnTo>
                    <a:pt x="389" y="939"/>
                  </a:lnTo>
                  <a:lnTo>
                    <a:pt x="389" y="920"/>
                  </a:lnTo>
                  <a:lnTo>
                    <a:pt x="389" y="910"/>
                  </a:lnTo>
                  <a:lnTo>
                    <a:pt x="389" y="903"/>
                  </a:lnTo>
                  <a:lnTo>
                    <a:pt x="389" y="903"/>
                  </a:lnTo>
                  <a:lnTo>
                    <a:pt x="398" y="889"/>
                  </a:lnTo>
                  <a:lnTo>
                    <a:pt x="405" y="874"/>
                  </a:lnTo>
                  <a:lnTo>
                    <a:pt x="405" y="874"/>
                  </a:lnTo>
                  <a:lnTo>
                    <a:pt x="407" y="866"/>
                  </a:lnTo>
                  <a:lnTo>
                    <a:pt x="407" y="850"/>
                  </a:lnTo>
                  <a:lnTo>
                    <a:pt x="407" y="834"/>
                  </a:lnTo>
                  <a:lnTo>
                    <a:pt x="405" y="822"/>
                  </a:lnTo>
                  <a:lnTo>
                    <a:pt x="405" y="822"/>
                  </a:lnTo>
                  <a:lnTo>
                    <a:pt x="404" y="818"/>
                  </a:lnTo>
                  <a:lnTo>
                    <a:pt x="402" y="798"/>
                  </a:lnTo>
                  <a:lnTo>
                    <a:pt x="402" y="798"/>
                  </a:lnTo>
                  <a:lnTo>
                    <a:pt x="402" y="779"/>
                  </a:lnTo>
                  <a:lnTo>
                    <a:pt x="404" y="763"/>
                  </a:lnTo>
                  <a:lnTo>
                    <a:pt x="407" y="744"/>
                  </a:lnTo>
                  <a:lnTo>
                    <a:pt x="408" y="720"/>
                  </a:lnTo>
                  <a:lnTo>
                    <a:pt x="408" y="720"/>
                  </a:lnTo>
                  <a:lnTo>
                    <a:pt x="407" y="684"/>
                  </a:lnTo>
                  <a:lnTo>
                    <a:pt x="404" y="642"/>
                  </a:lnTo>
                  <a:lnTo>
                    <a:pt x="399" y="596"/>
                  </a:lnTo>
                  <a:lnTo>
                    <a:pt x="399" y="596"/>
                  </a:lnTo>
                  <a:lnTo>
                    <a:pt x="410" y="590"/>
                  </a:lnTo>
                  <a:lnTo>
                    <a:pt x="415" y="586"/>
                  </a:lnTo>
                  <a:lnTo>
                    <a:pt x="417" y="584"/>
                  </a:lnTo>
                  <a:lnTo>
                    <a:pt x="418" y="583"/>
                  </a:lnTo>
                  <a:lnTo>
                    <a:pt x="418" y="583"/>
                  </a:lnTo>
                  <a:lnTo>
                    <a:pt x="412" y="571"/>
                  </a:lnTo>
                  <a:lnTo>
                    <a:pt x="401" y="551"/>
                  </a:lnTo>
                  <a:lnTo>
                    <a:pt x="385" y="523"/>
                  </a:lnTo>
                  <a:lnTo>
                    <a:pt x="385" y="523"/>
                  </a:lnTo>
                  <a:lnTo>
                    <a:pt x="388" y="487"/>
                  </a:lnTo>
                  <a:lnTo>
                    <a:pt x="391" y="457"/>
                  </a:lnTo>
                  <a:lnTo>
                    <a:pt x="389" y="433"/>
                  </a:lnTo>
                  <a:lnTo>
                    <a:pt x="389" y="433"/>
                  </a:lnTo>
                  <a:lnTo>
                    <a:pt x="388" y="422"/>
                  </a:lnTo>
                  <a:lnTo>
                    <a:pt x="385" y="414"/>
                  </a:lnTo>
                  <a:lnTo>
                    <a:pt x="378" y="396"/>
                  </a:lnTo>
                  <a:lnTo>
                    <a:pt x="369" y="383"/>
                  </a:lnTo>
                  <a:lnTo>
                    <a:pt x="366" y="379"/>
                  </a:lnTo>
                  <a:lnTo>
                    <a:pt x="326" y="331"/>
                  </a:lnTo>
                  <a:lnTo>
                    <a:pt x="326" y="331"/>
                  </a:lnTo>
                  <a:lnTo>
                    <a:pt x="316" y="316"/>
                  </a:lnTo>
                  <a:lnTo>
                    <a:pt x="310" y="304"/>
                  </a:lnTo>
                  <a:lnTo>
                    <a:pt x="307" y="298"/>
                  </a:lnTo>
                  <a:lnTo>
                    <a:pt x="307" y="285"/>
                  </a:lnTo>
                  <a:lnTo>
                    <a:pt x="307" y="285"/>
                  </a:lnTo>
                  <a:lnTo>
                    <a:pt x="309" y="285"/>
                  </a:lnTo>
                  <a:lnTo>
                    <a:pt x="314" y="281"/>
                  </a:lnTo>
                  <a:lnTo>
                    <a:pt x="322" y="272"/>
                  </a:lnTo>
                  <a:lnTo>
                    <a:pt x="333" y="256"/>
                  </a:lnTo>
                  <a:lnTo>
                    <a:pt x="333" y="256"/>
                  </a:lnTo>
                  <a:lnTo>
                    <a:pt x="348" y="233"/>
                  </a:lnTo>
                  <a:lnTo>
                    <a:pt x="356" y="220"/>
                  </a:lnTo>
                  <a:lnTo>
                    <a:pt x="363" y="206"/>
                  </a:lnTo>
                  <a:lnTo>
                    <a:pt x="369" y="191"/>
                  </a:lnTo>
                  <a:lnTo>
                    <a:pt x="375" y="176"/>
                  </a:lnTo>
                  <a:lnTo>
                    <a:pt x="378" y="161"/>
                  </a:lnTo>
                  <a:lnTo>
                    <a:pt x="376" y="145"/>
                  </a:lnTo>
                  <a:lnTo>
                    <a:pt x="376" y="145"/>
                  </a:lnTo>
                  <a:lnTo>
                    <a:pt x="374" y="119"/>
                  </a:lnTo>
                  <a:lnTo>
                    <a:pt x="368" y="98"/>
                  </a:lnTo>
                  <a:lnTo>
                    <a:pt x="363" y="89"/>
                  </a:lnTo>
                  <a:lnTo>
                    <a:pt x="361" y="80"/>
                  </a:lnTo>
                  <a:lnTo>
                    <a:pt x="355" y="75"/>
                  </a:lnTo>
                  <a:lnTo>
                    <a:pt x="349" y="69"/>
                  </a:lnTo>
                  <a:lnTo>
                    <a:pt x="349" y="69"/>
                  </a:lnTo>
                  <a:lnTo>
                    <a:pt x="323" y="50"/>
                  </a:lnTo>
                  <a:lnTo>
                    <a:pt x="314" y="43"/>
                  </a:lnTo>
                  <a:lnTo>
                    <a:pt x="307" y="37"/>
                  </a:lnTo>
                  <a:lnTo>
                    <a:pt x="307" y="37"/>
                  </a:lnTo>
                  <a:lnTo>
                    <a:pt x="304" y="31"/>
                  </a:lnTo>
                  <a:lnTo>
                    <a:pt x="303" y="27"/>
                  </a:lnTo>
                  <a:lnTo>
                    <a:pt x="300" y="24"/>
                  </a:lnTo>
                  <a:lnTo>
                    <a:pt x="296" y="20"/>
                  </a:lnTo>
                  <a:lnTo>
                    <a:pt x="288" y="15"/>
                  </a:lnTo>
                  <a:lnTo>
                    <a:pt x="280" y="11"/>
                  </a:lnTo>
                  <a:lnTo>
                    <a:pt x="265" y="7"/>
                  </a:lnTo>
                  <a:lnTo>
                    <a:pt x="265" y="7"/>
                  </a:lnTo>
                  <a:lnTo>
                    <a:pt x="251" y="2"/>
                  </a:lnTo>
                  <a:lnTo>
                    <a:pt x="235" y="0"/>
                  </a:lnTo>
                  <a:lnTo>
                    <a:pt x="221" y="0"/>
                  </a:lnTo>
                  <a:lnTo>
                    <a:pt x="206" y="0"/>
                  </a:lnTo>
                  <a:lnTo>
                    <a:pt x="193" y="1"/>
                  </a:lnTo>
                  <a:lnTo>
                    <a:pt x="182" y="4"/>
                  </a:lnTo>
                  <a:lnTo>
                    <a:pt x="173" y="5"/>
                  </a:lnTo>
                  <a:lnTo>
                    <a:pt x="166" y="8"/>
                  </a:lnTo>
                  <a:lnTo>
                    <a:pt x="166" y="8"/>
                  </a:lnTo>
                  <a:lnTo>
                    <a:pt x="143" y="18"/>
                  </a:lnTo>
                  <a:lnTo>
                    <a:pt x="133" y="24"/>
                  </a:lnTo>
                  <a:lnTo>
                    <a:pt x="124" y="30"/>
                  </a:lnTo>
                  <a:lnTo>
                    <a:pt x="124" y="30"/>
                  </a:lnTo>
                  <a:lnTo>
                    <a:pt x="114" y="40"/>
                  </a:lnTo>
                  <a:lnTo>
                    <a:pt x="102" y="54"/>
                  </a:lnTo>
                  <a:lnTo>
                    <a:pt x="85" y="76"/>
                  </a:lnTo>
                  <a:lnTo>
                    <a:pt x="85" y="76"/>
                  </a:lnTo>
                  <a:lnTo>
                    <a:pt x="82" y="82"/>
                  </a:lnTo>
                  <a:lnTo>
                    <a:pt x="81" y="88"/>
                  </a:lnTo>
                  <a:lnTo>
                    <a:pt x="81" y="92"/>
                  </a:lnTo>
                  <a:lnTo>
                    <a:pt x="81" y="93"/>
                  </a:lnTo>
                  <a:lnTo>
                    <a:pt x="82" y="95"/>
                  </a:lnTo>
                  <a:lnTo>
                    <a:pt x="82" y="95"/>
                  </a:lnTo>
                  <a:lnTo>
                    <a:pt x="92" y="92"/>
                  </a:lnTo>
                  <a:lnTo>
                    <a:pt x="91" y="115"/>
                  </a:lnTo>
                  <a:lnTo>
                    <a:pt x="91" y="115"/>
                  </a:lnTo>
                  <a:lnTo>
                    <a:pt x="94" y="127"/>
                  </a:lnTo>
                  <a:lnTo>
                    <a:pt x="95" y="135"/>
                  </a:lnTo>
                  <a:lnTo>
                    <a:pt x="95" y="144"/>
                  </a:lnTo>
                  <a:lnTo>
                    <a:pt x="95" y="144"/>
                  </a:lnTo>
                  <a:lnTo>
                    <a:pt x="95" y="148"/>
                  </a:lnTo>
                  <a:lnTo>
                    <a:pt x="96" y="153"/>
                  </a:lnTo>
                  <a:lnTo>
                    <a:pt x="98" y="157"/>
                  </a:lnTo>
                  <a:lnTo>
                    <a:pt x="98" y="167"/>
                  </a:lnTo>
                  <a:lnTo>
                    <a:pt x="98" y="167"/>
                  </a:lnTo>
                  <a:lnTo>
                    <a:pt x="96" y="176"/>
                  </a:lnTo>
                  <a:lnTo>
                    <a:pt x="95" y="180"/>
                  </a:lnTo>
                  <a:lnTo>
                    <a:pt x="91" y="194"/>
                  </a:lnTo>
                  <a:lnTo>
                    <a:pt x="91" y="194"/>
                  </a:lnTo>
                  <a:lnTo>
                    <a:pt x="89" y="200"/>
                  </a:lnTo>
                  <a:lnTo>
                    <a:pt x="89" y="206"/>
                  </a:lnTo>
                  <a:lnTo>
                    <a:pt x="91" y="210"/>
                  </a:lnTo>
                  <a:lnTo>
                    <a:pt x="92" y="213"/>
                  </a:lnTo>
                  <a:lnTo>
                    <a:pt x="96" y="217"/>
                  </a:lnTo>
                  <a:lnTo>
                    <a:pt x="98" y="219"/>
                  </a:lnTo>
                  <a:lnTo>
                    <a:pt x="98" y="219"/>
                  </a:lnTo>
                  <a:lnTo>
                    <a:pt x="98" y="228"/>
                  </a:lnTo>
                  <a:lnTo>
                    <a:pt x="101" y="246"/>
                  </a:lnTo>
                  <a:lnTo>
                    <a:pt x="101" y="246"/>
                  </a:lnTo>
                  <a:lnTo>
                    <a:pt x="104" y="255"/>
                  </a:lnTo>
                  <a:lnTo>
                    <a:pt x="107" y="261"/>
                  </a:lnTo>
                  <a:lnTo>
                    <a:pt x="109" y="267"/>
                  </a:lnTo>
                  <a:lnTo>
                    <a:pt x="111" y="269"/>
                  </a:lnTo>
                  <a:lnTo>
                    <a:pt x="111" y="269"/>
                  </a:lnTo>
                  <a:lnTo>
                    <a:pt x="112" y="280"/>
                  </a:lnTo>
                  <a:lnTo>
                    <a:pt x="115" y="287"/>
                  </a:lnTo>
                  <a:lnTo>
                    <a:pt x="118" y="293"/>
                  </a:lnTo>
                  <a:lnTo>
                    <a:pt x="118" y="293"/>
                  </a:lnTo>
                  <a:lnTo>
                    <a:pt x="124" y="297"/>
                  </a:lnTo>
                  <a:lnTo>
                    <a:pt x="133" y="298"/>
                  </a:lnTo>
                  <a:lnTo>
                    <a:pt x="154" y="303"/>
                  </a:lnTo>
                  <a:lnTo>
                    <a:pt x="186" y="306"/>
                  </a:lnTo>
                  <a:lnTo>
                    <a:pt x="186" y="306"/>
                  </a:lnTo>
                  <a:close/>
                  <a:moveTo>
                    <a:pt x="239" y="1221"/>
                  </a:moveTo>
                  <a:lnTo>
                    <a:pt x="239" y="1221"/>
                  </a:lnTo>
                  <a:lnTo>
                    <a:pt x="241" y="1242"/>
                  </a:lnTo>
                  <a:lnTo>
                    <a:pt x="242" y="1262"/>
                  </a:lnTo>
                  <a:lnTo>
                    <a:pt x="245" y="1286"/>
                  </a:lnTo>
                  <a:lnTo>
                    <a:pt x="245" y="1286"/>
                  </a:lnTo>
                  <a:lnTo>
                    <a:pt x="270" y="1413"/>
                  </a:lnTo>
                  <a:lnTo>
                    <a:pt x="275" y="1453"/>
                  </a:lnTo>
                  <a:lnTo>
                    <a:pt x="281" y="1489"/>
                  </a:lnTo>
                  <a:lnTo>
                    <a:pt x="284" y="1517"/>
                  </a:lnTo>
                  <a:lnTo>
                    <a:pt x="284" y="1527"/>
                  </a:lnTo>
                  <a:lnTo>
                    <a:pt x="284" y="1534"/>
                  </a:lnTo>
                  <a:lnTo>
                    <a:pt x="284" y="1534"/>
                  </a:lnTo>
                  <a:lnTo>
                    <a:pt x="278" y="1551"/>
                  </a:lnTo>
                  <a:lnTo>
                    <a:pt x="271" y="1566"/>
                  </a:lnTo>
                  <a:lnTo>
                    <a:pt x="265" y="1576"/>
                  </a:lnTo>
                  <a:lnTo>
                    <a:pt x="261" y="1580"/>
                  </a:lnTo>
                  <a:lnTo>
                    <a:pt x="261" y="1580"/>
                  </a:lnTo>
                  <a:lnTo>
                    <a:pt x="238" y="1586"/>
                  </a:lnTo>
                  <a:lnTo>
                    <a:pt x="238" y="1586"/>
                  </a:lnTo>
                  <a:lnTo>
                    <a:pt x="231" y="1574"/>
                  </a:lnTo>
                  <a:lnTo>
                    <a:pt x="225" y="1561"/>
                  </a:lnTo>
                  <a:lnTo>
                    <a:pt x="219" y="1544"/>
                  </a:lnTo>
                  <a:lnTo>
                    <a:pt x="219" y="1544"/>
                  </a:lnTo>
                  <a:lnTo>
                    <a:pt x="215" y="1524"/>
                  </a:lnTo>
                  <a:lnTo>
                    <a:pt x="210" y="1504"/>
                  </a:lnTo>
                  <a:lnTo>
                    <a:pt x="210" y="1483"/>
                  </a:lnTo>
                  <a:lnTo>
                    <a:pt x="212" y="1462"/>
                  </a:lnTo>
                  <a:lnTo>
                    <a:pt x="212" y="1462"/>
                  </a:lnTo>
                  <a:lnTo>
                    <a:pt x="213" y="1428"/>
                  </a:lnTo>
                  <a:lnTo>
                    <a:pt x="216" y="1382"/>
                  </a:lnTo>
                  <a:lnTo>
                    <a:pt x="216" y="1303"/>
                  </a:lnTo>
                  <a:lnTo>
                    <a:pt x="216" y="1303"/>
                  </a:lnTo>
                  <a:lnTo>
                    <a:pt x="216" y="1275"/>
                  </a:lnTo>
                  <a:lnTo>
                    <a:pt x="213" y="1242"/>
                  </a:lnTo>
                  <a:lnTo>
                    <a:pt x="209" y="1203"/>
                  </a:lnTo>
                  <a:lnTo>
                    <a:pt x="238" y="1205"/>
                  </a:lnTo>
                  <a:lnTo>
                    <a:pt x="239" y="1221"/>
                  </a:ln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pptxa81_警察官、白バイのシルエット</dc:title>
  <dc:subject>pptxa81_警察官、白バイのシルエット</dc:subject>
  <dc:creator>でじけろお</dc:creator>
  <cp:revision>1</cp:revision>
  <dcterms:created xsi:type="dcterms:W3CDTF">2018-05-20T00:31:01Z</dcterms:created>
  <dcterms:modified xsi:type="dcterms:W3CDTF">2019-07-08T14:40:08Z</dcterms:modified>
  <cp:version>1</cp:version>
</cp:coreProperties>
</file>