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>
            <a:extLst>
              <a:ext uri="{FF2B5EF4-FFF2-40B4-BE49-F238E27FC236}">
                <a16:creationId xmlns:a16="http://schemas.microsoft.com/office/drawing/2014/main" id="{5455F3C5-4DFC-4051-9C64-430DD8D85B46}"/>
              </a:ext>
            </a:extLst>
          </p:cNvPr>
          <p:cNvSpPr>
            <a:spLocks/>
          </p:cNvSpPr>
          <p:nvPr/>
        </p:nvSpPr>
        <p:spPr bwMode="auto">
          <a:xfrm>
            <a:off x="1124993" y="822038"/>
            <a:ext cx="1997723" cy="2738451"/>
          </a:xfrm>
          <a:custGeom>
            <a:avLst/>
            <a:gdLst>
              <a:gd name="T0" fmla="*/ 20 w 1068"/>
              <a:gd name="T1" fmla="*/ 246 h 1464"/>
              <a:gd name="T2" fmla="*/ 33 w 1068"/>
              <a:gd name="T3" fmla="*/ 264 h 1464"/>
              <a:gd name="T4" fmla="*/ 243 w 1068"/>
              <a:gd name="T5" fmla="*/ 128 h 1464"/>
              <a:gd name="T6" fmla="*/ 249 w 1068"/>
              <a:gd name="T7" fmla="*/ 168 h 1464"/>
              <a:gd name="T8" fmla="*/ 210 w 1068"/>
              <a:gd name="T9" fmla="*/ 440 h 1464"/>
              <a:gd name="T10" fmla="*/ 257 w 1068"/>
              <a:gd name="T11" fmla="*/ 669 h 1464"/>
              <a:gd name="T12" fmla="*/ 287 w 1068"/>
              <a:gd name="T13" fmla="*/ 678 h 1464"/>
              <a:gd name="T14" fmla="*/ 354 w 1068"/>
              <a:gd name="T15" fmla="*/ 708 h 1464"/>
              <a:gd name="T16" fmla="*/ 462 w 1068"/>
              <a:gd name="T17" fmla="*/ 827 h 1464"/>
              <a:gd name="T18" fmla="*/ 368 w 1068"/>
              <a:gd name="T19" fmla="*/ 1068 h 1464"/>
              <a:gd name="T20" fmla="*/ 155 w 1068"/>
              <a:gd name="T21" fmla="*/ 1293 h 1464"/>
              <a:gd name="T22" fmla="*/ 59 w 1068"/>
              <a:gd name="T23" fmla="*/ 1331 h 1464"/>
              <a:gd name="T24" fmla="*/ 57 w 1068"/>
              <a:gd name="T25" fmla="*/ 1343 h 1464"/>
              <a:gd name="T26" fmla="*/ 174 w 1068"/>
              <a:gd name="T27" fmla="*/ 1313 h 1464"/>
              <a:gd name="T28" fmla="*/ 105 w 1068"/>
              <a:gd name="T29" fmla="*/ 1388 h 1464"/>
              <a:gd name="T30" fmla="*/ 177 w 1068"/>
              <a:gd name="T31" fmla="*/ 1331 h 1464"/>
              <a:gd name="T32" fmla="*/ 197 w 1068"/>
              <a:gd name="T33" fmla="*/ 1310 h 1464"/>
              <a:gd name="T34" fmla="*/ 242 w 1068"/>
              <a:gd name="T35" fmla="*/ 1358 h 1464"/>
              <a:gd name="T36" fmla="*/ 218 w 1068"/>
              <a:gd name="T37" fmla="*/ 1298 h 1464"/>
              <a:gd name="T38" fmla="*/ 273 w 1068"/>
              <a:gd name="T39" fmla="*/ 1206 h 1464"/>
              <a:gd name="T40" fmla="*/ 414 w 1068"/>
              <a:gd name="T41" fmla="*/ 1061 h 1464"/>
              <a:gd name="T42" fmla="*/ 462 w 1068"/>
              <a:gd name="T43" fmla="*/ 912 h 1464"/>
              <a:gd name="T44" fmla="*/ 621 w 1068"/>
              <a:gd name="T45" fmla="*/ 1047 h 1464"/>
              <a:gd name="T46" fmla="*/ 635 w 1068"/>
              <a:gd name="T47" fmla="*/ 1152 h 1464"/>
              <a:gd name="T48" fmla="*/ 656 w 1068"/>
              <a:gd name="T49" fmla="*/ 1397 h 1464"/>
              <a:gd name="T50" fmla="*/ 582 w 1068"/>
              <a:gd name="T51" fmla="*/ 1409 h 1464"/>
              <a:gd name="T52" fmla="*/ 530 w 1068"/>
              <a:gd name="T53" fmla="*/ 1415 h 1464"/>
              <a:gd name="T54" fmla="*/ 617 w 1068"/>
              <a:gd name="T55" fmla="*/ 1428 h 1464"/>
              <a:gd name="T56" fmla="*/ 573 w 1068"/>
              <a:gd name="T57" fmla="*/ 1448 h 1464"/>
              <a:gd name="T58" fmla="*/ 602 w 1068"/>
              <a:gd name="T59" fmla="*/ 1452 h 1464"/>
              <a:gd name="T60" fmla="*/ 686 w 1068"/>
              <a:gd name="T61" fmla="*/ 1431 h 1464"/>
              <a:gd name="T62" fmla="*/ 740 w 1068"/>
              <a:gd name="T63" fmla="*/ 1440 h 1464"/>
              <a:gd name="T64" fmla="*/ 735 w 1068"/>
              <a:gd name="T65" fmla="*/ 1424 h 1464"/>
              <a:gd name="T66" fmla="*/ 690 w 1068"/>
              <a:gd name="T67" fmla="*/ 1379 h 1464"/>
              <a:gd name="T68" fmla="*/ 666 w 1068"/>
              <a:gd name="T69" fmla="*/ 1106 h 1464"/>
              <a:gd name="T70" fmla="*/ 648 w 1068"/>
              <a:gd name="T71" fmla="*/ 1026 h 1464"/>
              <a:gd name="T72" fmla="*/ 600 w 1068"/>
              <a:gd name="T73" fmla="*/ 890 h 1464"/>
              <a:gd name="T74" fmla="*/ 662 w 1068"/>
              <a:gd name="T75" fmla="*/ 923 h 1464"/>
              <a:gd name="T76" fmla="*/ 723 w 1068"/>
              <a:gd name="T77" fmla="*/ 959 h 1464"/>
              <a:gd name="T78" fmla="*/ 771 w 1068"/>
              <a:gd name="T79" fmla="*/ 989 h 1464"/>
              <a:gd name="T80" fmla="*/ 785 w 1068"/>
              <a:gd name="T81" fmla="*/ 981 h 1464"/>
              <a:gd name="T82" fmla="*/ 837 w 1068"/>
              <a:gd name="T83" fmla="*/ 987 h 1464"/>
              <a:gd name="T84" fmla="*/ 926 w 1068"/>
              <a:gd name="T85" fmla="*/ 1119 h 1464"/>
              <a:gd name="T86" fmla="*/ 972 w 1068"/>
              <a:gd name="T87" fmla="*/ 1151 h 1464"/>
              <a:gd name="T88" fmla="*/ 1008 w 1068"/>
              <a:gd name="T89" fmla="*/ 1074 h 1464"/>
              <a:gd name="T90" fmla="*/ 1058 w 1068"/>
              <a:gd name="T91" fmla="*/ 1074 h 1464"/>
              <a:gd name="T92" fmla="*/ 1068 w 1068"/>
              <a:gd name="T93" fmla="*/ 1064 h 1464"/>
              <a:gd name="T94" fmla="*/ 960 w 1068"/>
              <a:gd name="T95" fmla="*/ 866 h 1464"/>
              <a:gd name="T96" fmla="*/ 929 w 1068"/>
              <a:gd name="T97" fmla="*/ 783 h 1464"/>
              <a:gd name="T98" fmla="*/ 852 w 1068"/>
              <a:gd name="T99" fmla="*/ 683 h 1464"/>
              <a:gd name="T100" fmla="*/ 762 w 1068"/>
              <a:gd name="T101" fmla="*/ 546 h 1464"/>
              <a:gd name="T102" fmla="*/ 465 w 1068"/>
              <a:gd name="T103" fmla="*/ 398 h 1464"/>
              <a:gd name="T104" fmla="*/ 317 w 1068"/>
              <a:gd name="T105" fmla="*/ 314 h 1464"/>
              <a:gd name="T106" fmla="*/ 354 w 1068"/>
              <a:gd name="T107" fmla="*/ 167 h 1464"/>
              <a:gd name="T108" fmla="*/ 368 w 1068"/>
              <a:gd name="T109" fmla="*/ 33 h 1464"/>
              <a:gd name="T110" fmla="*/ 302 w 1068"/>
              <a:gd name="T111" fmla="*/ 2 h 1464"/>
              <a:gd name="T112" fmla="*/ 225 w 1068"/>
              <a:gd name="T113" fmla="*/ 23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464">
                <a:moveTo>
                  <a:pt x="183" y="90"/>
                </a:moveTo>
                <a:lnTo>
                  <a:pt x="183" y="90"/>
                </a:lnTo>
                <a:lnTo>
                  <a:pt x="144" y="123"/>
                </a:lnTo>
                <a:lnTo>
                  <a:pt x="113" y="153"/>
                </a:lnTo>
                <a:lnTo>
                  <a:pt x="83" y="182"/>
                </a:lnTo>
                <a:lnTo>
                  <a:pt x="83" y="182"/>
                </a:lnTo>
                <a:lnTo>
                  <a:pt x="53" y="212"/>
                </a:lnTo>
                <a:lnTo>
                  <a:pt x="20" y="246"/>
                </a:lnTo>
                <a:lnTo>
                  <a:pt x="8" y="261"/>
                </a:lnTo>
                <a:lnTo>
                  <a:pt x="0" y="272"/>
                </a:lnTo>
                <a:lnTo>
                  <a:pt x="0" y="275"/>
                </a:lnTo>
                <a:lnTo>
                  <a:pt x="2" y="276"/>
                </a:lnTo>
                <a:lnTo>
                  <a:pt x="6" y="276"/>
                </a:lnTo>
                <a:lnTo>
                  <a:pt x="12" y="275"/>
                </a:lnTo>
                <a:lnTo>
                  <a:pt x="12" y="275"/>
                </a:lnTo>
                <a:lnTo>
                  <a:pt x="33" y="264"/>
                </a:lnTo>
                <a:lnTo>
                  <a:pt x="60" y="246"/>
                </a:lnTo>
                <a:lnTo>
                  <a:pt x="93" y="224"/>
                </a:lnTo>
                <a:lnTo>
                  <a:pt x="126" y="200"/>
                </a:lnTo>
                <a:lnTo>
                  <a:pt x="185" y="158"/>
                </a:lnTo>
                <a:lnTo>
                  <a:pt x="212" y="138"/>
                </a:lnTo>
                <a:lnTo>
                  <a:pt x="212" y="138"/>
                </a:lnTo>
                <a:lnTo>
                  <a:pt x="221" y="135"/>
                </a:lnTo>
                <a:lnTo>
                  <a:pt x="243" y="128"/>
                </a:lnTo>
                <a:lnTo>
                  <a:pt x="243" y="128"/>
                </a:lnTo>
                <a:lnTo>
                  <a:pt x="257" y="122"/>
                </a:lnTo>
                <a:lnTo>
                  <a:pt x="266" y="116"/>
                </a:lnTo>
                <a:lnTo>
                  <a:pt x="272" y="114"/>
                </a:lnTo>
                <a:lnTo>
                  <a:pt x="272" y="116"/>
                </a:lnTo>
                <a:lnTo>
                  <a:pt x="270" y="119"/>
                </a:lnTo>
                <a:lnTo>
                  <a:pt x="270" y="119"/>
                </a:lnTo>
                <a:lnTo>
                  <a:pt x="249" y="168"/>
                </a:lnTo>
                <a:lnTo>
                  <a:pt x="234" y="207"/>
                </a:lnTo>
                <a:lnTo>
                  <a:pt x="219" y="251"/>
                </a:lnTo>
                <a:lnTo>
                  <a:pt x="219" y="251"/>
                </a:lnTo>
                <a:lnTo>
                  <a:pt x="215" y="275"/>
                </a:lnTo>
                <a:lnTo>
                  <a:pt x="210" y="305"/>
                </a:lnTo>
                <a:lnTo>
                  <a:pt x="209" y="336"/>
                </a:lnTo>
                <a:lnTo>
                  <a:pt x="209" y="371"/>
                </a:lnTo>
                <a:lnTo>
                  <a:pt x="210" y="440"/>
                </a:lnTo>
                <a:lnTo>
                  <a:pt x="215" y="504"/>
                </a:lnTo>
                <a:lnTo>
                  <a:pt x="215" y="504"/>
                </a:lnTo>
                <a:lnTo>
                  <a:pt x="218" y="533"/>
                </a:lnTo>
                <a:lnTo>
                  <a:pt x="224" y="563"/>
                </a:lnTo>
                <a:lnTo>
                  <a:pt x="230" y="590"/>
                </a:lnTo>
                <a:lnTo>
                  <a:pt x="237" y="615"/>
                </a:lnTo>
                <a:lnTo>
                  <a:pt x="251" y="654"/>
                </a:lnTo>
                <a:lnTo>
                  <a:pt x="257" y="669"/>
                </a:lnTo>
                <a:lnTo>
                  <a:pt x="263" y="659"/>
                </a:lnTo>
                <a:lnTo>
                  <a:pt x="269" y="666"/>
                </a:lnTo>
                <a:lnTo>
                  <a:pt x="273" y="662"/>
                </a:lnTo>
                <a:lnTo>
                  <a:pt x="273" y="662"/>
                </a:lnTo>
                <a:lnTo>
                  <a:pt x="279" y="671"/>
                </a:lnTo>
                <a:lnTo>
                  <a:pt x="284" y="677"/>
                </a:lnTo>
                <a:lnTo>
                  <a:pt x="287" y="678"/>
                </a:lnTo>
                <a:lnTo>
                  <a:pt x="287" y="678"/>
                </a:lnTo>
                <a:lnTo>
                  <a:pt x="291" y="675"/>
                </a:lnTo>
                <a:lnTo>
                  <a:pt x="297" y="666"/>
                </a:lnTo>
                <a:lnTo>
                  <a:pt x="305" y="657"/>
                </a:lnTo>
                <a:lnTo>
                  <a:pt x="308" y="656"/>
                </a:lnTo>
                <a:lnTo>
                  <a:pt x="309" y="656"/>
                </a:lnTo>
                <a:lnTo>
                  <a:pt x="309" y="656"/>
                </a:lnTo>
                <a:lnTo>
                  <a:pt x="333" y="684"/>
                </a:lnTo>
                <a:lnTo>
                  <a:pt x="354" y="708"/>
                </a:lnTo>
                <a:lnTo>
                  <a:pt x="371" y="732"/>
                </a:lnTo>
                <a:lnTo>
                  <a:pt x="371" y="732"/>
                </a:lnTo>
                <a:lnTo>
                  <a:pt x="380" y="744"/>
                </a:lnTo>
                <a:lnTo>
                  <a:pt x="389" y="756"/>
                </a:lnTo>
                <a:lnTo>
                  <a:pt x="411" y="782"/>
                </a:lnTo>
                <a:lnTo>
                  <a:pt x="437" y="810"/>
                </a:lnTo>
                <a:lnTo>
                  <a:pt x="462" y="827"/>
                </a:lnTo>
                <a:lnTo>
                  <a:pt x="462" y="827"/>
                </a:lnTo>
                <a:lnTo>
                  <a:pt x="429" y="927"/>
                </a:lnTo>
                <a:lnTo>
                  <a:pt x="404" y="999"/>
                </a:lnTo>
                <a:lnTo>
                  <a:pt x="393" y="1026"/>
                </a:lnTo>
                <a:lnTo>
                  <a:pt x="386" y="1040"/>
                </a:lnTo>
                <a:lnTo>
                  <a:pt x="386" y="1040"/>
                </a:lnTo>
                <a:lnTo>
                  <a:pt x="378" y="1050"/>
                </a:lnTo>
                <a:lnTo>
                  <a:pt x="372" y="1059"/>
                </a:lnTo>
                <a:lnTo>
                  <a:pt x="368" y="1068"/>
                </a:lnTo>
                <a:lnTo>
                  <a:pt x="362" y="1077"/>
                </a:lnTo>
                <a:lnTo>
                  <a:pt x="362" y="1077"/>
                </a:lnTo>
                <a:lnTo>
                  <a:pt x="279" y="1170"/>
                </a:lnTo>
                <a:lnTo>
                  <a:pt x="222" y="1233"/>
                </a:lnTo>
                <a:lnTo>
                  <a:pt x="200" y="1257"/>
                </a:lnTo>
                <a:lnTo>
                  <a:pt x="186" y="1271"/>
                </a:lnTo>
                <a:lnTo>
                  <a:pt x="186" y="1271"/>
                </a:lnTo>
                <a:lnTo>
                  <a:pt x="155" y="1293"/>
                </a:lnTo>
                <a:lnTo>
                  <a:pt x="141" y="1302"/>
                </a:lnTo>
                <a:lnTo>
                  <a:pt x="125" y="1310"/>
                </a:lnTo>
                <a:lnTo>
                  <a:pt x="125" y="1310"/>
                </a:lnTo>
                <a:lnTo>
                  <a:pt x="108" y="1316"/>
                </a:lnTo>
                <a:lnTo>
                  <a:pt x="90" y="1320"/>
                </a:lnTo>
                <a:lnTo>
                  <a:pt x="66" y="1326"/>
                </a:lnTo>
                <a:lnTo>
                  <a:pt x="66" y="1326"/>
                </a:lnTo>
                <a:lnTo>
                  <a:pt x="59" y="1331"/>
                </a:lnTo>
                <a:lnTo>
                  <a:pt x="50" y="1337"/>
                </a:lnTo>
                <a:lnTo>
                  <a:pt x="42" y="1343"/>
                </a:lnTo>
                <a:lnTo>
                  <a:pt x="41" y="1346"/>
                </a:lnTo>
                <a:lnTo>
                  <a:pt x="41" y="1346"/>
                </a:lnTo>
                <a:lnTo>
                  <a:pt x="41" y="1346"/>
                </a:lnTo>
                <a:lnTo>
                  <a:pt x="45" y="1346"/>
                </a:lnTo>
                <a:lnTo>
                  <a:pt x="50" y="1344"/>
                </a:lnTo>
                <a:lnTo>
                  <a:pt x="57" y="1343"/>
                </a:lnTo>
                <a:lnTo>
                  <a:pt x="68" y="1343"/>
                </a:lnTo>
                <a:lnTo>
                  <a:pt x="68" y="1343"/>
                </a:lnTo>
                <a:lnTo>
                  <a:pt x="86" y="1340"/>
                </a:lnTo>
                <a:lnTo>
                  <a:pt x="114" y="1334"/>
                </a:lnTo>
                <a:lnTo>
                  <a:pt x="143" y="1326"/>
                </a:lnTo>
                <a:lnTo>
                  <a:pt x="159" y="1320"/>
                </a:lnTo>
                <a:lnTo>
                  <a:pt x="159" y="1320"/>
                </a:lnTo>
                <a:lnTo>
                  <a:pt x="174" y="1313"/>
                </a:lnTo>
                <a:lnTo>
                  <a:pt x="174" y="1313"/>
                </a:lnTo>
                <a:lnTo>
                  <a:pt x="146" y="1340"/>
                </a:lnTo>
                <a:lnTo>
                  <a:pt x="125" y="1361"/>
                </a:lnTo>
                <a:lnTo>
                  <a:pt x="111" y="1374"/>
                </a:lnTo>
                <a:lnTo>
                  <a:pt x="111" y="1374"/>
                </a:lnTo>
                <a:lnTo>
                  <a:pt x="108" y="1382"/>
                </a:lnTo>
                <a:lnTo>
                  <a:pt x="105" y="1385"/>
                </a:lnTo>
                <a:lnTo>
                  <a:pt x="105" y="1388"/>
                </a:lnTo>
                <a:lnTo>
                  <a:pt x="105" y="1388"/>
                </a:lnTo>
                <a:lnTo>
                  <a:pt x="110" y="1386"/>
                </a:lnTo>
                <a:lnTo>
                  <a:pt x="119" y="1382"/>
                </a:lnTo>
                <a:lnTo>
                  <a:pt x="119" y="1382"/>
                </a:lnTo>
                <a:lnTo>
                  <a:pt x="149" y="1358"/>
                </a:lnTo>
                <a:lnTo>
                  <a:pt x="167" y="1341"/>
                </a:lnTo>
                <a:lnTo>
                  <a:pt x="177" y="1331"/>
                </a:lnTo>
                <a:lnTo>
                  <a:pt x="177" y="1331"/>
                </a:lnTo>
                <a:lnTo>
                  <a:pt x="183" y="1322"/>
                </a:lnTo>
                <a:lnTo>
                  <a:pt x="186" y="1319"/>
                </a:lnTo>
                <a:lnTo>
                  <a:pt x="189" y="1317"/>
                </a:lnTo>
                <a:lnTo>
                  <a:pt x="189" y="1317"/>
                </a:lnTo>
                <a:lnTo>
                  <a:pt x="192" y="1316"/>
                </a:lnTo>
                <a:lnTo>
                  <a:pt x="194" y="1313"/>
                </a:lnTo>
                <a:lnTo>
                  <a:pt x="195" y="1310"/>
                </a:lnTo>
                <a:lnTo>
                  <a:pt x="197" y="1310"/>
                </a:lnTo>
                <a:lnTo>
                  <a:pt x="198" y="1311"/>
                </a:lnTo>
                <a:lnTo>
                  <a:pt x="198" y="1311"/>
                </a:lnTo>
                <a:lnTo>
                  <a:pt x="206" y="1319"/>
                </a:lnTo>
                <a:lnTo>
                  <a:pt x="216" y="1332"/>
                </a:lnTo>
                <a:lnTo>
                  <a:pt x="216" y="1332"/>
                </a:lnTo>
                <a:lnTo>
                  <a:pt x="222" y="1341"/>
                </a:lnTo>
                <a:lnTo>
                  <a:pt x="231" y="1349"/>
                </a:lnTo>
                <a:lnTo>
                  <a:pt x="242" y="1358"/>
                </a:lnTo>
                <a:lnTo>
                  <a:pt x="242" y="1358"/>
                </a:lnTo>
                <a:lnTo>
                  <a:pt x="237" y="1352"/>
                </a:lnTo>
                <a:lnTo>
                  <a:pt x="234" y="1346"/>
                </a:lnTo>
                <a:lnTo>
                  <a:pt x="231" y="1337"/>
                </a:lnTo>
                <a:lnTo>
                  <a:pt x="231" y="1337"/>
                </a:lnTo>
                <a:lnTo>
                  <a:pt x="227" y="1325"/>
                </a:lnTo>
                <a:lnTo>
                  <a:pt x="222" y="1311"/>
                </a:lnTo>
                <a:lnTo>
                  <a:pt x="218" y="1298"/>
                </a:lnTo>
                <a:lnTo>
                  <a:pt x="218" y="1290"/>
                </a:lnTo>
                <a:lnTo>
                  <a:pt x="218" y="1284"/>
                </a:lnTo>
                <a:lnTo>
                  <a:pt x="218" y="1284"/>
                </a:lnTo>
                <a:lnTo>
                  <a:pt x="219" y="1280"/>
                </a:lnTo>
                <a:lnTo>
                  <a:pt x="224" y="1272"/>
                </a:lnTo>
                <a:lnTo>
                  <a:pt x="236" y="1254"/>
                </a:lnTo>
                <a:lnTo>
                  <a:pt x="254" y="1232"/>
                </a:lnTo>
                <a:lnTo>
                  <a:pt x="273" y="1206"/>
                </a:lnTo>
                <a:lnTo>
                  <a:pt x="317" y="1157"/>
                </a:lnTo>
                <a:lnTo>
                  <a:pt x="336" y="1136"/>
                </a:lnTo>
                <a:lnTo>
                  <a:pt x="351" y="1122"/>
                </a:lnTo>
                <a:lnTo>
                  <a:pt x="351" y="1122"/>
                </a:lnTo>
                <a:lnTo>
                  <a:pt x="387" y="1089"/>
                </a:lnTo>
                <a:lnTo>
                  <a:pt x="407" y="1070"/>
                </a:lnTo>
                <a:lnTo>
                  <a:pt x="407" y="1070"/>
                </a:lnTo>
                <a:lnTo>
                  <a:pt x="414" y="1061"/>
                </a:lnTo>
                <a:lnTo>
                  <a:pt x="420" y="1050"/>
                </a:lnTo>
                <a:lnTo>
                  <a:pt x="425" y="1038"/>
                </a:lnTo>
                <a:lnTo>
                  <a:pt x="428" y="1026"/>
                </a:lnTo>
                <a:lnTo>
                  <a:pt x="428" y="1026"/>
                </a:lnTo>
                <a:lnTo>
                  <a:pt x="432" y="1002"/>
                </a:lnTo>
                <a:lnTo>
                  <a:pt x="437" y="987"/>
                </a:lnTo>
                <a:lnTo>
                  <a:pt x="437" y="987"/>
                </a:lnTo>
                <a:lnTo>
                  <a:pt x="462" y="912"/>
                </a:lnTo>
                <a:lnTo>
                  <a:pt x="488" y="843"/>
                </a:lnTo>
                <a:lnTo>
                  <a:pt x="488" y="843"/>
                </a:lnTo>
                <a:lnTo>
                  <a:pt x="525" y="894"/>
                </a:lnTo>
                <a:lnTo>
                  <a:pt x="554" y="932"/>
                </a:lnTo>
                <a:lnTo>
                  <a:pt x="572" y="957"/>
                </a:lnTo>
                <a:lnTo>
                  <a:pt x="572" y="957"/>
                </a:lnTo>
                <a:lnTo>
                  <a:pt x="603" y="1013"/>
                </a:lnTo>
                <a:lnTo>
                  <a:pt x="621" y="1047"/>
                </a:lnTo>
                <a:lnTo>
                  <a:pt x="627" y="1061"/>
                </a:lnTo>
                <a:lnTo>
                  <a:pt x="629" y="1070"/>
                </a:lnTo>
                <a:lnTo>
                  <a:pt x="629" y="1070"/>
                </a:lnTo>
                <a:lnTo>
                  <a:pt x="630" y="1091"/>
                </a:lnTo>
                <a:lnTo>
                  <a:pt x="632" y="1107"/>
                </a:lnTo>
                <a:lnTo>
                  <a:pt x="632" y="1107"/>
                </a:lnTo>
                <a:lnTo>
                  <a:pt x="635" y="1130"/>
                </a:lnTo>
                <a:lnTo>
                  <a:pt x="635" y="1152"/>
                </a:lnTo>
                <a:lnTo>
                  <a:pt x="635" y="1152"/>
                </a:lnTo>
                <a:lnTo>
                  <a:pt x="639" y="1190"/>
                </a:lnTo>
                <a:lnTo>
                  <a:pt x="647" y="1260"/>
                </a:lnTo>
                <a:lnTo>
                  <a:pt x="656" y="1332"/>
                </a:lnTo>
                <a:lnTo>
                  <a:pt x="659" y="1377"/>
                </a:lnTo>
                <a:lnTo>
                  <a:pt x="659" y="1377"/>
                </a:lnTo>
                <a:lnTo>
                  <a:pt x="659" y="1391"/>
                </a:lnTo>
                <a:lnTo>
                  <a:pt x="656" y="1397"/>
                </a:lnTo>
                <a:lnTo>
                  <a:pt x="653" y="1400"/>
                </a:lnTo>
                <a:lnTo>
                  <a:pt x="651" y="1400"/>
                </a:lnTo>
                <a:lnTo>
                  <a:pt x="651" y="1400"/>
                </a:lnTo>
                <a:lnTo>
                  <a:pt x="642" y="1403"/>
                </a:lnTo>
                <a:lnTo>
                  <a:pt x="624" y="1406"/>
                </a:lnTo>
                <a:lnTo>
                  <a:pt x="603" y="1409"/>
                </a:lnTo>
                <a:lnTo>
                  <a:pt x="591" y="1409"/>
                </a:lnTo>
                <a:lnTo>
                  <a:pt x="582" y="1409"/>
                </a:lnTo>
                <a:lnTo>
                  <a:pt x="582" y="1409"/>
                </a:lnTo>
                <a:lnTo>
                  <a:pt x="552" y="1406"/>
                </a:lnTo>
                <a:lnTo>
                  <a:pt x="543" y="1404"/>
                </a:lnTo>
                <a:lnTo>
                  <a:pt x="543" y="1404"/>
                </a:lnTo>
                <a:lnTo>
                  <a:pt x="537" y="1406"/>
                </a:lnTo>
                <a:lnTo>
                  <a:pt x="534" y="1407"/>
                </a:lnTo>
                <a:lnTo>
                  <a:pt x="531" y="1410"/>
                </a:lnTo>
                <a:lnTo>
                  <a:pt x="530" y="1415"/>
                </a:lnTo>
                <a:lnTo>
                  <a:pt x="530" y="1415"/>
                </a:lnTo>
                <a:lnTo>
                  <a:pt x="543" y="1418"/>
                </a:lnTo>
                <a:lnTo>
                  <a:pt x="543" y="1418"/>
                </a:lnTo>
                <a:lnTo>
                  <a:pt x="599" y="1425"/>
                </a:lnTo>
                <a:lnTo>
                  <a:pt x="599" y="1425"/>
                </a:lnTo>
                <a:lnTo>
                  <a:pt x="611" y="1425"/>
                </a:lnTo>
                <a:lnTo>
                  <a:pt x="617" y="1427"/>
                </a:lnTo>
                <a:lnTo>
                  <a:pt x="617" y="1428"/>
                </a:lnTo>
                <a:lnTo>
                  <a:pt x="617" y="1431"/>
                </a:lnTo>
                <a:lnTo>
                  <a:pt x="617" y="1431"/>
                </a:lnTo>
                <a:lnTo>
                  <a:pt x="615" y="1433"/>
                </a:lnTo>
                <a:lnTo>
                  <a:pt x="611" y="1436"/>
                </a:lnTo>
                <a:lnTo>
                  <a:pt x="597" y="1440"/>
                </a:lnTo>
                <a:lnTo>
                  <a:pt x="582" y="1443"/>
                </a:lnTo>
                <a:lnTo>
                  <a:pt x="573" y="1448"/>
                </a:lnTo>
                <a:lnTo>
                  <a:pt x="573" y="1448"/>
                </a:lnTo>
                <a:lnTo>
                  <a:pt x="569" y="1452"/>
                </a:lnTo>
                <a:lnTo>
                  <a:pt x="566" y="1458"/>
                </a:lnTo>
                <a:lnTo>
                  <a:pt x="563" y="1464"/>
                </a:lnTo>
                <a:lnTo>
                  <a:pt x="563" y="1464"/>
                </a:lnTo>
                <a:lnTo>
                  <a:pt x="576" y="1458"/>
                </a:lnTo>
                <a:lnTo>
                  <a:pt x="588" y="1454"/>
                </a:lnTo>
                <a:lnTo>
                  <a:pt x="594" y="1452"/>
                </a:lnTo>
                <a:lnTo>
                  <a:pt x="602" y="1452"/>
                </a:lnTo>
                <a:lnTo>
                  <a:pt x="602" y="1452"/>
                </a:lnTo>
                <a:lnTo>
                  <a:pt x="615" y="1451"/>
                </a:lnTo>
                <a:lnTo>
                  <a:pt x="629" y="1448"/>
                </a:lnTo>
                <a:lnTo>
                  <a:pt x="647" y="1440"/>
                </a:lnTo>
                <a:lnTo>
                  <a:pt x="647" y="1440"/>
                </a:lnTo>
                <a:lnTo>
                  <a:pt x="668" y="1436"/>
                </a:lnTo>
                <a:lnTo>
                  <a:pt x="681" y="1433"/>
                </a:lnTo>
                <a:lnTo>
                  <a:pt x="686" y="1431"/>
                </a:lnTo>
                <a:lnTo>
                  <a:pt x="687" y="1428"/>
                </a:lnTo>
                <a:lnTo>
                  <a:pt x="687" y="1428"/>
                </a:lnTo>
                <a:lnTo>
                  <a:pt x="692" y="1422"/>
                </a:lnTo>
                <a:lnTo>
                  <a:pt x="696" y="1419"/>
                </a:lnTo>
                <a:lnTo>
                  <a:pt x="696" y="1419"/>
                </a:lnTo>
                <a:lnTo>
                  <a:pt x="705" y="1422"/>
                </a:lnTo>
                <a:lnTo>
                  <a:pt x="722" y="1431"/>
                </a:lnTo>
                <a:lnTo>
                  <a:pt x="740" y="1440"/>
                </a:lnTo>
                <a:lnTo>
                  <a:pt x="747" y="1445"/>
                </a:lnTo>
                <a:lnTo>
                  <a:pt x="747" y="1445"/>
                </a:lnTo>
                <a:lnTo>
                  <a:pt x="744" y="1437"/>
                </a:lnTo>
                <a:lnTo>
                  <a:pt x="740" y="1431"/>
                </a:lnTo>
                <a:lnTo>
                  <a:pt x="740" y="1431"/>
                </a:lnTo>
                <a:lnTo>
                  <a:pt x="738" y="1428"/>
                </a:lnTo>
                <a:lnTo>
                  <a:pt x="735" y="1424"/>
                </a:lnTo>
                <a:lnTo>
                  <a:pt x="735" y="1424"/>
                </a:lnTo>
                <a:lnTo>
                  <a:pt x="728" y="1419"/>
                </a:lnTo>
                <a:lnTo>
                  <a:pt x="719" y="1413"/>
                </a:lnTo>
                <a:lnTo>
                  <a:pt x="708" y="1404"/>
                </a:lnTo>
                <a:lnTo>
                  <a:pt x="702" y="1398"/>
                </a:lnTo>
                <a:lnTo>
                  <a:pt x="696" y="1392"/>
                </a:lnTo>
                <a:lnTo>
                  <a:pt x="696" y="1392"/>
                </a:lnTo>
                <a:lnTo>
                  <a:pt x="693" y="1386"/>
                </a:lnTo>
                <a:lnTo>
                  <a:pt x="690" y="1379"/>
                </a:lnTo>
                <a:lnTo>
                  <a:pt x="686" y="1359"/>
                </a:lnTo>
                <a:lnTo>
                  <a:pt x="681" y="1332"/>
                </a:lnTo>
                <a:lnTo>
                  <a:pt x="678" y="1305"/>
                </a:lnTo>
                <a:lnTo>
                  <a:pt x="674" y="1254"/>
                </a:lnTo>
                <a:lnTo>
                  <a:pt x="672" y="1230"/>
                </a:lnTo>
                <a:lnTo>
                  <a:pt x="672" y="1230"/>
                </a:lnTo>
                <a:lnTo>
                  <a:pt x="669" y="1157"/>
                </a:lnTo>
                <a:lnTo>
                  <a:pt x="666" y="1106"/>
                </a:lnTo>
                <a:lnTo>
                  <a:pt x="665" y="1077"/>
                </a:lnTo>
                <a:lnTo>
                  <a:pt x="665" y="1077"/>
                </a:lnTo>
                <a:lnTo>
                  <a:pt x="663" y="1068"/>
                </a:lnTo>
                <a:lnTo>
                  <a:pt x="662" y="1061"/>
                </a:lnTo>
                <a:lnTo>
                  <a:pt x="662" y="1053"/>
                </a:lnTo>
                <a:lnTo>
                  <a:pt x="657" y="1043"/>
                </a:lnTo>
                <a:lnTo>
                  <a:pt x="657" y="1043"/>
                </a:lnTo>
                <a:lnTo>
                  <a:pt x="648" y="1026"/>
                </a:lnTo>
                <a:lnTo>
                  <a:pt x="636" y="1007"/>
                </a:lnTo>
                <a:lnTo>
                  <a:pt x="626" y="987"/>
                </a:lnTo>
                <a:lnTo>
                  <a:pt x="618" y="974"/>
                </a:lnTo>
                <a:lnTo>
                  <a:pt x="618" y="974"/>
                </a:lnTo>
                <a:lnTo>
                  <a:pt x="594" y="921"/>
                </a:lnTo>
                <a:lnTo>
                  <a:pt x="573" y="878"/>
                </a:lnTo>
                <a:lnTo>
                  <a:pt x="573" y="878"/>
                </a:lnTo>
                <a:lnTo>
                  <a:pt x="600" y="890"/>
                </a:lnTo>
                <a:lnTo>
                  <a:pt x="620" y="899"/>
                </a:lnTo>
                <a:lnTo>
                  <a:pt x="630" y="905"/>
                </a:lnTo>
                <a:lnTo>
                  <a:pt x="630" y="905"/>
                </a:lnTo>
                <a:lnTo>
                  <a:pt x="636" y="911"/>
                </a:lnTo>
                <a:lnTo>
                  <a:pt x="645" y="917"/>
                </a:lnTo>
                <a:lnTo>
                  <a:pt x="654" y="923"/>
                </a:lnTo>
                <a:lnTo>
                  <a:pt x="659" y="924"/>
                </a:lnTo>
                <a:lnTo>
                  <a:pt x="662" y="923"/>
                </a:lnTo>
                <a:lnTo>
                  <a:pt x="662" y="923"/>
                </a:lnTo>
                <a:lnTo>
                  <a:pt x="666" y="923"/>
                </a:lnTo>
                <a:lnTo>
                  <a:pt x="669" y="923"/>
                </a:lnTo>
                <a:lnTo>
                  <a:pt x="678" y="927"/>
                </a:lnTo>
                <a:lnTo>
                  <a:pt x="690" y="935"/>
                </a:lnTo>
                <a:lnTo>
                  <a:pt x="705" y="945"/>
                </a:lnTo>
                <a:lnTo>
                  <a:pt x="705" y="945"/>
                </a:lnTo>
                <a:lnTo>
                  <a:pt x="723" y="959"/>
                </a:lnTo>
                <a:lnTo>
                  <a:pt x="741" y="975"/>
                </a:lnTo>
                <a:lnTo>
                  <a:pt x="756" y="987"/>
                </a:lnTo>
                <a:lnTo>
                  <a:pt x="762" y="992"/>
                </a:lnTo>
                <a:lnTo>
                  <a:pt x="762" y="992"/>
                </a:lnTo>
                <a:lnTo>
                  <a:pt x="765" y="984"/>
                </a:lnTo>
                <a:lnTo>
                  <a:pt x="765" y="984"/>
                </a:lnTo>
                <a:lnTo>
                  <a:pt x="767" y="984"/>
                </a:lnTo>
                <a:lnTo>
                  <a:pt x="771" y="989"/>
                </a:lnTo>
                <a:lnTo>
                  <a:pt x="776" y="992"/>
                </a:lnTo>
                <a:lnTo>
                  <a:pt x="777" y="992"/>
                </a:lnTo>
                <a:lnTo>
                  <a:pt x="779" y="990"/>
                </a:lnTo>
                <a:lnTo>
                  <a:pt x="779" y="990"/>
                </a:lnTo>
                <a:lnTo>
                  <a:pt x="780" y="987"/>
                </a:lnTo>
                <a:lnTo>
                  <a:pt x="782" y="984"/>
                </a:lnTo>
                <a:lnTo>
                  <a:pt x="783" y="981"/>
                </a:lnTo>
                <a:lnTo>
                  <a:pt x="785" y="981"/>
                </a:lnTo>
                <a:lnTo>
                  <a:pt x="785" y="981"/>
                </a:lnTo>
                <a:lnTo>
                  <a:pt x="803" y="986"/>
                </a:lnTo>
                <a:lnTo>
                  <a:pt x="818" y="990"/>
                </a:lnTo>
                <a:lnTo>
                  <a:pt x="818" y="990"/>
                </a:lnTo>
                <a:lnTo>
                  <a:pt x="821" y="989"/>
                </a:lnTo>
                <a:lnTo>
                  <a:pt x="828" y="987"/>
                </a:lnTo>
                <a:lnTo>
                  <a:pt x="833" y="987"/>
                </a:lnTo>
                <a:lnTo>
                  <a:pt x="837" y="987"/>
                </a:lnTo>
                <a:lnTo>
                  <a:pt x="842" y="990"/>
                </a:lnTo>
                <a:lnTo>
                  <a:pt x="848" y="993"/>
                </a:lnTo>
                <a:lnTo>
                  <a:pt x="848" y="993"/>
                </a:lnTo>
                <a:lnTo>
                  <a:pt x="855" y="1002"/>
                </a:lnTo>
                <a:lnTo>
                  <a:pt x="866" y="1019"/>
                </a:lnTo>
                <a:lnTo>
                  <a:pt x="891" y="1061"/>
                </a:lnTo>
                <a:lnTo>
                  <a:pt x="915" y="1103"/>
                </a:lnTo>
                <a:lnTo>
                  <a:pt x="926" y="1119"/>
                </a:lnTo>
                <a:lnTo>
                  <a:pt x="933" y="1128"/>
                </a:lnTo>
                <a:lnTo>
                  <a:pt x="933" y="1128"/>
                </a:lnTo>
                <a:lnTo>
                  <a:pt x="944" y="1139"/>
                </a:lnTo>
                <a:lnTo>
                  <a:pt x="950" y="1143"/>
                </a:lnTo>
                <a:lnTo>
                  <a:pt x="954" y="1146"/>
                </a:lnTo>
                <a:lnTo>
                  <a:pt x="959" y="1148"/>
                </a:lnTo>
                <a:lnTo>
                  <a:pt x="959" y="1148"/>
                </a:lnTo>
                <a:lnTo>
                  <a:pt x="972" y="1151"/>
                </a:lnTo>
                <a:lnTo>
                  <a:pt x="978" y="1151"/>
                </a:lnTo>
                <a:lnTo>
                  <a:pt x="981" y="1151"/>
                </a:lnTo>
                <a:lnTo>
                  <a:pt x="983" y="1149"/>
                </a:lnTo>
                <a:lnTo>
                  <a:pt x="983" y="1149"/>
                </a:lnTo>
                <a:lnTo>
                  <a:pt x="996" y="1115"/>
                </a:lnTo>
                <a:lnTo>
                  <a:pt x="1004" y="1091"/>
                </a:lnTo>
                <a:lnTo>
                  <a:pt x="1007" y="1082"/>
                </a:lnTo>
                <a:lnTo>
                  <a:pt x="1008" y="1074"/>
                </a:lnTo>
                <a:lnTo>
                  <a:pt x="1008" y="1074"/>
                </a:lnTo>
                <a:lnTo>
                  <a:pt x="1007" y="1062"/>
                </a:lnTo>
                <a:lnTo>
                  <a:pt x="1008" y="1058"/>
                </a:lnTo>
                <a:lnTo>
                  <a:pt x="1008" y="1058"/>
                </a:lnTo>
                <a:lnTo>
                  <a:pt x="1032" y="1067"/>
                </a:lnTo>
                <a:lnTo>
                  <a:pt x="1050" y="1073"/>
                </a:lnTo>
                <a:lnTo>
                  <a:pt x="1056" y="1074"/>
                </a:lnTo>
                <a:lnTo>
                  <a:pt x="1058" y="1074"/>
                </a:lnTo>
                <a:lnTo>
                  <a:pt x="1058" y="1074"/>
                </a:lnTo>
                <a:lnTo>
                  <a:pt x="1058" y="1070"/>
                </a:lnTo>
                <a:lnTo>
                  <a:pt x="1058" y="1067"/>
                </a:lnTo>
                <a:lnTo>
                  <a:pt x="1058" y="1067"/>
                </a:lnTo>
                <a:lnTo>
                  <a:pt x="1064" y="1065"/>
                </a:lnTo>
                <a:lnTo>
                  <a:pt x="1067" y="1065"/>
                </a:lnTo>
                <a:lnTo>
                  <a:pt x="1068" y="1064"/>
                </a:lnTo>
                <a:lnTo>
                  <a:pt x="1068" y="1064"/>
                </a:lnTo>
                <a:lnTo>
                  <a:pt x="1049" y="1026"/>
                </a:lnTo>
                <a:lnTo>
                  <a:pt x="1034" y="1001"/>
                </a:lnTo>
                <a:lnTo>
                  <a:pt x="1026" y="989"/>
                </a:lnTo>
                <a:lnTo>
                  <a:pt x="1026" y="989"/>
                </a:lnTo>
                <a:lnTo>
                  <a:pt x="1016" y="971"/>
                </a:lnTo>
                <a:lnTo>
                  <a:pt x="995" y="930"/>
                </a:lnTo>
                <a:lnTo>
                  <a:pt x="971" y="885"/>
                </a:lnTo>
                <a:lnTo>
                  <a:pt x="960" y="866"/>
                </a:lnTo>
                <a:lnTo>
                  <a:pt x="953" y="852"/>
                </a:lnTo>
                <a:lnTo>
                  <a:pt x="953" y="852"/>
                </a:lnTo>
                <a:lnTo>
                  <a:pt x="933" y="825"/>
                </a:lnTo>
                <a:lnTo>
                  <a:pt x="927" y="813"/>
                </a:lnTo>
                <a:lnTo>
                  <a:pt x="927" y="813"/>
                </a:lnTo>
                <a:lnTo>
                  <a:pt x="927" y="806"/>
                </a:lnTo>
                <a:lnTo>
                  <a:pt x="929" y="792"/>
                </a:lnTo>
                <a:lnTo>
                  <a:pt x="929" y="783"/>
                </a:lnTo>
                <a:lnTo>
                  <a:pt x="927" y="773"/>
                </a:lnTo>
                <a:lnTo>
                  <a:pt x="923" y="762"/>
                </a:lnTo>
                <a:lnTo>
                  <a:pt x="917" y="752"/>
                </a:lnTo>
                <a:lnTo>
                  <a:pt x="917" y="752"/>
                </a:lnTo>
                <a:lnTo>
                  <a:pt x="908" y="740"/>
                </a:lnTo>
                <a:lnTo>
                  <a:pt x="897" y="728"/>
                </a:lnTo>
                <a:lnTo>
                  <a:pt x="875" y="705"/>
                </a:lnTo>
                <a:lnTo>
                  <a:pt x="852" y="683"/>
                </a:lnTo>
                <a:lnTo>
                  <a:pt x="843" y="674"/>
                </a:lnTo>
                <a:lnTo>
                  <a:pt x="837" y="665"/>
                </a:lnTo>
                <a:lnTo>
                  <a:pt x="837" y="665"/>
                </a:lnTo>
                <a:lnTo>
                  <a:pt x="807" y="612"/>
                </a:lnTo>
                <a:lnTo>
                  <a:pt x="786" y="578"/>
                </a:lnTo>
                <a:lnTo>
                  <a:pt x="774" y="561"/>
                </a:lnTo>
                <a:lnTo>
                  <a:pt x="762" y="546"/>
                </a:lnTo>
                <a:lnTo>
                  <a:pt x="762" y="546"/>
                </a:lnTo>
                <a:lnTo>
                  <a:pt x="755" y="539"/>
                </a:lnTo>
                <a:lnTo>
                  <a:pt x="744" y="530"/>
                </a:lnTo>
                <a:lnTo>
                  <a:pt x="716" y="513"/>
                </a:lnTo>
                <a:lnTo>
                  <a:pt x="680" y="495"/>
                </a:lnTo>
                <a:lnTo>
                  <a:pt x="638" y="476"/>
                </a:lnTo>
                <a:lnTo>
                  <a:pt x="549" y="437"/>
                </a:lnTo>
                <a:lnTo>
                  <a:pt x="506" y="416"/>
                </a:lnTo>
                <a:lnTo>
                  <a:pt x="465" y="398"/>
                </a:lnTo>
                <a:lnTo>
                  <a:pt x="465" y="398"/>
                </a:lnTo>
                <a:lnTo>
                  <a:pt x="402" y="366"/>
                </a:lnTo>
                <a:lnTo>
                  <a:pt x="357" y="344"/>
                </a:lnTo>
                <a:lnTo>
                  <a:pt x="341" y="336"/>
                </a:lnTo>
                <a:lnTo>
                  <a:pt x="329" y="329"/>
                </a:lnTo>
                <a:lnTo>
                  <a:pt x="321" y="321"/>
                </a:lnTo>
                <a:lnTo>
                  <a:pt x="317" y="314"/>
                </a:lnTo>
                <a:lnTo>
                  <a:pt x="317" y="314"/>
                </a:lnTo>
                <a:lnTo>
                  <a:pt x="314" y="296"/>
                </a:lnTo>
                <a:lnTo>
                  <a:pt x="312" y="275"/>
                </a:lnTo>
                <a:lnTo>
                  <a:pt x="312" y="264"/>
                </a:lnTo>
                <a:lnTo>
                  <a:pt x="314" y="252"/>
                </a:lnTo>
                <a:lnTo>
                  <a:pt x="317" y="242"/>
                </a:lnTo>
                <a:lnTo>
                  <a:pt x="321" y="233"/>
                </a:lnTo>
                <a:lnTo>
                  <a:pt x="321" y="233"/>
                </a:lnTo>
                <a:lnTo>
                  <a:pt x="354" y="167"/>
                </a:lnTo>
                <a:lnTo>
                  <a:pt x="374" y="129"/>
                </a:lnTo>
                <a:lnTo>
                  <a:pt x="386" y="101"/>
                </a:lnTo>
                <a:lnTo>
                  <a:pt x="386" y="101"/>
                </a:lnTo>
                <a:lnTo>
                  <a:pt x="389" y="90"/>
                </a:lnTo>
                <a:lnTo>
                  <a:pt x="387" y="77"/>
                </a:lnTo>
                <a:lnTo>
                  <a:pt x="384" y="62"/>
                </a:lnTo>
                <a:lnTo>
                  <a:pt x="377" y="48"/>
                </a:lnTo>
                <a:lnTo>
                  <a:pt x="368" y="33"/>
                </a:lnTo>
                <a:lnTo>
                  <a:pt x="362" y="27"/>
                </a:lnTo>
                <a:lnTo>
                  <a:pt x="354" y="21"/>
                </a:lnTo>
                <a:lnTo>
                  <a:pt x="347" y="15"/>
                </a:lnTo>
                <a:lnTo>
                  <a:pt x="339" y="11"/>
                </a:lnTo>
                <a:lnTo>
                  <a:pt x="330" y="8"/>
                </a:lnTo>
                <a:lnTo>
                  <a:pt x="321" y="5"/>
                </a:lnTo>
                <a:lnTo>
                  <a:pt x="321" y="5"/>
                </a:lnTo>
                <a:lnTo>
                  <a:pt x="302" y="2"/>
                </a:lnTo>
                <a:lnTo>
                  <a:pt x="285" y="0"/>
                </a:lnTo>
                <a:lnTo>
                  <a:pt x="270" y="2"/>
                </a:lnTo>
                <a:lnTo>
                  <a:pt x="258" y="5"/>
                </a:lnTo>
                <a:lnTo>
                  <a:pt x="248" y="8"/>
                </a:lnTo>
                <a:lnTo>
                  <a:pt x="239" y="12"/>
                </a:lnTo>
                <a:lnTo>
                  <a:pt x="231" y="18"/>
                </a:lnTo>
                <a:lnTo>
                  <a:pt x="225" y="23"/>
                </a:lnTo>
                <a:lnTo>
                  <a:pt x="225" y="23"/>
                </a:lnTo>
                <a:lnTo>
                  <a:pt x="219" y="30"/>
                </a:lnTo>
                <a:lnTo>
                  <a:pt x="212" y="39"/>
                </a:lnTo>
                <a:lnTo>
                  <a:pt x="198" y="62"/>
                </a:lnTo>
                <a:lnTo>
                  <a:pt x="183" y="90"/>
                </a:lnTo>
                <a:lnTo>
                  <a:pt x="183" y="9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54A51C39-55B8-4004-B1F2-7CE634F8AC2E}"/>
              </a:ext>
            </a:extLst>
          </p:cNvPr>
          <p:cNvSpPr>
            <a:spLocks noEditPoints="1"/>
          </p:cNvSpPr>
          <p:nvPr/>
        </p:nvSpPr>
        <p:spPr bwMode="auto">
          <a:xfrm>
            <a:off x="4619961" y="3678184"/>
            <a:ext cx="873537" cy="2706653"/>
          </a:xfrm>
          <a:custGeom>
            <a:avLst/>
            <a:gdLst>
              <a:gd name="T0" fmla="*/ 293 w 467"/>
              <a:gd name="T1" fmla="*/ 231 h 1447"/>
              <a:gd name="T2" fmla="*/ 248 w 467"/>
              <a:gd name="T3" fmla="*/ 165 h 1447"/>
              <a:gd name="T4" fmla="*/ 170 w 467"/>
              <a:gd name="T5" fmla="*/ 75 h 1447"/>
              <a:gd name="T6" fmla="*/ 161 w 467"/>
              <a:gd name="T7" fmla="*/ 31 h 1447"/>
              <a:gd name="T8" fmla="*/ 107 w 467"/>
              <a:gd name="T9" fmla="*/ 0 h 1447"/>
              <a:gd name="T10" fmla="*/ 62 w 467"/>
              <a:gd name="T11" fmla="*/ 19 h 1447"/>
              <a:gd name="T12" fmla="*/ 48 w 467"/>
              <a:gd name="T13" fmla="*/ 73 h 1447"/>
              <a:gd name="T14" fmla="*/ 78 w 467"/>
              <a:gd name="T15" fmla="*/ 171 h 1447"/>
              <a:gd name="T16" fmla="*/ 92 w 467"/>
              <a:gd name="T17" fmla="*/ 201 h 1447"/>
              <a:gd name="T18" fmla="*/ 98 w 467"/>
              <a:gd name="T19" fmla="*/ 291 h 1447"/>
              <a:gd name="T20" fmla="*/ 29 w 467"/>
              <a:gd name="T21" fmla="*/ 463 h 1447"/>
              <a:gd name="T22" fmla="*/ 2 w 467"/>
              <a:gd name="T23" fmla="*/ 592 h 1447"/>
              <a:gd name="T24" fmla="*/ 38 w 467"/>
              <a:gd name="T25" fmla="*/ 777 h 1447"/>
              <a:gd name="T26" fmla="*/ 122 w 467"/>
              <a:gd name="T27" fmla="*/ 930 h 1447"/>
              <a:gd name="T28" fmla="*/ 174 w 467"/>
              <a:gd name="T29" fmla="*/ 1075 h 1447"/>
              <a:gd name="T30" fmla="*/ 173 w 467"/>
              <a:gd name="T31" fmla="*/ 1123 h 1447"/>
              <a:gd name="T32" fmla="*/ 159 w 467"/>
              <a:gd name="T33" fmla="*/ 1248 h 1447"/>
              <a:gd name="T34" fmla="*/ 114 w 467"/>
              <a:gd name="T35" fmla="*/ 1386 h 1447"/>
              <a:gd name="T36" fmla="*/ 80 w 467"/>
              <a:gd name="T37" fmla="*/ 1404 h 1447"/>
              <a:gd name="T38" fmla="*/ 20 w 467"/>
              <a:gd name="T39" fmla="*/ 1414 h 1447"/>
              <a:gd name="T40" fmla="*/ 44 w 467"/>
              <a:gd name="T41" fmla="*/ 1429 h 1447"/>
              <a:gd name="T42" fmla="*/ 108 w 467"/>
              <a:gd name="T43" fmla="*/ 1420 h 1447"/>
              <a:gd name="T44" fmla="*/ 146 w 467"/>
              <a:gd name="T45" fmla="*/ 1413 h 1447"/>
              <a:gd name="T46" fmla="*/ 159 w 467"/>
              <a:gd name="T47" fmla="*/ 1417 h 1447"/>
              <a:gd name="T48" fmla="*/ 179 w 467"/>
              <a:gd name="T49" fmla="*/ 1434 h 1447"/>
              <a:gd name="T50" fmla="*/ 173 w 467"/>
              <a:gd name="T51" fmla="*/ 1402 h 1447"/>
              <a:gd name="T52" fmla="*/ 197 w 467"/>
              <a:gd name="T53" fmla="*/ 1395 h 1447"/>
              <a:gd name="T54" fmla="*/ 206 w 467"/>
              <a:gd name="T55" fmla="*/ 1435 h 1447"/>
              <a:gd name="T56" fmla="*/ 215 w 467"/>
              <a:gd name="T57" fmla="*/ 1422 h 1447"/>
              <a:gd name="T58" fmla="*/ 221 w 467"/>
              <a:gd name="T59" fmla="*/ 1390 h 1447"/>
              <a:gd name="T60" fmla="*/ 248 w 467"/>
              <a:gd name="T61" fmla="*/ 1384 h 1447"/>
              <a:gd name="T62" fmla="*/ 293 w 467"/>
              <a:gd name="T63" fmla="*/ 1378 h 1447"/>
              <a:gd name="T64" fmla="*/ 288 w 467"/>
              <a:gd name="T65" fmla="*/ 1371 h 1447"/>
              <a:gd name="T66" fmla="*/ 246 w 467"/>
              <a:gd name="T67" fmla="*/ 1365 h 1447"/>
              <a:gd name="T68" fmla="*/ 221 w 467"/>
              <a:gd name="T69" fmla="*/ 1362 h 1447"/>
              <a:gd name="T70" fmla="*/ 227 w 467"/>
              <a:gd name="T71" fmla="*/ 1221 h 1447"/>
              <a:gd name="T72" fmla="*/ 263 w 467"/>
              <a:gd name="T73" fmla="*/ 1092 h 1447"/>
              <a:gd name="T74" fmla="*/ 284 w 467"/>
              <a:gd name="T75" fmla="*/ 1153 h 1447"/>
              <a:gd name="T76" fmla="*/ 341 w 467"/>
              <a:gd name="T77" fmla="*/ 1261 h 1447"/>
              <a:gd name="T78" fmla="*/ 356 w 467"/>
              <a:gd name="T79" fmla="*/ 1252 h 1447"/>
              <a:gd name="T80" fmla="*/ 383 w 467"/>
              <a:gd name="T81" fmla="*/ 1255 h 1447"/>
              <a:gd name="T82" fmla="*/ 401 w 467"/>
              <a:gd name="T83" fmla="*/ 1234 h 1447"/>
              <a:gd name="T84" fmla="*/ 437 w 467"/>
              <a:gd name="T85" fmla="*/ 1248 h 1447"/>
              <a:gd name="T86" fmla="*/ 458 w 467"/>
              <a:gd name="T87" fmla="*/ 1239 h 1447"/>
              <a:gd name="T88" fmla="*/ 464 w 467"/>
              <a:gd name="T89" fmla="*/ 1219 h 1447"/>
              <a:gd name="T90" fmla="*/ 456 w 467"/>
              <a:gd name="T91" fmla="*/ 1135 h 1447"/>
              <a:gd name="T92" fmla="*/ 419 w 467"/>
              <a:gd name="T93" fmla="*/ 807 h 1447"/>
              <a:gd name="T94" fmla="*/ 416 w 467"/>
              <a:gd name="T95" fmla="*/ 748 h 1447"/>
              <a:gd name="T96" fmla="*/ 363 w 467"/>
              <a:gd name="T97" fmla="*/ 636 h 1447"/>
              <a:gd name="T98" fmla="*/ 236 w 467"/>
              <a:gd name="T99" fmla="*/ 442 h 1447"/>
              <a:gd name="T100" fmla="*/ 189 w 467"/>
              <a:gd name="T101" fmla="*/ 349 h 1447"/>
              <a:gd name="T102" fmla="*/ 167 w 467"/>
              <a:gd name="T103" fmla="*/ 208 h 1447"/>
              <a:gd name="T104" fmla="*/ 227 w 467"/>
              <a:gd name="T105" fmla="*/ 1048 h 1447"/>
              <a:gd name="T106" fmla="*/ 221 w 467"/>
              <a:gd name="T107" fmla="*/ 1170 h 1447"/>
              <a:gd name="T108" fmla="*/ 183 w 467"/>
              <a:gd name="T109" fmla="*/ 1366 h 1447"/>
              <a:gd name="T110" fmla="*/ 158 w 467"/>
              <a:gd name="T111" fmla="*/ 1384 h 1447"/>
              <a:gd name="T112" fmla="*/ 161 w 467"/>
              <a:gd name="T113" fmla="*/ 1317 h 1447"/>
              <a:gd name="T114" fmla="*/ 198 w 467"/>
              <a:gd name="T115" fmla="*/ 1138 h 1447"/>
              <a:gd name="T116" fmla="*/ 195 w 467"/>
              <a:gd name="T117" fmla="*/ 1044 h 1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7" h="1447">
                <a:moveTo>
                  <a:pt x="146" y="135"/>
                </a:moveTo>
                <a:lnTo>
                  <a:pt x="146" y="135"/>
                </a:lnTo>
                <a:lnTo>
                  <a:pt x="219" y="186"/>
                </a:lnTo>
                <a:lnTo>
                  <a:pt x="270" y="220"/>
                </a:lnTo>
                <a:lnTo>
                  <a:pt x="287" y="229"/>
                </a:lnTo>
                <a:lnTo>
                  <a:pt x="293" y="231"/>
                </a:lnTo>
                <a:lnTo>
                  <a:pt x="294" y="231"/>
                </a:lnTo>
                <a:lnTo>
                  <a:pt x="294" y="231"/>
                </a:lnTo>
                <a:lnTo>
                  <a:pt x="293" y="228"/>
                </a:lnTo>
                <a:lnTo>
                  <a:pt x="290" y="222"/>
                </a:lnTo>
                <a:lnTo>
                  <a:pt x="281" y="207"/>
                </a:lnTo>
                <a:lnTo>
                  <a:pt x="248" y="165"/>
                </a:lnTo>
                <a:lnTo>
                  <a:pt x="213" y="123"/>
                </a:lnTo>
                <a:lnTo>
                  <a:pt x="192" y="99"/>
                </a:lnTo>
                <a:lnTo>
                  <a:pt x="192" y="99"/>
                </a:lnTo>
                <a:lnTo>
                  <a:pt x="177" y="82"/>
                </a:lnTo>
                <a:lnTo>
                  <a:pt x="170" y="75"/>
                </a:lnTo>
                <a:lnTo>
                  <a:pt x="170" y="75"/>
                </a:lnTo>
                <a:lnTo>
                  <a:pt x="170" y="72"/>
                </a:lnTo>
                <a:lnTo>
                  <a:pt x="170" y="63"/>
                </a:lnTo>
                <a:lnTo>
                  <a:pt x="167" y="49"/>
                </a:lnTo>
                <a:lnTo>
                  <a:pt x="165" y="40"/>
                </a:lnTo>
                <a:lnTo>
                  <a:pt x="161" y="31"/>
                </a:lnTo>
                <a:lnTo>
                  <a:pt x="161" y="31"/>
                </a:lnTo>
                <a:lnTo>
                  <a:pt x="155" y="22"/>
                </a:lnTo>
                <a:lnTo>
                  <a:pt x="147" y="15"/>
                </a:lnTo>
                <a:lnTo>
                  <a:pt x="138" y="9"/>
                </a:lnTo>
                <a:lnTo>
                  <a:pt x="128" y="4"/>
                </a:lnTo>
                <a:lnTo>
                  <a:pt x="117" y="1"/>
                </a:lnTo>
                <a:lnTo>
                  <a:pt x="107" y="0"/>
                </a:lnTo>
                <a:lnTo>
                  <a:pt x="96" y="0"/>
                </a:lnTo>
                <a:lnTo>
                  <a:pt x="86" y="4"/>
                </a:lnTo>
                <a:lnTo>
                  <a:pt x="86" y="4"/>
                </a:lnTo>
                <a:lnTo>
                  <a:pt x="77" y="9"/>
                </a:lnTo>
                <a:lnTo>
                  <a:pt x="69" y="13"/>
                </a:lnTo>
                <a:lnTo>
                  <a:pt x="62" y="19"/>
                </a:lnTo>
                <a:lnTo>
                  <a:pt x="56" y="27"/>
                </a:lnTo>
                <a:lnTo>
                  <a:pt x="51" y="36"/>
                </a:lnTo>
                <a:lnTo>
                  <a:pt x="48" y="46"/>
                </a:lnTo>
                <a:lnTo>
                  <a:pt x="47" y="58"/>
                </a:lnTo>
                <a:lnTo>
                  <a:pt x="48" y="73"/>
                </a:lnTo>
                <a:lnTo>
                  <a:pt x="48" y="73"/>
                </a:lnTo>
                <a:lnTo>
                  <a:pt x="51" y="102"/>
                </a:lnTo>
                <a:lnTo>
                  <a:pt x="57" y="126"/>
                </a:lnTo>
                <a:lnTo>
                  <a:pt x="66" y="157"/>
                </a:lnTo>
                <a:lnTo>
                  <a:pt x="66" y="157"/>
                </a:lnTo>
                <a:lnTo>
                  <a:pt x="72" y="177"/>
                </a:lnTo>
                <a:lnTo>
                  <a:pt x="78" y="171"/>
                </a:lnTo>
                <a:lnTo>
                  <a:pt x="78" y="171"/>
                </a:lnTo>
                <a:lnTo>
                  <a:pt x="84" y="180"/>
                </a:lnTo>
                <a:lnTo>
                  <a:pt x="89" y="189"/>
                </a:lnTo>
                <a:lnTo>
                  <a:pt x="90" y="195"/>
                </a:lnTo>
                <a:lnTo>
                  <a:pt x="92" y="201"/>
                </a:lnTo>
                <a:lnTo>
                  <a:pt x="92" y="201"/>
                </a:lnTo>
                <a:lnTo>
                  <a:pt x="93" y="214"/>
                </a:lnTo>
                <a:lnTo>
                  <a:pt x="96" y="232"/>
                </a:lnTo>
                <a:lnTo>
                  <a:pt x="99" y="253"/>
                </a:lnTo>
                <a:lnTo>
                  <a:pt x="99" y="276"/>
                </a:lnTo>
                <a:lnTo>
                  <a:pt x="99" y="276"/>
                </a:lnTo>
                <a:lnTo>
                  <a:pt x="98" y="291"/>
                </a:lnTo>
                <a:lnTo>
                  <a:pt x="90" y="310"/>
                </a:lnTo>
                <a:lnTo>
                  <a:pt x="71" y="361"/>
                </a:lnTo>
                <a:lnTo>
                  <a:pt x="47" y="415"/>
                </a:lnTo>
                <a:lnTo>
                  <a:pt x="36" y="441"/>
                </a:lnTo>
                <a:lnTo>
                  <a:pt x="29" y="463"/>
                </a:lnTo>
                <a:lnTo>
                  <a:pt x="29" y="463"/>
                </a:lnTo>
                <a:lnTo>
                  <a:pt x="8" y="517"/>
                </a:lnTo>
                <a:lnTo>
                  <a:pt x="3" y="535"/>
                </a:lnTo>
                <a:lnTo>
                  <a:pt x="0" y="553"/>
                </a:lnTo>
                <a:lnTo>
                  <a:pt x="0" y="553"/>
                </a:lnTo>
                <a:lnTo>
                  <a:pt x="0" y="570"/>
                </a:lnTo>
                <a:lnTo>
                  <a:pt x="2" y="592"/>
                </a:lnTo>
                <a:lnTo>
                  <a:pt x="9" y="648"/>
                </a:lnTo>
                <a:lnTo>
                  <a:pt x="23" y="736"/>
                </a:lnTo>
                <a:lnTo>
                  <a:pt x="23" y="736"/>
                </a:lnTo>
                <a:lnTo>
                  <a:pt x="24" y="745"/>
                </a:lnTo>
                <a:lnTo>
                  <a:pt x="27" y="754"/>
                </a:lnTo>
                <a:lnTo>
                  <a:pt x="38" y="777"/>
                </a:lnTo>
                <a:lnTo>
                  <a:pt x="57" y="819"/>
                </a:lnTo>
                <a:lnTo>
                  <a:pt x="57" y="819"/>
                </a:lnTo>
                <a:lnTo>
                  <a:pt x="71" y="843"/>
                </a:lnTo>
                <a:lnTo>
                  <a:pt x="90" y="876"/>
                </a:lnTo>
                <a:lnTo>
                  <a:pt x="122" y="930"/>
                </a:lnTo>
                <a:lnTo>
                  <a:pt x="122" y="930"/>
                </a:lnTo>
                <a:lnTo>
                  <a:pt x="141" y="957"/>
                </a:lnTo>
                <a:lnTo>
                  <a:pt x="153" y="973"/>
                </a:lnTo>
                <a:lnTo>
                  <a:pt x="153" y="973"/>
                </a:lnTo>
                <a:lnTo>
                  <a:pt x="165" y="1021"/>
                </a:lnTo>
                <a:lnTo>
                  <a:pt x="173" y="1059"/>
                </a:lnTo>
                <a:lnTo>
                  <a:pt x="174" y="1075"/>
                </a:lnTo>
                <a:lnTo>
                  <a:pt x="174" y="1086"/>
                </a:lnTo>
                <a:lnTo>
                  <a:pt x="174" y="1086"/>
                </a:lnTo>
                <a:lnTo>
                  <a:pt x="173" y="1107"/>
                </a:lnTo>
                <a:lnTo>
                  <a:pt x="173" y="1116"/>
                </a:lnTo>
                <a:lnTo>
                  <a:pt x="173" y="1116"/>
                </a:lnTo>
                <a:lnTo>
                  <a:pt x="173" y="1123"/>
                </a:lnTo>
                <a:lnTo>
                  <a:pt x="173" y="1132"/>
                </a:lnTo>
                <a:lnTo>
                  <a:pt x="173" y="1132"/>
                </a:lnTo>
                <a:lnTo>
                  <a:pt x="173" y="1149"/>
                </a:lnTo>
                <a:lnTo>
                  <a:pt x="170" y="1180"/>
                </a:lnTo>
                <a:lnTo>
                  <a:pt x="165" y="1216"/>
                </a:lnTo>
                <a:lnTo>
                  <a:pt x="159" y="1248"/>
                </a:lnTo>
                <a:lnTo>
                  <a:pt x="159" y="1248"/>
                </a:lnTo>
                <a:lnTo>
                  <a:pt x="141" y="1315"/>
                </a:lnTo>
                <a:lnTo>
                  <a:pt x="131" y="1350"/>
                </a:lnTo>
                <a:lnTo>
                  <a:pt x="123" y="1371"/>
                </a:lnTo>
                <a:lnTo>
                  <a:pt x="123" y="1371"/>
                </a:lnTo>
                <a:lnTo>
                  <a:pt x="114" y="1386"/>
                </a:lnTo>
                <a:lnTo>
                  <a:pt x="111" y="1392"/>
                </a:lnTo>
                <a:lnTo>
                  <a:pt x="108" y="1395"/>
                </a:lnTo>
                <a:lnTo>
                  <a:pt x="108" y="1395"/>
                </a:lnTo>
                <a:lnTo>
                  <a:pt x="95" y="1399"/>
                </a:lnTo>
                <a:lnTo>
                  <a:pt x="80" y="1404"/>
                </a:lnTo>
                <a:lnTo>
                  <a:pt x="80" y="1404"/>
                </a:lnTo>
                <a:lnTo>
                  <a:pt x="65" y="1407"/>
                </a:lnTo>
                <a:lnTo>
                  <a:pt x="54" y="1408"/>
                </a:lnTo>
                <a:lnTo>
                  <a:pt x="54" y="1408"/>
                </a:lnTo>
                <a:lnTo>
                  <a:pt x="36" y="1410"/>
                </a:lnTo>
                <a:lnTo>
                  <a:pt x="26" y="1411"/>
                </a:lnTo>
                <a:lnTo>
                  <a:pt x="20" y="1414"/>
                </a:lnTo>
                <a:lnTo>
                  <a:pt x="20" y="1414"/>
                </a:lnTo>
                <a:lnTo>
                  <a:pt x="12" y="1420"/>
                </a:lnTo>
                <a:lnTo>
                  <a:pt x="6" y="1423"/>
                </a:lnTo>
                <a:lnTo>
                  <a:pt x="24" y="1426"/>
                </a:lnTo>
                <a:lnTo>
                  <a:pt x="24" y="1426"/>
                </a:lnTo>
                <a:lnTo>
                  <a:pt x="44" y="1429"/>
                </a:lnTo>
                <a:lnTo>
                  <a:pt x="60" y="1431"/>
                </a:lnTo>
                <a:lnTo>
                  <a:pt x="74" y="1429"/>
                </a:lnTo>
                <a:lnTo>
                  <a:pt x="74" y="1429"/>
                </a:lnTo>
                <a:lnTo>
                  <a:pt x="95" y="1425"/>
                </a:lnTo>
                <a:lnTo>
                  <a:pt x="108" y="1420"/>
                </a:lnTo>
                <a:lnTo>
                  <a:pt x="108" y="1420"/>
                </a:lnTo>
                <a:lnTo>
                  <a:pt x="116" y="1414"/>
                </a:lnTo>
                <a:lnTo>
                  <a:pt x="123" y="1411"/>
                </a:lnTo>
                <a:lnTo>
                  <a:pt x="123" y="1411"/>
                </a:lnTo>
                <a:lnTo>
                  <a:pt x="143" y="1414"/>
                </a:lnTo>
                <a:lnTo>
                  <a:pt x="143" y="1414"/>
                </a:lnTo>
                <a:lnTo>
                  <a:pt x="146" y="1413"/>
                </a:lnTo>
                <a:lnTo>
                  <a:pt x="152" y="1414"/>
                </a:lnTo>
                <a:lnTo>
                  <a:pt x="152" y="1414"/>
                </a:lnTo>
                <a:lnTo>
                  <a:pt x="153" y="1414"/>
                </a:lnTo>
                <a:lnTo>
                  <a:pt x="155" y="1413"/>
                </a:lnTo>
                <a:lnTo>
                  <a:pt x="156" y="1413"/>
                </a:lnTo>
                <a:lnTo>
                  <a:pt x="159" y="1417"/>
                </a:lnTo>
                <a:lnTo>
                  <a:pt x="159" y="1417"/>
                </a:lnTo>
                <a:lnTo>
                  <a:pt x="164" y="1426"/>
                </a:lnTo>
                <a:lnTo>
                  <a:pt x="171" y="1437"/>
                </a:lnTo>
                <a:lnTo>
                  <a:pt x="179" y="1447"/>
                </a:lnTo>
                <a:lnTo>
                  <a:pt x="179" y="1434"/>
                </a:lnTo>
                <a:lnTo>
                  <a:pt x="179" y="1434"/>
                </a:lnTo>
                <a:lnTo>
                  <a:pt x="180" y="1432"/>
                </a:lnTo>
                <a:lnTo>
                  <a:pt x="182" y="1431"/>
                </a:lnTo>
                <a:lnTo>
                  <a:pt x="180" y="1426"/>
                </a:lnTo>
                <a:lnTo>
                  <a:pt x="180" y="1426"/>
                </a:lnTo>
                <a:lnTo>
                  <a:pt x="177" y="1411"/>
                </a:lnTo>
                <a:lnTo>
                  <a:pt x="173" y="1402"/>
                </a:lnTo>
                <a:lnTo>
                  <a:pt x="173" y="1402"/>
                </a:lnTo>
                <a:lnTo>
                  <a:pt x="176" y="1399"/>
                </a:lnTo>
                <a:lnTo>
                  <a:pt x="185" y="1396"/>
                </a:lnTo>
                <a:lnTo>
                  <a:pt x="194" y="1393"/>
                </a:lnTo>
                <a:lnTo>
                  <a:pt x="195" y="1393"/>
                </a:lnTo>
                <a:lnTo>
                  <a:pt x="197" y="1395"/>
                </a:lnTo>
                <a:lnTo>
                  <a:pt x="197" y="1395"/>
                </a:lnTo>
                <a:lnTo>
                  <a:pt x="200" y="1407"/>
                </a:lnTo>
                <a:lnTo>
                  <a:pt x="203" y="1417"/>
                </a:lnTo>
                <a:lnTo>
                  <a:pt x="207" y="1429"/>
                </a:lnTo>
                <a:lnTo>
                  <a:pt x="207" y="1429"/>
                </a:lnTo>
                <a:lnTo>
                  <a:pt x="206" y="1435"/>
                </a:lnTo>
                <a:lnTo>
                  <a:pt x="206" y="1438"/>
                </a:lnTo>
                <a:lnTo>
                  <a:pt x="207" y="1440"/>
                </a:lnTo>
                <a:lnTo>
                  <a:pt x="207" y="1440"/>
                </a:lnTo>
                <a:lnTo>
                  <a:pt x="209" y="1437"/>
                </a:lnTo>
                <a:lnTo>
                  <a:pt x="212" y="1432"/>
                </a:lnTo>
                <a:lnTo>
                  <a:pt x="215" y="1422"/>
                </a:lnTo>
                <a:lnTo>
                  <a:pt x="215" y="1422"/>
                </a:lnTo>
                <a:lnTo>
                  <a:pt x="213" y="1413"/>
                </a:lnTo>
                <a:lnTo>
                  <a:pt x="213" y="1407"/>
                </a:lnTo>
                <a:lnTo>
                  <a:pt x="215" y="1402"/>
                </a:lnTo>
                <a:lnTo>
                  <a:pt x="215" y="1402"/>
                </a:lnTo>
                <a:lnTo>
                  <a:pt x="221" y="1390"/>
                </a:lnTo>
                <a:lnTo>
                  <a:pt x="221" y="1390"/>
                </a:lnTo>
                <a:lnTo>
                  <a:pt x="224" y="1389"/>
                </a:lnTo>
                <a:lnTo>
                  <a:pt x="230" y="1389"/>
                </a:lnTo>
                <a:lnTo>
                  <a:pt x="239" y="1387"/>
                </a:lnTo>
                <a:lnTo>
                  <a:pt x="248" y="1384"/>
                </a:lnTo>
                <a:lnTo>
                  <a:pt x="248" y="1384"/>
                </a:lnTo>
                <a:lnTo>
                  <a:pt x="260" y="1380"/>
                </a:lnTo>
                <a:lnTo>
                  <a:pt x="270" y="1377"/>
                </a:lnTo>
                <a:lnTo>
                  <a:pt x="281" y="1375"/>
                </a:lnTo>
                <a:lnTo>
                  <a:pt x="287" y="1377"/>
                </a:lnTo>
                <a:lnTo>
                  <a:pt x="287" y="1377"/>
                </a:lnTo>
                <a:lnTo>
                  <a:pt x="293" y="1378"/>
                </a:lnTo>
                <a:lnTo>
                  <a:pt x="296" y="1380"/>
                </a:lnTo>
                <a:lnTo>
                  <a:pt x="296" y="1380"/>
                </a:lnTo>
                <a:lnTo>
                  <a:pt x="296" y="1377"/>
                </a:lnTo>
                <a:lnTo>
                  <a:pt x="293" y="1374"/>
                </a:lnTo>
                <a:lnTo>
                  <a:pt x="288" y="1371"/>
                </a:lnTo>
                <a:lnTo>
                  <a:pt x="288" y="1371"/>
                </a:lnTo>
                <a:lnTo>
                  <a:pt x="278" y="1363"/>
                </a:lnTo>
                <a:lnTo>
                  <a:pt x="275" y="1360"/>
                </a:lnTo>
                <a:lnTo>
                  <a:pt x="270" y="1360"/>
                </a:lnTo>
                <a:lnTo>
                  <a:pt x="270" y="1360"/>
                </a:lnTo>
                <a:lnTo>
                  <a:pt x="255" y="1363"/>
                </a:lnTo>
                <a:lnTo>
                  <a:pt x="246" y="1365"/>
                </a:lnTo>
                <a:lnTo>
                  <a:pt x="236" y="1365"/>
                </a:lnTo>
                <a:lnTo>
                  <a:pt x="236" y="1365"/>
                </a:lnTo>
                <a:lnTo>
                  <a:pt x="230" y="1365"/>
                </a:lnTo>
                <a:lnTo>
                  <a:pt x="225" y="1365"/>
                </a:lnTo>
                <a:lnTo>
                  <a:pt x="222" y="1365"/>
                </a:lnTo>
                <a:lnTo>
                  <a:pt x="221" y="1362"/>
                </a:lnTo>
                <a:lnTo>
                  <a:pt x="221" y="1362"/>
                </a:lnTo>
                <a:lnTo>
                  <a:pt x="216" y="1350"/>
                </a:lnTo>
                <a:lnTo>
                  <a:pt x="213" y="1344"/>
                </a:lnTo>
                <a:lnTo>
                  <a:pt x="213" y="1338"/>
                </a:lnTo>
                <a:lnTo>
                  <a:pt x="213" y="1338"/>
                </a:lnTo>
                <a:lnTo>
                  <a:pt x="227" y="1221"/>
                </a:lnTo>
                <a:lnTo>
                  <a:pt x="239" y="1141"/>
                </a:lnTo>
                <a:lnTo>
                  <a:pt x="245" y="1102"/>
                </a:lnTo>
                <a:lnTo>
                  <a:pt x="245" y="1102"/>
                </a:lnTo>
                <a:lnTo>
                  <a:pt x="257" y="1078"/>
                </a:lnTo>
                <a:lnTo>
                  <a:pt x="257" y="1078"/>
                </a:lnTo>
                <a:lnTo>
                  <a:pt x="263" y="1092"/>
                </a:lnTo>
                <a:lnTo>
                  <a:pt x="267" y="1105"/>
                </a:lnTo>
                <a:lnTo>
                  <a:pt x="270" y="1117"/>
                </a:lnTo>
                <a:lnTo>
                  <a:pt x="270" y="1117"/>
                </a:lnTo>
                <a:lnTo>
                  <a:pt x="272" y="1126"/>
                </a:lnTo>
                <a:lnTo>
                  <a:pt x="273" y="1134"/>
                </a:lnTo>
                <a:lnTo>
                  <a:pt x="284" y="1153"/>
                </a:lnTo>
                <a:lnTo>
                  <a:pt x="284" y="1153"/>
                </a:lnTo>
                <a:lnTo>
                  <a:pt x="305" y="1195"/>
                </a:lnTo>
                <a:lnTo>
                  <a:pt x="326" y="1236"/>
                </a:lnTo>
                <a:lnTo>
                  <a:pt x="326" y="1236"/>
                </a:lnTo>
                <a:lnTo>
                  <a:pt x="338" y="1257"/>
                </a:lnTo>
                <a:lnTo>
                  <a:pt x="341" y="1261"/>
                </a:lnTo>
                <a:lnTo>
                  <a:pt x="344" y="1261"/>
                </a:lnTo>
                <a:lnTo>
                  <a:pt x="345" y="1261"/>
                </a:lnTo>
                <a:lnTo>
                  <a:pt x="345" y="1261"/>
                </a:lnTo>
                <a:lnTo>
                  <a:pt x="350" y="1258"/>
                </a:lnTo>
                <a:lnTo>
                  <a:pt x="353" y="1255"/>
                </a:lnTo>
                <a:lnTo>
                  <a:pt x="356" y="1252"/>
                </a:lnTo>
                <a:lnTo>
                  <a:pt x="357" y="1251"/>
                </a:lnTo>
                <a:lnTo>
                  <a:pt x="357" y="1251"/>
                </a:lnTo>
                <a:lnTo>
                  <a:pt x="369" y="1255"/>
                </a:lnTo>
                <a:lnTo>
                  <a:pt x="377" y="1257"/>
                </a:lnTo>
                <a:lnTo>
                  <a:pt x="380" y="1255"/>
                </a:lnTo>
                <a:lnTo>
                  <a:pt x="383" y="1255"/>
                </a:lnTo>
                <a:lnTo>
                  <a:pt x="383" y="1255"/>
                </a:lnTo>
                <a:lnTo>
                  <a:pt x="389" y="1251"/>
                </a:lnTo>
                <a:lnTo>
                  <a:pt x="392" y="1243"/>
                </a:lnTo>
                <a:lnTo>
                  <a:pt x="398" y="1233"/>
                </a:lnTo>
                <a:lnTo>
                  <a:pt x="398" y="1233"/>
                </a:lnTo>
                <a:lnTo>
                  <a:pt x="401" y="1234"/>
                </a:lnTo>
                <a:lnTo>
                  <a:pt x="405" y="1237"/>
                </a:lnTo>
                <a:lnTo>
                  <a:pt x="414" y="1240"/>
                </a:lnTo>
                <a:lnTo>
                  <a:pt x="423" y="1245"/>
                </a:lnTo>
                <a:lnTo>
                  <a:pt x="423" y="1245"/>
                </a:lnTo>
                <a:lnTo>
                  <a:pt x="431" y="1248"/>
                </a:lnTo>
                <a:lnTo>
                  <a:pt x="437" y="1248"/>
                </a:lnTo>
                <a:lnTo>
                  <a:pt x="440" y="1246"/>
                </a:lnTo>
                <a:lnTo>
                  <a:pt x="443" y="1243"/>
                </a:lnTo>
                <a:lnTo>
                  <a:pt x="443" y="1243"/>
                </a:lnTo>
                <a:lnTo>
                  <a:pt x="446" y="1242"/>
                </a:lnTo>
                <a:lnTo>
                  <a:pt x="449" y="1240"/>
                </a:lnTo>
                <a:lnTo>
                  <a:pt x="458" y="1239"/>
                </a:lnTo>
                <a:lnTo>
                  <a:pt x="462" y="1237"/>
                </a:lnTo>
                <a:lnTo>
                  <a:pt x="465" y="1234"/>
                </a:lnTo>
                <a:lnTo>
                  <a:pt x="467" y="1231"/>
                </a:lnTo>
                <a:lnTo>
                  <a:pt x="467" y="1227"/>
                </a:lnTo>
                <a:lnTo>
                  <a:pt x="467" y="1227"/>
                </a:lnTo>
                <a:lnTo>
                  <a:pt x="464" y="1219"/>
                </a:lnTo>
                <a:lnTo>
                  <a:pt x="459" y="1212"/>
                </a:lnTo>
                <a:lnTo>
                  <a:pt x="458" y="1203"/>
                </a:lnTo>
                <a:lnTo>
                  <a:pt x="456" y="1189"/>
                </a:lnTo>
                <a:lnTo>
                  <a:pt x="456" y="1189"/>
                </a:lnTo>
                <a:lnTo>
                  <a:pt x="456" y="1161"/>
                </a:lnTo>
                <a:lnTo>
                  <a:pt x="456" y="1135"/>
                </a:lnTo>
                <a:lnTo>
                  <a:pt x="456" y="1135"/>
                </a:lnTo>
                <a:lnTo>
                  <a:pt x="450" y="1078"/>
                </a:lnTo>
                <a:lnTo>
                  <a:pt x="437" y="967"/>
                </a:lnTo>
                <a:lnTo>
                  <a:pt x="417" y="810"/>
                </a:lnTo>
                <a:lnTo>
                  <a:pt x="417" y="810"/>
                </a:lnTo>
                <a:lnTo>
                  <a:pt x="419" y="807"/>
                </a:lnTo>
                <a:lnTo>
                  <a:pt x="420" y="798"/>
                </a:lnTo>
                <a:lnTo>
                  <a:pt x="422" y="781"/>
                </a:lnTo>
                <a:lnTo>
                  <a:pt x="420" y="772"/>
                </a:lnTo>
                <a:lnTo>
                  <a:pt x="419" y="760"/>
                </a:lnTo>
                <a:lnTo>
                  <a:pt x="419" y="760"/>
                </a:lnTo>
                <a:lnTo>
                  <a:pt x="416" y="748"/>
                </a:lnTo>
                <a:lnTo>
                  <a:pt x="410" y="733"/>
                </a:lnTo>
                <a:lnTo>
                  <a:pt x="396" y="703"/>
                </a:lnTo>
                <a:lnTo>
                  <a:pt x="381" y="673"/>
                </a:lnTo>
                <a:lnTo>
                  <a:pt x="369" y="649"/>
                </a:lnTo>
                <a:lnTo>
                  <a:pt x="369" y="649"/>
                </a:lnTo>
                <a:lnTo>
                  <a:pt x="363" y="636"/>
                </a:lnTo>
                <a:lnTo>
                  <a:pt x="351" y="616"/>
                </a:lnTo>
                <a:lnTo>
                  <a:pt x="321" y="568"/>
                </a:lnTo>
                <a:lnTo>
                  <a:pt x="287" y="516"/>
                </a:lnTo>
                <a:lnTo>
                  <a:pt x="258" y="474"/>
                </a:lnTo>
                <a:lnTo>
                  <a:pt x="258" y="474"/>
                </a:lnTo>
                <a:lnTo>
                  <a:pt x="236" y="442"/>
                </a:lnTo>
                <a:lnTo>
                  <a:pt x="216" y="412"/>
                </a:lnTo>
                <a:lnTo>
                  <a:pt x="207" y="396"/>
                </a:lnTo>
                <a:lnTo>
                  <a:pt x="200" y="381"/>
                </a:lnTo>
                <a:lnTo>
                  <a:pt x="194" y="366"/>
                </a:lnTo>
                <a:lnTo>
                  <a:pt x="189" y="349"/>
                </a:lnTo>
                <a:lnTo>
                  <a:pt x="189" y="349"/>
                </a:lnTo>
                <a:lnTo>
                  <a:pt x="182" y="319"/>
                </a:lnTo>
                <a:lnTo>
                  <a:pt x="177" y="289"/>
                </a:lnTo>
                <a:lnTo>
                  <a:pt x="173" y="238"/>
                </a:lnTo>
                <a:lnTo>
                  <a:pt x="173" y="238"/>
                </a:lnTo>
                <a:lnTo>
                  <a:pt x="171" y="225"/>
                </a:lnTo>
                <a:lnTo>
                  <a:pt x="167" y="208"/>
                </a:lnTo>
                <a:lnTo>
                  <a:pt x="158" y="174"/>
                </a:lnTo>
                <a:lnTo>
                  <a:pt x="146" y="135"/>
                </a:lnTo>
                <a:lnTo>
                  <a:pt x="146" y="135"/>
                </a:lnTo>
                <a:close/>
                <a:moveTo>
                  <a:pt x="185" y="1000"/>
                </a:moveTo>
                <a:lnTo>
                  <a:pt x="227" y="1048"/>
                </a:lnTo>
                <a:lnTo>
                  <a:pt x="227" y="1048"/>
                </a:lnTo>
                <a:lnTo>
                  <a:pt x="227" y="1063"/>
                </a:lnTo>
                <a:lnTo>
                  <a:pt x="228" y="1084"/>
                </a:lnTo>
                <a:lnTo>
                  <a:pt x="228" y="1084"/>
                </a:lnTo>
                <a:lnTo>
                  <a:pt x="228" y="1095"/>
                </a:lnTo>
                <a:lnTo>
                  <a:pt x="227" y="1116"/>
                </a:lnTo>
                <a:lnTo>
                  <a:pt x="221" y="1170"/>
                </a:lnTo>
                <a:lnTo>
                  <a:pt x="221" y="1170"/>
                </a:lnTo>
                <a:lnTo>
                  <a:pt x="201" y="1330"/>
                </a:lnTo>
                <a:lnTo>
                  <a:pt x="201" y="1330"/>
                </a:lnTo>
                <a:lnTo>
                  <a:pt x="197" y="1344"/>
                </a:lnTo>
                <a:lnTo>
                  <a:pt x="191" y="1357"/>
                </a:lnTo>
                <a:lnTo>
                  <a:pt x="183" y="1366"/>
                </a:lnTo>
                <a:lnTo>
                  <a:pt x="179" y="1369"/>
                </a:lnTo>
                <a:lnTo>
                  <a:pt x="174" y="1372"/>
                </a:lnTo>
                <a:lnTo>
                  <a:pt x="174" y="1372"/>
                </a:lnTo>
                <a:lnTo>
                  <a:pt x="168" y="1375"/>
                </a:lnTo>
                <a:lnTo>
                  <a:pt x="162" y="1380"/>
                </a:lnTo>
                <a:lnTo>
                  <a:pt x="158" y="1384"/>
                </a:lnTo>
                <a:lnTo>
                  <a:pt x="158" y="1384"/>
                </a:lnTo>
                <a:lnTo>
                  <a:pt x="156" y="1372"/>
                </a:lnTo>
                <a:lnTo>
                  <a:pt x="155" y="1348"/>
                </a:lnTo>
                <a:lnTo>
                  <a:pt x="155" y="1348"/>
                </a:lnTo>
                <a:lnTo>
                  <a:pt x="156" y="1338"/>
                </a:lnTo>
                <a:lnTo>
                  <a:pt x="161" y="1317"/>
                </a:lnTo>
                <a:lnTo>
                  <a:pt x="171" y="1263"/>
                </a:lnTo>
                <a:lnTo>
                  <a:pt x="183" y="1209"/>
                </a:lnTo>
                <a:lnTo>
                  <a:pt x="189" y="1177"/>
                </a:lnTo>
                <a:lnTo>
                  <a:pt x="189" y="1177"/>
                </a:lnTo>
                <a:lnTo>
                  <a:pt x="192" y="1161"/>
                </a:lnTo>
                <a:lnTo>
                  <a:pt x="198" y="1138"/>
                </a:lnTo>
                <a:lnTo>
                  <a:pt x="204" y="1117"/>
                </a:lnTo>
                <a:lnTo>
                  <a:pt x="206" y="1107"/>
                </a:lnTo>
                <a:lnTo>
                  <a:pt x="207" y="1101"/>
                </a:lnTo>
                <a:lnTo>
                  <a:pt x="207" y="1101"/>
                </a:lnTo>
                <a:lnTo>
                  <a:pt x="203" y="1078"/>
                </a:lnTo>
                <a:lnTo>
                  <a:pt x="195" y="1044"/>
                </a:lnTo>
                <a:lnTo>
                  <a:pt x="185" y="1000"/>
                </a:lnTo>
                <a:lnTo>
                  <a:pt x="185" y="100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643ABC5B-7F3E-4358-A90B-2B1A44D81EF8}"/>
              </a:ext>
            </a:extLst>
          </p:cNvPr>
          <p:cNvSpPr>
            <a:spLocks/>
          </p:cNvSpPr>
          <p:nvPr/>
        </p:nvSpPr>
        <p:spPr bwMode="auto">
          <a:xfrm>
            <a:off x="6863640" y="3737393"/>
            <a:ext cx="1976671" cy="2706653"/>
          </a:xfrm>
          <a:custGeom>
            <a:avLst/>
            <a:gdLst>
              <a:gd name="T0" fmla="*/ 69 w 1140"/>
              <a:gd name="T1" fmla="*/ 252 h 1561"/>
              <a:gd name="T2" fmla="*/ 0 w 1140"/>
              <a:gd name="T3" fmla="*/ 358 h 1561"/>
              <a:gd name="T4" fmla="*/ 86 w 1140"/>
              <a:gd name="T5" fmla="*/ 304 h 1561"/>
              <a:gd name="T6" fmla="*/ 302 w 1140"/>
              <a:gd name="T7" fmla="*/ 174 h 1561"/>
              <a:gd name="T8" fmla="*/ 288 w 1140"/>
              <a:gd name="T9" fmla="*/ 226 h 1561"/>
              <a:gd name="T10" fmla="*/ 269 w 1140"/>
              <a:gd name="T11" fmla="*/ 324 h 1561"/>
              <a:gd name="T12" fmla="*/ 309 w 1140"/>
              <a:gd name="T13" fmla="*/ 504 h 1561"/>
              <a:gd name="T14" fmla="*/ 386 w 1140"/>
              <a:gd name="T15" fmla="*/ 742 h 1561"/>
              <a:gd name="T16" fmla="*/ 479 w 1140"/>
              <a:gd name="T17" fmla="*/ 928 h 1561"/>
              <a:gd name="T18" fmla="*/ 648 w 1140"/>
              <a:gd name="T19" fmla="*/ 1096 h 1561"/>
              <a:gd name="T20" fmla="*/ 672 w 1140"/>
              <a:gd name="T21" fmla="*/ 1210 h 1561"/>
              <a:gd name="T22" fmla="*/ 653 w 1140"/>
              <a:gd name="T23" fmla="*/ 1372 h 1561"/>
              <a:gd name="T24" fmla="*/ 603 w 1140"/>
              <a:gd name="T25" fmla="*/ 1396 h 1561"/>
              <a:gd name="T26" fmla="*/ 543 w 1140"/>
              <a:gd name="T27" fmla="*/ 1401 h 1561"/>
              <a:gd name="T28" fmla="*/ 597 w 1140"/>
              <a:gd name="T29" fmla="*/ 1419 h 1561"/>
              <a:gd name="T30" fmla="*/ 615 w 1140"/>
              <a:gd name="T31" fmla="*/ 1440 h 1561"/>
              <a:gd name="T32" fmla="*/ 585 w 1140"/>
              <a:gd name="T33" fmla="*/ 1428 h 1561"/>
              <a:gd name="T34" fmla="*/ 563 w 1140"/>
              <a:gd name="T35" fmla="*/ 1464 h 1561"/>
              <a:gd name="T36" fmla="*/ 575 w 1140"/>
              <a:gd name="T37" fmla="*/ 1474 h 1561"/>
              <a:gd name="T38" fmla="*/ 605 w 1140"/>
              <a:gd name="T39" fmla="*/ 1476 h 1561"/>
              <a:gd name="T40" fmla="*/ 536 w 1140"/>
              <a:gd name="T41" fmla="*/ 1492 h 1561"/>
              <a:gd name="T42" fmla="*/ 488 w 1140"/>
              <a:gd name="T43" fmla="*/ 1498 h 1561"/>
              <a:gd name="T44" fmla="*/ 492 w 1140"/>
              <a:gd name="T45" fmla="*/ 1507 h 1561"/>
              <a:gd name="T46" fmla="*/ 557 w 1140"/>
              <a:gd name="T47" fmla="*/ 1510 h 1561"/>
              <a:gd name="T48" fmla="*/ 570 w 1140"/>
              <a:gd name="T49" fmla="*/ 1524 h 1561"/>
              <a:gd name="T50" fmla="*/ 515 w 1140"/>
              <a:gd name="T51" fmla="*/ 1539 h 1561"/>
              <a:gd name="T52" fmla="*/ 515 w 1140"/>
              <a:gd name="T53" fmla="*/ 1555 h 1561"/>
              <a:gd name="T54" fmla="*/ 597 w 1140"/>
              <a:gd name="T55" fmla="*/ 1531 h 1561"/>
              <a:gd name="T56" fmla="*/ 639 w 1140"/>
              <a:gd name="T57" fmla="*/ 1513 h 1561"/>
              <a:gd name="T58" fmla="*/ 666 w 1140"/>
              <a:gd name="T59" fmla="*/ 1498 h 1561"/>
              <a:gd name="T60" fmla="*/ 695 w 1140"/>
              <a:gd name="T61" fmla="*/ 1510 h 1561"/>
              <a:gd name="T62" fmla="*/ 686 w 1140"/>
              <a:gd name="T63" fmla="*/ 1492 h 1561"/>
              <a:gd name="T64" fmla="*/ 656 w 1140"/>
              <a:gd name="T65" fmla="*/ 1449 h 1561"/>
              <a:gd name="T66" fmla="*/ 671 w 1140"/>
              <a:gd name="T67" fmla="*/ 1444 h 1561"/>
              <a:gd name="T68" fmla="*/ 704 w 1140"/>
              <a:gd name="T69" fmla="*/ 1453 h 1561"/>
              <a:gd name="T70" fmla="*/ 686 w 1140"/>
              <a:gd name="T71" fmla="*/ 1425 h 1561"/>
              <a:gd name="T72" fmla="*/ 702 w 1140"/>
              <a:gd name="T73" fmla="*/ 1357 h 1561"/>
              <a:gd name="T74" fmla="*/ 698 w 1140"/>
              <a:gd name="T75" fmla="*/ 1353 h 1561"/>
              <a:gd name="T76" fmla="*/ 684 w 1140"/>
              <a:gd name="T77" fmla="*/ 1305 h 1561"/>
              <a:gd name="T78" fmla="*/ 719 w 1140"/>
              <a:gd name="T79" fmla="*/ 1203 h 1561"/>
              <a:gd name="T80" fmla="*/ 710 w 1140"/>
              <a:gd name="T81" fmla="*/ 1150 h 1561"/>
              <a:gd name="T82" fmla="*/ 815 w 1140"/>
              <a:gd name="T83" fmla="*/ 1156 h 1561"/>
              <a:gd name="T84" fmla="*/ 929 w 1140"/>
              <a:gd name="T85" fmla="*/ 1249 h 1561"/>
              <a:gd name="T86" fmla="*/ 998 w 1140"/>
              <a:gd name="T87" fmla="*/ 1306 h 1561"/>
              <a:gd name="T88" fmla="*/ 1043 w 1140"/>
              <a:gd name="T89" fmla="*/ 1360 h 1561"/>
              <a:gd name="T90" fmla="*/ 1050 w 1140"/>
              <a:gd name="T91" fmla="*/ 1354 h 1561"/>
              <a:gd name="T92" fmla="*/ 1079 w 1140"/>
              <a:gd name="T93" fmla="*/ 1336 h 1561"/>
              <a:gd name="T94" fmla="*/ 1106 w 1140"/>
              <a:gd name="T95" fmla="*/ 1314 h 1561"/>
              <a:gd name="T96" fmla="*/ 1122 w 1140"/>
              <a:gd name="T97" fmla="*/ 1303 h 1561"/>
              <a:gd name="T98" fmla="*/ 1140 w 1140"/>
              <a:gd name="T99" fmla="*/ 1281 h 1561"/>
              <a:gd name="T100" fmla="*/ 1134 w 1140"/>
              <a:gd name="T101" fmla="*/ 1245 h 1561"/>
              <a:gd name="T102" fmla="*/ 1095 w 1140"/>
              <a:gd name="T103" fmla="*/ 1131 h 1561"/>
              <a:gd name="T104" fmla="*/ 1022 w 1140"/>
              <a:gd name="T105" fmla="*/ 924 h 1561"/>
              <a:gd name="T106" fmla="*/ 941 w 1140"/>
              <a:gd name="T107" fmla="*/ 751 h 1561"/>
              <a:gd name="T108" fmla="*/ 783 w 1140"/>
              <a:gd name="T109" fmla="*/ 598 h 1561"/>
              <a:gd name="T110" fmla="*/ 513 w 1140"/>
              <a:gd name="T111" fmla="*/ 435 h 1561"/>
              <a:gd name="T112" fmla="*/ 389 w 1140"/>
              <a:gd name="T113" fmla="*/ 360 h 1561"/>
              <a:gd name="T114" fmla="*/ 372 w 1140"/>
              <a:gd name="T115" fmla="*/ 313 h 1561"/>
              <a:gd name="T116" fmla="*/ 414 w 1140"/>
              <a:gd name="T117" fmla="*/ 183 h 1561"/>
              <a:gd name="T118" fmla="*/ 432 w 1140"/>
              <a:gd name="T119" fmla="*/ 73 h 1561"/>
              <a:gd name="T120" fmla="*/ 368 w 1140"/>
              <a:gd name="T121" fmla="*/ 10 h 1561"/>
              <a:gd name="T122" fmla="*/ 306 w 1140"/>
              <a:gd name="T123" fmla="*/ 1 h 1561"/>
              <a:gd name="T124" fmla="*/ 234 w 1140"/>
              <a:gd name="T125" fmla="*/ 58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40" h="1561">
                <a:moveTo>
                  <a:pt x="209" y="111"/>
                </a:moveTo>
                <a:lnTo>
                  <a:pt x="209" y="111"/>
                </a:lnTo>
                <a:lnTo>
                  <a:pt x="150" y="172"/>
                </a:lnTo>
                <a:lnTo>
                  <a:pt x="104" y="219"/>
                </a:lnTo>
                <a:lnTo>
                  <a:pt x="84" y="238"/>
                </a:lnTo>
                <a:lnTo>
                  <a:pt x="69" y="252"/>
                </a:lnTo>
                <a:lnTo>
                  <a:pt x="69" y="252"/>
                </a:lnTo>
                <a:lnTo>
                  <a:pt x="57" y="264"/>
                </a:lnTo>
                <a:lnTo>
                  <a:pt x="44" y="280"/>
                </a:lnTo>
                <a:lnTo>
                  <a:pt x="32" y="298"/>
                </a:lnTo>
                <a:lnTo>
                  <a:pt x="20" y="316"/>
                </a:lnTo>
                <a:lnTo>
                  <a:pt x="11" y="333"/>
                </a:lnTo>
                <a:lnTo>
                  <a:pt x="3" y="348"/>
                </a:lnTo>
                <a:lnTo>
                  <a:pt x="0" y="358"/>
                </a:lnTo>
                <a:lnTo>
                  <a:pt x="0" y="361"/>
                </a:lnTo>
                <a:lnTo>
                  <a:pt x="2" y="364"/>
                </a:lnTo>
                <a:lnTo>
                  <a:pt x="2" y="364"/>
                </a:lnTo>
                <a:lnTo>
                  <a:pt x="6" y="363"/>
                </a:lnTo>
                <a:lnTo>
                  <a:pt x="15" y="357"/>
                </a:lnTo>
                <a:lnTo>
                  <a:pt x="45" y="336"/>
                </a:lnTo>
                <a:lnTo>
                  <a:pt x="86" y="304"/>
                </a:lnTo>
                <a:lnTo>
                  <a:pt x="131" y="268"/>
                </a:lnTo>
                <a:lnTo>
                  <a:pt x="215" y="199"/>
                </a:lnTo>
                <a:lnTo>
                  <a:pt x="252" y="169"/>
                </a:lnTo>
                <a:lnTo>
                  <a:pt x="305" y="151"/>
                </a:lnTo>
                <a:lnTo>
                  <a:pt x="305" y="151"/>
                </a:lnTo>
                <a:lnTo>
                  <a:pt x="303" y="163"/>
                </a:lnTo>
                <a:lnTo>
                  <a:pt x="302" y="174"/>
                </a:lnTo>
                <a:lnTo>
                  <a:pt x="297" y="184"/>
                </a:lnTo>
                <a:lnTo>
                  <a:pt x="297" y="184"/>
                </a:lnTo>
                <a:lnTo>
                  <a:pt x="294" y="196"/>
                </a:lnTo>
                <a:lnTo>
                  <a:pt x="291" y="207"/>
                </a:lnTo>
                <a:lnTo>
                  <a:pt x="288" y="220"/>
                </a:lnTo>
                <a:lnTo>
                  <a:pt x="288" y="220"/>
                </a:lnTo>
                <a:lnTo>
                  <a:pt x="288" y="226"/>
                </a:lnTo>
                <a:lnTo>
                  <a:pt x="288" y="231"/>
                </a:lnTo>
                <a:lnTo>
                  <a:pt x="285" y="234"/>
                </a:lnTo>
                <a:lnTo>
                  <a:pt x="285" y="234"/>
                </a:lnTo>
                <a:lnTo>
                  <a:pt x="281" y="246"/>
                </a:lnTo>
                <a:lnTo>
                  <a:pt x="275" y="271"/>
                </a:lnTo>
                <a:lnTo>
                  <a:pt x="270" y="306"/>
                </a:lnTo>
                <a:lnTo>
                  <a:pt x="269" y="324"/>
                </a:lnTo>
                <a:lnTo>
                  <a:pt x="267" y="343"/>
                </a:lnTo>
                <a:lnTo>
                  <a:pt x="267" y="343"/>
                </a:lnTo>
                <a:lnTo>
                  <a:pt x="269" y="355"/>
                </a:lnTo>
                <a:lnTo>
                  <a:pt x="272" y="370"/>
                </a:lnTo>
                <a:lnTo>
                  <a:pt x="281" y="408"/>
                </a:lnTo>
                <a:lnTo>
                  <a:pt x="294" y="454"/>
                </a:lnTo>
                <a:lnTo>
                  <a:pt x="309" y="504"/>
                </a:lnTo>
                <a:lnTo>
                  <a:pt x="339" y="595"/>
                </a:lnTo>
                <a:lnTo>
                  <a:pt x="350" y="628"/>
                </a:lnTo>
                <a:lnTo>
                  <a:pt x="356" y="649"/>
                </a:lnTo>
                <a:lnTo>
                  <a:pt x="356" y="649"/>
                </a:lnTo>
                <a:lnTo>
                  <a:pt x="360" y="670"/>
                </a:lnTo>
                <a:lnTo>
                  <a:pt x="371" y="702"/>
                </a:lnTo>
                <a:lnTo>
                  <a:pt x="386" y="742"/>
                </a:lnTo>
                <a:lnTo>
                  <a:pt x="404" y="787"/>
                </a:lnTo>
                <a:lnTo>
                  <a:pt x="423" y="831"/>
                </a:lnTo>
                <a:lnTo>
                  <a:pt x="443" y="873"/>
                </a:lnTo>
                <a:lnTo>
                  <a:pt x="462" y="906"/>
                </a:lnTo>
                <a:lnTo>
                  <a:pt x="470" y="918"/>
                </a:lnTo>
                <a:lnTo>
                  <a:pt x="479" y="928"/>
                </a:lnTo>
                <a:lnTo>
                  <a:pt x="479" y="928"/>
                </a:lnTo>
                <a:lnTo>
                  <a:pt x="495" y="943"/>
                </a:lnTo>
                <a:lnTo>
                  <a:pt x="518" y="963"/>
                </a:lnTo>
                <a:lnTo>
                  <a:pt x="566" y="1002"/>
                </a:lnTo>
                <a:lnTo>
                  <a:pt x="623" y="1047"/>
                </a:lnTo>
                <a:lnTo>
                  <a:pt x="623" y="1047"/>
                </a:lnTo>
                <a:lnTo>
                  <a:pt x="630" y="1062"/>
                </a:lnTo>
                <a:lnTo>
                  <a:pt x="648" y="1096"/>
                </a:lnTo>
                <a:lnTo>
                  <a:pt x="657" y="1117"/>
                </a:lnTo>
                <a:lnTo>
                  <a:pt x="665" y="1137"/>
                </a:lnTo>
                <a:lnTo>
                  <a:pt x="671" y="1155"/>
                </a:lnTo>
                <a:lnTo>
                  <a:pt x="672" y="1164"/>
                </a:lnTo>
                <a:lnTo>
                  <a:pt x="672" y="1170"/>
                </a:lnTo>
                <a:lnTo>
                  <a:pt x="672" y="1170"/>
                </a:lnTo>
                <a:lnTo>
                  <a:pt x="672" y="1210"/>
                </a:lnTo>
                <a:lnTo>
                  <a:pt x="672" y="1249"/>
                </a:lnTo>
                <a:lnTo>
                  <a:pt x="672" y="1249"/>
                </a:lnTo>
                <a:lnTo>
                  <a:pt x="671" y="1279"/>
                </a:lnTo>
                <a:lnTo>
                  <a:pt x="665" y="1318"/>
                </a:lnTo>
                <a:lnTo>
                  <a:pt x="659" y="1353"/>
                </a:lnTo>
                <a:lnTo>
                  <a:pt x="656" y="1365"/>
                </a:lnTo>
                <a:lnTo>
                  <a:pt x="653" y="1372"/>
                </a:lnTo>
                <a:lnTo>
                  <a:pt x="653" y="1372"/>
                </a:lnTo>
                <a:lnTo>
                  <a:pt x="641" y="1396"/>
                </a:lnTo>
                <a:lnTo>
                  <a:pt x="641" y="1396"/>
                </a:lnTo>
                <a:lnTo>
                  <a:pt x="630" y="1398"/>
                </a:lnTo>
                <a:lnTo>
                  <a:pt x="618" y="1398"/>
                </a:lnTo>
                <a:lnTo>
                  <a:pt x="603" y="1396"/>
                </a:lnTo>
                <a:lnTo>
                  <a:pt x="603" y="1396"/>
                </a:lnTo>
                <a:lnTo>
                  <a:pt x="579" y="1395"/>
                </a:lnTo>
                <a:lnTo>
                  <a:pt x="566" y="1395"/>
                </a:lnTo>
                <a:lnTo>
                  <a:pt x="566" y="1395"/>
                </a:lnTo>
                <a:lnTo>
                  <a:pt x="551" y="1395"/>
                </a:lnTo>
                <a:lnTo>
                  <a:pt x="551" y="1395"/>
                </a:lnTo>
                <a:lnTo>
                  <a:pt x="548" y="1396"/>
                </a:lnTo>
                <a:lnTo>
                  <a:pt x="543" y="1401"/>
                </a:lnTo>
                <a:lnTo>
                  <a:pt x="537" y="1407"/>
                </a:lnTo>
                <a:lnTo>
                  <a:pt x="555" y="1408"/>
                </a:lnTo>
                <a:lnTo>
                  <a:pt x="555" y="1408"/>
                </a:lnTo>
                <a:lnTo>
                  <a:pt x="566" y="1410"/>
                </a:lnTo>
                <a:lnTo>
                  <a:pt x="566" y="1410"/>
                </a:lnTo>
                <a:lnTo>
                  <a:pt x="579" y="1414"/>
                </a:lnTo>
                <a:lnTo>
                  <a:pt x="597" y="1419"/>
                </a:lnTo>
                <a:lnTo>
                  <a:pt x="597" y="1419"/>
                </a:lnTo>
                <a:lnTo>
                  <a:pt x="608" y="1420"/>
                </a:lnTo>
                <a:lnTo>
                  <a:pt x="617" y="1422"/>
                </a:lnTo>
                <a:lnTo>
                  <a:pt x="617" y="1422"/>
                </a:lnTo>
                <a:lnTo>
                  <a:pt x="627" y="1425"/>
                </a:lnTo>
                <a:lnTo>
                  <a:pt x="633" y="1426"/>
                </a:lnTo>
                <a:lnTo>
                  <a:pt x="615" y="1440"/>
                </a:lnTo>
                <a:lnTo>
                  <a:pt x="615" y="1440"/>
                </a:lnTo>
                <a:lnTo>
                  <a:pt x="593" y="1426"/>
                </a:lnTo>
                <a:lnTo>
                  <a:pt x="593" y="1426"/>
                </a:lnTo>
                <a:lnTo>
                  <a:pt x="588" y="1425"/>
                </a:lnTo>
                <a:lnTo>
                  <a:pt x="587" y="1426"/>
                </a:lnTo>
                <a:lnTo>
                  <a:pt x="585" y="1428"/>
                </a:lnTo>
                <a:lnTo>
                  <a:pt x="585" y="1428"/>
                </a:lnTo>
                <a:lnTo>
                  <a:pt x="587" y="1434"/>
                </a:lnTo>
                <a:lnTo>
                  <a:pt x="590" y="1441"/>
                </a:lnTo>
                <a:lnTo>
                  <a:pt x="596" y="1450"/>
                </a:lnTo>
                <a:lnTo>
                  <a:pt x="596" y="1450"/>
                </a:lnTo>
                <a:lnTo>
                  <a:pt x="581" y="1458"/>
                </a:lnTo>
                <a:lnTo>
                  <a:pt x="563" y="1464"/>
                </a:lnTo>
                <a:lnTo>
                  <a:pt x="563" y="1464"/>
                </a:lnTo>
                <a:lnTo>
                  <a:pt x="560" y="1467"/>
                </a:lnTo>
                <a:lnTo>
                  <a:pt x="552" y="1471"/>
                </a:lnTo>
                <a:lnTo>
                  <a:pt x="543" y="1480"/>
                </a:lnTo>
                <a:lnTo>
                  <a:pt x="551" y="1477"/>
                </a:lnTo>
                <a:lnTo>
                  <a:pt x="551" y="1477"/>
                </a:lnTo>
                <a:lnTo>
                  <a:pt x="561" y="1477"/>
                </a:lnTo>
                <a:lnTo>
                  <a:pt x="575" y="1474"/>
                </a:lnTo>
                <a:lnTo>
                  <a:pt x="575" y="1474"/>
                </a:lnTo>
                <a:lnTo>
                  <a:pt x="591" y="1470"/>
                </a:lnTo>
                <a:lnTo>
                  <a:pt x="602" y="1468"/>
                </a:lnTo>
                <a:lnTo>
                  <a:pt x="602" y="1468"/>
                </a:lnTo>
                <a:lnTo>
                  <a:pt x="605" y="1471"/>
                </a:lnTo>
                <a:lnTo>
                  <a:pt x="605" y="1474"/>
                </a:lnTo>
                <a:lnTo>
                  <a:pt x="605" y="1476"/>
                </a:lnTo>
                <a:lnTo>
                  <a:pt x="605" y="1476"/>
                </a:lnTo>
                <a:lnTo>
                  <a:pt x="602" y="1479"/>
                </a:lnTo>
                <a:lnTo>
                  <a:pt x="587" y="1482"/>
                </a:lnTo>
                <a:lnTo>
                  <a:pt x="587" y="1482"/>
                </a:lnTo>
                <a:lnTo>
                  <a:pt x="561" y="1488"/>
                </a:lnTo>
                <a:lnTo>
                  <a:pt x="536" y="1492"/>
                </a:lnTo>
                <a:lnTo>
                  <a:pt x="536" y="1492"/>
                </a:lnTo>
                <a:lnTo>
                  <a:pt x="516" y="1495"/>
                </a:lnTo>
                <a:lnTo>
                  <a:pt x="510" y="1495"/>
                </a:lnTo>
                <a:lnTo>
                  <a:pt x="506" y="1495"/>
                </a:lnTo>
                <a:lnTo>
                  <a:pt x="506" y="1495"/>
                </a:lnTo>
                <a:lnTo>
                  <a:pt x="497" y="1495"/>
                </a:lnTo>
                <a:lnTo>
                  <a:pt x="491" y="1495"/>
                </a:lnTo>
                <a:lnTo>
                  <a:pt x="488" y="1498"/>
                </a:lnTo>
                <a:lnTo>
                  <a:pt x="488" y="1498"/>
                </a:lnTo>
                <a:lnTo>
                  <a:pt x="483" y="1504"/>
                </a:lnTo>
                <a:lnTo>
                  <a:pt x="482" y="1507"/>
                </a:lnTo>
                <a:lnTo>
                  <a:pt x="482" y="1510"/>
                </a:lnTo>
                <a:lnTo>
                  <a:pt x="482" y="1510"/>
                </a:lnTo>
                <a:lnTo>
                  <a:pt x="486" y="1509"/>
                </a:lnTo>
                <a:lnTo>
                  <a:pt x="492" y="1507"/>
                </a:lnTo>
                <a:lnTo>
                  <a:pt x="501" y="1504"/>
                </a:lnTo>
                <a:lnTo>
                  <a:pt x="501" y="1504"/>
                </a:lnTo>
                <a:lnTo>
                  <a:pt x="515" y="1507"/>
                </a:lnTo>
                <a:lnTo>
                  <a:pt x="525" y="1509"/>
                </a:lnTo>
                <a:lnTo>
                  <a:pt x="536" y="1510"/>
                </a:lnTo>
                <a:lnTo>
                  <a:pt x="536" y="1510"/>
                </a:lnTo>
                <a:lnTo>
                  <a:pt x="557" y="1510"/>
                </a:lnTo>
                <a:lnTo>
                  <a:pt x="569" y="1512"/>
                </a:lnTo>
                <a:lnTo>
                  <a:pt x="569" y="1512"/>
                </a:lnTo>
                <a:lnTo>
                  <a:pt x="573" y="1516"/>
                </a:lnTo>
                <a:lnTo>
                  <a:pt x="575" y="1519"/>
                </a:lnTo>
                <a:lnTo>
                  <a:pt x="573" y="1522"/>
                </a:lnTo>
                <a:lnTo>
                  <a:pt x="573" y="1522"/>
                </a:lnTo>
                <a:lnTo>
                  <a:pt x="570" y="1524"/>
                </a:lnTo>
                <a:lnTo>
                  <a:pt x="563" y="1527"/>
                </a:lnTo>
                <a:lnTo>
                  <a:pt x="552" y="1530"/>
                </a:lnTo>
                <a:lnTo>
                  <a:pt x="540" y="1531"/>
                </a:lnTo>
                <a:lnTo>
                  <a:pt x="540" y="1531"/>
                </a:lnTo>
                <a:lnTo>
                  <a:pt x="533" y="1533"/>
                </a:lnTo>
                <a:lnTo>
                  <a:pt x="527" y="1534"/>
                </a:lnTo>
                <a:lnTo>
                  <a:pt x="515" y="1539"/>
                </a:lnTo>
                <a:lnTo>
                  <a:pt x="501" y="1545"/>
                </a:lnTo>
                <a:lnTo>
                  <a:pt x="501" y="1545"/>
                </a:lnTo>
                <a:lnTo>
                  <a:pt x="492" y="1561"/>
                </a:lnTo>
                <a:lnTo>
                  <a:pt x="492" y="1561"/>
                </a:lnTo>
                <a:lnTo>
                  <a:pt x="507" y="1555"/>
                </a:lnTo>
                <a:lnTo>
                  <a:pt x="507" y="1555"/>
                </a:lnTo>
                <a:lnTo>
                  <a:pt x="515" y="1555"/>
                </a:lnTo>
                <a:lnTo>
                  <a:pt x="531" y="1554"/>
                </a:lnTo>
                <a:lnTo>
                  <a:pt x="531" y="1554"/>
                </a:lnTo>
                <a:lnTo>
                  <a:pt x="561" y="1548"/>
                </a:lnTo>
                <a:lnTo>
                  <a:pt x="578" y="1543"/>
                </a:lnTo>
                <a:lnTo>
                  <a:pt x="590" y="1537"/>
                </a:lnTo>
                <a:lnTo>
                  <a:pt x="590" y="1537"/>
                </a:lnTo>
                <a:lnTo>
                  <a:pt x="597" y="1531"/>
                </a:lnTo>
                <a:lnTo>
                  <a:pt x="603" y="1525"/>
                </a:lnTo>
                <a:lnTo>
                  <a:pt x="609" y="1519"/>
                </a:lnTo>
                <a:lnTo>
                  <a:pt x="612" y="1518"/>
                </a:lnTo>
                <a:lnTo>
                  <a:pt x="617" y="1518"/>
                </a:lnTo>
                <a:lnTo>
                  <a:pt x="617" y="1518"/>
                </a:lnTo>
                <a:lnTo>
                  <a:pt x="630" y="1516"/>
                </a:lnTo>
                <a:lnTo>
                  <a:pt x="639" y="1513"/>
                </a:lnTo>
                <a:lnTo>
                  <a:pt x="639" y="1513"/>
                </a:lnTo>
                <a:lnTo>
                  <a:pt x="657" y="1501"/>
                </a:lnTo>
                <a:lnTo>
                  <a:pt x="657" y="1501"/>
                </a:lnTo>
                <a:lnTo>
                  <a:pt x="662" y="1500"/>
                </a:lnTo>
                <a:lnTo>
                  <a:pt x="663" y="1500"/>
                </a:lnTo>
                <a:lnTo>
                  <a:pt x="663" y="1500"/>
                </a:lnTo>
                <a:lnTo>
                  <a:pt x="666" y="1498"/>
                </a:lnTo>
                <a:lnTo>
                  <a:pt x="669" y="1500"/>
                </a:lnTo>
                <a:lnTo>
                  <a:pt x="669" y="1500"/>
                </a:lnTo>
                <a:lnTo>
                  <a:pt x="686" y="1516"/>
                </a:lnTo>
                <a:lnTo>
                  <a:pt x="686" y="1516"/>
                </a:lnTo>
                <a:lnTo>
                  <a:pt x="695" y="1522"/>
                </a:lnTo>
                <a:lnTo>
                  <a:pt x="695" y="1510"/>
                </a:lnTo>
                <a:lnTo>
                  <a:pt x="695" y="1510"/>
                </a:lnTo>
                <a:lnTo>
                  <a:pt x="696" y="1507"/>
                </a:lnTo>
                <a:lnTo>
                  <a:pt x="696" y="1504"/>
                </a:lnTo>
                <a:lnTo>
                  <a:pt x="695" y="1500"/>
                </a:lnTo>
                <a:lnTo>
                  <a:pt x="695" y="1500"/>
                </a:lnTo>
                <a:lnTo>
                  <a:pt x="693" y="1497"/>
                </a:lnTo>
                <a:lnTo>
                  <a:pt x="686" y="1492"/>
                </a:lnTo>
                <a:lnTo>
                  <a:pt x="686" y="1492"/>
                </a:lnTo>
                <a:lnTo>
                  <a:pt x="672" y="1483"/>
                </a:lnTo>
                <a:lnTo>
                  <a:pt x="668" y="1479"/>
                </a:lnTo>
                <a:lnTo>
                  <a:pt x="663" y="1474"/>
                </a:lnTo>
                <a:lnTo>
                  <a:pt x="663" y="1474"/>
                </a:lnTo>
                <a:lnTo>
                  <a:pt x="659" y="1467"/>
                </a:lnTo>
                <a:lnTo>
                  <a:pt x="657" y="1458"/>
                </a:lnTo>
                <a:lnTo>
                  <a:pt x="656" y="1449"/>
                </a:lnTo>
                <a:lnTo>
                  <a:pt x="657" y="1444"/>
                </a:lnTo>
                <a:lnTo>
                  <a:pt x="657" y="1444"/>
                </a:lnTo>
                <a:lnTo>
                  <a:pt x="659" y="1443"/>
                </a:lnTo>
                <a:lnTo>
                  <a:pt x="663" y="1441"/>
                </a:lnTo>
                <a:lnTo>
                  <a:pt x="668" y="1443"/>
                </a:lnTo>
                <a:lnTo>
                  <a:pt x="671" y="1444"/>
                </a:lnTo>
                <a:lnTo>
                  <a:pt x="671" y="1444"/>
                </a:lnTo>
                <a:lnTo>
                  <a:pt x="701" y="1480"/>
                </a:lnTo>
                <a:lnTo>
                  <a:pt x="704" y="1471"/>
                </a:lnTo>
                <a:lnTo>
                  <a:pt x="704" y="1471"/>
                </a:lnTo>
                <a:lnTo>
                  <a:pt x="705" y="1467"/>
                </a:lnTo>
                <a:lnTo>
                  <a:pt x="707" y="1459"/>
                </a:lnTo>
                <a:lnTo>
                  <a:pt x="707" y="1459"/>
                </a:lnTo>
                <a:lnTo>
                  <a:pt x="704" y="1453"/>
                </a:lnTo>
                <a:lnTo>
                  <a:pt x="696" y="1440"/>
                </a:lnTo>
                <a:lnTo>
                  <a:pt x="696" y="1440"/>
                </a:lnTo>
                <a:lnTo>
                  <a:pt x="693" y="1435"/>
                </a:lnTo>
                <a:lnTo>
                  <a:pt x="690" y="1434"/>
                </a:lnTo>
                <a:lnTo>
                  <a:pt x="687" y="1431"/>
                </a:lnTo>
                <a:lnTo>
                  <a:pt x="686" y="1425"/>
                </a:lnTo>
                <a:lnTo>
                  <a:pt x="686" y="1425"/>
                </a:lnTo>
                <a:lnTo>
                  <a:pt x="684" y="1410"/>
                </a:lnTo>
                <a:lnTo>
                  <a:pt x="683" y="1404"/>
                </a:lnTo>
                <a:lnTo>
                  <a:pt x="684" y="1398"/>
                </a:lnTo>
                <a:lnTo>
                  <a:pt x="684" y="1398"/>
                </a:lnTo>
                <a:lnTo>
                  <a:pt x="696" y="1369"/>
                </a:lnTo>
                <a:lnTo>
                  <a:pt x="696" y="1369"/>
                </a:lnTo>
                <a:lnTo>
                  <a:pt x="702" y="1357"/>
                </a:lnTo>
                <a:lnTo>
                  <a:pt x="707" y="1351"/>
                </a:lnTo>
                <a:lnTo>
                  <a:pt x="707" y="1348"/>
                </a:lnTo>
                <a:lnTo>
                  <a:pt x="707" y="1347"/>
                </a:lnTo>
                <a:lnTo>
                  <a:pt x="707" y="1347"/>
                </a:lnTo>
                <a:lnTo>
                  <a:pt x="704" y="1345"/>
                </a:lnTo>
                <a:lnTo>
                  <a:pt x="702" y="1347"/>
                </a:lnTo>
                <a:lnTo>
                  <a:pt x="698" y="1353"/>
                </a:lnTo>
                <a:lnTo>
                  <a:pt x="698" y="1353"/>
                </a:lnTo>
                <a:lnTo>
                  <a:pt x="689" y="1362"/>
                </a:lnTo>
                <a:lnTo>
                  <a:pt x="680" y="1366"/>
                </a:lnTo>
                <a:lnTo>
                  <a:pt x="680" y="1366"/>
                </a:lnTo>
                <a:lnTo>
                  <a:pt x="681" y="1354"/>
                </a:lnTo>
                <a:lnTo>
                  <a:pt x="683" y="1323"/>
                </a:lnTo>
                <a:lnTo>
                  <a:pt x="684" y="1305"/>
                </a:lnTo>
                <a:lnTo>
                  <a:pt x="687" y="1287"/>
                </a:lnTo>
                <a:lnTo>
                  <a:pt x="692" y="1270"/>
                </a:lnTo>
                <a:lnTo>
                  <a:pt x="696" y="1257"/>
                </a:lnTo>
                <a:lnTo>
                  <a:pt x="696" y="1257"/>
                </a:lnTo>
                <a:lnTo>
                  <a:pt x="707" y="1237"/>
                </a:lnTo>
                <a:lnTo>
                  <a:pt x="713" y="1219"/>
                </a:lnTo>
                <a:lnTo>
                  <a:pt x="719" y="1203"/>
                </a:lnTo>
                <a:lnTo>
                  <a:pt x="720" y="1189"/>
                </a:lnTo>
                <a:lnTo>
                  <a:pt x="720" y="1189"/>
                </a:lnTo>
                <a:lnTo>
                  <a:pt x="720" y="1183"/>
                </a:lnTo>
                <a:lnTo>
                  <a:pt x="719" y="1177"/>
                </a:lnTo>
                <a:lnTo>
                  <a:pt x="716" y="1165"/>
                </a:lnTo>
                <a:lnTo>
                  <a:pt x="711" y="1156"/>
                </a:lnTo>
                <a:lnTo>
                  <a:pt x="710" y="1150"/>
                </a:lnTo>
                <a:lnTo>
                  <a:pt x="710" y="1150"/>
                </a:lnTo>
                <a:lnTo>
                  <a:pt x="714" y="1102"/>
                </a:lnTo>
                <a:lnTo>
                  <a:pt x="714" y="1102"/>
                </a:lnTo>
                <a:lnTo>
                  <a:pt x="756" y="1126"/>
                </a:lnTo>
                <a:lnTo>
                  <a:pt x="789" y="1144"/>
                </a:lnTo>
                <a:lnTo>
                  <a:pt x="804" y="1152"/>
                </a:lnTo>
                <a:lnTo>
                  <a:pt x="815" y="1156"/>
                </a:lnTo>
                <a:lnTo>
                  <a:pt x="815" y="1156"/>
                </a:lnTo>
                <a:lnTo>
                  <a:pt x="827" y="1162"/>
                </a:lnTo>
                <a:lnTo>
                  <a:pt x="840" y="1171"/>
                </a:lnTo>
                <a:lnTo>
                  <a:pt x="873" y="1200"/>
                </a:lnTo>
                <a:lnTo>
                  <a:pt x="906" y="1230"/>
                </a:lnTo>
                <a:lnTo>
                  <a:pt x="929" y="1249"/>
                </a:lnTo>
                <a:lnTo>
                  <a:pt x="929" y="1249"/>
                </a:lnTo>
                <a:lnTo>
                  <a:pt x="953" y="1264"/>
                </a:lnTo>
                <a:lnTo>
                  <a:pt x="960" y="1270"/>
                </a:lnTo>
                <a:lnTo>
                  <a:pt x="968" y="1278"/>
                </a:lnTo>
                <a:lnTo>
                  <a:pt x="968" y="1278"/>
                </a:lnTo>
                <a:lnTo>
                  <a:pt x="992" y="1302"/>
                </a:lnTo>
                <a:lnTo>
                  <a:pt x="992" y="1302"/>
                </a:lnTo>
                <a:lnTo>
                  <a:pt x="998" y="1306"/>
                </a:lnTo>
                <a:lnTo>
                  <a:pt x="1008" y="1312"/>
                </a:lnTo>
                <a:lnTo>
                  <a:pt x="1008" y="1312"/>
                </a:lnTo>
                <a:lnTo>
                  <a:pt x="1011" y="1317"/>
                </a:lnTo>
                <a:lnTo>
                  <a:pt x="1016" y="1323"/>
                </a:lnTo>
                <a:lnTo>
                  <a:pt x="1028" y="1339"/>
                </a:lnTo>
                <a:lnTo>
                  <a:pt x="1038" y="1354"/>
                </a:lnTo>
                <a:lnTo>
                  <a:pt x="1043" y="1360"/>
                </a:lnTo>
                <a:lnTo>
                  <a:pt x="1046" y="1363"/>
                </a:lnTo>
                <a:lnTo>
                  <a:pt x="1046" y="1363"/>
                </a:lnTo>
                <a:lnTo>
                  <a:pt x="1047" y="1363"/>
                </a:lnTo>
                <a:lnTo>
                  <a:pt x="1047" y="1362"/>
                </a:lnTo>
                <a:lnTo>
                  <a:pt x="1047" y="1359"/>
                </a:lnTo>
                <a:lnTo>
                  <a:pt x="1047" y="1356"/>
                </a:lnTo>
                <a:lnTo>
                  <a:pt x="1050" y="1354"/>
                </a:lnTo>
                <a:lnTo>
                  <a:pt x="1053" y="1350"/>
                </a:lnTo>
                <a:lnTo>
                  <a:pt x="1059" y="1347"/>
                </a:lnTo>
                <a:lnTo>
                  <a:pt x="1059" y="1347"/>
                </a:lnTo>
                <a:lnTo>
                  <a:pt x="1071" y="1342"/>
                </a:lnTo>
                <a:lnTo>
                  <a:pt x="1076" y="1339"/>
                </a:lnTo>
                <a:lnTo>
                  <a:pt x="1076" y="1339"/>
                </a:lnTo>
                <a:lnTo>
                  <a:pt x="1079" y="1336"/>
                </a:lnTo>
                <a:lnTo>
                  <a:pt x="1083" y="1330"/>
                </a:lnTo>
                <a:lnTo>
                  <a:pt x="1083" y="1330"/>
                </a:lnTo>
                <a:lnTo>
                  <a:pt x="1095" y="1314"/>
                </a:lnTo>
                <a:lnTo>
                  <a:pt x="1100" y="1306"/>
                </a:lnTo>
                <a:lnTo>
                  <a:pt x="1100" y="1306"/>
                </a:lnTo>
                <a:lnTo>
                  <a:pt x="1103" y="1312"/>
                </a:lnTo>
                <a:lnTo>
                  <a:pt x="1106" y="1314"/>
                </a:lnTo>
                <a:lnTo>
                  <a:pt x="1107" y="1315"/>
                </a:lnTo>
                <a:lnTo>
                  <a:pt x="1109" y="1315"/>
                </a:lnTo>
                <a:lnTo>
                  <a:pt x="1109" y="1315"/>
                </a:lnTo>
                <a:lnTo>
                  <a:pt x="1115" y="1311"/>
                </a:lnTo>
                <a:lnTo>
                  <a:pt x="1119" y="1306"/>
                </a:lnTo>
                <a:lnTo>
                  <a:pt x="1119" y="1306"/>
                </a:lnTo>
                <a:lnTo>
                  <a:pt x="1122" y="1303"/>
                </a:lnTo>
                <a:lnTo>
                  <a:pt x="1125" y="1300"/>
                </a:lnTo>
                <a:lnTo>
                  <a:pt x="1128" y="1297"/>
                </a:lnTo>
                <a:lnTo>
                  <a:pt x="1128" y="1297"/>
                </a:lnTo>
                <a:lnTo>
                  <a:pt x="1133" y="1294"/>
                </a:lnTo>
                <a:lnTo>
                  <a:pt x="1137" y="1288"/>
                </a:lnTo>
                <a:lnTo>
                  <a:pt x="1140" y="1281"/>
                </a:lnTo>
                <a:lnTo>
                  <a:pt x="1140" y="1281"/>
                </a:lnTo>
                <a:lnTo>
                  <a:pt x="1140" y="1272"/>
                </a:lnTo>
                <a:lnTo>
                  <a:pt x="1139" y="1266"/>
                </a:lnTo>
                <a:lnTo>
                  <a:pt x="1137" y="1260"/>
                </a:lnTo>
                <a:lnTo>
                  <a:pt x="1137" y="1260"/>
                </a:lnTo>
                <a:lnTo>
                  <a:pt x="1134" y="1254"/>
                </a:lnTo>
                <a:lnTo>
                  <a:pt x="1134" y="1251"/>
                </a:lnTo>
                <a:lnTo>
                  <a:pt x="1134" y="1245"/>
                </a:lnTo>
                <a:lnTo>
                  <a:pt x="1133" y="1237"/>
                </a:lnTo>
                <a:lnTo>
                  <a:pt x="1133" y="1237"/>
                </a:lnTo>
                <a:lnTo>
                  <a:pt x="1127" y="1219"/>
                </a:lnTo>
                <a:lnTo>
                  <a:pt x="1115" y="1189"/>
                </a:lnTo>
                <a:lnTo>
                  <a:pt x="1103" y="1158"/>
                </a:lnTo>
                <a:lnTo>
                  <a:pt x="1098" y="1143"/>
                </a:lnTo>
                <a:lnTo>
                  <a:pt x="1095" y="1131"/>
                </a:lnTo>
                <a:lnTo>
                  <a:pt x="1095" y="1131"/>
                </a:lnTo>
                <a:lnTo>
                  <a:pt x="1088" y="1089"/>
                </a:lnTo>
                <a:lnTo>
                  <a:pt x="1082" y="1069"/>
                </a:lnTo>
                <a:lnTo>
                  <a:pt x="1076" y="1051"/>
                </a:lnTo>
                <a:lnTo>
                  <a:pt x="1076" y="1051"/>
                </a:lnTo>
                <a:lnTo>
                  <a:pt x="1043" y="972"/>
                </a:lnTo>
                <a:lnTo>
                  <a:pt x="1022" y="924"/>
                </a:lnTo>
                <a:lnTo>
                  <a:pt x="1005" y="892"/>
                </a:lnTo>
                <a:lnTo>
                  <a:pt x="1005" y="892"/>
                </a:lnTo>
                <a:lnTo>
                  <a:pt x="999" y="879"/>
                </a:lnTo>
                <a:lnTo>
                  <a:pt x="990" y="858"/>
                </a:lnTo>
                <a:lnTo>
                  <a:pt x="966" y="805"/>
                </a:lnTo>
                <a:lnTo>
                  <a:pt x="953" y="777"/>
                </a:lnTo>
                <a:lnTo>
                  <a:pt x="941" y="751"/>
                </a:lnTo>
                <a:lnTo>
                  <a:pt x="927" y="729"/>
                </a:lnTo>
                <a:lnTo>
                  <a:pt x="921" y="720"/>
                </a:lnTo>
                <a:lnTo>
                  <a:pt x="915" y="714"/>
                </a:lnTo>
                <a:lnTo>
                  <a:pt x="915" y="714"/>
                </a:lnTo>
                <a:lnTo>
                  <a:pt x="882" y="682"/>
                </a:lnTo>
                <a:lnTo>
                  <a:pt x="837" y="643"/>
                </a:lnTo>
                <a:lnTo>
                  <a:pt x="783" y="598"/>
                </a:lnTo>
                <a:lnTo>
                  <a:pt x="722" y="550"/>
                </a:lnTo>
                <a:lnTo>
                  <a:pt x="722" y="550"/>
                </a:lnTo>
                <a:lnTo>
                  <a:pt x="689" y="526"/>
                </a:lnTo>
                <a:lnTo>
                  <a:pt x="653" y="505"/>
                </a:lnTo>
                <a:lnTo>
                  <a:pt x="617" y="486"/>
                </a:lnTo>
                <a:lnTo>
                  <a:pt x="581" y="466"/>
                </a:lnTo>
                <a:lnTo>
                  <a:pt x="513" y="435"/>
                </a:lnTo>
                <a:lnTo>
                  <a:pt x="486" y="421"/>
                </a:lnTo>
                <a:lnTo>
                  <a:pt x="464" y="409"/>
                </a:lnTo>
                <a:lnTo>
                  <a:pt x="464" y="409"/>
                </a:lnTo>
                <a:lnTo>
                  <a:pt x="429" y="390"/>
                </a:lnTo>
                <a:lnTo>
                  <a:pt x="413" y="381"/>
                </a:lnTo>
                <a:lnTo>
                  <a:pt x="399" y="370"/>
                </a:lnTo>
                <a:lnTo>
                  <a:pt x="389" y="360"/>
                </a:lnTo>
                <a:lnTo>
                  <a:pt x="384" y="354"/>
                </a:lnTo>
                <a:lnTo>
                  <a:pt x="380" y="346"/>
                </a:lnTo>
                <a:lnTo>
                  <a:pt x="377" y="340"/>
                </a:lnTo>
                <a:lnTo>
                  <a:pt x="375" y="331"/>
                </a:lnTo>
                <a:lnTo>
                  <a:pt x="374" y="324"/>
                </a:lnTo>
                <a:lnTo>
                  <a:pt x="372" y="313"/>
                </a:lnTo>
                <a:lnTo>
                  <a:pt x="372" y="313"/>
                </a:lnTo>
                <a:lnTo>
                  <a:pt x="374" y="295"/>
                </a:lnTo>
                <a:lnTo>
                  <a:pt x="378" y="276"/>
                </a:lnTo>
                <a:lnTo>
                  <a:pt x="383" y="258"/>
                </a:lnTo>
                <a:lnTo>
                  <a:pt x="389" y="241"/>
                </a:lnTo>
                <a:lnTo>
                  <a:pt x="402" y="211"/>
                </a:lnTo>
                <a:lnTo>
                  <a:pt x="414" y="183"/>
                </a:lnTo>
                <a:lnTo>
                  <a:pt x="414" y="183"/>
                </a:lnTo>
                <a:lnTo>
                  <a:pt x="426" y="154"/>
                </a:lnTo>
                <a:lnTo>
                  <a:pt x="431" y="139"/>
                </a:lnTo>
                <a:lnTo>
                  <a:pt x="434" y="124"/>
                </a:lnTo>
                <a:lnTo>
                  <a:pt x="437" y="111"/>
                </a:lnTo>
                <a:lnTo>
                  <a:pt x="438" y="96"/>
                </a:lnTo>
                <a:lnTo>
                  <a:pt x="437" y="84"/>
                </a:lnTo>
                <a:lnTo>
                  <a:pt x="432" y="73"/>
                </a:lnTo>
                <a:lnTo>
                  <a:pt x="432" y="73"/>
                </a:lnTo>
                <a:lnTo>
                  <a:pt x="426" y="63"/>
                </a:lnTo>
                <a:lnTo>
                  <a:pt x="417" y="51"/>
                </a:lnTo>
                <a:lnTo>
                  <a:pt x="405" y="37"/>
                </a:lnTo>
                <a:lnTo>
                  <a:pt x="392" y="25"/>
                </a:lnTo>
                <a:lnTo>
                  <a:pt x="377" y="15"/>
                </a:lnTo>
                <a:lnTo>
                  <a:pt x="368" y="10"/>
                </a:lnTo>
                <a:lnTo>
                  <a:pt x="359" y="6"/>
                </a:lnTo>
                <a:lnTo>
                  <a:pt x="350" y="3"/>
                </a:lnTo>
                <a:lnTo>
                  <a:pt x="339" y="1"/>
                </a:lnTo>
                <a:lnTo>
                  <a:pt x="329" y="0"/>
                </a:lnTo>
                <a:lnTo>
                  <a:pt x="317" y="0"/>
                </a:lnTo>
                <a:lnTo>
                  <a:pt x="317" y="0"/>
                </a:lnTo>
                <a:lnTo>
                  <a:pt x="306" y="1"/>
                </a:lnTo>
                <a:lnTo>
                  <a:pt x="297" y="3"/>
                </a:lnTo>
                <a:lnTo>
                  <a:pt x="279" y="9"/>
                </a:lnTo>
                <a:lnTo>
                  <a:pt x="267" y="16"/>
                </a:lnTo>
                <a:lnTo>
                  <a:pt x="255" y="25"/>
                </a:lnTo>
                <a:lnTo>
                  <a:pt x="248" y="34"/>
                </a:lnTo>
                <a:lnTo>
                  <a:pt x="242" y="43"/>
                </a:lnTo>
                <a:lnTo>
                  <a:pt x="234" y="58"/>
                </a:lnTo>
                <a:lnTo>
                  <a:pt x="234" y="58"/>
                </a:lnTo>
                <a:lnTo>
                  <a:pt x="218" y="90"/>
                </a:lnTo>
                <a:lnTo>
                  <a:pt x="209" y="111"/>
                </a:lnTo>
                <a:lnTo>
                  <a:pt x="209" y="111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A673C03D-D740-4F0B-9931-A2943513D678}"/>
              </a:ext>
            </a:extLst>
          </p:cNvPr>
          <p:cNvSpPr>
            <a:spLocks/>
          </p:cNvSpPr>
          <p:nvPr/>
        </p:nvSpPr>
        <p:spPr bwMode="auto">
          <a:xfrm>
            <a:off x="917501" y="4115175"/>
            <a:ext cx="2419524" cy="2269662"/>
          </a:xfrm>
          <a:custGeom>
            <a:avLst/>
            <a:gdLst>
              <a:gd name="T0" fmla="*/ 766 w 1114"/>
              <a:gd name="T1" fmla="*/ 103 h 1045"/>
              <a:gd name="T2" fmla="*/ 616 w 1114"/>
              <a:gd name="T3" fmla="*/ 70 h 1045"/>
              <a:gd name="T4" fmla="*/ 349 w 1114"/>
              <a:gd name="T5" fmla="*/ 126 h 1045"/>
              <a:gd name="T6" fmla="*/ 195 w 1114"/>
              <a:gd name="T7" fmla="*/ 265 h 1045"/>
              <a:gd name="T8" fmla="*/ 21 w 1114"/>
              <a:gd name="T9" fmla="*/ 490 h 1045"/>
              <a:gd name="T10" fmla="*/ 7 w 1114"/>
              <a:gd name="T11" fmla="*/ 540 h 1045"/>
              <a:gd name="T12" fmla="*/ 45 w 1114"/>
              <a:gd name="T13" fmla="*/ 562 h 1045"/>
              <a:gd name="T14" fmla="*/ 70 w 1114"/>
              <a:gd name="T15" fmla="*/ 562 h 1045"/>
              <a:gd name="T16" fmla="*/ 211 w 1114"/>
              <a:gd name="T17" fmla="*/ 577 h 1045"/>
              <a:gd name="T18" fmla="*/ 237 w 1114"/>
              <a:gd name="T19" fmla="*/ 699 h 1045"/>
              <a:gd name="T20" fmla="*/ 246 w 1114"/>
              <a:gd name="T21" fmla="*/ 792 h 1045"/>
              <a:gd name="T22" fmla="*/ 238 w 1114"/>
              <a:gd name="T23" fmla="*/ 838 h 1045"/>
              <a:gd name="T24" fmla="*/ 243 w 1114"/>
              <a:gd name="T25" fmla="*/ 856 h 1045"/>
              <a:gd name="T26" fmla="*/ 231 w 1114"/>
              <a:gd name="T27" fmla="*/ 912 h 1045"/>
              <a:gd name="T28" fmla="*/ 267 w 1114"/>
              <a:gd name="T29" fmla="*/ 909 h 1045"/>
              <a:gd name="T30" fmla="*/ 279 w 1114"/>
              <a:gd name="T31" fmla="*/ 888 h 1045"/>
              <a:gd name="T32" fmla="*/ 259 w 1114"/>
              <a:gd name="T33" fmla="*/ 822 h 1045"/>
              <a:gd name="T34" fmla="*/ 256 w 1114"/>
              <a:gd name="T35" fmla="*/ 688 h 1045"/>
              <a:gd name="T36" fmla="*/ 223 w 1114"/>
              <a:gd name="T37" fmla="*/ 547 h 1045"/>
              <a:gd name="T38" fmla="*/ 298 w 1114"/>
              <a:gd name="T39" fmla="*/ 477 h 1045"/>
              <a:gd name="T40" fmla="*/ 348 w 1114"/>
              <a:gd name="T41" fmla="*/ 474 h 1045"/>
              <a:gd name="T42" fmla="*/ 340 w 1114"/>
              <a:gd name="T43" fmla="*/ 504 h 1045"/>
              <a:gd name="T44" fmla="*/ 376 w 1114"/>
              <a:gd name="T45" fmla="*/ 501 h 1045"/>
              <a:gd name="T46" fmla="*/ 433 w 1114"/>
              <a:gd name="T47" fmla="*/ 483 h 1045"/>
              <a:gd name="T48" fmla="*/ 451 w 1114"/>
              <a:gd name="T49" fmla="*/ 508 h 1045"/>
              <a:gd name="T50" fmla="*/ 486 w 1114"/>
              <a:gd name="T51" fmla="*/ 504 h 1045"/>
              <a:gd name="T52" fmla="*/ 501 w 1114"/>
              <a:gd name="T53" fmla="*/ 576 h 1045"/>
              <a:gd name="T54" fmla="*/ 501 w 1114"/>
              <a:gd name="T55" fmla="*/ 768 h 1045"/>
              <a:gd name="T56" fmla="*/ 532 w 1114"/>
              <a:gd name="T57" fmla="*/ 961 h 1045"/>
              <a:gd name="T58" fmla="*/ 514 w 1114"/>
              <a:gd name="T59" fmla="*/ 1027 h 1045"/>
              <a:gd name="T60" fmla="*/ 574 w 1114"/>
              <a:gd name="T61" fmla="*/ 1023 h 1045"/>
              <a:gd name="T62" fmla="*/ 627 w 1114"/>
              <a:gd name="T63" fmla="*/ 1030 h 1045"/>
              <a:gd name="T64" fmla="*/ 585 w 1114"/>
              <a:gd name="T65" fmla="*/ 1006 h 1045"/>
              <a:gd name="T66" fmla="*/ 694 w 1114"/>
              <a:gd name="T67" fmla="*/ 993 h 1045"/>
              <a:gd name="T68" fmla="*/ 615 w 1114"/>
              <a:gd name="T69" fmla="*/ 987 h 1045"/>
              <a:gd name="T70" fmla="*/ 579 w 1114"/>
              <a:gd name="T71" fmla="*/ 969 h 1045"/>
              <a:gd name="T72" fmla="*/ 561 w 1114"/>
              <a:gd name="T73" fmla="*/ 972 h 1045"/>
              <a:gd name="T74" fmla="*/ 531 w 1114"/>
              <a:gd name="T75" fmla="*/ 832 h 1045"/>
              <a:gd name="T76" fmla="*/ 517 w 1114"/>
              <a:gd name="T77" fmla="*/ 625 h 1045"/>
              <a:gd name="T78" fmla="*/ 553 w 1114"/>
              <a:gd name="T79" fmla="*/ 522 h 1045"/>
              <a:gd name="T80" fmla="*/ 583 w 1114"/>
              <a:gd name="T81" fmla="*/ 495 h 1045"/>
              <a:gd name="T82" fmla="*/ 655 w 1114"/>
              <a:gd name="T83" fmla="*/ 462 h 1045"/>
              <a:gd name="T84" fmla="*/ 679 w 1114"/>
              <a:gd name="T85" fmla="*/ 472 h 1045"/>
              <a:gd name="T86" fmla="*/ 688 w 1114"/>
              <a:gd name="T87" fmla="*/ 501 h 1045"/>
              <a:gd name="T88" fmla="*/ 711 w 1114"/>
              <a:gd name="T89" fmla="*/ 511 h 1045"/>
              <a:gd name="T90" fmla="*/ 724 w 1114"/>
              <a:gd name="T91" fmla="*/ 516 h 1045"/>
              <a:gd name="T92" fmla="*/ 754 w 1114"/>
              <a:gd name="T93" fmla="*/ 519 h 1045"/>
              <a:gd name="T94" fmla="*/ 775 w 1114"/>
              <a:gd name="T95" fmla="*/ 523 h 1045"/>
              <a:gd name="T96" fmla="*/ 837 w 1114"/>
              <a:gd name="T97" fmla="*/ 451 h 1045"/>
              <a:gd name="T98" fmla="*/ 910 w 1114"/>
              <a:gd name="T99" fmla="*/ 294 h 1045"/>
              <a:gd name="T100" fmla="*/ 919 w 1114"/>
              <a:gd name="T101" fmla="*/ 147 h 1045"/>
              <a:gd name="T102" fmla="*/ 931 w 1114"/>
              <a:gd name="T103" fmla="*/ 126 h 1045"/>
              <a:gd name="T104" fmla="*/ 1092 w 1114"/>
              <a:gd name="T105" fmla="*/ 277 h 1045"/>
              <a:gd name="T106" fmla="*/ 1095 w 1114"/>
              <a:gd name="T107" fmla="*/ 253 h 1045"/>
              <a:gd name="T108" fmla="*/ 981 w 1114"/>
              <a:gd name="T109" fmla="*/ 60 h 1045"/>
              <a:gd name="T110" fmla="*/ 933 w 1114"/>
              <a:gd name="T111" fmla="*/ 4 h 1045"/>
              <a:gd name="T112" fmla="*/ 849 w 1114"/>
              <a:gd name="T113" fmla="*/ 30 h 1045"/>
              <a:gd name="T114" fmla="*/ 838 w 1114"/>
              <a:gd name="T115" fmla="*/ 156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14" h="1045">
                <a:moveTo>
                  <a:pt x="846" y="192"/>
                </a:moveTo>
                <a:lnTo>
                  <a:pt x="846" y="192"/>
                </a:lnTo>
                <a:lnTo>
                  <a:pt x="837" y="177"/>
                </a:lnTo>
                <a:lnTo>
                  <a:pt x="825" y="160"/>
                </a:lnTo>
                <a:lnTo>
                  <a:pt x="810" y="142"/>
                </a:lnTo>
                <a:lnTo>
                  <a:pt x="790" y="121"/>
                </a:lnTo>
                <a:lnTo>
                  <a:pt x="778" y="112"/>
                </a:lnTo>
                <a:lnTo>
                  <a:pt x="766" y="103"/>
                </a:lnTo>
                <a:lnTo>
                  <a:pt x="754" y="94"/>
                </a:lnTo>
                <a:lnTo>
                  <a:pt x="739" y="88"/>
                </a:lnTo>
                <a:lnTo>
                  <a:pt x="724" y="82"/>
                </a:lnTo>
                <a:lnTo>
                  <a:pt x="709" y="78"/>
                </a:lnTo>
                <a:lnTo>
                  <a:pt x="709" y="78"/>
                </a:lnTo>
                <a:lnTo>
                  <a:pt x="678" y="72"/>
                </a:lnTo>
                <a:lnTo>
                  <a:pt x="646" y="69"/>
                </a:lnTo>
                <a:lnTo>
                  <a:pt x="616" y="70"/>
                </a:lnTo>
                <a:lnTo>
                  <a:pt x="585" y="72"/>
                </a:lnTo>
                <a:lnTo>
                  <a:pt x="555" y="76"/>
                </a:lnTo>
                <a:lnTo>
                  <a:pt x="523" y="82"/>
                </a:lnTo>
                <a:lnTo>
                  <a:pt x="457" y="97"/>
                </a:lnTo>
                <a:lnTo>
                  <a:pt x="457" y="97"/>
                </a:lnTo>
                <a:lnTo>
                  <a:pt x="397" y="112"/>
                </a:lnTo>
                <a:lnTo>
                  <a:pt x="372" y="118"/>
                </a:lnTo>
                <a:lnTo>
                  <a:pt x="349" y="126"/>
                </a:lnTo>
                <a:lnTo>
                  <a:pt x="331" y="133"/>
                </a:lnTo>
                <a:lnTo>
                  <a:pt x="315" y="141"/>
                </a:lnTo>
                <a:lnTo>
                  <a:pt x="301" y="150"/>
                </a:lnTo>
                <a:lnTo>
                  <a:pt x="291" y="159"/>
                </a:lnTo>
                <a:lnTo>
                  <a:pt x="291" y="159"/>
                </a:lnTo>
                <a:lnTo>
                  <a:pt x="249" y="205"/>
                </a:lnTo>
                <a:lnTo>
                  <a:pt x="195" y="265"/>
                </a:lnTo>
                <a:lnTo>
                  <a:pt x="195" y="265"/>
                </a:lnTo>
                <a:lnTo>
                  <a:pt x="120" y="351"/>
                </a:lnTo>
                <a:lnTo>
                  <a:pt x="84" y="393"/>
                </a:lnTo>
                <a:lnTo>
                  <a:pt x="70" y="409"/>
                </a:lnTo>
                <a:lnTo>
                  <a:pt x="61" y="423"/>
                </a:lnTo>
                <a:lnTo>
                  <a:pt x="61" y="423"/>
                </a:lnTo>
                <a:lnTo>
                  <a:pt x="46" y="445"/>
                </a:lnTo>
                <a:lnTo>
                  <a:pt x="36" y="465"/>
                </a:lnTo>
                <a:lnTo>
                  <a:pt x="21" y="490"/>
                </a:lnTo>
                <a:lnTo>
                  <a:pt x="21" y="490"/>
                </a:lnTo>
                <a:lnTo>
                  <a:pt x="16" y="499"/>
                </a:lnTo>
                <a:lnTo>
                  <a:pt x="9" y="514"/>
                </a:lnTo>
                <a:lnTo>
                  <a:pt x="0" y="537"/>
                </a:lnTo>
                <a:lnTo>
                  <a:pt x="0" y="537"/>
                </a:lnTo>
                <a:lnTo>
                  <a:pt x="0" y="537"/>
                </a:lnTo>
                <a:lnTo>
                  <a:pt x="1" y="538"/>
                </a:lnTo>
                <a:lnTo>
                  <a:pt x="7" y="540"/>
                </a:lnTo>
                <a:lnTo>
                  <a:pt x="15" y="540"/>
                </a:lnTo>
                <a:lnTo>
                  <a:pt x="15" y="540"/>
                </a:lnTo>
                <a:lnTo>
                  <a:pt x="15" y="547"/>
                </a:lnTo>
                <a:lnTo>
                  <a:pt x="15" y="556"/>
                </a:lnTo>
                <a:lnTo>
                  <a:pt x="15" y="556"/>
                </a:lnTo>
                <a:lnTo>
                  <a:pt x="19" y="558"/>
                </a:lnTo>
                <a:lnTo>
                  <a:pt x="30" y="559"/>
                </a:lnTo>
                <a:lnTo>
                  <a:pt x="45" y="562"/>
                </a:lnTo>
                <a:lnTo>
                  <a:pt x="45" y="562"/>
                </a:lnTo>
                <a:lnTo>
                  <a:pt x="45" y="564"/>
                </a:lnTo>
                <a:lnTo>
                  <a:pt x="45" y="567"/>
                </a:lnTo>
                <a:lnTo>
                  <a:pt x="46" y="568"/>
                </a:lnTo>
                <a:lnTo>
                  <a:pt x="46" y="568"/>
                </a:lnTo>
                <a:lnTo>
                  <a:pt x="52" y="568"/>
                </a:lnTo>
                <a:lnTo>
                  <a:pt x="60" y="567"/>
                </a:lnTo>
                <a:lnTo>
                  <a:pt x="70" y="562"/>
                </a:lnTo>
                <a:lnTo>
                  <a:pt x="82" y="553"/>
                </a:lnTo>
                <a:lnTo>
                  <a:pt x="82" y="553"/>
                </a:lnTo>
                <a:lnTo>
                  <a:pt x="129" y="516"/>
                </a:lnTo>
                <a:lnTo>
                  <a:pt x="192" y="513"/>
                </a:lnTo>
                <a:lnTo>
                  <a:pt x="192" y="513"/>
                </a:lnTo>
                <a:lnTo>
                  <a:pt x="202" y="541"/>
                </a:lnTo>
                <a:lnTo>
                  <a:pt x="210" y="567"/>
                </a:lnTo>
                <a:lnTo>
                  <a:pt x="211" y="577"/>
                </a:lnTo>
                <a:lnTo>
                  <a:pt x="213" y="588"/>
                </a:lnTo>
                <a:lnTo>
                  <a:pt x="213" y="588"/>
                </a:lnTo>
                <a:lnTo>
                  <a:pt x="214" y="598"/>
                </a:lnTo>
                <a:lnTo>
                  <a:pt x="219" y="612"/>
                </a:lnTo>
                <a:lnTo>
                  <a:pt x="226" y="645"/>
                </a:lnTo>
                <a:lnTo>
                  <a:pt x="234" y="676"/>
                </a:lnTo>
                <a:lnTo>
                  <a:pt x="237" y="690"/>
                </a:lnTo>
                <a:lnTo>
                  <a:pt x="237" y="699"/>
                </a:lnTo>
                <a:lnTo>
                  <a:pt x="237" y="699"/>
                </a:lnTo>
                <a:lnTo>
                  <a:pt x="237" y="720"/>
                </a:lnTo>
                <a:lnTo>
                  <a:pt x="237" y="736"/>
                </a:lnTo>
                <a:lnTo>
                  <a:pt x="237" y="736"/>
                </a:lnTo>
                <a:lnTo>
                  <a:pt x="238" y="748"/>
                </a:lnTo>
                <a:lnTo>
                  <a:pt x="241" y="762"/>
                </a:lnTo>
                <a:lnTo>
                  <a:pt x="244" y="777"/>
                </a:lnTo>
                <a:lnTo>
                  <a:pt x="246" y="792"/>
                </a:lnTo>
                <a:lnTo>
                  <a:pt x="246" y="792"/>
                </a:lnTo>
                <a:lnTo>
                  <a:pt x="246" y="805"/>
                </a:lnTo>
                <a:lnTo>
                  <a:pt x="246" y="814"/>
                </a:lnTo>
                <a:lnTo>
                  <a:pt x="247" y="820"/>
                </a:lnTo>
                <a:lnTo>
                  <a:pt x="246" y="828"/>
                </a:lnTo>
                <a:lnTo>
                  <a:pt x="246" y="828"/>
                </a:lnTo>
                <a:lnTo>
                  <a:pt x="243" y="832"/>
                </a:lnTo>
                <a:lnTo>
                  <a:pt x="238" y="838"/>
                </a:lnTo>
                <a:lnTo>
                  <a:pt x="229" y="847"/>
                </a:lnTo>
                <a:lnTo>
                  <a:pt x="219" y="856"/>
                </a:lnTo>
                <a:lnTo>
                  <a:pt x="216" y="859"/>
                </a:lnTo>
                <a:lnTo>
                  <a:pt x="216" y="859"/>
                </a:lnTo>
                <a:lnTo>
                  <a:pt x="213" y="870"/>
                </a:lnTo>
                <a:lnTo>
                  <a:pt x="210" y="877"/>
                </a:lnTo>
                <a:lnTo>
                  <a:pt x="228" y="859"/>
                </a:lnTo>
                <a:lnTo>
                  <a:pt x="243" y="856"/>
                </a:lnTo>
                <a:lnTo>
                  <a:pt x="243" y="856"/>
                </a:lnTo>
                <a:lnTo>
                  <a:pt x="244" y="868"/>
                </a:lnTo>
                <a:lnTo>
                  <a:pt x="246" y="879"/>
                </a:lnTo>
                <a:lnTo>
                  <a:pt x="246" y="888"/>
                </a:lnTo>
                <a:lnTo>
                  <a:pt x="246" y="888"/>
                </a:lnTo>
                <a:lnTo>
                  <a:pt x="243" y="895"/>
                </a:lnTo>
                <a:lnTo>
                  <a:pt x="238" y="903"/>
                </a:lnTo>
                <a:lnTo>
                  <a:pt x="231" y="912"/>
                </a:lnTo>
                <a:lnTo>
                  <a:pt x="253" y="900"/>
                </a:lnTo>
                <a:lnTo>
                  <a:pt x="262" y="882"/>
                </a:lnTo>
                <a:lnTo>
                  <a:pt x="262" y="882"/>
                </a:lnTo>
                <a:lnTo>
                  <a:pt x="265" y="889"/>
                </a:lnTo>
                <a:lnTo>
                  <a:pt x="267" y="895"/>
                </a:lnTo>
                <a:lnTo>
                  <a:pt x="267" y="901"/>
                </a:lnTo>
                <a:lnTo>
                  <a:pt x="267" y="901"/>
                </a:lnTo>
                <a:lnTo>
                  <a:pt x="267" y="909"/>
                </a:lnTo>
                <a:lnTo>
                  <a:pt x="267" y="919"/>
                </a:lnTo>
                <a:lnTo>
                  <a:pt x="267" y="931"/>
                </a:lnTo>
                <a:lnTo>
                  <a:pt x="267" y="931"/>
                </a:lnTo>
                <a:lnTo>
                  <a:pt x="273" y="918"/>
                </a:lnTo>
                <a:lnTo>
                  <a:pt x="277" y="907"/>
                </a:lnTo>
                <a:lnTo>
                  <a:pt x="279" y="898"/>
                </a:lnTo>
                <a:lnTo>
                  <a:pt x="279" y="898"/>
                </a:lnTo>
                <a:lnTo>
                  <a:pt x="279" y="888"/>
                </a:lnTo>
                <a:lnTo>
                  <a:pt x="277" y="876"/>
                </a:lnTo>
                <a:lnTo>
                  <a:pt x="274" y="856"/>
                </a:lnTo>
                <a:lnTo>
                  <a:pt x="274" y="856"/>
                </a:lnTo>
                <a:lnTo>
                  <a:pt x="271" y="850"/>
                </a:lnTo>
                <a:lnTo>
                  <a:pt x="267" y="841"/>
                </a:lnTo>
                <a:lnTo>
                  <a:pt x="261" y="831"/>
                </a:lnTo>
                <a:lnTo>
                  <a:pt x="259" y="826"/>
                </a:lnTo>
                <a:lnTo>
                  <a:pt x="259" y="822"/>
                </a:lnTo>
                <a:lnTo>
                  <a:pt x="259" y="822"/>
                </a:lnTo>
                <a:lnTo>
                  <a:pt x="258" y="775"/>
                </a:lnTo>
                <a:lnTo>
                  <a:pt x="256" y="730"/>
                </a:lnTo>
                <a:lnTo>
                  <a:pt x="256" y="730"/>
                </a:lnTo>
                <a:lnTo>
                  <a:pt x="256" y="724"/>
                </a:lnTo>
                <a:lnTo>
                  <a:pt x="258" y="715"/>
                </a:lnTo>
                <a:lnTo>
                  <a:pt x="258" y="705"/>
                </a:lnTo>
                <a:lnTo>
                  <a:pt x="256" y="688"/>
                </a:lnTo>
                <a:lnTo>
                  <a:pt x="256" y="688"/>
                </a:lnTo>
                <a:lnTo>
                  <a:pt x="255" y="673"/>
                </a:lnTo>
                <a:lnTo>
                  <a:pt x="250" y="661"/>
                </a:lnTo>
                <a:lnTo>
                  <a:pt x="241" y="637"/>
                </a:lnTo>
                <a:lnTo>
                  <a:pt x="241" y="637"/>
                </a:lnTo>
                <a:lnTo>
                  <a:pt x="235" y="615"/>
                </a:lnTo>
                <a:lnTo>
                  <a:pt x="229" y="582"/>
                </a:lnTo>
                <a:lnTo>
                  <a:pt x="223" y="547"/>
                </a:lnTo>
                <a:lnTo>
                  <a:pt x="222" y="526"/>
                </a:lnTo>
                <a:lnTo>
                  <a:pt x="222" y="526"/>
                </a:lnTo>
                <a:lnTo>
                  <a:pt x="223" y="514"/>
                </a:lnTo>
                <a:lnTo>
                  <a:pt x="226" y="502"/>
                </a:lnTo>
                <a:lnTo>
                  <a:pt x="231" y="490"/>
                </a:lnTo>
                <a:lnTo>
                  <a:pt x="231" y="490"/>
                </a:lnTo>
                <a:lnTo>
                  <a:pt x="271" y="481"/>
                </a:lnTo>
                <a:lnTo>
                  <a:pt x="298" y="477"/>
                </a:lnTo>
                <a:lnTo>
                  <a:pt x="309" y="477"/>
                </a:lnTo>
                <a:lnTo>
                  <a:pt x="313" y="477"/>
                </a:lnTo>
                <a:lnTo>
                  <a:pt x="315" y="478"/>
                </a:lnTo>
                <a:lnTo>
                  <a:pt x="315" y="478"/>
                </a:lnTo>
                <a:lnTo>
                  <a:pt x="318" y="480"/>
                </a:lnTo>
                <a:lnTo>
                  <a:pt x="322" y="481"/>
                </a:lnTo>
                <a:lnTo>
                  <a:pt x="334" y="480"/>
                </a:lnTo>
                <a:lnTo>
                  <a:pt x="348" y="474"/>
                </a:lnTo>
                <a:lnTo>
                  <a:pt x="348" y="474"/>
                </a:lnTo>
                <a:lnTo>
                  <a:pt x="345" y="480"/>
                </a:lnTo>
                <a:lnTo>
                  <a:pt x="339" y="490"/>
                </a:lnTo>
                <a:lnTo>
                  <a:pt x="337" y="496"/>
                </a:lnTo>
                <a:lnTo>
                  <a:pt x="336" y="501"/>
                </a:lnTo>
                <a:lnTo>
                  <a:pt x="337" y="504"/>
                </a:lnTo>
                <a:lnTo>
                  <a:pt x="340" y="504"/>
                </a:lnTo>
                <a:lnTo>
                  <a:pt x="340" y="504"/>
                </a:lnTo>
                <a:lnTo>
                  <a:pt x="346" y="502"/>
                </a:lnTo>
                <a:lnTo>
                  <a:pt x="352" y="499"/>
                </a:lnTo>
                <a:lnTo>
                  <a:pt x="364" y="490"/>
                </a:lnTo>
                <a:lnTo>
                  <a:pt x="378" y="478"/>
                </a:lnTo>
                <a:lnTo>
                  <a:pt x="378" y="478"/>
                </a:lnTo>
                <a:lnTo>
                  <a:pt x="376" y="490"/>
                </a:lnTo>
                <a:lnTo>
                  <a:pt x="376" y="498"/>
                </a:lnTo>
                <a:lnTo>
                  <a:pt x="376" y="501"/>
                </a:lnTo>
                <a:lnTo>
                  <a:pt x="378" y="502"/>
                </a:lnTo>
                <a:lnTo>
                  <a:pt x="378" y="502"/>
                </a:lnTo>
                <a:lnTo>
                  <a:pt x="381" y="502"/>
                </a:lnTo>
                <a:lnTo>
                  <a:pt x="388" y="501"/>
                </a:lnTo>
                <a:lnTo>
                  <a:pt x="405" y="493"/>
                </a:lnTo>
                <a:lnTo>
                  <a:pt x="421" y="486"/>
                </a:lnTo>
                <a:lnTo>
                  <a:pt x="433" y="483"/>
                </a:lnTo>
                <a:lnTo>
                  <a:pt x="433" y="483"/>
                </a:lnTo>
                <a:lnTo>
                  <a:pt x="436" y="483"/>
                </a:lnTo>
                <a:lnTo>
                  <a:pt x="438" y="484"/>
                </a:lnTo>
                <a:lnTo>
                  <a:pt x="441" y="492"/>
                </a:lnTo>
                <a:lnTo>
                  <a:pt x="444" y="499"/>
                </a:lnTo>
                <a:lnTo>
                  <a:pt x="445" y="504"/>
                </a:lnTo>
                <a:lnTo>
                  <a:pt x="447" y="507"/>
                </a:lnTo>
                <a:lnTo>
                  <a:pt x="447" y="507"/>
                </a:lnTo>
                <a:lnTo>
                  <a:pt x="451" y="508"/>
                </a:lnTo>
                <a:lnTo>
                  <a:pt x="454" y="510"/>
                </a:lnTo>
                <a:lnTo>
                  <a:pt x="463" y="510"/>
                </a:lnTo>
                <a:lnTo>
                  <a:pt x="472" y="508"/>
                </a:lnTo>
                <a:lnTo>
                  <a:pt x="480" y="504"/>
                </a:lnTo>
                <a:lnTo>
                  <a:pt x="480" y="504"/>
                </a:lnTo>
                <a:lnTo>
                  <a:pt x="483" y="502"/>
                </a:lnTo>
                <a:lnTo>
                  <a:pt x="484" y="502"/>
                </a:lnTo>
                <a:lnTo>
                  <a:pt x="486" y="504"/>
                </a:lnTo>
                <a:lnTo>
                  <a:pt x="487" y="505"/>
                </a:lnTo>
                <a:lnTo>
                  <a:pt x="489" y="514"/>
                </a:lnTo>
                <a:lnTo>
                  <a:pt x="489" y="514"/>
                </a:lnTo>
                <a:lnTo>
                  <a:pt x="493" y="516"/>
                </a:lnTo>
                <a:lnTo>
                  <a:pt x="502" y="517"/>
                </a:lnTo>
                <a:lnTo>
                  <a:pt x="514" y="519"/>
                </a:lnTo>
                <a:lnTo>
                  <a:pt x="514" y="519"/>
                </a:lnTo>
                <a:lnTo>
                  <a:pt x="501" y="576"/>
                </a:lnTo>
                <a:lnTo>
                  <a:pt x="492" y="618"/>
                </a:lnTo>
                <a:lnTo>
                  <a:pt x="489" y="634"/>
                </a:lnTo>
                <a:lnTo>
                  <a:pt x="487" y="643"/>
                </a:lnTo>
                <a:lnTo>
                  <a:pt x="487" y="643"/>
                </a:lnTo>
                <a:lnTo>
                  <a:pt x="489" y="663"/>
                </a:lnTo>
                <a:lnTo>
                  <a:pt x="493" y="694"/>
                </a:lnTo>
                <a:lnTo>
                  <a:pt x="498" y="732"/>
                </a:lnTo>
                <a:lnTo>
                  <a:pt x="501" y="768"/>
                </a:lnTo>
                <a:lnTo>
                  <a:pt x="501" y="768"/>
                </a:lnTo>
                <a:lnTo>
                  <a:pt x="502" y="789"/>
                </a:lnTo>
                <a:lnTo>
                  <a:pt x="507" y="814"/>
                </a:lnTo>
                <a:lnTo>
                  <a:pt x="517" y="874"/>
                </a:lnTo>
                <a:lnTo>
                  <a:pt x="528" y="928"/>
                </a:lnTo>
                <a:lnTo>
                  <a:pt x="532" y="949"/>
                </a:lnTo>
                <a:lnTo>
                  <a:pt x="532" y="961"/>
                </a:lnTo>
                <a:lnTo>
                  <a:pt x="532" y="961"/>
                </a:lnTo>
                <a:lnTo>
                  <a:pt x="531" y="1000"/>
                </a:lnTo>
                <a:lnTo>
                  <a:pt x="531" y="1000"/>
                </a:lnTo>
                <a:lnTo>
                  <a:pt x="516" y="1017"/>
                </a:lnTo>
                <a:lnTo>
                  <a:pt x="507" y="1026"/>
                </a:lnTo>
                <a:lnTo>
                  <a:pt x="505" y="1030"/>
                </a:lnTo>
                <a:lnTo>
                  <a:pt x="505" y="1030"/>
                </a:lnTo>
                <a:lnTo>
                  <a:pt x="505" y="1030"/>
                </a:lnTo>
                <a:lnTo>
                  <a:pt x="514" y="1027"/>
                </a:lnTo>
                <a:lnTo>
                  <a:pt x="522" y="1024"/>
                </a:lnTo>
                <a:lnTo>
                  <a:pt x="535" y="1023"/>
                </a:lnTo>
                <a:lnTo>
                  <a:pt x="535" y="1023"/>
                </a:lnTo>
                <a:lnTo>
                  <a:pt x="547" y="1021"/>
                </a:lnTo>
                <a:lnTo>
                  <a:pt x="556" y="1020"/>
                </a:lnTo>
                <a:lnTo>
                  <a:pt x="564" y="1020"/>
                </a:lnTo>
                <a:lnTo>
                  <a:pt x="574" y="1023"/>
                </a:lnTo>
                <a:lnTo>
                  <a:pt x="574" y="1023"/>
                </a:lnTo>
                <a:lnTo>
                  <a:pt x="589" y="1029"/>
                </a:lnTo>
                <a:lnTo>
                  <a:pt x="603" y="1036"/>
                </a:lnTo>
                <a:lnTo>
                  <a:pt x="618" y="1045"/>
                </a:lnTo>
                <a:lnTo>
                  <a:pt x="618" y="1045"/>
                </a:lnTo>
                <a:lnTo>
                  <a:pt x="622" y="1039"/>
                </a:lnTo>
                <a:lnTo>
                  <a:pt x="625" y="1035"/>
                </a:lnTo>
                <a:lnTo>
                  <a:pt x="627" y="1033"/>
                </a:lnTo>
                <a:lnTo>
                  <a:pt x="627" y="1030"/>
                </a:lnTo>
                <a:lnTo>
                  <a:pt x="627" y="1030"/>
                </a:lnTo>
                <a:lnTo>
                  <a:pt x="624" y="1029"/>
                </a:lnTo>
                <a:lnTo>
                  <a:pt x="618" y="1026"/>
                </a:lnTo>
                <a:lnTo>
                  <a:pt x="601" y="1020"/>
                </a:lnTo>
                <a:lnTo>
                  <a:pt x="588" y="1014"/>
                </a:lnTo>
                <a:lnTo>
                  <a:pt x="585" y="1009"/>
                </a:lnTo>
                <a:lnTo>
                  <a:pt x="583" y="1008"/>
                </a:lnTo>
                <a:lnTo>
                  <a:pt x="585" y="1006"/>
                </a:lnTo>
                <a:lnTo>
                  <a:pt x="585" y="1006"/>
                </a:lnTo>
                <a:lnTo>
                  <a:pt x="591" y="1005"/>
                </a:lnTo>
                <a:lnTo>
                  <a:pt x="601" y="1002"/>
                </a:lnTo>
                <a:lnTo>
                  <a:pt x="630" y="999"/>
                </a:lnTo>
                <a:lnTo>
                  <a:pt x="676" y="997"/>
                </a:lnTo>
                <a:lnTo>
                  <a:pt x="691" y="997"/>
                </a:lnTo>
                <a:lnTo>
                  <a:pt x="691" y="997"/>
                </a:lnTo>
                <a:lnTo>
                  <a:pt x="694" y="993"/>
                </a:lnTo>
                <a:lnTo>
                  <a:pt x="694" y="991"/>
                </a:lnTo>
                <a:lnTo>
                  <a:pt x="693" y="990"/>
                </a:lnTo>
                <a:lnTo>
                  <a:pt x="691" y="988"/>
                </a:lnTo>
                <a:lnTo>
                  <a:pt x="691" y="988"/>
                </a:lnTo>
                <a:lnTo>
                  <a:pt x="681" y="988"/>
                </a:lnTo>
                <a:lnTo>
                  <a:pt x="655" y="987"/>
                </a:lnTo>
                <a:lnTo>
                  <a:pt x="655" y="987"/>
                </a:lnTo>
                <a:lnTo>
                  <a:pt x="615" y="987"/>
                </a:lnTo>
                <a:lnTo>
                  <a:pt x="597" y="984"/>
                </a:lnTo>
                <a:lnTo>
                  <a:pt x="591" y="982"/>
                </a:lnTo>
                <a:lnTo>
                  <a:pt x="586" y="981"/>
                </a:lnTo>
                <a:lnTo>
                  <a:pt x="586" y="981"/>
                </a:lnTo>
                <a:lnTo>
                  <a:pt x="576" y="975"/>
                </a:lnTo>
                <a:lnTo>
                  <a:pt x="576" y="975"/>
                </a:lnTo>
                <a:lnTo>
                  <a:pt x="579" y="972"/>
                </a:lnTo>
                <a:lnTo>
                  <a:pt x="579" y="969"/>
                </a:lnTo>
                <a:lnTo>
                  <a:pt x="577" y="967"/>
                </a:lnTo>
                <a:lnTo>
                  <a:pt x="576" y="967"/>
                </a:lnTo>
                <a:lnTo>
                  <a:pt x="576" y="967"/>
                </a:lnTo>
                <a:lnTo>
                  <a:pt x="573" y="969"/>
                </a:lnTo>
                <a:lnTo>
                  <a:pt x="568" y="972"/>
                </a:lnTo>
                <a:lnTo>
                  <a:pt x="565" y="973"/>
                </a:lnTo>
                <a:lnTo>
                  <a:pt x="564" y="973"/>
                </a:lnTo>
                <a:lnTo>
                  <a:pt x="561" y="972"/>
                </a:lnTo>
                <a:lnTo>
                  <a:pt x="556" y="967"/>
                </a:lnTo>
                <a:lnTo>
                  <a:pt x="556" y="967"/>
                </a:lnTo>
                <a:lnTo>
                  <a:pt x="550" y="957"/>
                </a:lnTo>
                <a:lnTo>
                  <a:pt x="547" y="945"/>
                </a:lnTo>
                <a:lnTo>
                  <a:pt x="541" y="915"/>
                </a:lnTo>
                <a:lnTo>
                  <a:pt x="541" y="915"/>
                </a:lnTo>
                <a:lnTo>
                  <a:pt x="535" y="882"/>
                </a:lnTo>
                <a:lnTo>
                  <a:pt x="531" y="832"/>
                </a:lnTo>
                <a:lnTo>
                  <a:pt x="526" y="784"/>
                </a:lnTo>
                <a:lnTo>
                  <a:pt x="523" y="757"/>
                </a:lnTo>
                <a:lnTo>
                  <a:pt x="523" y="757"/>
                </a:lnTo>
                <a:lnTo>
                  <a:pt x="522" y="735"/>
                </a:lnTo>
                <a:lnTo>
                  <a:pt x="520" y="699"/>
                </a:lnTo>
                <a:lnTo>
                  <a:pt x="519" y="642"/>
                </a:lnTo>
                <a:lnTo>
                  <a:pt x="519" y="642"/>
                </a:lnTo>
                <a:lnTo>
                  <a:pt x="517" y="625"/>
                </a:lnTo>
                <a:lnTo>
                  <a:pt x="517" y="615"/>
                </a:lnTo>
                <a:lnTo>
                  <a:pt x="520" y="598"/>
                </a:lnTo>
                <a:lnTo>
                  <a:pt x="520" y="598"/>
                </a:lnTo>
                <a:lnTo>
                  <a:pt x="528" y="573"/>
                </a:lnTo>
                <a:lnTo>
                  <a:pt x="537" y="547"/>
                </a:lnTo>
                <a:lnTo>
                  <a:pt x="547" y="520"/>
                </a:lnTo>
                <a:lnTo>
                  <a:pt x="547" y="520"/>
                </a:lnTo>
                <a:lnTo>
                  <a:pt x="553" y="522"/>
                </a:lnTo>
                <a:lnTo>
                  <a:pt x="559" y="520"/>
                </a:lnTo>
                <a:lnTo>
                  <a:pt x="562" y="520"/>
                </a:lnTo>
                <a:lnTo>
                  <a:pt x="565" y="519"/>
                </a:lnTo>
                <a:lnTo>
                  <a:pt x="565" y="519"/>
                </a:lnTo>
                <a:lnTo>
                  <a:pt x="571" y="511"/>
                </a:lnTo>
                <a:lnTo>
                  <a:pt x="579" y="501"/>
                </a:lnTo>
                <a:lnTo>
                  <a:pt x="579" y="501"/>
                </a:lnTo>
                <a:lnTo>
                  <a:pt x="583" y="495"/>
                </a:lnTo>
                <a:lnTo>
                  <a:pt x="592" y="486"/>
                </a:lnTo>
                <a:lnTo>
                  <a:pt x="616" y="465"/>
                </a:lnTo>
                <a:lnTo>
                  <a:pt x="640" y="445"/>
                </a:lnTo>
                <a:lnTo>
                  <a:pt x="652" y="436"/>
                </a:lnTo>
                <a:lnTo>
                  <a:pt x="652" y="436"/>
                </a:lnTo>
                <a:lnTo>
                  <a:pt x="652" y="439"/>
                </a:lnTo>
                <a:lnTo>
                  <a:pt x="654" y="444"/>
                </a:lnTo>
                <a:lnTo>
                  <a:pt x="655" y="462"/>
                </a:lnTo>
                <a:lnTo>
                  <a:pt x="658" y="478"/>
                </a:lnTo>
                <a:lnTo>
                  <a:pt x="660" y="483"/>
                </a:lnTo>
                <a:lnTo>
                  <a:pt x="661" y="484"/>
                </a:lnTo>
                <a:lnTo>
                  <a:pt x="664" y="484"/>
                </a:lnTo>
                <a:lnTo>
                  <a:pt x="664" y="484"/>
                </a:lnTo>
                <a:lnTo>
                  <a:pt x="670" y="481"/>
                </a:lnTo>
                <a:lnTo>
                  <a:pt x="676" y="477"/>
                </a:lnTo>
                <a:lnTo>
                  <a:pt x="679" y="472"/>
                </a:lnTo>
                <a:lnTo>
                  <a:pt x="682" y="471"/>
                </a:lnTo>
                <a:lnTo>
                  <a:pt x="682" y="471"/>
                </a:lnTo>
                <a:lnTo>
                  <a:pt x="682" y="477"/>
                </a:lnTo>
                <a:lnTo>
                  <a:pt x="682" y="490"/>
                </a:lnTo>
                <a:lnTo>
                  <a:pt x="682" y="496"/>
                </a:lnTo>
                <a:lnTo>
                  <a:pt x="682" y="501"/>
                </a:lnTo>
                <a:lnTo>
                  <a:pt x="685" y="502"/>
                </a:lnTo>
                <a:lnTo>
                  <a:pt x="688" y="501"/>
                </a:lnTo>
                <a:lnTo>
                  <a:pt x="688" y="501"/>
                </a:lnTo>
                <a:lnTo>
                  <a:pt x="699" y="487"/>
                </a:lnTo>
                <a:lnTo>
                  <a:pt x="700" y="486"/>
                </a:lnTo>
                <a:lnTo>
                  <a:pt x="702" y="486"/>
                </a:lnTo>
                <a:lnTo>
                  <a:pt x="702" y="486"/>
                </a:lnTo>
                <a:lnTo>
                  <a:pt x="708" y="510"/>
                </a:lnTo>
                <a:lnTo>
                  <a:pt x="708" y="510"/>
                </a:lnTo>
                <a:lnTo>
                  <a:pt x="711" y="511"/>
                </a:lnTo>
                <a:lnTo>
                  <a:pt x="718" y="513"/>
                </a:lnTo>
                <a:lnTo>
                  <a:pt x="726" y="511"/>
                </a:lnTo>
                <a:lnTo>
                  <a:pt x="727" y="511"/>
                </a:lnTo>
                <a:lnTo>
                  <a:pt x="727" y="510"/>
                </a:lnTo>
                <a:lnTo>
                  <a:pt x="727" y="510"/>
                </a:lnTo>
                <a:lnTo>
                  <a:pt x="726" y="510"/>
                </a:lnTo>
                <a:lnTo>
                  <a:pt x="726" y="511"/>
                </a:lnTo>
                <a:lnTo>
                  <a:pt x="724" y="516"/>
                </a:lnTo>
                <a:lnTo>
                  <a:pt x="724" y="520"/>
                </a:lnTo>
                <a:lnTo>
                  <a:pt x="726" y="522"/>
                </a:lnTo>
                <a:lnTo>
                  <a:pt x="727" y="522"/>
                </a:lnTo>
                <a:lnTo>
                  <a:pt x="727" y="522"/>
                </a:lnTo>
                <a:lnTo>
                  <a:pt x="741" y="519"/>
                </a:lnTo>
                <a:lnTo>
                  <a:pt x="750" y="517"/>
                </a:lnTo>
                <a:lnTo>
                  <a:pt x="753" y="517"/>
                </a:lnTo>
                <a:lnTo>
                  <a:pt x="754" y="519"/>
                </a:lnTo>
                <a:lnTo>
                  <a:pt x="754" y="519"/>
                </a:lnTo>
                <a:lnTo>
                  <a:pt x="759" y="520"/>
                </a:lnTo>
                <a:lnTo>
                  <a:pt x="762" y="519"/>
                </a:lnTo>
                <a:lnTo>
                  <a:pt x="766" y="517"/>
                </a:lnTo>
                <a:lnTo>
                  <a:pt x="772" y="519"/>
                </a:lnTo>
                <a:lnTo>
                  <a:pt x="772" y="519"/>
                </a:lnTo>
                <a:lnTo>
                  <a:pt x="775" y="520"/>
                </a:lnTo>
                <a:lnTo>
                  <a:pt x="775" y="523"/>
                </a:lnTo>
                <a:lnTo>
                  <a:pt x="774" y="529"/>
                </a:lnTo>
                <a:lnTo>
                  <a:pt x="774" y="531"/>
                </a:lnTo>
                <a:lnTo>
                  <a:pt x="775" y="531"/>
                </a:lnTo>
                <a:lnTo>
                  <a:pt x="787" y="520"/>
                </a:lnTo>
                <a:lnTo>
                  <a:pt x="787" y="520"/>
                </a:lnTo>
                <a:lnTo>
                  <a:pt x="804" y="501"/>
                </a:lnTo>
                <a:lnTo>
                  <a:pt x="820" y="478"/>
                </a:lnTo>
                <a:lnTo>
                  <a:pt x="837" y="451"/>
                </a:lnTo>
                <a:lnTo>
                  <a:pt x="855" y="421"/>
                </a:lnTo>
                <a:lnTo>
                  <a:pt x="855" y="421"/>
                </a:lnTo>
                <a:lnTo>
                  <a:pt x="871" y="391"/>
                </a:lnTo>
                <a:lnTo>
                  <a:pt x="885" y="366"/>
                </a:lnTo>
                <a:lnTo>
                  <a:pt x="891" y="351"/>
                </a:lnTo>
                <a:lnTo>
                  <a:pt x="897" y="336"/>
                </a:lnTo>
                <a:lnTo>
                  <a:pt x="904" y="316"/>
                </a:lnTo>
                <a:lnTo>
                  <a:pt x="910" y="294"/>
                </a:lnTo>
                <a:lnTo>
                  <a:pt x="910" y="294"/>
                </a:lnTo>
                <a:lnTo>
                  <a:pt x="915" y="268"/>
                </a:lnTo>
                <a:lnTo>
                  <a:pt x="919" y="243"/>
                </a:lnTo>
                <a:lnTo>
                  <a:pt x="921" y="220"/>
                </a:lnTo>
                <a:lnTo>
                  <a:pt x="921" y="198"/>
                </a:lnTo>
                <a:lnTo>
                  <a:pt x="921" y="163"/>
                </a:lnTo>
                <a:lnTo>
                  <a:pt x="919" y="147"/>
                </a:lnTo>
                <a:lnTo>
                  <a:pt x="919" y="147"/>
                </a:lnTo>
                <a:lnTo>
                  <a:pt x="915" y="133"/>
                </a:lnTo>
                <a:lnTo>
                  <a:pt x="915" y="129"/>
                </a:lnTo>
                <a:lnTo>
                  <a:pt x="915" y="126"/>
                </a:lnTo>
                <a:lnTo>
                  <a:pt x="916" y="124"/>
                </a:lnTo>
                <a:lnTo>
                  <a:pt x="919" y="123"/>
                </a:lnTo>
                <a:lnTo>
                  <a:pt x="919" y="123"/>
                </a:lnTo>
                <a:lnTo>
                  <a:pt x="925" y="124"/>
                </a:lnTo>
                <a:lnTo>
                  <a:pt x="931" y="126"/>
                </a:lnTo>
                <a:lnTo>
                  <a:pt x="946" y="133"/>
                </a:lnTo>
                <a:lnTo>
                  <a:pt x="960" y="142"/>
                </a:lnTo>
                <a:lnTo>
                  <a:pt x="967" y="147"/>
                </a:lnTo>
                <a:lnTo>
                  <a:pt x="967" y="147"/>
                </a:lnTo>
                <a:lnTo>
                  <a:pt x="991" y="174"/>
                </a:lnTo>
                <a:lnTo>
                  <a:pt x="1041" y="228"/>
                </a:lnTo>
                <a:lnTo>
                  <a:pt x="1068" y="255"/>
                </a:lnTo>
                <a:lnTo>
                  <a:pt x="1092" y="277"/>
                </a:lnTo>
                <a:lnTo>
                  <a:pt x="1108" y="291"/>
                </a:lnTo>
                <a:lnTo>
                  <a:pt x="1113" y="294"/>
                </a:lnTo>
                <a:lnTo>
                  <a:pt x="1114" y="292"/>
                </a:lnTo>
                <a:lnTo>
                  <a:pt x="1114" y="292"/>
                </a:lnTo>
                <a:lnTo>
                  <a:pt x="1114" y="292"/>
                </a:lnTo>
                <a:lnTo>
                  <a:pt x="1113" y="286"/>
                </a:lnTo>
                <a:lnTo>
                  <a:pt x="1108" y="277"/>
                </a:lnTo>
                <a:lnTo>
                  <a:pt x="1095" y="253"/>
                </a:lnTo>
                <a:lnTo>
                  <a:pt x="1074" y="222"/>
                </a:lnTo>
                <a:lnTo>
                  <a:pt x="1050" y="187"/>
                </a:lnTo>
                <a:lnTo>
                  <a:pt x="1005" y="124"/>
                </a:lnTo>
                <a:lnTo>
                  <a:pt x="985" y="97"/>
                </a:lnTo>
                <a:lnTo>
                  <a:pt x="985" y="97"/>
                </a:lnTo>
                <a:lnTo>
                  <a:pt x="985" y="85"/>
                </a:lnTo>
                <a:lnTo>
                  <a:pt x="984" y="73"/>
                </a:lnTo>
                <a:lnTo>
                  <a:pt x="981" y="60"/>
                </a:lnTo>
                <a:lnTo>
                  <a:pt x="976" y="45"/>
                </a:lnTo>
                <a:lnTo>
                  <a:pt x="970" y="30"/>
                </a:lnTo>
                <a:lnTo>
                  <a:pt x="966" y="24"/>
                </a:lnTo>
                <a:lnTo>
                  <a:pt x="960" y="18"/>
                </a:lnTo>
                <a:lnTo>
                  <a:pt x="954" y="13"/>
                </a:lnTo>
                <a:lnTo>
                  <a:pt x="948" y="10"/>
                </a:lnTo>
                <a:lnTo>
                  <a:pt x="948" y="10"/>
                </a:lnTo>
                <a:lnTo>
                  <a:pt x="933" y="4"/>
                </a:lnTo>
                <a:lnTo>
                  <a:pt x="918" y="1"/>
                </a:lnTo>
                <a:lnTo>
                  <a:pt x="904" y="0"/>
                </a:lnTo>
                <a:lnTo>
                  <a:pt x="891" y="0"/>
                </a:lnTo>
                <a:lnTo>
                  <a:pt x="879" y="3"/>
                </a:lnTo>
                <a:lnTo>
                  <a:pt x="867" y="9"/>
                </a:lnTo>
                <a:lnTo>
                  <a:pt x="856" y="18"/>
                </a:lnTo>
                <a:lnTo>
                  <a:pt x="849" y="30"/>
                </a:lnTo>
                <a:lnTo>
                  <a:pt x="849" y="30"/>
                </a:lnTo>
                <a:lnTo>
                  <a:pt x="835" y="55"/>
                </a:lnTo>
                <a:lnTo>
                  <a:pt x="828" y="75"/>
                </a:lnTo>
                <a:lnTo>
                  <a:pt x="826" y="84"/>
                </a:lnTo>
                <a:lnTo>
                  <a:pt x="825" y="93"/>
                </a:lnTo>
                <a:lnTo>
                  <a:pt x="825" y="100"/>
                </a:lnTo>
                <a:lnTo>
                  <a:pt x="826" y="106"/>
                </a:lnTo>
                <a:lnTo>
                  <a:pt x="826" y="106"/>
                </a:lnTo>
                <a:lnTo>
                  <a:pt x="838" y="156"/>
                </a:lnTo>
                <a:lnTo>
                  <a:pt x="846" y="192"/>
                </a:lnTo>
                <a:lnTo>
                  <a:pt x="846" y="19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237A2181-D81E-463D-A8F4-7907DBEC0C44}"/>
              </a:ext>
            </a:extLst>
          </p:cNvPr>
          <p:cNvSpPr>
            <a:spLocks/>
          </p:cNvSpPr>
          <p:nvPr/>
        </p:nvSpPr>
        <p:spPr bwMode="auto">
          <a:xfrm>
            <a:off x="4329916" y="822038"/>
            <a:ext cx="1476044" cy="2738451"/>
          </a:xfrm>
          <a:custGeom>
            <a:avLst/>
            <a:gdLst>
              <a:gd name="T0" fmla="*/ 594 w 912"/>
              <a:gd name="T1" fmla="*/ 375 h 1692"/>
              <a:gd name="T2" fmla="*/ 543 w 912"/>
              <a:gd name="T3" fmla="*/ 402 h 1692"/>
              <a:gd name="T4" fmla="*/ 306 w 912"/>
              <a:gd name="T5" fmla="*/ 398 h 1692"/>
              <a:gd name="T6" fmla="*/ 128 w 912"/>
              <a:gd name="T7" fmla="*/ 399 h 1692"/>
              <a:gd name="T8" fmla="*/ 69 w 912"/>
              <a:gd name="T9" fmla="*/ 441 h 1692"/>
              <a:gd name="T10" fmla="*/ 15 w 912"/>
              <a:gd name="T11" fmla="*/ 581 h 1692"/>
              <a:gd name="T12" fmla="*/ 0 w 912"/>
              <a:gd name="T13" fmla="*/ 734 h 1692"/>
              <a:gd name="T14" fmla="*/ 8 w 912"/>
              <a:gd name="T15" fmla="*/ 759 h 1692"/>
              <a:gd name="T16" fmla="*/ 42 w 912"/>
              <a:gd name="T17" fmla="*/ 752 h 1692"/>
              <a:gd name="T18" fmla="*/ 48 w 912"/>
              <a:gd name="T19" fmla="*/ 764 h 1692"/>
              <a:gd name="T20" fmla="*/ 69 w 912"/>
              <a:gd name="T21" fmla="*/ 767 h 1692"/>
              <a:gd name="T22" fmla="*/ 95 w 912"/>
              <a:gd name="T23" fmla="*/ 806 h 1692"/>
              <a:gd name="T24" fmla="*/ 179 w 912"/>
              <a:gd name="T25" fmla="*/ 855 h 1692"/>
              <a:gd name="T26" fmla="*/ 246 w 912"/>
              <a:gd name="T27" fmla="*/ 1107 h 1692"/>
              <a:gd name="T28" fmla="*/ 267 w 912"/>
              <a:gd name="T29" fmla="*/ 1227 h 1692"/>
              <a:gd name="T30" fmla="*/ 311 w 912"/>
              <a:gd name="T31" fmla="*/ 1515 h 1692"/>
              <a:gd name="T32" fmla="*/ 299 w 912"/>
              <a:gd name="T33" fmla="*/ 1613 h 1692"/>
              <a:gd name="T34" fmla="*/ 237 w 912"/>
              <a:gd name="T35" fmla="*/ 1667 h 1692"/>
              <a:gd name="T36" fmla="*/ 236 w 912"/>
              <a:gd name="T37" fmla="*/ 1679 h 1692"/>
              <a:gd name="T38" fmla="*/ 285 w 912"/>
              <a:gd name="T39" fmla="*/ 1646 h 1692"/>
              <a:gd name="T40" fmla="*/ 359 w 912"/>
              <a:gd name="T41" fmla="*/ 1649 h 1692"/>
              <a:gd name="T42" fmla="*/ 402 w 912"/>
              <a:gd name="T43" fmla="*/ 1692 h 1692"/>
              <a:gd name="T44" fmla="*/ 390 w 912"/>
              <a:gd name="T45" fmla="*/ 1619 h 1692"/>
              <a:gd name="T46" fmla="*/ 399 w 912"/>
              <a:gd name="T47" fmla="*/ 1613 h 1692"/>
              <a:gd name="T48" fmla="*/ 485 w 912"/>
              <a:gd name="T49" fmla="*/ 1613 h 1692"/>
              <a:gd name="T50" fmla="*/ 480 w 912"/>
              <a:gd name="T51" fmla="*/ 1604 h 1692"/>
              <a:gd name="T52" fmla="*/ 396 w 912"/>
              <a:gd name="T53" fmla="*/ 1580 h 1692"/>
              <a:gd name="T54" fmla="*/ 338 w 912"/>
              <a:gd name="T55" fmla="*/ 1526 h 1692"/>
              <a:gd name="T56" fmla="*/ 329 w 912"/>
              <a:gd name="T57" fmla="*/ 1418 h 1692"/>
              <a:gd name="T58" fmla="*/ 282 w 912"/>
              <a:gd name="T59" fmla="*/ 1145 h 1692"/>
              <a:gd name="T60" fmla="*/ 275 w 912"/>
              <a:gd name="T61" fmla="*/ 1049 h 1692"/>
              <a:gd name="T62" fmla="*/ 255 w 912"/>
              <a:gd name="T63" fmla="*/ 894 h 1692"/>
              <a:gd name="T64" fmla="*/ 387 w 912"/>
              <a:gd name="T65" fmla="*/ 1265 h 1692"/>
              <a:gd name="T66" fmla="*/ 404 w 912"/>
              <a:gd name="T67" fmla="*/ 1347 h 1692"/>
              <a:gd name="T68" fmla="*/ 386 w 912"/>
              <a:gd name="T69" fmla="*/ 1425 h 1692"/>
              <a:gd name="T70" fmla="*/ 429 w 912"/>
              <a:gd name="T71" fmla="*/ 1403 h 1692"/>
              <a:gd name="T72" fmla="*/ 447 w 912"/>
              <a:gd name="T73" fmla="*/ 1305 h 1692"/>
              <a:gd name="T74" fmla="*/ 414 w 912"/>
              <a:gd name="T75" fmla="*/ 1248 h 1692"/>
              <a:gd name="T76" fmla="*/ 287 w 912"/>
              <a:gd name="T77" fmla="*/ 903 h 1692"/>
              <a:gd name="T78" fmla="*/ 288 w 912"/>
              <a:gd name="T79" fmla="*/ 849 h 1692"/>
              <a:gd name="T80" fmla="*/ 341 w 912"/>
              <a:gd name="T81" fmla="*/ 846 h 1692"/>
              <a:gd name="T82" fmla="*/ 453 w 912"/>
              <a:gd name="T83" fmla="*/ 848 h 1692"/>
              <a:gd name="T84" fmla="*/ 539 w 912"/>
              <a:gd name="T85" fmla="*/ 795 h 1692"/>
              <a:gd name="T86" fmla="*/ 594 w 912"/>
              <a:gd name="T87" fmla="*/ 714 h 1692"/>
              <a:gd name="T88" fmla="*/ 648 w 912"/>
              <a:gd name="T89" fmla="*/ 549 h 1692"/>
              <a:gd name="T90" fmla="*/ 716 w 912"/>
              <a:gd name="T91" fmla="*/ 369 h 1692"/>
              <a:gd name="T92" fmla="*/ 729 w 912"/>
              <a:gd name="T93" fmla="*/ 248 h 1692"/>
              <a:gd name="T94" fmla="*/ 831 w 912"/>
              <a:gd name="T95" fmla="*/ 398 h 1692"/>
              <a:gd name="T96" fmla="*/ 903 w 912"/>
              <a:gd name="T97" fmla="*/ 534 h 1692"/>
              <a:gd name="T98" fmla="*/ 909 w 912"/>
              <a:gd name="T99" fmla="*/ 518 h 1692"/>
              <a:gd name="T100" fmla="*/ 813 w 912"/>
              <a:gd name="T101" fmla="*/ 218 h 1692"/>
              <a:gd name="T102" fmla="*/ 785 w 912"/>
              <a:gd name="T103" fmla="*/ 90 h 1692"/>
              <a:gd name="T104" fmla="*/ 759 w 912"/>
              <a:gd name="T105" fmla="*/ 26 h 1692"/>
              <a:gd name="T106" fmla="*/ 704 w 912"/>
              <a:gd name="T107" fmla="*/ 0 h 1692"/>
              <a:gd name="T108" fmla="*/ 614 w 912"/>
              <a:gd name="T109" fmla="*/ 36 h 1692"/>
              <a:gd name="T110" fmla="*/ 594 w 912"/>
              <a:gd name="T111" fmla="*/ 87 h 1692"/>
              <a:gd name="T112" fmla="*/ 591 w 912"/>
              <a:gd name="T113" fmla="*/ 209 h 1692"/>
              <a:gd name="T114" fmla="*/ 614 w 912"/>
              <a:gd name="T115" fmla="*/ 276 h 1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12" h="1692">
                <a:moveTo>
                  <a:pt x="611" y="318"/>
                </a:moveTo>
                <a:lnTo>
                  <a:pt x="611" y="318"/>
                </a:lnTo>
                <a:lnTo>
                  <a:pt x="606" y="341"/>
                </a:lnTo>
                <a:lnTo>
                  <a:pt x="602" y="360"/>
                </a:lnTo>
                <a:lnTo>
                  <a:pt x="599" y="368"/>
                </a:lnTo>
                <a:lnTo>
                  <a:pt x="594" y="375"/>
                </a:lnTo>
                <a:lnTo>
                  <a:pt x="588" y="381"/>
                </a:lnTo>
                <a:lnTo>
                  <a:pt x="582" y="387"/>
                </a:lnTo>
                <a:lnTo>
                  <a:pt x="575" y="392"/>
                </a:lnTo>
                <a:lnTo>
                  <a:pt x="566" y="396"/>
                </a:lnTo>
                <a:lnTo>
                  <a:pt x="555" y="399"/>
                </a:lnTo>
                <a:lnTo>
                  <a:pt x="543" y="402"/>
                </a:lnTo>
                <a:lnTo>
                  <a:pt x="513" y="405"/>
                </a:lnTo>
                <a:lnTo>
                  <a:pt x="476" y="405"/>
                </a:lnTo>
                <a:lnTo>
                  <a:pt x="476" y="405"/>
                </a:lnTo>
                <a:lnTo>
                  <a:pt x="432" y="404"/>
                </a:lnTo>
                <a:lnTo>
                  <a:pt x="389" y="402"/>
                </a:lnTo>
                <a:lnTo>
                  <a:pt x="306" y="398"/>
                </a:lnTo>
                <a:lnTo>
                  <a:pt x="233" y="393"/>
                </a:lnTo>
                <a:lnTo>
                  <a:pt x="203" y="393"/>
                </a:lnTo>
                <a:lnTo>
                  <a:pt x="177" y="393"/>
                </a:lnTo>
                <a:lnTo>
                  <a:pt x="177" y="393"/>
                </a:lnTo>
                <a:lnTo>
                  <a:pt x="141" y="398"/>
                </a:lnTo>
                <a:lnTo>
                  <a:pt x="128" y="399"/>
                </a:lnTo>
                <a:lnTo>
                  <a:pt x="116" y="404"/>
                </a:lnTo>
                <a:lnTo>
                  <a:pt x="104" y="408"/>
                </a:lnTo>
                <a:lnTo>
                  <a:pt x="93" y="416"/>
                </a:lnTo>
                <a:lnTo>
                  <a:pt x="81" y="428"/>
                </a:lnTo>
                <a:lnTo>
                  <a:pt x="69" y="441"/>
                </a:lnTo>
                <a:lnTo>
                  <a:pt x="69" y="441"/>
                </a:lnTo>
                <a:lnTo>
                  <a:pt x="62" y="450"/>
                </a:lnTo>
                <a:lnTo>
                  <a:pt x="56" y="461"/>
                </a:lnTo>
                <a:lnTo>
                  <a:pt x="42" y="486"/>
                </a:lnTo>
                <a:lnTo>
                  <a:pt x="32" y="516"/>
                </a:lnTo>
                <a:lnTo>
                  <a:pt x="23" y="548"/>
                </a:lnTo>
                <a:lnTo>
                  <a:pt x="15" y="581"/>
                </a:lnTo>
                <a:lnTo>
                  <a:pt x="11" y="611"/>
                </a:lnTo>
                <a:lnTo>
                  <a:pt x="6" y="639"/>
                </a:lnTo>
                <a:lnTo>
                  <a:pt x="5" y="663"/>
                </a:lnTo>
                <a:lnTo>
                  <a:pt x="5" y="663"/>
                </a:lnTo>
                <a:lnTo>
                  <a:pt x="3" y="702"/>
                </a:lnTo>
                <a:lnTo>
                  <a:pt x="0" y="734"/>
                </a:lnTo>
                <a:lnTo>
                  <a:pt x="0" y="744"/>
                </a:lnTo>
                <a:lnTo>
                  <a:pt x="0" y="753"/>
                </a:lnTo>
                <a:lnTo>
                  <a:pt x="3" y="758"/>
                </a:lnTo>
                <a:lnTo>
                  <a:pt x="5" y="759"/>
                </a:lnTo>
                <a:lnTo>
                  <a:pt x="8" y="759"/>
                </a:lnTo>
                <a:lnTo>
                  <a:pt x="8" y="759"/>
                </a:lnTo>
                <a:lnTo>
                  <a:pt x="18" y="756"/>
                </a:lnTo>
                <a:lnTo>
                  <a:pt x="29" y="752"/>
                </a:lnTo>
                <a:lnTo>
                  <a:pt x="38" y="749"/>
                </a:lnTo>
                <a:lnTo>
                  <a:pt x="41" y="749"/>
                </a:lnTo>
                <a:lnTo>
                  <a:pt x="42" y="752"/>
                </a:lnTo>
                <a:lnTo>
                  <a:pt x="42" y="752"/>
                </a:lnTo>
                <a:lnTo>
                  <a:pt x="44" y="756"/>
                </a:lnTo>
                <a:lnTo>
                  <a:pt x="42" y="761"/>
                </a:lnTo>
                <a:lnTo>
                  <a:pt x="42" y="762"/>
                </a:lnTo>
                <a:lnTo>
                  <a:pt x="44" y="762"/>
                </a:lnTo>
                <a:lnTo>
                  <a:pt x="48" y="764"/>
                </a:lnTo>
                <a:lnTo>
                  <a:pt x="48" y="764"/>
                </a:lnTo>
                <a:lnTo>
                  <a:pt x="53" y="762"/>
                </a:lnTo>
                <a:lnTo>
                  <a:pt x="54" y="759"/>
                </a:lnTo>
                <a:lnTo>
                  <a:pt x="57" y="755"/>
                </a:lnTo>
                <a:lnTo>
                  <a:pt x="59" y="753"/>
                </a:lnTo>
                <a:lnTo>
                  <a:pt x="60" y="755"/>
                </a:lnTo>
                <a:lnTo>
                  <a:pt x="69" y="767"/>
                </a:lnTo>
                <a:lnTo>
                  <a:pt x="69" y="767"/>
                </a:lnTo>
                <a:lnTo>
                  <a:pt x="77" y="783"/>
                </a:lnTo>
                <a:lnTo>
                  <a:pt x="78" y="789"/>
                </a:lnTo>
                <a:lnTo>
                  <a:pt x="81" y="794"/>
                </a:lnTo>
                <a:lnTo>
                  <a:pt x="87" y="800"/>
                </a:lnTo>
                <a:lnTo>
                  <a:pt x="95" y="806"/>
                </a:lnTo>
                <a:lnTo>
                  <a:pt x="122" y="827"/>
                </a:lnTo>
                <a:lnTo>
                  <a:pt x="122" y="827"/>
                </a:lnTo>
                <a:lnTo>
                  <a:pt x="140" y="839"/>
                </a:lnTo>
                <a:lnTo>
                  <a:pt x="155" y="846"/>
                </a:lnTo>
                <a:lnTo>
                  <a:pt x="168" y="852"/>
                </a:lnTo>
                <a:lnTo>
                  <a:pt x="179" y="855"/>
                </a:lnTo>
                <a:lnTo>
                  <a:pt x="191" y="858"/>
                </a:lnTo>
                <a:lnTo>
                  <a:pt x="195" y="858"/>
                </a:lnTo>
                <a:lnTo>
                  <a:pt x="195" y="858"/>
                </a:lnTo>
                <a:lnTo>
                  <a:pt x="221" y="980"/>
                </a:lnTo>
                <a:lnTo>
                  <a:pt x="240" y="1071"/>
                </a:lnTo>
                <a:lnTo>
                  <a:pt x="246" y="1107"/>
                </a:lnTo>
                <a:lnTo>
                  <a:pt x="249" y="1128"/>
                </a:lnTo>
                <a:lnTo>
                  <a:pt x="249" y="1128"/>
                </a:lnTo>
                <a:lnTo>
                  <a:pt x="252" y="1163"/>
                </a:lnTo>
                <a:lnTo>
                  <a:pt x="255" y="1175"/>
                </a:lnTo>
                <a:lnTo>
                  <a:pt x="255" y="1175"/>
                </a:lnTo>
                <a:lnTo>
                  <a:pt x="267" y="1227"/>
                </a:lnTo>
                <a:lnTo>
                  <a:pt x="267" y="1227"/>
                </a:lnTo>
                <a:lnTo>
                  <a:pt x="290" y="1367"/>
                </a:lnTo>
                <a:lnTo>
                  <a:pt x="305" y="1461"/>
                </a:lnTo>
                <a:lnTo>
                  <a:pt x="309" y="1496"/>
                </a:lnTo>
                <a:lnTo>
                  <a:pt x="311" y="1515"/>
                </a:lnTo>
                <a:lnTo>
                  <a:pt x="311" y="1515"/>
                </a:lnTo>
                <a:lnTo>
                  <a:pt x="311" y="1541"/>
                </a:lnTo>
                <a:lnTo>
                  <a:pt x="311" y="1569"/>
                </a:lnTo>
                <a:lnTo>
                  <a:pt x="309" y="1584"/>
                </a:lnTo>
                <a:lnTo>
                  <a:pt x="306" y="1596"/>
                </a:lnTo>
                <a:lnTo>
                  <a:pt x="303" y="1607"/>
                </a:lnTo>
                <a:lnTo>
                  <a:pt x="299" y="1613"/>
                </a:lnTo>
                <a:lnTo>
                  <a:pt x="299" y="1613"/>
                </a:lnTo>
                <a:lnTo>
                  <a:pt x="284" y="1626"/>
                </a:lnTo>
                <a:lnTo>
                  <a:pt x="263" y="1643"/>
                </a:lnTo>
                <a:lnTo>
                  <a:pt x="245" y="1658"/>
                </a:lnTo>
                <a:lnTo>
                  <a:pt x="239" y="1662"/>
                </a:lnTo>
                <a:lnTo>
                  <a:pt x="237" y="1667"/>
                </a:lnTo>
                <a:lnTo>
                  <a:pt x="237" y="1667"/>
                </a:lnTo>
                <a:lnTo>
                  <a:pt x="236" y="1673"/>
                </a:lnTo>
                <a:lnTo>
                  <a:pt x="234" y="1679"/>
                </a:lnTo>
                <a:lnTo>
                  <a:pt x="231" y="1685"/>
                </a:lnTo>
                <a:lnTo>
                  <a:pt x="231" y="1685"/>
                </a:lnTo>
                <a:lnTo>
                  <a:pt x="236" y="1679"/>
                </a:lnTo>
                <a:lnTo>
                  <a:pt x="248" y="1667"/>
                </a:lnTo>
                <a:lnTo>
                  <a:pt x="255" y="1659"/>
                </a:lnTo>
                <a:lnTo>
                  <a:pt x="264" y="1653"/>
                </a:lnTo>
                <a:lnTo>
                  <a:pt x="275" y="1649"/>
                </a:lnTo>
                <a:lnTo>
                  <a:pt x="285" y="1646"/>
                </a:lnTo>
                <a:lnTo>
                  <a:pt x="285" y="1646"/>
                </a:lnTo>
                <a:lnTo>
                  <a:pt x="303" y="1641"/>
                </a:lnTo>
                <a:lnTo>
                  <a:pt x="315" y="1638"/>
                </a:lnTo>
                <a:lnTo>
                  <a:pt x="324" y="1635"/>
                </a:lnTo>
                <a:lnTo>
                  <a:pt x="324" y="1635"/>
                </a:lnTo>
                <a:lnTo>
                  <a:pt x="344" y="1641"/>
                </a:lnTo>
                <a:lnTo>
                  <a:pt x="359" y="1649"/>
                </a:lnTo>
                <a:lnTo>
                  <a:pt x="365" y="1652"/>
                </a:lnTo>
                <a:lnTo>
                  <a:pt x="371" y="1656"/>
                </a:lnTo>
                <a:lnTo>
                  <a:pt x="371" y="1656"/>
                </a:lnTo>
                <a:lnTo>
                  <a:pt x="392" y="1682"/>
                </a:lnTo>
                <a:lnTo>
                  <a:pt x="401" y="1689"/>
                </a:lnTo>
                <a:lnTo>
                  <a:pt x="402" y="1692"/>
                </a:lnTo>
                <a:lnTo>
                  <a:pt x="404" y="1691"/>
                </a:lnTo>
                <a:lnTo>
                  <a:pt x="404" y="1691"/>
                </a:lnTo>
                <a:lnTo>
                  <a:pt x="398" y="1655"/>
                </a:lnTo>
                <a:lnTo>
                  <a:pt x="392" y="1622"/>
                </a:lnTo>
                <a:lnTo>
                  <a:pt x="392" y="1622"/>
                </a:lnTo>
                <a:lnTo>
                  <a:pt x="390" y="1619"/>
                </a:lnTo>
                <a:lnTo>
                  <a:pt x="387" y="1617"/>
                </a:lnTo>
                <a:lnTo>
                  <a:pt x="386" y="1616"/>
                </a:lnTo>
                <a:lnTo>
                  <a:pt x="386" y="1616"/>
                </a:lnTo>
                <a:lnTo>
                  <a:pt x="392" y="1613"/>
                </a:lnTo>
                <a:lnTo>
                  <a:pt x="392" y="1613"/>
                </a:lnTo>
                <a:lnTo>
                  <a:pt x="399" y="1613"/>
                </a:lnTo>
                <a:lnTo>
                  <a:pt x="408" y="1613"/>
                </a:lnTo>
                <a:lnTo>
                  <a:pt x="432" y="1614"/>
                </a:lnTo>
                <a:lnTo>
                  <a:pt x="456" y="1617"/>
                </a:lnTo>
                <a:lnTo>
                  <a:pt x="470" y="1617"/>
                </a:lnTo>
                <a:lnTo>
                  <a:pt x="470" y="1617"/>
                </a:lnTo>
                <a:lnTo>
                  <a:pt x="485" y="1613"/>
                </a:lnTo>
                <a:lnTo>
                  <a:pt x="489" y="1611"/>
                </a:lnTo>
                <a:lnTo>
                  <a:pt x="491" y="1610"/>
                </a:lnTo>
                <a:lnTo>
                  <a:pt x="491" y="1607"/>
                </a:lnTo>
                <a:lnTo>
                  <a:pt x="491" y="1607"/>
                </a:lnTo>
                <a:lnTo>
                  <a:pt x="488" y="1605"/>
                </a:lnTo>
                <a:lnTo>
                  <a:pt x="480" y="1604"/>
                </a:lnTo>
                <a:lnTo>
                  <a:pt x="458" y="1599"/>
                </a:lnTo>
                <a:lnTo>
                  <a:pt x="429" y="1593"/>
                </a:lnTo>
                <a:lnTo>
                  <a:pt x="417" y="1589"/>
                </a:lnTo>
                <a:lnTo>
                  <a:pt x="405" y="1586"/>
                </a:lnTo>
                <a:lnTo>
                  <a:pt x="405" y="1586"/>
                </a:lnTo>
                <a:lnTo>
                  <a:pt x="396" y="1580"/>
                </a:lnTo>
                <a:lnTo>
                  <a:pt x="386" y="1572"/>
                </a:lnTo>
                <a:lnTo>
                  <a:pt x="363" y="1553"/>
                </a:lnTo>
                <a:lnTo>
                  <a:pt x="345" y="1536"/>
                </a:lnTo>
                <a:lnTo>
                  <a:pt x="341" y="1529"/>
                </a:lnTo>
                <a:lnTo>
                  <a:pt x="338" y="1526"/>
                </a:lnTo>
                <a:lnTo>
                  <a:pt x="338" y="1526"/>
                </a:lnTo>
                <a:lnTo>
                  <a:pt x="339" y="1524"/>
                </a:lnTo>
                <a:lnTo>
                  <a:pt x="339" y="1524"/>
                </a:lnTo>
                <a:lnTo>
                  <a:pt x="338" y="1512"/>
                </a:lnTo>
                <a:lnTo>
                  <a:pt x="333" y="1451"/>
                </a:lnTo>
                <a:lnTo>
                  <a:pt x="333" y="1451"/>
                </a:lnTo>
                <a:lnTo>
                  <a:pt x="329" y="1418"/>
                </a:lnTo>
                <a:lnTo>
                  <a:pt x="324" y="1379"/>
                </a:lnTo>
                <a:lnTo>
                  <a:pt x="309" y="1299"/>
                </a:lnTo>
                <a:lnTo>
                  <a:pt x="287" y="1193"/>
                </a:lnTo>
                <a:lnTo>
                  <a:pt x="287" y="1193"/>
                </a:lnTo>
                <a:lnTo>
                  <a:pt x="284" y="1169"/>
                </a:lnTo>
                <a:lnTo>
                  <a:pt x="282" y="1145"/>
                </a:lnTo>
                <a:lnTo>
                  <a:pt x="282" y="1145"/>
                </a:lnTo>
                <a:lnTo>
                  <a:pt x="284" y="1127"/>
                </a:lnTo>
                <a:lnTo>
                  <a:pt x="284" y="1106"/>
                </a:lnTo>
                <a:lnTo>
                  <a:pt x="282" y="1082"/>
                </a:lnTo>
                <a:lnTo>
                  <a:pt x="279" y="1067"/>
                </a:lnTo>
                <a:lnTo>
                  <a:pt x="275" y="1049"/>
                </a:lnTo>
                <a:lnTo>
                  <a:pt x="275" y="1049"/>
                </a:lnTo>
                <a:lnTo>
                  <a:pt x="270" y="1029"/>
                </a:lnTo>
                <a:lnTo>
                  <a:pt x="267" y="1005"/>
                </a:lnTo>
                <a:lnTo>
                  <a:pt x="260" y="954"/>
                </a:lnTo>
                <a:lnTo>
                  <a:pt x="255" y="894"/>
                </a:lnTo>
                <a:lnTo>
                  <a:pt x="255" y="894"/>
                </a:lnTo>
                <a:lnTo>
                  <a:pt x="284" y="983"/>
                </a:lnTo>
                <a:lnTo>
                  <a:pt x="305" y="1049"/>
                </a:lnTo>
                <a:lnTo>
                  <a:pt x="318" y="1089"/>
                </a:lnTo>
                <a:lnTo>
                  <a:pt x="318" y="1089"/>
                </a:lnTo>
                <a:lnTo>
                  <a:pt x="362" y="1199"/>
                </a:lnTo>
                <a:lnTo>
                  <a:pt x="387" y="1265"/>
                </a:lnTo>
                <a:lnTo>
                  <a:pt x="395" y="1287"/>
                </a:lnTo>
                <a:lnTo>
                  <a:pt x="398" y="1299"/>
                </a:lnTo>
                <a:lnTo>
                  <a:pt x="398" y="1299"/>
                </a:lnTo>
                <a:lnTo>
                  <a:pt x="401" y="1322"/>
                </a:lnTo>
                <a:lnTo>
                  <a:pt x="404" y="1347"/>
                </a:lnTo>
                <a:lnTo>
                  <a:pt x="404" y="1347"/>
                </a:lnTo>
                <a:lnTo>
                  <a:pt x="405" y="1377"/>
                </a:lnTo>
                <a:lnTo>
                  <a:pt x="405" y="1401"/>
                </a:lnTo>
                <a:lnTo>
                  <a:pt x="405" y="1401"/>
                </a:lnTo>
                <a:lnTo>
                  <a:pt x="404" y="1406"/>
                </a:lnTo>
                <a:lnTo>
                  <a:pt x="399" y="1412"/>
                </a:lnTo>
                <a:lnTo>
                  <a:pt x="386" y="1425"/>
                </a:lnTo>
                <a:lnTo>
                  <a:pt x="366" y="1442"/>
                </a:lnTo>
                <a:lnTo>
                  <a:pt x="366" y="1442"/>
                </a:lnTo>
                <a:lnTo>
                  <a:pt x="389" y="1431"/>
                </a:lnTo>
                <a:lnTo>
                  <a:pt x="407" y="1422"/>
                </a:lnTo>
                <a:lnTo>
                  <a:pt x="417" y="1415"/>
                </a:lnTo>
                <a:lnTo>
                  <a:pt x="429" y="1403"/>
                </a:lnTo>
                <a:lnTo>
                  <a:pt x="432" y="1436"/>
                </a:lnTo>
                <a:lnTo>
                  <a:pt x="458" y="1379"/>
                </a:lnTo>
                <a:lnTo>
                  <a:pt x="458" y="1379"/>
                </a:lnTo>
                <a:lnTo>
                  <a:pt x="453" y="1343"/>
                </a:lnTo>
                <a:lnTo>
                  <a:pt x="449" y="1316"/>
                </a:lnTo>
                <a:lnTo>
                  <a:pt x="447" y="1305"/>
                </a:lnTo>
                <a:lnTo>
                  <a:pt x="444" y="1299"/>
                </a:lnTo>
                <a:lnTo>
                  <a:pt x="444" y="1299"/>
                </a:lnTo>
                <a:lnTo>
                  <a:pt x="438" y="1292"/>
                </a:lnTo>
                <a:lnTo>
                  <a:pt x="431" y="1284"/>
                </a:lnTo>
                <a:lnTo>
                  <a:pt x="423" y="1271"/>
                </a:lnTo>
                <a:lnTo>
                  <a:pt x="414" y="1248"/>
                </a:lnTo>
                <a:lnTo>
                  <a:pt x="414" y="1248"/>
                </a:lnTo>
                <a:lnTo>
                  <a:pt x="345" y="1068"/>
                </a:lnTo>
                <a:lnTo>
                  <a:pt x="305" y="962"/>
                </a:lnTo>
                <a:lnTo>
                  <a:pt x="287" y="912"/>
                </a:lnTo>
                <a:lnTo>
                  <a:pt x="287" y="912"/>
                </a:lnTo>
                <a:lnTo>
                  <a:pt x="287" y="903"/>
                </a:lnTo>
                <a:lnTo>
                  <a:pt x="287" y="890"/>
                </a:lnTo>
                <a:lnTo>
                  <a:pt x="287" y="890"/>
                </a:lnTo>
                <a:lnTo>
                  <a:pt x="287" y="869"/>
                </a:lnTo>
                <a:lnTo>
                  <a:pt x="287" y="852"/>
                </a:lnTo>
                <a:lnTo>
                  <a:pt x="287" y="852"/>
                </a:lnTo>
                <a:lnTo>
                  <a:pt x="288" y="849"/>
                </a:lnTo>
                <a:lnTo>
                  <a:pt x="290" y="846"/>
                </a:lnTo>
                <a:lnTo>
                  <a:pt x="296" y="843"/>
                </a:lnTo>
                <a:lnTo>
                  <a:pt x="303" y="839"/>
                </a:lnTo>
                <a:lnTo>
                  <a:pt x="303" y="839"/>
                </a:lnTo>
                <a:lnTo>
                  <a:pt x="321" y="843"/>
                </a:lnTo>
                <a:lnTo>
                  <a:pt x="341" y="846"/>
                </a:lnTo>
                <a:lnTo>
                  <a:pt x="365" y="851"/>
                </a:lnTo>
                <a:lnTo>
                  <a:pt x="392" y="854"/>
                </a:lnTo>
                <a:lnTo>
                  <a:pt x="417" y="854"/>
                </a:lnTo>
                <a:lnTo>
                  <a:pt x="431" y="852"/>
                </a:lnTo>
                <a:lnTo>
                  <a:pt x="443" y="851"/>
                </a:lnTo>
                <a:lnTo>
                  <a:pt x="453" y="848"/>
                </a:lnTo>
                <a:lnTo>
                  <a:pt x="464" y="845"/>
                </a:lnTo>
                <a:lnTo>
                  <a:pt x="464" y="845"/>
                </a:lnTo>
                <a:lnTo>
                  <a:pt x="482" y="836"/>
                </a:lnTo>
                <a:lnTo>
                  <a:pt x="501" y="824"/>
                </a:lnTo>
                <a:lnTo>
                  <a:pt x="521" y="812"/>
                </a:lnTo>
                <a:lnTo>
                  <a:pt x="539" y="795"/>
                </a:lnTo>
                <a:lnTo>
                  <a:pt x="557" y="777"/>
                </a:lnTo>
                <a:lnTo>
                  <a:pt x="564" y="767"/>
                </a:lnTo>
                <a:lnTo>
                  <a:pt x="573" y="755"/>
                </a:lnTo>
                <a:lnTo>
                  <a:pt x="581" y="743"/>
                </a:lnTo>
                <a:lnTo>
                  <a:pt x="588" y="729"/>
                </a:lnTo>
                <a:lnTo>
                  <a:pt x="594" y="714"/>
                </a:lnTo>
                <a:lnTo>
                  <a:pt x="600" y="698"/>
                </a:lnTo>
                <a:lnTo>
                  <a:pt x="600" y="698"/>
                </a:lnTo>
                <a:lnTo>
                  <a:pt x="618" y="642"/>
                </a:lnTo>
                <a:lnTo>
                  <a:pt x="629" y="606"/>
                </a:lnTo>
                <a:lnTo>
                  <a:pt x="638" y="578"/>
                </a:lnTo>
                <a:lnTo>
                  <a:pt x="648" y="549"/>
                </a:lnTo>
                <a:lnTo>
                  <a:pt x="648" y="549"/>
                </a:lnTo>
                <a:lnTo>
                  <a:pt x="686" y="458"/>
                </a:lnTo>
                <a:lnTo>
                  <a:pt x="705" y="408"/>
                </a:lnTo>
                <a:lnTo>
                  <a:pt x="711" y="387"/>
                </a:lnTo>
                <a:lnTo>
                  <a:pt x="716" y="369"/>
                </a:lnTo>
                <a:lnTo>
                  <a:pt x="716" y="369"/>
                </a:lnTo>
                <a:lnTo>
                  <a:pt x="717" y="353"/>
                </a:lnTo>
                <a:lnTo>
                  <a:pt x="717" y="332"/>
                </a:lnTo>
                <a:lnTo>
                  <a:pt x="717" y="285"/>
                </a:lnTo>
                <a:lnTo>
                  <a:pt x="716" y="231"/>
                </a:lnTo>
                <a:lnTo>
                  <a:pt x="716" y="231"/>
                </a:lnTo>
                <a:lnTo>
                  <a:pt x="729" y="248"/>
                </a:lnTo>
                <a:lnTo>
                  <a:pt x="762" y="288"/>
                </a:lnTo>
                <a:lnTo>
                  <a:pt x="782" y="315"/>
                </a:lnTo>
                <a:lnTo>
                  <a:pt x="801" y="342"/>
                </a:lnTo>
                <a:lnTo>
                  <a:pt x="818" y="371"/>
                </a:lnTo>
                <a:lnTo>
                  <a:pt x="831" y="398"/>
                </a:lnTo>
                <a:lnTo>
                  <a:pt x="831" y="398"/>
                </a:lnTo>
                <a:lnTo>
                  <a:pt x="842" y="425"/>
                </a:lnTo>
                <a:lnTo>
                  <a:pt x="855" y="452"/>
                </a:lnTo>
                <a:lnTo>
                  <a:pt x="869" y="479"/>
                </a:lnTo>
                <a:lnTo>
                  <a:pt x="882" y="503"/>
                </a:lnTo>
                <a:lnTo>
                  <a:pt x="894" y="522"/>
                </a:lnTo>
                <a:lnTo>
                  <a:pt x="903" y="534"/>
                </a:lnTo>
                <a:lnTo>
                  <a:pt x="906" y="539"/>
                </a:lnTo>
                <a:lnTo>
                  <a:pt x="909" y="540"/>
                </a:lnTo>
                <a:lnTo>
                  <a:pt x="911" y="539"/>
                </a:lnTo>
                <a:lnTo>
                  <a:pt x="912" y="534"/>
                </a:lnTo>
                <a:lnTo>
                  <a:pt x="912" y="534"/>
                </a:lnTo>
                <a:lnTo>
                  <a:pt x="909" y="518"/>
                </a:lnTo>
                <a:lnTo>
                  <a:pt x="902" y="491"/>
                </a:lnTo>
                <a:lnTo>
                  <a:pt x="879" y="417"/>
                </a:lnTo>
                <a:lnTo>
                  <a:pt x="831" y="267"/>
                </a:lnTo>
                <a:lnTo>
                  <a:pt x="831" y="267"/>
                </a:lnTo>
                <a:lnTo>
                  <a:pt x="822" y="240"/>
                </a:lnTo>
                <a:lnTo>
                  <a:pt x="813" y="218"/>
                </a:lnTo>
                <a:lnTo>
                  <a:pt x="797" y="180"/>
                </a:lnTo>
                <a:lnTo>
                  <a:pt x="783" y="156"/>
                </a:lnTo>
                <a:lnTo>
                  <a:pt x="779" y="147"/>
                </a:lnTo>
                <a:lnTo>
                  <a:pt x="779" y="147"/>
                </a:lnTo>
                <a:lnTo>
                  <a:pt x="782" y="116"/>
                </a:lnTo>
                <a:lnTo>
                  <a:pt x="785" y="90"/>
                </a:lnTo>
                <a:lnTo>
                  <a:pt x="785" y="68"/>
                </a:lnTo>
                <a:lnTo>
                  <a:pt x="785" y="68"/>
                </a:lnTo>
                <a:lnTo>
                  <a:pt x="783" y="59"/>
                </a:lnTo>
                <a:lnTo>
                  <a:pt x="777" y="48"/>
                </a:lnTo>
                <a:lnTo>
                  <a:pt x="770" y="36"/>
                </a:lnTo>
                <a:lnTo>
                  <a:pt x="759" y="26"/>
                </a:lnTo>
                <a:lnTo>
                  <a:pt x="747" y="17"/>
                </a:lnTo>
                <a:lnTo>
                  <a:pt x="734" y="9"/>
                </a:lnTo>
                <a:lnTo>
                  <a:pt x="719" y="3"/>
                </a:lnTo>
                <a:lnTo>
                  <a:pt x="711" y="2"/>
                </a:lnTo>
                <a:lnTo>
                  <a:pt x="704" y="0"/>
                </a:lnTo>
                <a:lnTo>
                  <a:pt x="704" y="0"/>
                </a:lnTo>
                <a:lnTo>
                  <a:pt x="687" y="0"/>
                </a:lnTo>
                <a:lnTo>
                  <a:pt x="671" y="3"/>
                </a:lnTo>
                <a:lnTo>
                  <a:pt x="654" y="8"/>
                </a:lnTo>
                <a:lnTo>
                  <a:pt x="639" y="14"/>
                </a:lnTo>
                <a:lnTo>
                  <a:pt x="626" y="24"/>
                </a:lnTo>
                <a:lnTo>
                  <a:pt x="614" y="36"/>
                </a:lnTo>
                <a:lnTo>
                  <a:pt x="609" y="42"/>
                </a:lnTo>
                <a:lnTo>
                  <a:pt x="605" y="50"/>
                </a:lnTo>
                <a:lnTo>
                  <a:pt x="602" y="59"/>
                </a:lnTo>
                <a:lnTo>
                  <a:pt x="599" y="68"/>
                </a:lnTo>
                <a:lnTo>
                  <a:pt x="599" y="68"/>
                </a:lnTo>
                <a:lnTo>
                  <a:pt x="594" y="87"/>
                </a:lnTo>
                <a:lnTo>
                  <a:pt x="591" y="107"/>
                </a:lnTo>
                <a:lnTo>
                  <a:pt x="588" y="126"/>
                </a:lnTo>
                <a:lnTo>
                  <a:pt x="587" y="147"/>
                </a:lnTo>
                <a:lnTo>
                  <a:pt x="587" y="167"/>
                </a:lnTo>
                <a:lnTo>
                  <a:pt x="590" y="188"/>
                </a:lnTo>
                <a:lnTo>
                  <a:pt x="591" y="209"/>
                </a:lnTo>
                <a:lnTo>
                  <a:pt x="596" y="228"/>
                </a:lnTo>
                <a:lnTo>
                  <a:pt x="596" y="228"/>
                </a:lnTo>
                <a:lnTo>
                  <a:pt x="602" y="246"/>
                </a:lnTo>
                <a:lnTo>
                  <a:pt x="606" y="257"/>
                </a:lnTo>
                <a:lnTo>
                  <a:pt x="612" y="270"/>
                </a:lnTo>
                <a:lnTo>
                  <a:pt x="614" y="276"/>
                </a:lnTo>
                <a:lnTo>
                  <a:pt x="614" y="284"/>
                </a:lnTo>
                <a:lnTo>
                  <a:pt x="611" y="318"/>
                </a:lnTo>
                <a:lnTo>
                  <a:pt x="611" y="31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5839DD45-98FF-48A6-9B52-AC5EA76BD0C8}"/>
              </a:ext>
            </a:extLst>
          </p:cNvPr>
          <p:cNvSpPr>
            <a:spLocks/>
          </p:cNvSpPr>
          <p:nvPr/>
        </p:nvSpPr>
        <p:spPr bwMode="auto">
          <a:xfrm>
            <a:off x="6854756" y="919682"/>
            <a:ext cx="2179165" cy="2592550"/>
          </a:xfrm>
          <a:custGeom>
            <a:avLst/>
            <a:gdLst>
              <a:gd name="T0" fmla="*/ 553 w 1165"/>
              <a:gd name="T1" fmla="*/ 393 h 1386"/>
              <a:gd name="T2" fmla="*/ 315 w 1165"/>
              <a:gd name="T3" fmla="*/ 465 h 1386"/>
              <a:gd name="T4" fmla="*/ 165 w 1165"/>
              <a:gd name="T5" fmla="*/ 564 h 1386"/>
              <a:gd name="T6" fmla="*/ 79 w 1165"/>
              <a:gd name="T7" fmla="*/ 639 h 1386"/>
              <a:gd name="T8" fmla="*/ 6 w 1165"/>
              <a:gd name="T9" fmla="*/ 802 h 1386"/>
              <a:gd name="T10" fmla="*/ 33 w 1165"/>
              <a:gd name="T11" fmla="*/ 813 h 1386"/>
              <a:gd name="T12" fmla="*/ 0 w 1165"/>
              <a:gd name="T13" fmla="*/ 856 h 1386"/>
              <a:gd name="T14" fmla="*/ 36 w 1165"/>
              <a:gd name="T15" fmla="*/ 853 h 1386"/>
              <a:gd name="T16" fmla="*/ 36 w 1165"/>
              <a:gd name="T17" fmla="*/ 880 h 1386"/>
              <a:gd name="T18" fmla="*/ 192 w 1165"/>
              <a:gd name="T19" fmla="*/ 774 h 1386"/>
              <a:gd name="T20" fmla="*/ 303 w 1165"/>
              <a:gd name="T21" fmla="*/ 859 h 1386"/>
              <a:gd name="T22" fmla="*/ 250 w 1165"/>
              <a:gd name="T23" fmla="*/ 931 h 1386"/>
              <a:gd name="T24" fmla="*/ 235 w 1165"/>
              <a:gd name="T25" fmla="*/ 1026 h 1386"/>
              <a:gd name="T26" fmla="*/ 168 w 1165"/>
              <a:gd name="T27" fmla="*/ 1249 h 1386"/>
              <a:gd name="T28" fmla="*/ 135 w 1165"/>
              <a:gd name="T29" fmla="*/ 1270 h 1386"/>
              <a:gd name="T30" fmla="*/ 148 w 1165"/>
              <a:gd name="T31" fmla="*/ 1305 h 1386"/>
              <a:gd name="T32" fmla="*/ 138 w 1165"/>
              <a:gd name="T33" fmla="*/ 1341 h 1386"/>
              <a:gd name="T34" fmla="*/ 199 w 1165"/>
              <a:gd name="T35" fmla="*/ 1357 h 1386"/>
              <a:gd name="T36" fmla="*/ 249 w 1165"/>
              <a:gd name="T37" fmla="*/ 1383 h 1386"/>
              <a:gd name="T38" fmla="*/ 238 w 1165"/>
              <a:gd name="T39" fmla="*/ 1368 h 1386"/>
              <a:gd name="T40" fmla="*/ 201 w 1165"/>
              <a:gd name="T41" fmla="*/ 1320 h 1386"/>
              <a:gd name="T42" fmla="*/ 259 w 1165"/>
              <a:gd name="T43" fmla="*/ 1336 h 1386"/>
              <a:gd name="T44" fmla="*/ 243 w 1165"/>
              <a:gd name="T45" fmla="*/ 1308 h 1386"/>
              <a:gd name="T46" fmla="*/ 195 w 1165"/>
              <a:gd name="T47" fmla="*/ 1279 h 1386"/>
              <a:gd name="T48" fmla="*/ 243 w 1165"/>
              <a:gd name="T49" fmla="*/ 1075 h 1386"/>
              <a:gd name="T50" fmla="*/ 382 w 1165"/>
              <a:gd name="T51" fmla="*/ 807 h 1386"/>
              <a:gd name="T52" fmla="*/ 453 w 1165"/>
              <a:gd name="T53" fmla="*/ 768 h 1386"/>
              <a:gd name="T54" fmla="*/ 565 w 1165"/>
              <a:gd name="T55" fmla="*/ 774 h 1386"/>
              <a:gd name="T56" fmla="*/ 558 w 1165"/>
              <a:gd name="T57" fmla="*/ 982 h 1386"/>
              <a:gd name="T58" fmla="*/ 597 w 1165"/>
              <a:gd name="T59" fmla="*/ 1281 h 1386"/>
              <a:gd name="T60" fmla="*/ 589 w 1165"/>
              <a:gd name="T61" fmla="*/ 1303 h 1386"/>
              <a:gd name="T62" fmla="*/ 585 w 1165"/>
              <a:gd name="T63" fmla="*/ 1329 h 1386"/>
              <a:gd name="T64" fmla="*/ 642 w 1165"/>
              <a:gd name="T65" fmla="*/ 1368 h 1386"/>
              <a:gd name="T66" fmla="*/ 661 w 1165"/>
              <a:gd name="T67" fmla="*/ 1347 h 1386"/>
              <a:gd name="T68" fmla="*/ 730 w 1165"/>
              <a:gd name="T69" fmla="*/ 1365 h 1386"/>
              <a:gd name="T70" fmla="*/ 783 w 1165"/>
              <a:gd name="T71" fmla="*/ 1356 h 1386"/>
              <a:gd name="T72" fmla="*/ 735 w 1165"/>
              <a:gd name="T73" fmla="*/ 1342 h 1386"/>
              <a:gd name="T74" fmla="*/ 691 w 1165"/>
              <a:gd name="T75" fmla="*/ 1321 h 1386"/>
              <a:gd name="T76" fmla="*/ 729 w 1165"/>
              <a:gd name="T77" fmla="*/ 1293 h 1386"/>
              <a:gd name="T78" fmla="*/ 661 w 1165"/>
              <a:gd name="T79" fmla="*/ 1309 h 1386"/>
              <a:gd name="T80" fmla="*/ 621 w 1165"/>
              <a:gd name="T81" fmla="*/ 1233 h 1386"/>
              <a:gd name="T82" fmla="*/ 594 w 1165"/>
              <a:gd name="T83" fmla="*/ 970 h 1386"/>
              <a:gd name="T84" fmla="*/ 588 w 1165"/>
              <a:gd name="T85" fmla="*/ 841 h 1386"/>
              <a:gd name="T86" fmla="*/ 675 w 1165"/>
              <a:gd name="T87" fmla="*/ 705 h 1386"/>
              <a:gd name="T88" fmla="*/ 813 w 1165"/>
              <a:gd name="T89" fmla="*/ 574 h 1386"/>
              <a:gd name="T90" fmla="*/ 898 w 1165"/>
              <a:gd name="T91" fmla="*/ 414 h 1386"/>
              <a:gd name="T92" fmla="*/ 898 w 1165"/>
              <a:gd name="T93" fmla="*/ 258 h 1386"/>
              <a:gd name="T94" fmla="*/ 843 w 1165"/>
              <a:gd name="T95" fmla="*/ 132 h 1386"/>
              <a:gd name="T96" fmla="*/ 966 w 1165"/>
              <a:gd name="T97" fmla="*/ 202 h 1386"/>
              <a:gd name="T98" fmla="*/ 1158 w 1165"/>
              <a:gd name="T99" fmla="*/ 313 h 1386"/>
              <a:gd name="T100" fmla="*/ 928 w 1165"/>
              <a:gd name="T101" fmla="*/ 93 h 1386"/>
              <a:gd name="T102" fmla="*/ 859 w 1165"/>
              <a:gd name="T103" fmla="*/ 9 h 1386"/>
              <a:gd name="T104" fmla="*/ 760 w 1165"/>
              <a:gd name="T105" fmla="*/ 15 h 1386"/>
              <a:gd name="T106" fmla="*/ 712 w 1165"/>
              <a:gd name="T107" fmla="*/ 90 h 1386"/>
              <a:gd name="T108" fmla="*/ 742 w 1165"/>
              <a:gd name="T109" fmla="*/ 169 h 1386"/>
              <a:gd name="T110" fmla="*/ 811 w 1165"/>
              <a:gd name="T111" fmla="*/ 255 h 1386"/>
              <a:gd name="T112" fmla="*/ 804 w 1165"/>
              <a:gd name="T113" fmla="*/ 307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65" h="1386">
                <a:moveTo>
                  <a:pt x="804" y="307"/>
                </a:moveTo>
                <a:lnTo>
                  <a:pt x="804" y="307"/>
                </a:lnTo>
                <a:lnTo>
                  <a:pt x="786" y="318"/>
                </a:lnTo>
                <a:lnTo>
                  <a:pt x="757" y="328"/>
                </a:lnTo>
                <a:lnTo>
                  <a:pt x="724" y="340"/>
                </a:lnTo>
                <a:lnTo>
                  <a:pt x="685" y="352"/>
                </a:lnTo>
                <a:lnTo>
                  <a:pt x="610" y="375"/>
                </a:lnTo>
                <a:lnTo>
                  <a:pt x="553" y="393"/>
                </a:lnTo>
                <a:lnTo>
                  <a:pt x="553" y="393"/>
                </a:lnTo>
                <a:lnTo>
                  <a:pt x="531" y="400"/>
                </a:lnTo>
                <a:lnTo>
                  <a:pt x="504" y="408"/>
                </a:lnTo>
                <a:lnTo>
                  <a:pt x="439" y="424"/>
                </a:lnTo>
                <a:lnTo>
                  <a:pt x="406" y="433"/>
                </a:lnTo>
                <a:lnTo>
                  <a:pt x="373" y="442"/>
                </a:lnTo>
                <a:lnTo>
                  <a:pt x="342" y="453"/>
                </a:lnTo>
                <a:lnTo>
                  <a:pt x="315" y="465"/>
                </a:lnTo>
                <a:lnTo>
                  <a:pt x="315" y="465"/>
                </a:lnTo>
                <a:lnTo>
                  <a:pt x="291" y="477"/>
                </a:lnTo>
                <a:lnTo>
                  <a:pt x="267" y="492"/>
                </a:lnTo>
                <a:lnTo>
                  <a:pt x="244" y="508"/>
                </a:lnTo>
                <a:lnTo>
                  <a:pt x="223" y="523"/>
                </a:lnTo>
                <a:lnTo>
                  <a:pt x="189" y="550"/>
                </a:lnTo>
                <a:lnTo>
                  <a:pt x="175" y="559"/>
                </a:lnTo>
                <a:lnTo>
                  <a:pt x="165" y="564"/>
                </a:lnTo>
                <a:lnTo>
                  <a:pt x="165" y="564"/>
                </a:lnTo>
                <a:lnTo>
                  <a:pt x="156" y="568"/>
                </a:lnTo>
                <a:lnTo>
                  <a:pt x="147" y="574"/>
                </a:lnTo>
                <a:lnTo>
                  <a:pt x="129" y="592"/>
                </a:lnTo>
                <a:lnTo>
                  <a:pt x="106" y="615"/>
                </a:lnTo>
                <a:lnTo>
                  <a:pt x="93" y="627"/>
                </a:lnTo>
                <a:lnTo>
                  <a:pt x="79" y="639"/>
                </a:lnTo>
                <a:lnTo>
                  <a:pt x="79" y="639"/>
                </a:lnTo>
                <a:lnTo>
                  <a:pt x="72" y="646"/>
                </a:lnTo>
                <a:lnTo>
                  <a:pt x="64" y="657"/>
                </a:lnTo>
                <a:lnTo>
                  <a:pt x="57" y="669"/>
                </a:lnTo>
                <a:lnTo>
                  <a:pt x="49" y="682"/>
                </a:lnTo>
                <a:lnTo>
                  <a:pt x="36" y="714"/>
                </a:lnTo>
                <a:lnTo>
                  <a:pt x="22" y="745"/>
                </a:lnTo>
                <a:lnTo>
                  <a:pt x="12" y="777"/>
                </a:lnTo>
                <a:lnTo>
                  <a:pt x="6" y="802"/>
                </a:lnTo>
                <a:lnTo>
                  <a:pt x="3" y="820"/>
                </a:lnTo>
                <a:lnTo>
                  <a:pt x="4" y="825"/>
                </a:lnTo>
                <a:lnTo>
                  <a:pt x="4" y="826"/>
                </a:lnTo>
                <a:lnTo>
                  <a:pt x="6" y="826"/>
                </a:lnTo>
                <a:lnTo>
                  <a:pt x="6" y="826"/>
                </a:lnTo>
                <a:lnTo>
                  <a:pt x="18" y="822"/>
                </a:lnTo>
                <a:lnTo>
                  <a:pt x="27" y="816"/>
                </a:lnTo>
                <a:lnTo>
                  <a:pt x="33" y="813"/>
                </a:lnTo>
                <a:lnTo>
                  <a:pt x="34" y="813"/>
                </a:lnTo>
                <a:lnTo>
                  <a:pt x="34" y="814"/>
                </a:lnTo>
                <a:lnTo>
                  <a:pt x="34" y="814"/>
                </a:lnTo>
                <a:lnTo>
                  <a:pt x="25" y="825"/>
                </a:lnTo>
                <a:lnTo>
                  <a:pt x="10" y="840"/>
                </a:lnTo>
                <a:lnTo>
                  <a:pt x="4" y="847"/>
                </a:lnTo>
                <a:lnTo>
                  <a:pt x="0" y="853"/>
                </a:lnTo>
                <a:lnTo>
                  <a:pt x="0" y="856"/>
                </a:lnTo>
                <a:lnTo>
                  <a:pt x="0" y="858"/>
                </a:lnTo>
                <a:lnTo>
                  <a:pt x="1" y="859"/>
                </a:lnTo>
                <a:lnTo>
                  <a:pt x="4" y="859"/>
                </a:lnTo>
                <a:lnTo>
                  <a:pt x="4" y="859"/>
                </a:lnTo>
                <a:lnTo>
                  <a:pt x="16" y="859"/>
                </a:lnTo>
                <a:lnTo>
                  <a:pt x="27" y="856"/>
                </a:lnTo>
                <a:lnTo>
                  <a:pt x="36" y="853"/>
                </a:lnTo>
                <a:lnTo>
                  <a:pt x="36" y="853"/>
                </a:lnTo>
                <a:lnTo>
                  <a:pt x="33" y="861"/>
                </a:lnTo>
                <a:lnTo>
                  <a:pt x="27" y="874"/>
                </a:lnTo>
                <a:lnTo>
                  <a:pt x="27" y="882"/>
                </a:lnTo>
                <a:lnTo>
                  <a:pt x="27" y="885"/>
                </a:lnTo>
                <a:lnTo>
                  <a:pt x="28" y="885"/>
                </a:lnTo>
                <a:lnTo>
                  <a:pt x="30" y="885"/>
                </a:lnTo>
                <a:lnTo>
                  <a:pt x="36" y="880"/>
                </a:lnTo>
                <a:lnTo>
                  <a:pt x="36" y="880"/>
                </a:lnTo>
                <a:lnTo>
                  <a:pt x="61" y="855"/>
                </a:lnTo>
                <a:lnTo>
                  <a:pt x="81" y="837"/>
                </a:lnTo>
                <a:lnTo>
                  <a:pt x="102" y="819"/>
                </a:lnTo>
                <a:lnTo>
                  <a:pt x="126" y="802"/>
                </a:lnTo>
                <a:lnTo>
                  <a:pt x="151" y="787"/>
                </a:lnTo>
                <a:lnTo>
                  <a:pt x="165" y="781"/>
                </a:lnTo>
                <a:lnTo>
                  <a:pt x="178" y="777"/>
                </a:lnTo>
                <a:lnTo>
                  <a:pt x="192" y="774"/>
                </a:lnTo>
                <a:lnTo>
                  <a:pt x="204" y="772"/>
                </a:lnTo>
                <a:lnTo>
                  <a:pt x="204" y="772"/>
                </a:lnTo>
                <a:lnTo>
                  <a:pt x="259" y="771"/>
                </a:lnTo>
                <a:lnTo>
                  <a:pt x="310" y="771"/>
                </a:lnTo>
                <a:lnTo>
                  <a:pt x="364" y="772"/>
                </a:lnTo>
                <a:lnTo>
                  <a:pt x="364" y="772"/>
                </a:lnTo>
                <a:lnTo>
                  <a:pt x="331" y="822"/>
                </a:lnTo>
                <a:lnTo>
                  <a:pt x="303" y="859"/>
                </a:lnTo>
                <a:lnTo>
                  <a:pt x="289" y="876"/>
                </a:lnTo>
                <a:lnTo>
                  <a:pt x="277" y="888"/>
                </a:lnTo>
                <a:lnTo>
                  <a:pt x="277" y="888"/>
                </a:lnTo>
                <a:lnTo>
                  <a:pt x="262" y="903"/>
                </a:lnTo>
                <a:lnTo>
                  <a:pt x="253" y="912"/>
                </a:lnTo>
                <a:lnTo>
                  <a:pt x="252" y="916"/>
                </a:lnTo>
                <a:lnTo>
                  <a:pt x="250" y="921"/>
                </a:lnTo>
                <a:lnTo>
                  <a:pt x="250" y="931"/>
                </a:lnTo>
                <a:lnTo>
                  <a:pt x="250" y="931"/>
                </a:lnTo>
                <a:lnTo>
                  <a:pt x="250" y="948"/>
                </a:lnTo>
                <a:lnTo>
                  <a:pt x="249" y="967"/>
                </a:lnTo>
                <a:lnTo>
                  <a:pt x="246" y="988"/>
                </a:lnTo>
                <a:lnTo>
                  <a:pt x="243" y="999"/>
                </a:lnTo>
                <a:lnTo>
                  <a:pt x="240" y="1009"/>
                </a:lnTo>
                <a:lnTo>
                  <a:pt x="240" y="1009"/>
                </a:lnTo>
                <a:lnTo>
                  <a:pt x="235" y="1026"/>
                </a:lnTo>
                <a:lnTo>
                  <a:pt x="228" y="1056"/>
                </a:lnTo>
                <a:lnTo>
                  <a:pt x="207" y="1137"/>
                </a:lnTo>
                <a:lnTo>
                  <a:pt x="187" y="1213"/>
                </a:lnTo>
                <a:lnTo>
                  <a:pt x="180" y="1239"/>
                </a:lnTo>
                <a:lnTo>
                  <a:pt x="177" y="1246"/>
                </a:lnTo>
                <a:lnTo>
                  <a:pt x="175" y="1249"/>
                </a:lnTo>
                <a:lnTo>
                  <a:pt x="175" y="1249"/>
                </a:lnTo>
                <a:lnTo>
                  <a:pt x="168" y="1249"/>
                </a:lnTo>
                <a:lnTo>
                  <a:pt x="162" y="1248"/>
                </a:lnTo>
                <a:lnTo>
                  <a:pt x="156" y="1248"/>
                </a:lnTo>
                <a:lnTo>
                  <a:pt x="153" y="1249"/>
                </a:lnTo>
                <a:lnTo>
                  <a:pt x="148" y="1251"/>
                </a:lnTo>
                <a:lnTo>
                  <a:pt x="148" y="1251"/>
                </a:lnTo>
                <a:lnTo>
                  <a:pt x="142" y="1257"/>
                </a:lnTo>
                <a:lnTo>
                  <a:pt x="138" y="1264"/>
                </a:lnTo>
                <a:lnTo>
                  <a:pt x="135" y="1270"/>
                </a:lnTo>
                <a:lnTo>
                  <a:pt x="153" y="1269"/>
                </a:lnTo>
                <a:lnTo>
                  <a:pt x="153" y="1269"/>
                </a:lnTo>
                <a:lnTo>
                  <a:pt x="154" y="1273"/>
                </a:lnTo>
                <a:lnTo>
                  <a:pt x="154" y="1282"/>
                </a:lnTo>
                <a:lnTo>
                  <a:pt x="154" y="1293"/>
                </a:lnTo>
                <a:lnTo>
                  <a:pt x="153" y="1299"/>
                </a:lnTo>
                <a:lnTo>
                  <a:pt x="148" y="1305"/>
                </a:lnTo>
                <a:lnTo>
                  <a:pt x="148" y="1305"/>
                </a:lnTo>
                <a:lnTo>
                  <a:pt x="129" y="1330"/>
                </a:lnTo>
                <a:lnTo>
                  <a:pt x="121" y="1341"/>
                </a:lnTo>
                <a:lnTo>
                  <a:pt x="120" y="1345"/>
                </a:lnTo>
                <a:lnTo>
                  <a:pt x="118" y="1348"/>
                </a:lnTo>
                <a:lnTo>
                  <a:pt x="118" y="1348"/>
                </a:lnTo>
                <a:lnTo>
                  <a:pt x="121" y="1350"/>
                </a:lnTo>
                <a:lnTo>
                  <a:pt x="126" y="1348"/>
                </a:lnTo>
                <a:lnTo>
                  <a:pt x="138" y="1341"/>
                </a:lnTo>
                <a:lnTo>
                  <a:pt x="153" y="1332"/>
                </a:lnTo>
                <a:lnTo>
                  <a:pt x="159" y="1329"/>
                </a:lnTo>
                <a:lnTo>
                  <a:pt x="165" y="1327"/>
                </a:lnTo>
                <a:lnTo>
                  <a:pt x="165" y="1327"/>
                </a:lnTo>
                <a:lnTo>
                  <a:pt x="169" y="1327"/>
                </a:lnTo>
                <a:lnTo>
                  <a:pt x="175" y="1332"/>
                </a:lnTo>
                <a:lnTo>
                  <a:pt x="187" y="1344"/>
                </a:lnTo>
                <a:lnTo>
                  <a:pt x="199" y="1357"/>
                </a:lnTo>
                <a:lnTo>
                  <a:pt x="204" y="1362"/>
                </a:lnTo>
                <a:lnTo>
                  <a:pt x="207" y="1365"/>
                </a:lnTo>
                <a:lnTo>
                  <a:pt x="207" y="1365"/>
                </a:lnTo>
                <a:lnTo>
                  <a:pt x="214" y="1368"/>
                </a:lnTo>
                <a:lnTo>
                  <a:pt x="228" y="1372"/>
                </a:lnTo>
                <a:lnTo>
                  <a:pt x="246" y="1383"/>
                </a:lnTo>
                <a:lnTo>
                  <a:pt x="246" y="1383"/>
                </a:lnTo>
                <a:lnTo>
                  <a:pt x="249" y="1383"/>
                </a:lnTo>
                <a:lnTo>
                  <a:pt x="252" y="1381"/>
                </a:lnTo>
                <a:lnTo>
                  <a:pt x="253" y="1378"/>
                </a:lnTo>
                <a:lnTo>
                  <a:pt x="253" y="1377"/>
                </a:lnTo>
                <a:lnTo>
                  <a:pt x="252" y="1374"/>
                </a:lnTo>
                <a:lnTo>
                  <a:pt x="252" y="1374"/>
                </a:lnTo>
                <a:lnTo>
                  <a:pt x="247" y="1372"/>
                </a:lnTo>
                <a:lnTo>
                  <a:pt x="243" y="1369"/>
                </a:lnTo>
                <a:lnTo>
                  <a:pt x="238" y="1368"/>
                </a:lnTo>
                <a:lnTo>
                  <a:pt x="234" y="1365"/>
                </a:lnTo>
                <a:lnTo>
                  <a:pt x="234" y="1365"/>
                </a:lnTo>
                <a:lnTo>
                  <a:pt x="220" y="1350"/>
                </a:lnTo>
                <a:lnTo>
                  <a:pt x="213" y="1341"/>
                </a:lnTo>
                <a:lnTo>
                  <a:pt x="207" y="1332"/>
                </a:lnTo>
                <a:lnTo>
                  <a:pt x="207" y="1332"/>
                </a:lnTo>
                <a:lnTo>
                  <a:pt x="202" y="1324"/>
                </a:lnTo>
                <a:lnTo>
                  <a:pt x="201" y="1320"/>
                </a:lnTo>
                <a:lnTo>
                  <a:pt x="201" y="1315"/>
                </a:lnTo>
                <a:lnTo>
                  <a:pt x="201" y="1315"/>
                </a:lnTo>
                <a:lnTo>
                  <a:pt x="220" y="1318"/>
                </a:lnTo>
                <a:lnTo>
                  <a:pt x="244" y="1324"/>
                </a:lnTo>
                <a:lnTo>
                  <a:pt x="244" y="1324"/>
                </a:lnTo>
                <a:lnTo>
                  <a:pt x="253" y="1332"/>
                </a:lnTo>
                <a:lnTo>
                  <a:pt x="259" y="1336"/>
                </a:lnTo>
                <a:lnTo>
                  <a:pt x="259" y="1336"/>
                </a:lnTo>
                <a:lnTo>
                  <a:pt x="261" y="1333"/>
                </a:lnTo>
                <a:lnTo>
                  <a:pt x="259" y="1326"/>
                </a:lnTo>
                <a:lnTo>
                  <a:pt x="259" y="1321"/>
                </a:lnTo>
                <a:lnTo>
                  <a:pt x="256" y="1318"/>
                </a:lnTo>
                <a:lnTo>
                  <a:pt x="255" y="1314"/>
                </a:lnTo>
                <a:lnTo>
                  <a:pt x="250" y="1311"/>
                </a:lnTo>
                <a:lnTo>
                  <a:pt x="250" y="1311"/>
                </a:lnTo>
                <a:lnTo>
                  <a:pt x="243" y="1308"/>
                </a:lnTo>
                <a:lnTo>
                  <a:pt x="238" y="1306"/>
                </a:lnTo>
                <a:lnTo>
                  <a:pt x="232" y="1303"/>
                </a:lnTo>
                <a:lnTo>
                  <a:pt x="225" y="1297"/>
                </a:lnTo>
                <a:lnTo>
                  <a:pt x="225" y="1297"/>
                </a:lnTo>
                <a:lnTo>
                  <a:pt x="214" y="1290"/>
                </a:lnTo>
                <a:lnTo>
                  <a:pt x="205" y="1285"/>
                </a:lnTo>
                <a:lnTo>
                  <a:pt x="199" y="1282"/>
                </a:lnTo>
                <a:lnTo>
                  <a:pt x="195" y="1279"/>
                </a:lnTo>
                <a:lnTo>
                  <a:pt x="192" y="1275"/>
                </a:lnTo>
                <a:lnTo>
                  <a:pt x="192" y="1275"/>
                </a:lnTo>
                <a:lnTo>
                  <a:pt x="192" y="1270"/>
                </a:lnTo>
                <a:lnTo>
                  <a:pt x="193" y="1261"/>
                </a:lnTo>
                <a:lnTo>
                  <a:pt x="198" y="1234"/>
                </a:lnTo>
                <a:lnTo>
                  <a:pt x="208" y="1197"/>
                </a:lnTo>
                <a:lnTo>
                  <a:pt x="219" y="1155"/>
                </a:lnTo>
                <a:lnTo>
                  <a:pt x="243" y="1075"/>
                </a:lnTo>
                <a:lnTo>
                  <a:pt x="256" y="1033"/>
                </a:lnTo>
                <a:lnTo>
                  <a:pt x="256" y="1033"/>
                </a:lnTo>
                <a:lnTo>
                  <a:pt x="280" y="969"/>
                </a:lnTo>
                <a:lnTo>
                  <a:pt x="301" y="915"/>
                </a:lnTo>
                <a:lnTo>
                  <a:pt x="301" y="915"/>
                </a:lnTo>
                <a:lnTo>
                  <a:pt x="334" y="871"/>
                </a:lnTo>
                <a:lnTo>
                  <a:pt x="382" y="807"/>
                </a:lnTo>
                <a:lnTo>
                  <a:pt x="382" y="807"/>
                </a:lnTo>
                <a:lnTo>
                  <a:pt x="391" y="796"/>
                </a:lnTo>
                <a:lnTo>
                  <a:pt x="400" y="789"/>
                </a:lnTo>
                <a:lnTo>
                  <a:pt x="409" y="781"/>
                </a:lnTo>
                <a:lnTo>
                  <a:pt x="417" y="777"/>
                </a:lnTo>
                <a:lnTo>
                  <a:pt x="430" y="771"/>
                </a:lnTo>
                <a:lnTo>
                  <a:pt x="435" y="768"/>
                </a:lnTo>
                <a:lnTo>
                  <a:pt x="435" y="768"/>
                </a:lnTo>
                <a:lnTo>
                  <a:pt x="453" y="768"/>
                </a:lnTo>
                <a:lnTo>
                  <a:pt x="471" y="765"/>
                </a:lnTo>
                <a:lnTo>
                  <a:pt x="493" y="762"/>
                </a:lnTo>
                <a:lnTo>
                  <a:pt x="493" y="762"/>
                </a:lnTo>
                <a:lnTo>
                  <a:pt x="517" y="757"/>
                </a:lnTo>
                <a:lnTo>
                  <a:pt x="540" y="750"/>
                </a:lnTo>
                <a:lnTo>
                  <a:pt x="561" y="741"/>
                </a:lnTo>
                <a:lnTo>
                  <a:pt x="561" y="741"/>
                </a:lnTo>
                <a:lnTo>
                  <a:pt x="565" y="774"/>
                </a:lnTo>
                <a:lnTo>
                  <a:pt x="567" y="804"/>
                </a:lnTo>
                <a:lnTo>
                  <a:pt x="567" y="829"/>
                </a:lnTo>
                <a:lnTo>
                  <a:pt x="567" y="829"/>
                </a:lnTo>
                <a:lnTo>
                  <a:pt x="565" y="859"/>
                </a:lnTo>
                <a:lnTo>
                  <a:pt x="561" y="898"/>
                </a:lnTo>
                <a:lnTo>
                  <a:pt x="553" y="954"/>
                </a:lnTo>
                <a:lnTo>
                  <a:pt x="553" y="954"/>
                </a:lnTo>
                <a:lnTo>
                  <a:pt x="558" y="982"/>
                </a:lnTo>
                <a:lnTo>
                  <a:pt x="568" y="1039"/>
                </a:lnTo>
                <a:lnTo>
                  <a:pt x="579" y="1104"/>
                </a:lnTo>
                <a:lnTo>
                  <a:pt x="588" y="1156"/>
                </a:lnTo>
                <a:lnTo>
                  <a:pt x="588" y="1156"/>
                </a:lnTo>
                <a:lnTo>
                  <a:pt x="595" y="1234"/>
                </a:lnTo>
                <a:lnTo>
                  <a:pt x="597" y="1264"/>
                </a:lnTo>
                <a:lnTo>
                  <a:pt x="597" y="1281"/>
                </a:lnTo>
                <a:lnTo>
                  <a:pt x="597" y="1281"/>
                </a:lnTo>
                <a:lnTo>
                  <a:pt x="597" y="1284"/>
                </a:lnTo>
                <a:lnTo>
                  <a:pt x="598" y="1287"/>
                </a:lnTo>
                <a:lnTo>
                  <a:pt x="601" y="1291"/>
                </a:lnTo>
                <a:lnTo>
                  <a:pt x="603" y="1293"/>
                </a:lnTo>
                <a:lnTo>
                  <a:pt x="603" y="1294"/>
                </a:lnTo>
                <a:lnTo>
                  <a:pt x="597" y="1299"/>
                </a:lnTo>
                <a:lnTo>
                  <a:pt x="597" y="1299"/>
                </a:lnTo>
                <a:lnTo>
                  <a:pt x="589" y="1303"/>
                </a:lnTo>
                <a:lnTo>
                  <a:pt x="585" y="1305"/>
                </a:lnTo>
                <a:lnTo>
                  <a:pt x="582" y="1308"/>
                </a:lnTo>
                <a:lnTo>
                  <a:pt x="579" y="1311"/>
                </a:lnTo>
                <a:lnTo>
                  <a:pt x="579" y="1311"/>
                </a:lnTo>
                <a:lnTo>
                  <a:pt x="577" y="1327"/>
                </a:lnTo>
                <a:lnTo>
                  <a:pt x="576" y="1338"/>
                </a:lnTo>
                <a:lnTo>
                  <a:pt x="585" y="1329"/>
                </a:lnTo>
                <a:lnTo>
                  <a:pt x="585" y="1329"/>
                </a:lnTo>
                <a:lnTo>
                  <a:pt x="591" y="1324"/>
                </a:lnTo>
                <a:lnTo>
                  <a:pt x="594" y="1323"/>
                </a:lnTo>
                <a:lnTo>
                  <a:pt x="594" y="1323"/>
                </a:lnTo>
                <a:lnTo>
                  <a:pt x="601" y="1326"/>
                </a:lnTo>
                <a:lnTo>
                  <a:pt x="607" y="1329"/>
                </a:lnTo>
                <a:lnTo>
                  <a:pt x="615" y="1336"/>
                </a:lnTo>
                <a:lnTo>
                  <a:pt x="615" y="1336"/>
                </a:lnTo>
                <a:lnTo>
                  <a:pt x="642" y="1368"/>
                </a:lnTo>
                <a:lnTo>
                  <a:pt x="655" y="1381"/>
                </a:lnTo>
                <a:lnTo>
                  <a:pt x="658" y="1386"/>
                </a:lnTo>
                <a:lnTo>
                  <a:pt x="661" y="1386"/>
                </a:lnTo>
                <a:lnTo>
                  <a:pt x="661" y="1374"/>
                </a:lnTo>
                <a:lnTo>
                  <a:pt x="661" y="1374"/>
                </a:lnTo>
                <a:lnTo>
                  <a:pt x="660" y="1357"/>
                </a:lnTo>
                <a:lnTo>
                  <a:pt x="658" y="1350"/>
                </a:lnTo>
                <a:lnTo>
                  <a:pt x="661" y="1347"/>
                </a:lnTo>
                <a:lnTo>
                  <a:pt x="661" y="1347"/>
                </a:lnTo>
                <a:lnTo>
                  <a:pt x="663" y="1345"/>
                </a:lnTo>
                <a:lnTo>
                  <a:pt x="666" y="1345"/>
                </a:lnTo>
                <a:lnTo>
                  <a:pt x="675" y="1348"/>
                </a:lnTo>
                <a:lnTo>
                  <a:pt x="685" y="1353"/>
                </a:lnTo>
                <a:lnTo>
                  <a:pt x="696" y="1356"/>
                </a:lnTo>
                <a:lnTo>
                  <a:pt x="696" y="1356"/>
                </a:lnTo>
                <a:lnTo>
                  <a:pt x="730" y="1365"/>
                </a:lnTo>
                <a:lnTo>
                  <a:pt x="750" y="1366"/>
                </a:lnTo>
                <a:lnTo>
                  <a:pt x="757" y="1368"/>
                </a:lnTo>
                <a:lnTo>
                  <a:pt x="763" y="1366"/>
                </a:lnTo>
                <a:lnTo>
                  <a:pt x="763" y="1366"/>
                </a:lnTo>
                <a:lnTo>
                  <a:pt x="781" y="1362"/>
                </a:lnTo>
                <a:lnTo>
                  <a:pt x="787" y="1360"/>
                </a:lnTo>
                <a:lnTo>
                  <a:pt x="787" y="1360"/>
                </a:lnTo>
                <a:lnTo>
                  <a:pt x="783" y="1356"/>
                </a:lnTo>
                <a:lnTo>
                  <a:pt x="775" y="1350"/>
                </a:lnTo>
                <a:lnTo>
                  <a:pt x="775" y="1350"/>
                </a:lnTo>
                <a:lnTo>
                  <a:pt x="774" y="1350"/>
                </a:lnTo>
                <a:lnTo>
                  <a:pt x="769" y="1350"/>
                </a:lnTo>
                <a:lnTo>
                  <a:pt x="762" y="1350"/>
                </a:lnTo>
                <a:lnTo>
                  <a:pt x="751" y="1347"/>
                </a:lnTo>
                <a:lnTo>
                  <a:pt x="751" y="1347"/>
                </a:lnTo>
                <a:lnTo>
                  <a:pt x="735" y="1342"/>
                </a:lnTo>
                <a:lnTo>
                  <a:pt x="714" y="1338"/>
                </a:lnTo>
                <a:lnTo>
                  <a:pt x="696" y="1332"/>
                </a:lnTo>
                <a:lnTo>
                  <a:pt x="690" y="1329"/>
                </a:lnTo>
                <a:lnTo>
                  <a:pt x="688" y="1327"/>
                </a:lnTo>
                <a:lnTo>
                  <a:pt x="688" y="1327"/>
                </a:lnTo>
                <a:lnTo>
                  <a:pt x="688" y="1327"/>
                </a:lnTo>
                <a:lnTo>
                  <a:pt x="690" y="1324"/>
                </a:lnTo>
                <a:lnTo>
                  <a:pt x="691" y="1321"/>
                </a:lnTo>
                <a:lnTo>
                  <a:pt x="699" y="1317"/>
                </a:lnTo>
                <a:lnTo>
                  <a:pt x="712" y="1309"/>
                </a:lnTo>
                <a:lnTo>
                  <a:pt x="712" y="1309"/>
                </a:lnTo>
                <a:lnTo>
                  <a:pt x="723" y="1299"/>
                </a:lnTo>
                <a:lnTo>
                  <a:pt x="729" y="1293"/>
                </a:lnTo>
                <a:lnTo>
                  <a:pt x="729" y="1293"/>
                </a:lnTo>
                <a:lnTo>
                  <a:pt x="729" y="1293"/>
                </a:lnTo>
                <a:lnTo>
                  <a:pt x="729" y="1293"/>
                </a:lnTo>
                <a:lnTo>
                  <a:pt x="717" y="1299"/>
                </a:lnTo>
                <a:lnTo>
                  <a:pt x="717" y="1299"/>
                </a:lnTo>
                <a:lnTo>
                  <a:pt x="703" y="1305"/>
                </a:lnTo>
                <a:lnTo>
                  <a:pt x="690" y="1309"/>
                </a:lnTo>
                <a:lnTo>
                  <a:pt x="682" y="1311"/>
                </a:lnTo>
                <a:lnTo>
                  <a:pt x="676" y="1311"/>
                </a:lnTo>
                <a:lnTo>
                  <a:pt x="669" y="1311"/>
                </a:lnTo>
                <a:lnTo>
                  <a:pt x="661" y="1309"/>
                </a:lnTo>
                <a:lnTo>
                  <a:pt x="661" y="1309"/>
                </a:lnTo>
                <a:lnTo>
                  <a:pt x="652" y="1305"/>
                </a:lnTo>
                <a:lnTo>
                  <a:pt x="646" y="1297"/>
                </a:lnTo>
                <a:lnTo>
                  <a:pt x="640" y="1290"/>
                </a:lnTo>
                <a:lnTo>
                  <a:pt x="636" y="1279"/>
                </a:lnTo>
                <a:lnTo>
                  <a:pt x="627" y="1257"/>
                </a:lnTo>
                <a:lnTo>
                  <a:pt x="621" y="1233"/>
                </a:lnTo>
                <a:lnTo>
                  <a:pt x="621" y="1233"/>
                </a:lnTo>
                <a:lnTo>
                  <a:pt x="613" y="1182"/>
                </a:lnTo>
                <a:lnTo>
                  <a:pt x="603" y="1102"/>
                </a:lnTo>
                <a:lnTo>
                  <a:pt x="594" y="1026"/>
                </a:lnTo>
                <a:lnTo>
                  <a:pt x="591" y="991"/>
                </a:lnTo>
                <a:lnTo>
                  <a:pt x="591" y="991"/>
                </a:lnTo>
                <a:lnTo>
                  <a:pt x="592" y="988"/>
                </a:lnTo>
                <a:lnTo>
                  <a:pt x="594" y="982"/>
                </a:lnTo>
                <a:lnTo>
                  <a:pt x="594" y="970"/>
                </a:lnTo>
                <a:lnTo>
                  <a:pt x="594" y="970"/>
                </a:lnTo>
                <a:lnTo>
                  <a:pt x="592" y="946"/>
                </a:lnTo>
                <a:lnTo>
                  <a:pt x="589" y="925"/>
                </a:lnTo>
                <a:lnTo>
                  <a:pt x="589" y="925"/>
                </a:lnTo>
                <a:lnTo>
                  <a:pt x="588" y="892"/>
                </a:lnTo>
                <a:lnTo>
                  <a:pt x="588" y="853"/>
                </a:lnTo>
                <a:lnTo>
                  <a:pt x="588" y="853"/>
                </a:lnTo>
                <a:lnTo>
                  <a:pt x="588" y="841"/>
                </a:lnTo>
                <a:lnTo>
                  <a:pt x="591" y="823"/>
                </a:lnTo>
                <a:lnTo>
                  <a:pt x="600" y="780"/>
                </a:lnTo>
                <a:lnTo>
                  <a:pt x="612" y="724"/>
                </a:lnTo>
                <a:lnTo>
                  <a:pt x="612" y="724"/>
                </a:lnTo>
                <a:lnTo>
                  <a:pt x="624" y="721"/>
                </a:lnTo>
                <a:lnTo>
                  <a:pt x="637" y="718"/>
                </a:lnTo>
                <a:lnTo>
                  <a:pt x="655" y="712"/>
                </a:lnTo>
                <a:lnTo>
                  <a:pt x="675" y="705"/>
                </a:lnTo>
                <a:lnTo>
                  <a:pt x="694" y="696"/>
                </a:lnTo>
                <a:lnTo>
                  <a:pt x="714" y="684"/>
                </a:lnTo>
                <a:lnTo>
                  <a:pt x="723" y="676"/>
                </a:lnTo>
                <a:lnTo>
                  <a:pt x="730" y="669"/>
                </a:lnTo>
                <a:lnTo>
                  <a:pt x="730" y="669"/>
                </a:lnTo>
                <a:lnTo>
                  <a:pt x="763" y="634"/>
                </a:lnTo>
                <a:lnTo>
                  <a:pt x="796" y="595"/>
                </a:lnTo>
                <a:lnTo>
                  <a:pt x="813" y="574"/>
                </a:lnTo>
                <a:lnTo>
                  <a:pt x="828" y="555"/>
                </a:lnTo>
                <a:lnTo>
                  <a:pt x="841" y="535"/>
                </a:lnTo>
                <a:lnTo>
                  <a:pt x="852" y="519"/>
                </a:lnTo>
                <a:lnTo>
                  <a:pt x="852" y="519"/>
                </a:lnTo>
                <a:lnTo>
                  <a:pt x="871" y="481"/>
                </a:lnTo>
                <a:lnTo>
                  <a:pt x="880" y="462"/>
                </a:lnTo>
                <a:lnTo>
                  <a:pt x="891" y="439"/>
                </a:lnTo>
                <a:lnTo>
                  <a:pt x="898" y="414"/>
                </a:lnTo>
                <a:lnTo>
                  <a:pt x="906" y="387"/>
                </a:lnTo>
                <a:lnTo>
                  <a:pt x="909" y="358"/>
                </a:lnTo>
                <a:lnTo>
                  <a:pt x="910" y="325"/>
                </a:lnTo>
                <a:lnTo>
                  <a:pt x="910" y="325"/>
                </a:lnTo>
                <a:lnTo>
                  <a:pt x="910" y="309"/>
                </a:lnTo>
                <a:lnTo>
                  <a:pt x="907" y="292"/>
                </a:lnTo>
                <a:lnTo>
                  <a:pt x="903" y="274"/>
                </a:lnTo>
                <a:lnTo>
                  <a:pt x="898" y="258"/>
                </a:lnTo>
                <a:lnTo>
                  <a:pt x="886" y="228"/>
                </a:lnTo>
                <a:lnTo>
                  <a:pt x="873" y="199"/>
                </a:lnTo>
                <a:lnTo>
                  <a:pt x="849" y="154"/>
                </a:lnTo>
                <a:lnTo>
                  <a:pt x="841" y="139"/>
                </a:lnTo>
                <a:lnTo>
                  <a:pt x="841" y="135"/>
                </a:lnTo>
                <a:lnTo>
                  <a:pt x="841" y="133"/>
                </a:lnTo>
                <a:lnTo>
                  <a:pt x="841" y="133"/>
                </a:lnTo>
                <a:lnTo>
                  <a:pt x="843" y="132"/>
                </a:lnTo>
                <a:lnTo>
                  <a:pt x="847" y="132"/>
                </a:lnTo>
                <a:lnTo>
                  <a:pt x="856" y="133"/>
                </a:lnTo>
                <a:lnTo>
                  <a:pt x="867" y="139"/>
                </a:lnTo>
                <a:lnTo>
                  <a:pt x="880" y="145"/>
                </a:lnTo>
                <a:lnTo>
                  <a:pt x="903" y="157"/>
                </a:lnTo>
                <a:lnTo>
                  <a:pt x="915" y="165"/>
                </a:lnTo>
                <a:lnTo>
                  <a:pt x="915" y="165"/>
                </a:lnTo>
                <a:lnTo>
                  <a:pt x="966" y="202"/>
                </a:lnTo>
                <a:lnTo>
                  <a:pt x="1012" y="235"/>
                </a:lnTo>
                <a:lnTo>
                  <a:pt x="1035" y="249"/>
                </a:lnTo>
                <a:lnTo>
                  <a:pt x="1056" y="262"/>
                </a:lnTo>
                <a:lnTo>
                  <a:pt x="1056" y="262"/>
                </a:lnTo>
                <a:lnTo>
                  <a:pt x="1095" y="283"/>
                </a:lnTo>
                <a:lnTo>
                  <a:pt x="1132" y="303"/>
                </a:lnTo>
                <a:lnTo>
                  <a:pt x="1147" y="309"/>
                </a:lnTo>
                <a:lnTo>
                  <a:pt x="1158" y="313"/>
                </a:lnTo>
                <a:lnTo>
                  <a:pt x="1164" y="313"/>
                </a:lnTo>
                <a:lnTo>
                  <a:pt x="1165" y="312"/>
                </a:lnTo>
                <a:lnTo>
                  <a:pt x="1165" y="310"/>
                </a:lnTo>
                <a:lnTo>
                  <a:pt x="1165" y="310"/>
                </a:lnTo>
                <a:lnTo>
                  <a:pt x="1152" y="295"/>
                </a:lnTo>
                <a:lnTo>
                  <a:pt x="1125" y="270"/>
                </a:lnTo>
                <a:lnTo>
                  <a:pt x="1044" y="195"/>
                </a:lnTo>
                <a:lnTo>
                  <a:pt x="928" y="93"/>
                </a:lnTo>
                <a:lnTo>
                  <a:pt x="928" y="93"/>
                </a:lnTo>
                <a:lnTo>
                  <a:pt x="922" y="81"/>
                </a:lnTo>
                <a:lnTo>
                  <a:pt x="913" y="66"/>
                </a:lnTo>
                <a:lnTo>
                  <a:pt x="903" y="51"/>
                </a:lnTo>
                <a:lnTo>
                  <a:pt x="889" y="34"/>
                </a:lnTo>
                <a:lnTo>
                  <a:pt x="874" y="19"/>
                </a:lnTo>
                <a:lnTo>
                  <a:pt x="867" y="13"/>
                </a:lnTo>
                <a:lnTo>
                  <a:pt x="859" y="9"/>
                </a:lnTo>
                <a:lnTo>
                  <a:pt x="850" y="4"/>
                </a:lnTo>
                <a:lnTo>
                  <a:pt x="841" y="1"/>
                </a:lnTo>
                <a:lnTo>
                  <a:pt x="841" y="1"/>
                </a:lnTo>
                <a:lnTo>
                  <a:pt x="822" y="0"/>
                </a:lnTo>
                <a:lnTo>
                  <a:pt x="801" y="1"/>
                </a:lnTo>
                <a:lnTo>
                  <a:pt x="780" y="6"/>
                </a:lnTo>
                <a:lnTo>
                  <a:pt x="769" y="10"/>
                </a:lnTo>
                <a:lnTo>
                  <a:pt x="760" y="15"/>
                </a:lnTo>
                <a:lnTo>
                  <a:pt x="751" y="21"/>
                </a:lnTo>
                <a:lnTo>
                  <a:pt x="742" y="27"/>
                </a:lnTo>
                <a:lnTo>
                  <a:pt x="733" y="34"/>
                </a:lnTo>
                <a:lnTo>
                  <a:pt x="727" y="43"/>
                </a:lnTo>
                <a:lnTo>
                  <a:pt x="721" y="54"/>
                </a:lnTo>
                <a:lnTo>
                  <a:pt x="717" y="64"/>
                </a:lnTo>
                <a:lnTo>
                  <a:pt x="714" y="76"/>
                </a:lnTo>
                <a:lnTo>
                  <a:pt x="712" y="90"/>
                </a:lnTo>
                <a:lnTo>
                  <a:pt x="712" y="90"/>
                </a:lnTo>
                <a:lnTo>
                  <a:pt x="712" y="102"/>
                </a:lnTo>
                <a:lnTo>
                  <a:pt x="714" y="114"/>
                </a:lnTo>
                <a:lnTo>
                  <a:pt x="717" y="126"/>
                </a:lnTo>
                <a:lnTo>
                  <a:pt x="720" y="136"/>
                </a:lnTo>
                <a:lnTo>
                  <a:pt x="726" y="145"/>
                </a:lnTo>
                <a:lnTo>
                  <a:pt x="730" y="154"/>
                </a:lnTo>
                <a:lnTo>
                  <a:pt x="742" y="169"/>
                </a:lnTo>
                <a:lnTo>
                  <a:pt x="756" y="181"/>
                </a:lnTo>
                <a:lnTo>
                  <a:pt x="768" y="192"/>
                </a:lnTo>
                <a:lnTo>
                  <a:pt x="777" y="199"/>
                </a:lnTo>
                <a:lnTo>
                  <a:pt x="784" y="207"/>
                </a:lnTo>
                <a:lnTo>
                  <a:pt x="784" y="207"/>
                </a:lnTo>
                <a:lnTo>
                  <a:pt x="796" y="226"/>
                </a:lnTo>
                <a:lnTo>
                  <a:pt x="804" y="240"/>
                </a:lnTo>
                <a:lnTo>
                  <a:pt x="811" y="255"/>
                </a:lnTo>
                <a:lnTo>
                  <a:pt x="816" y="270"/>
                </a:lnTo>
                <a:lnTo>
                  <a:pt x="816" y="277"/>
                </a:lnTo>
                <a:lnTo>
                  <a:pt x="816" y="285"/>
                </a:lnTo>
                <a:lnTo>
                  <a:pt x="816" y="291"/>
                </a:lnTo>
                <a:lnTo>
                  <a:pt x="813" y="297"/>
                </a:lnTo>
                <a:lnTo>
                  <a:pt x="808" y="303"/>
                </a:lnTo>
                <a:lnTo>
                  <a:pt x="804" y="307"/>
                </a:lnTo>
                <a:lnTo>
                  <a:pt x="804" y="30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">
            <a:extLst>
              <a:ext uri="{FF2B5EF4-FFF2-40B4-BE49-F238E27FC236}">
                <a16:creationId xmlns:a16="http://schemas.microsoft.com/office/drawing/2014/main" id="{C6FF7A9A-1B7C-426E-BD0E-8E21EEF13B03}"/>
              </a:ext>
            </a:extLst>
          </p:cNvPr>
          <p:cNvSpPr>
            <a:spLocks/>
          </p:cNvSpPr>
          <p:nvPr/>
        </p:nvSpPr>
        <p:spPr bwMode="auto">
          <a:xfrm>
            <a:off x="1124993" y="822038"/>
            <a:ext cx="1997723" cy="2738451"/>
          </a:xfrm>
          <a:custGeom>
            <a:avLst/>
            <a:gdLst>
              <a:gd name="T0" fmla="*/ 20 w 1068"/>
              <a:gd name="T1" fmla="*/ 246 h 1464"/>
              <a:gd name="T2" fmla="*/ 33 w 1068"/>
              <a:gd name="T3" fmla="*/ 264 h 1464"/>
              <a:gd name="T4" fmla="*/ 243 w 1068"/>
              <a:gd name="T5" fmla="*/ 128 h 1464"/>
              <a:gd name="T6" fmla="*/ 249 w 1068"/>
              <a:gd name="T7" fmla="*/ 168 h 1464"/>
              <a:gd name="T8" fmla="*/ 210 w 1068"/>
              <a:gd name="T9" fmla="*/ 440 h 1464"/>
              <a:gd name="T10" fmla="*/ 257 w 1068"/>
              <a:gd name="T11" fmla="*/ 669 h 1464"/>
              <a:gd name="T12" fmla="*/ 287 w 1068"/>
              <a:gd name="T13" fmla="*/ 678 h 1464"/>
              <a:gd name="T14" fmla="*/ 354 w 1068"/>
              <a:gd name="T15" fmla="*/ 708 h 1464"/>
              <a:gd name="T16" fmla="*/ 462 w 1068"/>
              <a:gd name="T17" fmla="*/ 827 h 1464"/>
              <a:gd name="T18" fmla="*/ 368 w 1068"/>
              <a:gd name="T19" fmla="*/ 1068 h 1464"/>
              <a:gd name="T20" fmla="*/ 155 w 1068"/>
              <a:gd name="T21" fmla="*/ 1293 h 1464"/>
              <a:gd name="T22" fmla="*/ 59 w 1068"/>
              <a:gd name="T23" fmla="*/ 1331 h 1464"/>
              <a:gd name="T24" fmla="*/ 57 w 1068"/>
              <a:gd name="T25" fmla="*/ 1343 h 1464"/>
              <a:gd name="T26" fmla="*/ 174 w 1068"/>
              <a:gd name="T27" fmla="*/ 1313 h 1464"/>
              <a:gd name="T28" fmla="*/ 105 w 1068"/>
              <a:gd name="T29" fmla="*/ 1388 h 1464"/>
              <a:gd name="T30" fmla="*/ 177 w 1068"/>
              <a:gd name="T31" fmla="*/ 1331 h 1464"/>
              <a:gd name="T32" fmla="*/ 197 w 1068"/>
              <a:gd name="T33" fmla="*/ 1310 h 1464"/>
              <a:gd name="T34" fmla="*/ 242 w 1068"/>
              <a:gd name="T35" fmla="*/ 1358 h 1464"/>
              <a:gd name="T36" fmla="*/ 218 w 1068"/>
              <a:gd name="T37" fmla="*/ 1298 h 1464"/>
              <a:gd name="T38" fmla="*/ 273 w 1068"/>
              <a:gd name="T39" fmla="*/ 1206 h 1464"/>
              <a:gd name="T40" fmla="*/ 414 w 1068"/>
              <a:gd name="T41" fmla="*/ 1061 h 1464"/>
              <a:gd name="T42" fmla="*/ 462 w 1068"/>
              <a:gd name="T43" fmla="*/ 912 h 1464"/>
              <a:gd name="T44" fmla="*/ 621 w 1068"/>
              <a:gd name="T45" fmla="*/ 1047 h 1464"/>
              <a:gd name="T46" fmla="*/ 635 w 1068"/>
              <a:gd name="T47" fmla="*/ 1152 h 1464"/>
              <a:gd name="T48" fmla="*/ 656 w 1068"/>
              <a:gd name="T49" fmla="*/ 1397 h 1464"/>
              <a:gd name="T50" fmla="*/ 582 w 1068"/>
              <a:gd name="T51" fmla="*/ 1409 h 1464"/>
              <a:gd name="T52" fmla="*/ 530 w 1068"/>
              <a:gd name="T53" fmla="*/ 1415 h 1464"/>
              <a:gd name="T54" fmla="*/ 617 w 1068"/>
              <a:gd name="T55" fmla="*/ 1428 h 1464"/>
              <a:gd name="T56" fmla="*/ 573 w 1068"/>
              <a:gd name="T57" fmla="*/ 1448 h 1464"/>
              <a:gd name="T58" fmla="*/ 602 w 1068"/>
              <a:gd name="T59" fmla="*/ 1452 h 1464"/>
              <a:gd name="T60" fmla="*/ 686 w 1068"/>
              <a:gd name="T61" fmla="*/ 1431 h 1464"/>
              <a:gd name="T62" fmla="*/ 740 w 1068"/>
              <a:gd name="T63" fmla="*/ 1440 h 1464"/>
              <a:gd name="T64" fmla="*/ 735 w 1068"/>
              <a:gd name="T65" fmla="*/ 1424 h 1464"/>
              <a:gd name="T66" fmla="*/ 690 w 1068"/>
              <a:gd name="T67" fmla="*/ 1379 h 1464"/>
              <a:gd name="T68" fmla="*/ 666 w 1068"/>
              <a:gd name="T69" fmla="*/ 1106 h 1464"/>
              <a:gd name="T70" fmla="*/ 648 w 1068"/>
              <a:gd name="T71" fmla="*/ 1026 h 1464"/>
              <a:gd name="T72" fmla="*/ 600 w 1068"/>
              <a:gd name="T73" fmla="*/ 890 h 1464"/>
              <a:gd name="T74" fmla="*/ 662 w 1068"/>
              <a:gd name="T75" fmla="*/ 923 h 1464"/>
              <a:gd name="T76" fmla="*/ 723 w 1068"/>
              <a:gd name="T77" fmla="*/ 959 h 1464"/>
              <a:gd name="T78" fmla="*/ 771 w 1068"/>
              <a:gd name="T79" fmla="*/ 989 h 1464"/>
              <a:gd name="T80" fmla="*/ 785 w 1068"/>
              <a:gd name="T81" fmla="*/ 981 h 1464"/>
              <a:gd name="T82" fmla="*/ 837 w 1068"/>
              <a:gd name="T83" fmla="*/ 987 h 1464"/>
              <a:gd name="T84" fmla="*/ 926 w 1068"/>
              <a:gd name="T85" fmla="*/ 1119 h 1464"/>
              <a:gd name="T86" fmla="*/ 972 w 1068"/>
              <a:gd name="T87" fmla="*/ 1151 h 1464"/>
              <a:gd name="T88" fmla="*/ 1008 w 1068"/>
              <a:gd name="T89" fmla="*/ 1074 h 1464"/>
              <a:gd name="T90" fmla="*/ 1058 w 1068"/>
              <a:gd name="T91" fmla="*/ 1074 h 1464"/>
              <a:gd name="T92" fmla="*/ 1068 w 1068"/>
              <a:gd name="T93" fmla="*/ 1064 h 1464"/>
              <a:gd name="T94" fmla="*/ 960 w 1068"/>
              <a:gd name="T95" fmla="*/ 866 h 1464"/>
              <a:gd name="T96" fmla="*/ 929 w 1068"/>
              <a:gd name="T97" fmla="*/ 783 h 1464"/>
              <a:gd name="T98" fmla="*/ 852 w 1068"/>
              <a:gd name="T99" fmla="*/ 683 h 1464"/>
              <a:gd name="T100" fmla="*/ 762 w 1068"/>
              <a:gd name="T101" fmla="*/ 546 h 1464"/>
              <a:gd name="T102" fmla="*/ 465 w 1068"/>
              <a:gd name="T103" fmla="*/ 398 h 1464"/>
              <a:gd name="T104" fmla="*/ 317 w 1068"/>
              <a:gd name="T105" fmla="*/ 314 h 1464"/>
              <a:gd name="T106" fmla="*/ 354 w 1068"/>
              <a:gd name="T107" fmla="*/ 167 h 1464"/>
              <a:gd name="T108" fmla="*/ 368 w 1068"/>
              <a:gd name="T109" fmla="*/ 33 h 1464"/>
              <a:gd name="T110" fmla="*/ 302 w 1068"/>
              <a:gd name="T111" fmla="*/ 2 h 1464"/>
              <a:gd name="T112" fmla="*/ 225 w 1068"/>
              <a:gd name="T113" fmla="*/ 23 h 1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8" h="1464">
                <a:moveTo>
                  <a:pt x="183" y="90"/>
                </a:moveTo>
                <a:lnTo>
                  <a:pt x="183" y="90"/>
                </a:lnTo>
                <a:lnTo>
                  <a:pt x="144" y="123"/>
                </a:lnTo>
                <a:lnTo>
                  <a:pt x="113" y="153"/>
                </a:lnTo>
                <a:lnTo>
                  <a:pt x="83" y="182"/>
                </a:lnTo>
                <a:lnTo>
                  <a:pt x="83" y="182"/>
                </a:lnTo>
                <a:lnTo>
                  <a:pt x="53" y="212"/>
                </a:lnTo>
                <a:lnTo>
                  <a:pt x="20" y="246"/>
                </a:lnTo>
                <a:lnTo>
                  <a:pt x="8" y="261"/>
                </a:lnTo>
                <a:lnTo>
                  <a:pt x="0" y="272"/>
                </a:lnTo>
                <a:lnTo>
                  <a:pt x="0" y="275"/>
                </a:lnTo>
                <a:lnTo>
                  <a:pt x="2" y="276"/>
                </a:lnTo>
                <a:lnTo>
                  <a:pt x="6" y="276"/>
                </a:lnTo>
                <a:lnTo>
                  <a:pt x="12" y="275"/>
                </a:lnTo>
                <a:lnTo>
                  <a:pt x="12" y="275"/>
                </a:lnTo>
                <a:lnTo>
                  <a:pt x="33" y="264"/>
                </a:lnTo>
                <a:lnTo>
                  <a:pt x="60" y="246"/>
                </a:lnTo>
                <a:lnTo>
                  <a:pt x="93" y="224"/>
                </a:lnTo>
                <a:lnTo>
                  <a:pt x="126" y="200"/>
                </a:lnTo>
                <a:lnTo>
                  <a:pt x="185" y="158"/>
                </a:lnTo>
                <a:lnTo>
                  <a:pt x="212" y="138"/>
                </a:lnTo>
                <a:lnTo>
                  <a:pt x="212" y="138"/>
                </a:lnTo>
                <a:lnTo>
                  <a:pt x="221" y="135"/>
                </a:lnTo>
                <a:lnTo>
                  <a:pt x="243" y="128"/>
                </a:lnTo>
                <a:lnTo>
                  <a:pt x="243" y="128"/>
                </a:lnTo>
                <a:lnTo>
                  <a:pt x="257" y="122"/>
                </a:lnTo>
                <a:lnTo>
                  <a:pt x="266" y="116"/>
                </a:lnTo>
                <a:lnTo>
                  <a:pt x="272" y="114"/>
                </a:lnTo>
                <a:lnTo>
                  <a:pt x="272" y="116"/>
                </a:lnTo>
                <a:lnTo>
                  <a:pt x="270" y="119"/>
                </a:lnTo>
                <a:lnTo>
                  <a:pt x="270" y="119"/>
                </a:lnTo>
                <a:lnTo>
                  <a:pt x="249" y="168"/>
                </a:lnTo>
                <a:lnTo>
                  <a:pt x="234" y="207"/>
                </a:lnTo>
                <a:lnTo>
                  <a:pt x="219" y="251"/>
                </a:lnTo>
                <a:lnTo>
                  <a:pt x="219" y="251"/>
                </a:lnTo>
                <a:lnTo>
                  <a:pt x="215" y="275"/>
                </a:lnTo>
                <a:lnTo>
                  <a:pt x="210" y="305"/>
                </a:lnTo>
                <a:lnTo>
                  <a:pt x="209" y="336"/>
                </a:lnTo>
                <a:lnTo>
                  <a:pt x="209" y="371"/>
                </a:lnTo>
                <a:lnTo>
                  <a:pt x="210" y="440"/>
                </a:lnTo>
                <a:lnTo>
                  <a:pt x="215" y="504"/>
                </a:lnTo>
                <a:lnTo>
                  <a:pt x="215" y="504"/>
                </a:lnTo>
                <a:lnTo>
                  <a:pt x="218" y="533"/>
                </a:lnTo>
                <a:lnTo>
                  <a:pt x="224" y="563"/>
                </a:lnTo>
                <a:lnTo>
                  <a:pt x="230" y="590"/>
                </a:lnTo>
                <a:lnTo>
                  <a:pt x="237" y="615"/>
                </a:lnTo>
                <a:lnTo>
                  <a:pt x="251" y="654"/>
                </a:lnTo>
                <a:lnTo>
                  <a:pt x="257" y="669"/>
                </a:lnTo>
                <a:lnTo>
                  <a:pt x="263" y="659"/>
                </a:lnTo>
                <a:lnTo>
                  <a:pt x="269" y="666"/>
                </a:lnTo>
                <a:lnTo>
                  <a:pt x="273" y="662"/>
                </a:lnTo>
                <a:lnTo>
                  <a:pt x="273" y="662"/>
                </a:lnTo>
                <a:lnTo>
                  <a:pt x="279" y="671"/>
                </a:lnTo>
                <a:lnTo>
                  <a:pt x="284" y="677"/>
                </a:lnTo>
                <a:lnTo>
                  <a:pt x="287" y="678"/>
                </a:lnTo>
                <a:lnTo>
                  <a:pt x="287" y="678"/>
                </a:lnTo>
                <a:lnTo>
                  <a:pt x="291" y="675"/>
                </a:lnTo>
                <a:lnTo>
                  <a:pt x="297" y="666"/>
                </a:lnTo>
                <a:lnTo>
                  <a:pt x="305" y="657"/>
                </a:lnTo>
                <a:lnTo>
                  <a:pt x="308" y="656"/>
                </a:lnTo>
                <a:lnTo>
                  <a:pt x="309" y="656"/>
                </a:lnTo>
                <a:lnTo>
                  <a:pt x="309" y="656"/>
                </a:lnTo>
                <a:lnTo>
                  <a:pt x="333" y="684"/>
                </a:lnTo>
                <a:lnTo>
                  <a:pt x="354" y="708"/>
                </a:lnTo>
                <a:lnTo>
                  <a:pt x="371" y="732"/>
                </a:lnTo>
                <a:lnTo>
                  <a:pt x="371" y="732"/>
                </a:lnTo>
                <a:lnTo>
                  <a:pt x="380" y="744"/>
                </a:lnTo>
                <a:lnTo>
                  <a:pt x="389" y="756"/>
                </a:lnTo>
                <a:lnTo>
                  <a:pt x="411" y="782"/>
                </a:lnTo>
                <a:lnTo>
                  <a:pt x="437" y="810"/>
                </a:lnTo>
                <a:lnTo>
                  <a:pt x="462" y="827"/>
                </a:lnTo>
                <a:lnTo>
                  <a:pt x="462" y="827"/>
                </a:lnTo>
                <a:lnTo>
                  <a:pt x="429" y="927"/>
                </a:lnTo>
                <a:lnTo>
                  <a:pt x="404" y="999"/>
                </a:lnTo>
                <a:lnTo>
                  <a:pt x="393" y="1026"/>
                </a:lnTo>
                <a:lnTo>
                  <a:pt x="386" y="1040"/>
                </a:lnTo>
                <a:lnTo>
                  <a:pt x="386" y="1040"/>
                </a:lnTo>
                <a:lnTo>
                  <a:pt x="378" y="1050"/>
                </a:lnTo>
                <a:lnTo>
                  <a:pt x="372" y="1059"/>
                </a:lnTo>
                <a:lnTo>
                  <a:pt x="368" y="1068"/>
                </a:lnTo>
                <a:lnTo>
                  <a:pt x="362" y="1077"/>
                </a:lnTo>
                <a:lnTo>
                  <a:pt x="362" y="1077"/>
                </a:lnTo>
                <a:lnTo>
                  <a:pt x="279" y="1170"/>
                </a:lnTo>
                <a:lnTo>
                  <a:pt x="222" y="1233"/>
                </a:lnTo>
                <a:lnTo>
                  <a:pt x="200" y="1257"/>
                </a:lnTo>
                <a:lnTo>
                  <a:pt x="186" y="1271"/>
                </a:lnTo>
                <a:lnTo>
                  <a:pt x="186" y="1271"/>
                </a:lnTo>
                <a:lnTo>
                  <a:pt x="155" y="1293"/>
                </a:lnTo>
                <a:lnTo>
                  <a:pt x="141" y="1302"/>
                </a:lnTo>
                <a:lnTo>
                  <a:pt x="125" y="1310"/>
                </a:lnTo>
                <a:lnTo>
                  <a:pt x="125" y="1310"/>
                </a:lnTo>
                <a:lnTo>
                  <a:pt x="108" y="1316"/>
                </a:lnTo>
                <a:lnTo>
                  <a:pt x="90" y="1320"/>
                </a:lnTo>
                <a:lnTo>
                  <a:pt x="66" y="1326"/>
                </a:lnTo>
                <a:lnTo>
                  <a:pt x="66" y="1326"/>
                </a:lnTo>
                <a:lnTo>
                  <a:pt x="59" y="1331"/>
                </a:lnTo>
                <a:lnTo>
                  <a:pt x="50" y="1337"/>
                </a:lnTo>
                <a:lnTo>
                  <a:pt x="42" y="1343"/>
                </a:lnTo>
                <a:lnTo>
                  <a:pt x="41" y="1346"/>
                </a:lnTo>
                <a:lnTo>
                  <a:pt x="41" y="1346"/>
                </a:lnTo>
                <a:lnTo>
                  <a:pt x="41" y="1346"/>
                </a:lnTo>
                <a:lnTo>
                  <a:pt x="45" y="1346"/>
                </a:lnTo>
                <a:lnTo>
                  <a:pt x="50" y="1344"/>
                </a:lnTo>
                <a:lnTo>
                  <a:pt x="57" y="1343"/>
                </a:lnTo>
                <a:lnTo>
                  <a:pt x="68" y="1343"/>
                </a:lnTo>
                <a:lnTo>
                  <a:pt x="68" y="1343"/>
                </a:lnTo>
                <a:lnTo>
                  <a:pt x="86" y="1340"/>
                </a:lnTo>
                <a:lnTo>
                  <a:pt x="114" y="1334"/>
                </a:lnTo>
                <a:lnTo>
                  <a:pt x="143" y="1326"/>
                </a:lnTo>
                <a:lnTo>
                  <a:pt x="159" y="1320"/>
                </a:lnTo>
                <a:lnTo>
                  <a:pt x="159" y="1320"/>
                </a:lnTo>
                <a:lnTo>
                  <a:pt x="174" y="1313"/>
                </a:lnTo>
                <a:lnTo>
                  <a:pt x="174" y="1313"/>
                </a:lnTo>
                <a:lnTo>
                  <a:pt x="146" y="1340"/>
                </a:lnTo>
                <a:lnTo>
                  <a:pt x="125" y="1361"/>
                </a:lnTo>
                <a:lnTo>
                  <a:pt x="111" y="1374"/>
                </a:lnTo>
                <a:lnTo>
                  <a:pt x="111" y="1374"/>
                </a:lnTo>
                <a:lnTo>
                  <a:pt x="108" y="1382"/>
                </a:lnTo>
                <a:lnTo>
                  <a:pt x="105" y="1385"/>
                </a:lnTo>
                <a:lnTo>
                  <a:pt x="105" y="1388"/>
                </a:lnTo>
                <a:lnTo>
                  <a:pt x="105" y="1388"/>
                </a:lnTo>
                <a:lnTo>
                  <a:pt x="110" y="1386"/>
                </a:lnTo>
                <a:lnTo>
                  <a:pt x="119" y="1382"/>
                </a:lnTo>
                <a:lnTo>
                  <a:pt x="119" y="1382"/>
                </a:lnTo>
                <a:lnTo>
                  <a:pt x="149" y="1358"/>
                </a:lnTo>
                <a:lnTo>
                  <a:pt x="167" y="1341"/>
                </a:lnTo>
                <a:lnTo>
                  <a:pt x="177" y="1331"/>
                </a:lnTo>
                <a:lnTo>
                  <a:pt x="177" y="1331"/>
                </a:lnTo>
                <a:lnTo>
                  <a:pt x="183" y="1322"/>
                </a:lnTo>
                <a:lnTo>
                  <a:pt x="186" y="1319"/>
                </a:lnTo>
                <a:lnTo>
                  <a:pt x="189" y="1317"/>
                </a:lnTo>
                <a:lnTo>
                  <a:pt x="189" y="1317"/>
                </a:lnTo>
                <a:lnTo>
                  <a:pt x="192" y="1316"/>
                </a:lnTo>
                <a:lnTo>
                  <a:pt x="194" y="1313"/>
                </a:lnTo>
                <a:lnTo>
                  <a:pt x="195" y="1310"/>
                </a:lnTo>
                <a:lnTo>
                  <a:pt x="197" y="1310"/>
                </a:lnTo>
                <a:lnTo>
                  <a:pt x="198" y="1311"/>
                </a:lnTo>
                <a:lnTo>
                  <a:pt x="198" y="1311"/>
                </a:lnTo>
                <a:lnTo>
                  <a:pt x="206" y="1319"/>
                </a:lnTo>
                <a:lnTo>
                  <a:pt x="216" y="1332"/>
                </a:lnTo>
                <a:lnTo>
                  <a:pt x="216" y="1332"/>
                </a:lnTo>
                <a:lnTo>
                  <a:pt x="222" y="1341"/>
                </a:lnTo>
                <a:lnTo>
                  <a:pt x="231" y="1349"/>
                </a:lnTo>
                <a:lnTo>
                  <a:pt x="242" y="1358"/>
                </a:lnTo>
                <a:lnTo>
                  <a:pt x="242" y="1358"/>
                </a:lnTo>
                <a:lnTo>
                  <a:pt x="237" y="1352"/>
                </a:lnTo>
                <a:lnTo>
                  <a:pt x="234" y="1346"/>
                </a:lnTo>
                <a:lnTo>
                  <a:pt x="231" y="1337"/>
                </a:lnTo>
                <a:lnTo>
                  <a:pt x="231" y="1337"/>
                </a:lnTo>
                <a:lnTo>
                  <a:pt x="227" y="1325"/>
                </a:lnTo>
                <a:lnTo>
                  <a:pt x="222" y="1311"/>
                </a:lnTo>
                <a:lnTo>
                  <a:pt x="218" y="1298"/>
                </a:lnTo>
                <a:lnTo>
                  <a:pt x="218" y="1290"/>
                </a:lnTo>
                <a:lnTo>
                  <a:pt x="218" y="1284"/>
                </a:lnTo>
                <a:lnTo>
                  <a:pt x="218" y="1284"/>
                </a:lnTo>
                <a:lnTo>
                  <a:pt x="219" y="1280"/>
                </a:lnTo>
                <a:lnTo>
                  <a:pt x="224" y="1272"/>
                </a:lnTo>
                <a:lnTo>
                  <a:pt x="236" y="1254"/>
                </a:lnTo>
                <a:lnTo>
                  <a:pt x="254" y="1232"/>
                </a:lnTo>
                <a:lnTo>
                  <a:pt x="273" y="1206"/>
                </a:lnTo>
                <a:lnTo>
                  <a:pt x="317" y="1157"/>
                </a:lnTo>
                <a:lnTo>
                  <a:pt x="336" y="1136"/>
                </a:lnTo>
                <a:lnTo>
                  <a:pt x="351" y="1122"/>
                </a:lnTo>
                <a:lnTo>
                  <a:pt x="351" y="1122"/>
                </a:lnTo>
                <a:lnTo>
                  <a:pt x="387" y="1089"/>
                </a:lnTo>
                <a:lnTo>
                  <a:pt x="407" y="1070"/>
                </a:lnTo>
                <a:lnTo>
                  <a:pt x="407" y="1070"/>
                </a:lnTo>
                <a:lnTo>
                  <a:pt x="414" y="1061"/>
                </a:lnTo>
                <a:lnTo>
                  <a:pt x="420" y="1050"/>
                </a:lnTo>
                <a:lnTo>
                  <a:pt x="425" y="1038"/>
                </a:lnTo>
                <a:lnTo>
                  <a:pt x="428" y="1026"/>
                </a:lnTo>
                <a:lnTo>
                  <a:pt x="428" y="1026"/>
                </a:lnTo>
                <a:lnTo>
                  <a:pt x="432" y="1002"/>
                </a:lnTo>
                <a:lnTo>
                  <a:pt x="437" y="987"/>
                </a:lnTo>
                <a:lnTo>
                  <a:pt x="437" y="987"/>
                </a:lnTo>
                <a:lnTo>
                  <a:pt x="462" y="912"/>
                </a:lnTo>
                <a:lnTo>
                  <a:pt x="488" y="843"/>
                </a:lnTo>
                <a:lnTo>
                  <a:pt x="488" y="843"/>
                </a:lnTo>
                <a:lnTo>
                  <a:pt x="525" y="894"/>
                </a:lnTo>
                <a:lnTo>
                  <a:pt x="554" y="932"/>
                </a:lnTo>
                <a:lnTo>
                  <a:pt x="572" y="957"/>
                </a:lnTo>
                <a:lnTo>
                  <a:pt x="572" y="957"/>
                </a:lnTo>
                <a:lnTo>
                  <a:pt x="603" y="1013"/>
                </a:lnTo>
                <a:lnTo>
                  <a:pt x="621" y="1047"/>
                </a:lnTo>
                <a:lnTo>
                  <a:pt x="627" y="1061"/>
                </a:lnTo>
                <a:lnTo>
                  <a:pt x="629" y="1070"/>
                </a:lnTo>
                <a:lnTo>
                  <a:pt x="629" y="1070"/>
                </a:lnTo>
                <a:lnTo>
                  <a:pt x="630" y="1091"/>
                </a:lnTo>
                <a:lnTo>
                  <a:pt x="632" y="1107"/>
                </a:lnTo>
                <a:lnTo>
                  <a:pt x="632" y="1107"/>
                </a:lnTo>
                <a:lnTo>
                  <a:pt x="635" y="1130"/>
                </a:lnTo>
                <a:lnTo>
                  <a:pt x="635" y="1152"/>
                </a:lnTo>
                <a:lnTo>
                  <a:pt x="635" y="1152"/>
                </a:lnTo>
                <a:lnTo>
                  <a:pt x="639" y="1190"/>
                </a:lnTo>
                <a:lnTo>
                  <a:pt x="647" y="1260"/>
                </a:lnTo>
                <a:lnTo>
                  <a:pt x="656" y="1332"/>
                </a:lnTo>
                <a:lnTo>
                  <a:pt x="659" y="1377"/>
                </a:lnTo>
                <a:lnTo>
                  <a:pt x="659" y="1377"/>
                </a:lnTo>
                <a:lnTo>
                  <a:pt x="659" y="1391"/>
                </a:lnTo>
                <a:lnTo>
                  <a:pt x="656" y="1397"/>
                </a:lnTo>
                <a:lnTo>
                  <a:pt x="653" y="1400"/>
                </a:lnTo>
                <a:lnTo>
                  <a:pt x="651" y="1400"/>
                </a:lnTo>
                <a:lnTo>
                  <a:pt x="651" y="1400"/>
                </a:lnTo>
                <a:lnTo>
                  <a:pt x="642" y="1403"/>
                </a:lnTo>
                <a:lnTo>
                  <a:pt x="624" y="1406"/>
                </a:lnTo>
                <a:lnTo>
                  <a:pt x="603" y="1409"/>
                </a:lnTo>
                <a:lnTo>
                  <a:pt x="591" y="1409"/>
                </a:lnTo>
                <a:lnTo>
                  <a:pt x="582" y="1409"/>
                </a:lnTo>
                <a:lnTo>
                  <a:pt x="582" y="1409"/>
                </a:lnTo>
                <a:lnTo>
                  <a:pt x="552" y="1406"/>
                </a:lnTo>
                <a:lnTo>
                  <a:pt x="543" y="1404"/>
                </a:lnTo>
                <a:lnTo>
                  <a:pt x="543" y="1404"/>
                </a:lnTo>
                <a:lnTo>
                  <a:pt x="537" y="1406"/>
                </a:lnTo>
                <a:lnTo>
                  <a:pt x="534" y="1407"/>
                </a:lnTo>
                <a:lnTo>
                  <a:pt x="531" y="1410"/>
                </a:lnTo>
                <a:lnTo>
                  <a:pt x="530" y="1415"/>
                </a:lnTo>
                <a:lnTo>
                  <a:pt x="530" y="1415"/>
                </a:lnTo>
                <a:lnTo>
                  <a:pt x="543" y="1418"/>
                </a:lnTo>
                <a:lnTo>
                  <a:pt x="543" y="1418"/>
                </a:lnTo>
                <a:lnTo>
                  <a:pt x="599" y="1425"/>
                </a:lnTo>
                <a:lnTo>
                  <a:pt x="599" y="1425"/>
                </a:lnTo>
                <a:lnTo>
                  <a:pt x="611" y="1425"/>
                </a:lnTo>
                <a:lnTo>
                  <a:pt x="617" y="1427"/>
                </a:lnTo>
                <a:lnTo>
                  <a:pt x="617" y="1428"/>
                </a:lnTo>
                <a:lnTo>
                  <a:pt x="617" y="1431"/>
                </a:lnTo>
                <a:lnTo>
                  <a:pt x="617" y="1431"/>
                </a:lnTo>
                <a:lnTo>
                  <a:pt x="615" y="1433"/>
                </a:lnTo>
                <a:lnTo>
                  <a:pt x="611" y="1436"/>
                </a:lnTo>
                <a:lnTo>
                  <a:pt x="597" y="1440"/>
                </a:lnTo>
                <a:lnTo>
                  <a:pt x="582" y="1443"/>
                </a:lnTo>
                <a:lnTo>
                  <a:pt x="573" y="1448"/>
                </a:lnTo>
                <a:lnTo>
                  <a:pt x="573" y="1448"/>
                </a:lnTo>
                <a:lnTo>
                  <a:pt x="569" y="1452"/>
                </a:lnTo>
                <a:lnTo>
                  <a:pt x="566" y="1458"/>
                </a:lnTo>
                <a:lnTo>
                  <a:pt x="563" y="1464"/>
                </a:lnTo>
                <a:lnTo>
                  <a:pt x="563" y="1464"/>
                </a:lnTo>
                <a:lnTo>
                  <a:pt x="576" y="1458"/>
                </a:lnTo>
                <a:lnTo>
                  <a:pt x="588" y="1454"/>
                </a:lnTo>
                <a:lnTo>
                  <a:pt x="594" y="1452"/>
                </a:lnTo>
                <a:lnTo>
                  <a:pt x="602" y="1452"/>
                </a:lnTo>
                <a:lnTo>
                  <a:pt x="602" y="1452"/>
                </a:lnTo>
                <a:lnTo>
                  <a:pt x="615" y="1451"/>
                </a:lnTo>
                <a:lnTo>
                  <a:pt x="629" y="1448"/>
                </a:lnTo>
                <a:lnTo>
                  <a:pt x="647" y="1440"/>
                </a:lnTo>
                <a:lnTo>
                  <a:pt x="647" y="1440"/>
                </a:lnTo>
                <a:lnTo>
                  <a:pt x="668" y="1436"/>
                </a:lnTo>
                <a:lnTo>
                  <a:pt x="681" y="1433"/>
                </a:lnTo>
                <a:lnTo>
                  <a:pt x="686" y="1431"/>
                </a:lnTo>
                <a:lnTo>
                  <a:pt x="687" y="1428"/>
                </a:lnTo>
                <a:lnTo>
                  <a:pt x="687" y="1428"/>
                </a:lnTo>
                <a:lnTo>
                  <a:pt x="692" y="1422"/>
                </a:lnTo>
                <a:lnTo>
                  <a:pt x="696" y="1419"/>
                </a:lnTo>
                <a:lnTo>
                  <a:pt x="696" y="1419"/>
                </a:lnTo>
                <a:lnTo>
                  <a:pt x="705" y="1422"/>
                </a:lnTo>
                <a:lnTo>
                  <a:pt x="722" y="1431"/>
                </a:lnTo>
                <a:lnTo>
                  <a:pt x="740" y="1440"/>
                </a:lnTo>
                <a:lnTo>
                  <a:pt x="747" y="1445"/>
                </a:lnTo>
                <a:lnTo>
                  <a:pt x="747" y="1445"/>
                </a:lnTo>
                <a:lnTo>
                  <a:pt x="744" y="1437"/>
                </a:lnTo>
                <a:lnTo>
                  <a:pt x="740" y="1431"/>
                </a:lnTo>
                <a:lnTo>
                  <a:pt x="740" y="1431"/>
                </a:lnTo>
                <a:lnTo>
                  <a:pt x="738" y="1428"/>
                </a:lnTo>
                <a:lnTo>
                  <a:pt x="735" y="1424"/>
                </a:lnTo>
                <a:lnTo>
                  <a:pt x="735" y="1424"/>
                </a:lnTo>
                <a:lnTo>
                  <a:pt x="728" y="1419"/>
                </a:lnTo>
                <a:lnTo>
                  <a:pt x="719" y="1413"/>
                </a:lnTo>
                <a:lnTo>
                  <a:pt x="708" y="1404"/>
                </a:lnTo>
                <a:lnTo>
                  <a:pt x="702" y="1398"/>
                </a:lnTo>
                <a:lnTo>
                  <a:pt x="696" y="1392"/>
                </a:lnTo>
                <a:lnTo>
                  <a:pt x="696" y="1392"/>
                </a:lnTo>
                <a:lnTo>
                  <a:pt x="693" y="1386"/>
                </a:lnTo>
                <a:lnTo>
                  <a:pt x="690" y="1379"/>
                </a:lnTo>
                <a:lnTo>
                  <a:pt x="686" y="1359"/>
                </a:lnTo>
                <a:lnTo>
                  <a:pt x="681" y="1332"/>
                </a:lnTo>
                <a:lnTo>
                  <a:pt x="678" y="1305"/>
                </a:lnTo>
                <a:lnTo>
                  <a:pt x="674" y="1254"/>
                </a:lnTo>
                <a:lnTo>
                  <a:pt x="672" y="1230"/>
                </a:lnTo>
                <a:lnTo>
                  <a:pt x="672" y="1230"/>
                </a:lnTo>
                <a:lnTo>
                  <a:pt x="669" y="1157"/>
                </a:lnTo>
                <a:lnTo>
                  <a:pt x="666" y="1106"/>
                </a:lnTo>
                <a:lnTo>
                  <a:pt x="665" y="1077"/>
                </a:lnTo>
                <a:lnTo>
                  <a:pt x="665" y="1077"/>
                </a:lnTo>
                <a:lnTo>
                  <a:pt x="663" y="1068"/>
                </a:lnTo>
                <a:lnTo>
                  <a:pt x="662" y="1061"/>
                </a:lnTo>
                <a:lnTo>
                  <a:pt x="662" y="1053"/>
                </a:lnTo>
                <a:lnTo>
                  <a:pt x="657" y="1043"/>
                </a:lnTo>
                <a:lnTo>
                  <a:pt x="657" y="1043"/>
                </a:lnTo>
                <a:lnTo>
                  <a:pt x="648" y="1026"/>
                </a:lnTo>
                <a:lnTo>
                  <a:pt x="636" y="1007"/>
                </a:lnTo>
                <a:lnTo>
                  <a:pt x="626" y="987"/>
                </a:lnTo>
                <a:lnTo>
                  <a:pt x="618" y="974"/>
                </a:lnTo>
                <a:lnTo>
                  <a:pt x="618" y="974"/>
                </a:lnTo>
                <a:lnTo>
                  <a:pt x="594" y="921"/>
                </a:lnTo>
                <a:lnTo>
                  <a:pt x="573" y="878"/>
                </a:lnTo>
                <a:lnTo>
                  <a:pt x="573" y="878"/>
                </a:lnTo>
                <a:lnTo>
                  <a:pt x="600" y="890"/>
                </a:lnTo>
                <a:lnTo>
                  <a:pt x="620" y="899"/>
                </a:lnTo>
                <a:lnTo>
                  <a:pt x="630" y="905"/>
                </a:lnTo>
                <a:lnTo>
                  <a:pt x="630" y="905"/>
                </a:lnTo>
                <a:lnTo>
                  <a:pt x="636" y="911"/>
                </a:lnTo>
                <a:lnTo>
                  <a:pt x="645" y="917"/>
                </a:lnTo>
                <a:lnTo>
                  <a:pt x="654" y="923"/>
                </a:lnTo>
                <a:lnTo>
                  <a:pt x="659" y="924"/>
                </a:lnTo>
                <a:lnTo>
                  <a:pt x="662" y="923"/>
                </a:lnTo>
                <a:lnTo>
                  <a:pt x="662" y="923"/>
                </a:lnTo>
                <a:lnTo>
                  <a:pt x="666" y="923"/>
                </a:lnTo>
                <a:lnTo>
                  <a:pt x="669" y="923"/>
                </a:lnTo>
                <a:lnTo>
                  <a:pt x="678" y="927"/>
                </a:lnTo>
                <a:lnTo>
                  <a:pt x="690" y="935"/>
                </a:lnTo>
                <a:lnTo>
                  <a:pt x="705" y="945"/>
                </a:lnTo>
                <a:lnTo>
                  <a:pt x="705" y="945"/>
                </a:lnTo>
                <a:lnTo>
                  <a:pt x="723" y="959"/>
                </a:lnTo>
                <a:lnTo>
                  <a:pt x="741" y="975"/>
                </a:lnTo>
                <a:lnTo>
                  <a:pt x="756" y="987"/>
                </a:lnTo>
                <a:lnTo>
                  <a:pt x="762" y="992"/>
                </a:lnTo>
                <a:lnTo>
                  <a:pt x="762" y="992"/>
                </a:lnTo>
                <a:lnTo>
                  <a:pt x="765" y="984"/>
                </a:lnTo>
                <a:lnTo>
                  <a:pt x="765" y="984"/>
                </a:lnTo>
                <a:lnTo>
                  <a:pt x="767" y="984"/>
                </a:lnTo>
                <a:lnTo>
                  <a:pt x="771" y="989"/>
                </a:lnTo>
                <a:lnTo>
                  <a:pt x="776" y="992"/>
                </a:lnTo>
                <a:lnTo>
                  <a:pt x="777" y="992"/>
                </a:lnTo>
                <a:lnTo>
                  <a:pt x="779" y="990"/>
                </a:lnTo>
                <a:lnTo>
                  <a:pt x="779" y="990"/>
                </a:lnTo>
                <a:lnTo>
                  <a:pt x="780" y="987"/>
                </a:lnTo>
                <a:lnTo>
                  <a:pt x="782" y="984"/>
                </a:lnTo>
                <a:lnTo>
                  <a:pt x="783" y="981"/>
                </a:lnTo>
                <a:lnTo>
                  <a:pt x="785" y="981"/>
                </a:lnTo>
                <a:lnTo>
                  <a:pt x="785" y="981"/>
                </a:lnTo>
                <a:lnTo>
                  <a:pt x="803" y="986"/>
                </a:lnTo>
                <a:lnTo>
                  <a:pt x="818" y="990"/>
                </a:lnTo>
                <a:lnTo>
                  <a:pt x="818" y="990"/>
                </a:lnTo>
                <a:lnTo>
                  <a:pt x="821" y="989"/>
                </a:lnTo>
                <a:lnTo>
                  <a:pt x="828" y="987"/>
                </a:lnTo>
                <a:lnTo>
                  <a:pt x="833" y="987"/>
                </a:lnTo>
                <a:lnTo>
                  <a:pt x="837" y="987"/>
                </a:lnTo>
                <a:lnTo>
                  <a:pt x="842" y="990"/>
                </a:lnTo>
                <a:lnTo>
                  <a:pt x="848" y="993"/>
                </a:lnTo>
                <a:lnTo>
                  <a:pt x="848" y="993"/>
                </a:lnTo>
                <a:lnTo>
                  <a:pt x="855" y="1002"/>
                </a:lnTo>
                <a:lnTo>
                  <a:pt x="866" y="1019"/>
                </a:lnTo>
                <a:lnTo>
                  <a:pt x="891" y="1061"/>
                </a:lnTo>
                <a:lnTo>
                  <a:pt x="915" y="1103"/>
                </a:lnTo>
                <a:lnTo>
                  <a:pt x="926" y="1119"/>
                </a:lnTo>
                <a:lnTo>
                  <a:pt x="933" y="1128"/>
                </a:lnTo>
                <a:lnTo>
                  <a:pt x="933" y="1128"/>
                </a:lnTo>
                <a:lnTo>
                  <a:pt x="944" y="1139"/>
                </a:lnTo>
                <a:lnTo>
                  <a:pt x="950" y="1143"/>
                </a:lnTo>
                <a:lnTo>
                  <a:pt x="954" y="1146"/>
                </a:lnTo>
                <a:lnTo>
                  <a:pt x="959" y="1148"/>
                </a:lnTo>
                <a:lnTo>
                  <a:pt x="959" y="1148"/>
                </a:lnTo>
                <a:lnTo>
                  <a:pt x="972" y="1151"/>
                </a:lnTo>
                <a:lnTo>
                  <a:pt x="978" y="1151"/>
                </a:lnTo>
                <a:lnTo>
                  <a:pt x="981" y="1151"/>
                </a:lnTo>
                <a:lnTo>
                  <a:pt x="983" y="1149"/>
                </a:lnTo>
                <a:lnTo>
                  <a:pt x="983" y="1149"/>
                </a:lnTo>
                <a:lnTo>
                  <a:pt x="996" y="1115"/>
                </a:lnTo>
                <a:lnTo>
                  <a:pt x="1004" y="1091"/>
                </a:lnTo>
                <a:lnTo>
                  <a:pt x="1007" y="1082"/>
                </a:lnTo>
                <a:lnTo>
                  <a:pt x="1008" y="1074"/>
                </a:lnTo>
                <a:lnTo>
                  <a:pt x="1008" y="1074"/>
                </a:lnTo>
                <a:lnTo>
                  <a:pt x="1007" y="1062"/>
                </a:lnTo>
                <a:lnTo>
                  <a:pt x="1008" y="1058"/>
                </a:lnTo>
                <a:lnTo>
                  <a:pt x="1008" y="1058"/>
                </a:lnTo>
                <a:lnTo>
                  <a:pt x="1032" y="1067"/>
                </a:lnTo>
                <a:lnTo>
                  <a:pt x="1050" y="1073"/>
                </a:lnTo>
                <a:lnTo>
                  <a:pt x="1056" y="1074"/>
                </a:lnTo>
                <a:lnTo>
                  <a:pt x="1058" y="1074"/>
                </a:lnTo>
                <a:lnTo>
                  <a:pt x="1058" y="1074"/>
                </a:lnTo>
                <a:lnTo>
                  <a:pt x="1058" y="1070"/>
                </a:lnTo>
                <a:lnTo>
                  <a:pt x="1058" y="1067"/>
                </a:lnTo>
                <a:lnTo>
                  <a:pt x="1058" y="1067"/>
                </a:lnTo>
                <a:lnTo>
                  <a:pt x="1064" y="1065"/>
                </a:lnTo>
                <a:lnTo>
                  <a:pt x="1067" y="1065"/>
                </a:lnTo>
                <a:lnTo>
                  <a:pt x="1068" y="1064"/>
                </a:lnTo>
                <a:lnTo>
                  <a:pt x="1068" y="1064"/>
                </a:lnTo>
                <a:lnTo>
                  <a:pt x="1049" y="1026"/>
                </a:lnTo>
                <a:lnTo>
                  <a:pt x="1034" y="1001"/>
                </a:lnTo>
                <a:lnTo>
                  <a:pt x="1026" y="989"/>
                </a:lnTo>
                <a:lnTo>
                  <a:pt x="1026" y="989"/>
                </a:lnTo>
                <a:lnTo>
                  <a:pt x="1016" y="971"/>
                </a:lnTo>
                <a:lnTo>
                  <a:pt x="995" y="930"/>
                </a:lnTo>
                <a:lnTo>
                  <a:pt x="971" y="885"/>
                </a:lnTo>
                <a:lnTo>
                  <a:pt x="960" y="866"/>
                </a:lnTo>
                <a:lnTo>
                  <a:pt x="953" y="852"/>
                </a:lnTo>
                <a:lnTo>
                  <a:pt x="953" y="852"/>
                </a:lnTo>
                <a:lnTo>
                  <a:pt x="933" y="825"/>
                </a:lnTo>
                <a:lnTo>
                  <a:pt x="927" y="813"/>
                </a:lnTo>
                <a:lnTo>
                  <a:pt x="927" y="813"/>
                </a:lnTo>
                <a:lnTo>
                  <a:pt x="927" y="806"/>
                </a:lnTo>
                <a:lnTo>
                  <a:pt x="929" y="792"/>
                </a:lnTo>
                <a:lnTo>
                  <a:pt x="929" y="783"/>
                </a:lnTo>
                <a:lnTo>
                  <a:pt x="927" y="773"/>
                </a:lnTo>
                <a:lnTo>
                  <a:pt x="923" y="762"/>
                </a:lnTo>
                <a:lnTo>
                  <a:pt x="917" y="752"/>
                </a:lnTo>
                <a:lnTo>
                  <a:pt x="917" y="752"/>
                </a:lnTo>
                <a:lnTo>
                  <a:pt x="908" y="740"/>
                </a:lnTo>
                <a:lnTo>
                  <a:pt x="897" y="728"/>
                </a:lnTo>
                <a:lnTo>
                  <a:pt x="875" y="705"/>
                </a:lnTo>
                <a:lnTo>
                  <a:pt x="852" y="683"/>
                </a:lnTo>
                <a:lnTo>
                  <a:pt x="843" y="674"/>
                </a:lnTo>
                <a:lnTo>
                  <a:pt x="837" y="665"/>
                </a:lnTo>
                <a:lnTo>
                  <a:pt x="837" y="665"/>
                </a:lnTo>
                <a:lnTo>
                  <a:pt x="807" y="612"/>
                </a:lnTo>
                <a:lnTo>
                  <a:pt x="786" y="578"/>
                </a:lnTo>
                <a:lnTo>
                  <a:pt x="774" y="561"/>
                </a:lnTo>
                <a:lnTo>
                  <a:pt x="762" y="546"/>
                </a:lnTo>
                <a:lnTo>
                  <a:pt x="762" y="546"/>
                </a:lnTo>
                <a:lnTo>
                  <a:pt x="755" y="539"/>
                </a:lnTo>
                <a:lnTo>
                  <a:pt x="744" y="530"/>
                </a:lnTo>
                <a:lnTo>
                  <a:pt x="716" y="513"/>
                </a:lnTo>
                <a:lnTo>
                  <a:pt x="680" y="495"/>
                </a:lnTo>
                <a:lnTo>
                  <a:pt x="638" y="476"/>
                </a:lnTo>
                <a:lnTo>
                  <a:pt x="549" y="437"/>
                </a:lnTo>
                <a:lnTo>
                  <a:pt x="506" y="416"/>
                </a:lnTo>
                <a:lnTo>
                  <a:pt x="465" y="398"/>
                </a:lnTo>
                <a:lnTo>
                  <a:pt x="465" y="398"/>
                </a:lnTo>
                <a:lnTo>
                  <a:pt x="402" y="366"/>
                </a:lnTo>
                <a:lnTo>
                  <a:pt x="357" y="344"/>
                </a:lnTo>
                <a:lnTo>
                  <a:pt x="341" y="336"/>
                </a:lnTo>
                <a:lnTo>
                  <a:pt x="329" y="329"/>
                </a:lnTo>
                <a:lnTo>
                  <a:pt x="321" y="321"/>
                </a:lnTo>
                <a:lnTo>
                  <a:pt x="317" y="314"/>
                </a:lnTo>
                <a:lnTo>
                  <a:pt x="317" y="314"/>
                </a:lnTo>
                <a:lnTo>
                  <a:pt x="314" y="296"/>
                </a:lnTo>
                <a:lnTo>
                  <a:pt x="312" y="275"/>
                </a:lnTo>
                <a:lnTo>
                  <a:pt x="312" y="264"/>
                </a:lnTo>
                <a:lnTo>
                  <a:pt x="314" y="252"/>
                </a:lnTo>
                <a:lnTo>
                  <a:pt x="317" y="242"/>
                </a:lnTo>
                <a:lnTo>
                  <a:pt x="321" y="233"/>
                </a:lnTo>
                <a:lnTo>
                  <a:pt x="321" y="233"/>
                </a:lnTo>
                <a:lnTo>
                  <a:pt x="354" y="167"/>
                </a:lnTo>
                <a:lnTo>
                  <a:pt x="374" y="129"/>
                </a:lnTo>
                <a:lnTo>
                  <a:pt x="386" y="101"/>
                </a:lnTo>
                <a:lnTo>
                  <a:pt x="386" y="101"/>
                </a:lnTo>
                <a:lnTo>
                  <a:pt x="389" y="90"/>
                </a:lnTo>
                <a:lnTo>
                  <a:pt x="387" y="77"/>
                </a:lnTo>
                <a:lnTo>
                  <a:pt x="384" y="62"/>
                </a:lnTo>
                <a:lnTo>
                  <a:pt x="377" y="48"/>
                </a:lnTo>
                <a:lnTo>
                  <a:pt x="368" y="33"/>
                </a:lnTo>
                <a:lnTo>
                  <a:pt x="362" y="27"/>
                </a:lnTo>
                <a:lnTo>
                  <a:pt x="354" y="21"/>
                </a:lnTo>
                <a:lnTo>
                  <a:pt x="347" y="15"/>
                </a:lnTo>
                <a:lnTo>
                  <a:pt x="339" y="11"/>
                </a:lnTo>
                <a:lnTo>
                  <a:pt x="330" y="8"/>
                </a:lnTo>
                <a:lnTo>
                  <a:pt x="321" y="5"/>
                </a:lnTo>
                <a:lnTo>
                  <a:pt x="321" y="5"/>
                </a:lnTo>
                <a:lnTo>
                  <a:pt x="302" y="2"/>
                </a:lnTo>
                <a:lnTo>
                  <a:pt x="285" y="0"/>
                </a:lnTo>
                <a:lnTo>
                  <a:pt x="270" y="2"/>
                </a:lnTo>
                <a:lnTo>
                  <a:pt x="258" y="5"/>
                </a:lnTo>
                <a:lnTo>
                  <a:pt x="248" y="8"/>
                </a:lnTo>
                <a:lnTo>
                  <a:pt x="239" y="12"/>
                </a:lnTo>
                <a:lnTo>
                  <a:pt x="231" y="18"/>
                </a:lnTo>
                <a:lnTo>
                  <a:pt x="225" y="23"/>
                </a:lnTo>
                <a:lnTo>
                  <a:pt x="225" y="23"/>
                </a:lnTo>
                <a:lnTo>
                  <a:pt x="219" y="30"/>
                </a:lnTo>
                <a:lnTo>
                  <a:pt x="212" y="39"/>
                </a:lnTo>
                <a:lnTo>
                  <a:pt x="198" y="62"/>
                </a:lnTo>
                <a:lnTo>
                  <a:pt x="183" y="90"/>
                </a:lnTo>
                <a:lnTo>
                  <a:pt x="183" y="9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E7770FA4-9528-4B96-B353-77B6CC593810}"/>
              </a:ext>
            </a:extLst>
          </p:cNvPr>
          <p:cNvSpPr>
            <a:spLocks noEditPoints="1"/>
          </p:cNvSpPr>
          <p:nvPr/>
        </p:nvSpPr>
        <p:spPr bwMode="auto">
          <a:xfrm>
            <a:off x="4619961" y="3678184"/>
            <a:ext cx="873537" cy="2706653"/>
          </a:xfrm>
          <a:custGeom>
            <a:avLst/>
            <a:gdLst>
              <a:gd name="T0" fmla="*/ 293 w 467"/>
              <a:gd name="T1" fmla="*/ 231 h 1447"/>
              <a:gd name="T2" fmla="*/ 248 w 467"/>
              <a:gd name="T3" fmla="*/ 165 h 1447"/>
              <a:gd name="T4" fmla="*/ 170 w 467"/>
              <a:gd name="T5" fmla="*/ 75 h 1447"/>
              <a:gd name="T6" fmla="*/ 161 w 467"/>
              <a:gd name="T7" fmla="*/ 31 h 1447"/>
              <a:gd name="T8" fmla="*/ 107 w 467"/>
              <a:gd name="T9" fmla="*/ 0 h 1447"/>
              <a:gd name="T10" fmla="*/ 62 w 467"/>
              <a:gd name="T11" fmla="*/ 19 h 1447"/>
              <a:gd name="T12" fmla="*/ 48 w 467"/>
              <a:gd name="T13" fmla="*/ 73 h 1447"/>
              <a:gd name="T14" fmla="*/ 78 w 467"/>
              <a:gd name="T15" fmla="*/ 171 h 1447"/>
              <a:gd name="T16" fmla="*/ 92 w 467"/>
              <a:gd name="T17" fmla="*/ 201 h 1447"/>
              <a:gd name="T18" fmla="*/ 98 w 467"/>
              <a:gd name="T19" fmla="*/ 291 h 1447"/>
              <a:gd name="T20" fmla="*/ 29 w 467"/>
              <a:gd name="T21" fmla="*/ 463 h 1447"/>
              <a:gd name="T22" fmla="*/ 2 w 467"/>
              <a:gd name="T23" fmla="*/ 592 h 1447"/>
              <a:gd name="T24" fmla="*/ 38 w 467"/>
              <a:gd name="T25" fmla="*/ 777 h 1447"/>
              <a:gd name="T26" fmla="*/ 122 w 467"/>
              <a:gd name="T27" fmla="*/ 930 h 1447"/>
              <a:gd name="T28" fmla="*/ 174 w 467"/>
              <a:gd name="T29" fmla="*/ 1075 h 1447"/>
              <a:gd name="T30" fmla="*/ 173 w 467"/>
              <a:gd name="T31" fmla="*/ 1123 h 1447"/>
              <a:gd name="T32" fmla="*/ 159 w 467"/>
              <a:gd name="T33" fmla="*/ 1248 h 1447"/>
              <a:gd name="T34" fmla="*/ 114 w 467"/>
              <a:gd name="T35" fmla="*/ 1386 h 1447"/>
              <a:gd name="T36" fmla="*/ 80 w 467"/>
              <a:gd name="T37" fmla="*/ 1404 h 1447"/>
              <a:gd name="T38" fmla="*/ 20 w 467"/>
              <a:gd name="T39" fmla="*/ 1414 h 1447"/>
              <a:gd name="T40" fmla="*/ 44 w 467"/>
              <a:gd name="T41" fmla="*/ 1429 h 1447"/>
              <a:gd name="T42" fmla="*/ 108 w 467"/>
              <a:gd name="T43" fmla="*/ 1420 h 1447"/>
              <a:gd name="T44" fmla="*/ 146 w 467"/>
              <a:gd name="T45" fmla="*/ 1413 h 1447"/>
              <a:gd name="T46" fmla="*/ 159 w 467"/>
              <a:gd name="T47" fmla="*/ 1417 h 1447"/>
              <a:gd name="T48" fmla="*/ 179 w 467"/>
              <a:gd name="T49" fmla="*/ 1434 h 1447"/>
              <a:gd name="T50" fmla="*/ 173 w 467"/>
              <a:gd name="T51" fmla="*/ 1402 h 1447"/>
              <a:gd name="T52" fmla="*/ 197 w 467"/>
              <a:gd name="T53" fmla="*/ 1395 h 1447"/>
              <a:gd name="T54" fmla="*/ 206 w 467"/>
              <a:gd name="T55" fmla="*/ 1435 h 1447"/>
              <a:gd name="T56" fmla="*/ 215 w 467"/>
              <a:gd name="T57" fmla="*/ 1422 h 1447"/>
              <a:gd name="T58" fmla="*/ 221 w 467"/>
              <a:gd name="T59" fmla="*/ 1390 h 1447"/>
              <a:gd name="T60" fmla="*/ 248 w 467"/>
              <a:gd name="T61" fmla="*/ 1384 h 1447"/>
              <a:gd name="T62" fmla="*/ 293 w 467"/>
              <a:gd name="T63" fmla="*/ 1378 h 1447"/>
              <a:gd name="T64" fmla="*/ 288 w 467"/>
              <a:gd name="T65" fmla="*/ 1371 h 1447"/>
              <a:gd name="T66" fmla="*/ 246 w 467"/>
              <a:gd name="T67" fmla="*/ 1365 h 1447"/>
              <a:gd name="T68" fmla="*/ 221 w 467"/>
              <a:gd name="T69" fmla="*/ 1362 h 1447"/>
              <a:gd name="T70" fmla="*/ 227 w 467"/>
              <a:gd name="T71" fmla="*/ 1221 h 1447"/>
              <a:gd name="T72" fmla="*/ 263 w 467"/>
              <a:gd name="T73" fmla="*/ 1092 h 1447"/>
              <a:gd name="T74" fmla="*/ 284 w 467"/>
              <a:gd name="T75" fmla="*/ 1153 h 1447"/>
              <a:gd name="T76" fmla="*/ 341 w 467"/>
              <a:gd name="T77" fmla="*/ 1261 h 1447"/>
              <a:gd name="T78" fmla="*/ 356 w 467"/>
              <a:gd name="T79" fmla="*/ 1252 h 1447"/>
              <a:gd name="T80" fmla="*/ 383 w 467"/>
              <a:gd name="T81" fmla="*/ 1255 h 1447"/>
              <a:gd name="T82" fmla="*/ 401 w 467"/>
              <a:gd name="T83" fmla="*/ 1234 h 1447"/>
              <a:gd name="T84" fmla="*/ 437 w 467"/>
              <a:gd name="T85" fmla="*/ 1248 h 1447"/>
              <a:gd name="T86" fmla="*/ 458 w 467"/>
              <a:gd name="T87" fmla="*/ 1239 h 1447"/>
              <a:gd name="T88" fmla="*/ 464 w 467"/>
              <a:gd name="T89" fmla="*/ 1219 h 1447"/>
              <a:gd name="T90" fmla="*/ 456 w 467"/>
              <a:gd name="T91" fmla="*/ 1135 h 1447"/>
              <a:gd name="T92" fmla="*/ 419 w 467"/>
              <a:gd name="T93" fmla="*/ 807 h 1447"/>
              <a:gd name="T94" fmla="*/ 416 w 467"/>
              <a:gd name="T95" fmla="*/ 748 h 1447"/>
              <a:gd name="T96" fmla="*/ 363 w 467"/>
              <a:gd name="T97" fmla="*/ 636 h 1447"/>
              <a:gd name="T98" fmla="*/ 236 w 467"/>
              <a:gd name="T99" fmla="*/ 442 h 1447"/>
              <a:gd name="T100" fmla="*/ 189 w 467"/>
              <a:gd name="T101" fmla="*/ 349 h 1447"/>
              <a:gd name="T102" fmla="*/ 167 w 467"/>
              <a:gd name="T103" fmla="*/ 208 h 1447"/>
              <a:gd name="T104" fmla="*/ 227 w 467"/>
              <a:gd name="T105" fmla="*/ 1048 h 1447"/>
              <a:gd name="T106" fmla="*/ 221 w 467"/>
              <a:gd name="T107" fmla="*/ 1170 h 1447"/>
              <a:gd name="T108" fmla="*/ 183 w 467"/>
              <a:gd name="T109" fmla="*/ 1366 h 1447"/>
              <a:gd name="T110" fmla="*/ 158 w 467"/>
              <a:gd name="T111" fmla="*/ 1384 h 1447"/>
              <a:gd name="T112" fmla="*/ 161 w 467"/>
              <a:gd name="T113" fmla="*/ 1317 h 1447"/>
              <a:gd name="T114" fmla="*/ 198 w 467"/>
              <a:gd name="T115" fmla="*/ 1138 h 1447"/>
              <a:gd name="T116" fmla="*/ 195 w 467"/>
              <a:gd name="T117" fmla="*/ 1044 h 1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7" h="1447">
                <a:moveTo>
                  <a:pt x="146" y="135"/>
                </a:moveTo>
                <a:lnTo>
                  <a:pt x="146" y="135"/>
                </a:lnTo>
                <a:lnTo>
                  <a:pt x="219" y="186"/>
                </a:lnTo>
                <a:lnTo>
                  <a:pt x="270" y="220"/>
                </a:lnTo>
                <a:lnTo>
                  <a:pt x="287" y="229"/>
                </a:lnTo>
                <a:lnTo>
                  <a:pt x="293" y="231"/>
                </a:lnTo>
                <a:lnTo>
                  <a:pt x="294" y="231"/>
                </a:lnTo>
                <a:lnTo>
                  <a:pt x="294" y="231"/>
                </a:lnTo>
                <a:lnTo>
                  <a:pt x="293" y="228"/>
                </a:lnTo>
                <a:lnTo>
                  <a:pt x="290" y="222"/>
                </a:lnTo>
                <a:lnTo>
                  <a:pt x="281" y="207"/>
                </a:lnTo>
                <a:lnTo>
                  <a:pt x="248" y="165"/>
                </a:lnTo>
                <a:lnTo>
                  <a:pt x="213" y="123"/>
                </a:lnTo>
                <a:lnTo>
                  <a:pt x="192" y="99"/>
                </a:lnTo>
                <a:lnTo>
                  <a:pt x="192" y="99"/>
                </a:lnTo>
                <a:lnTo>
                  <a:pt x="177" y="82"/>
                </a:lnTo>
                <a:lnTo>
                  <a:pt x="170" y="75"/>
                </a:lnTo>
                <a:lnTo>
                  <a:pt x="170" y="75"/>
                </a:lnTo>
                <a:lnTo>
                  <a:pt x="170" y="72"/>
                </a:lnTo>
                <a:lnTo>
                  <a:pt x="170" y="63"/>
                </a:lnTo>
                <a:lnTo>
                  <a:pt x="167" y="49"/>
                </a:lnTo>
                <a:lnTo>
                  <a:pt x="165" y="40"/>
                </a:lnTo>
                <a:lnTo>
                  <a:pt x="161" y="31"/>
                </a:lnTo>
                <a:lnTo>
                  <a:pt x="161" y="31"/>
                </a:lnTo>
                <a:lnTo>
                  <a:pt x="155" y="22"/>
                </a:lnTo>
                <a:lnTo>
                  <a:pt x="147" y="15"/>
                </a:lnTo>
                <a:lnTo>
                  <a:pt x="138" y="9"/>
                </a:lnTo>
                <a:lnTo>
                  <a:pt x="128" y="4"/>
                </a:lnTo>
                <a:lnTo>
                  <a:pt x="117" y="1"/>
                </a:lnTo>
                <a:lnTo>
                  <a:pt x="107" y="0"/>
                </a:lnTo>
                <a:lnTo>
                  <a:pt x="96" y="0"/>
                </a:lnTo>
                <a:lnTo>
                  <a:pt x="86" y="4"/>
                </a:lnTo>
                <a:lnTo>
                  <a:pt x="86" y="4"/>
                </a:lnTo>
                <a:lnTo>
                  <a:pt x="77" y="9"/>
                </a:lnTo>
                <a:lnTo>
                  <a:pt x="69" y="13"/>
                </a:lnTo>
                <a:lnTo>
                  <a:pt x="62" y="19"/>
                </a:lnTo>
                <a:lnTo>
                  <a:pt x="56" y="27"/>
                </a:lnTo>
                <a:lnTo>
                  <a:pt x="51" y="36"/>
                </a:lnTo>
                <a:lnTo>
                  <a:pt x="48" y="46"/>
                </a:lnTo>
                <a:lnTo>
                  <a:pt x="47" y="58"/>
                </a:lnTo>
                <a:lnTo>
                  <a:pt x="48" y="73"/>
                </a:lnTo>
                <a:lnTo>
                  <a:pt x="48" y="73"/>
                </a:lnTo>
                <a:lnTo>
                  <a:pt x="51" y="102"/>
                </a:lnTo>
                <a:lnTo>
                  <a:pt x="57" y="126"/>
                </a:lnTo>
                <a:lnTo>
                  <a:pt x="66" y="157"/>
                </a:lnTo>
                <a:lnTo>
                  <a:pt x="66" y="157"/>
                </a:lnTo>
                <a:lnTo>
                  <a:pt x="72" y="177"/>
                </a:lnTo>
                <a:lnTo>
                  <a:pt x="78" y="171"/>
                </a:lnTo>
                <a:lnTo>
                  <a:pt x="78" y="171"/>
                </a:lnTo>
                <a:lnTo>
                  <a:pt x="84" y="180"/>
                </a:lnTo>
                <a:lnTo>
                  <a:pt x="89" y="189"/>
                </a:lnTo>
                <a:lnTo>
                  <a:pt x="90" y="195"/>
                </a:lnTo>
                <a:lnTo>
                  <a:pt x="92" y="201"/>
                </a:lnTo>
                <a:lnTo>
                  <a:pt x="92" y="201"/>
                </a:lnTo>
                <a:lnTo>
                  <a:pt x="93" y="214"/>
                </a:lnTo>
                <a:lnTo>
                  <a:pt x="96" y="232"/>
                </a:lnTo>
                <a:lnTo>
                  <a:pt x="99" y="253"/>
                </a:lnTo>
                <a:lnTo>
                  <a:pt x="99" y="276"/>
                </a:lnTo>
                <a:lnTo>
                  <a:pt x="99" y="276"/>
                </a:lnTo>
                <a:lnTo>
                  <a:pt x="98" y="291"/>
                </a:lnTo>
                <a:lnTo>
                  <a:pt x="90" y="310"/>
                </a:lnTo>
                <a:lnTo>
                  <a:pt x="71" y="361"/>
                </a:lnTo>
                <a:lnTo>
                  <a:pt x="47" y="415"/>
                </a:lnTo>
                <a:lnTo>
                  <a:pt x="36" y="441"/>
                </a:lnTo>
                <a:lnTo>
                  <a:pt x="29" y="463"/>
                </a:lnTo>
                <a:lnTo>
                  <a:pt x="29" y="463"/>
                </a:lnTo>
                <a:lnTo>
                  <a:pt x="8" y="517"/>
                </a:lnTo>
                <a:lnTo>
                  <a:pt x="3" y="535"/>
                </a:lnTo>
                <a:lnTo>
                  <a:pt x="0" y="553"/>
                </a:lnTo>
                <a:lnTo>
                  <a:pt x="0" y="553"/>
                </a:lnTo>
                <a:lnTo>
                  <a:pt x="0" y="570"/>
                </a:lnTo>
                <a:lnTo>
                  <a:pt x="2" y="592"/>
                </a:lnTo>
                <a:lnTo>
                  <a:pt x="9" y="648"/>
                </a:lnTo>
                <a:lnTo>
                  <a:pt x="23" y="736"/>
                </a:lnTo>
                <a:lnTo>
                  <a:pt x="23" y="736"/>
                </a:lnTo>
                <a:lnTo>
                  <a:pt x="24" y="745"/>
                </a:lnTo>
                <a:lnTo>
                  <a:pt x="27" y="754"/>
                </a:lnTo>
                <a:lnTo>
                  <a:pt x="38" y="777"/>
                </a:lnTo>
                <a:lnTo>
                  <a:pt x="57" y="819"/>
                </a:lnTo>
                <a:lnTo>
                  <a:pt x="57" y="819"/>
                </a:lnTo>
                <a:lnTo>
                  <a:pt x="71" y="843"/>
                </a:lnTo>
                <a:lnTo>
                  <a:pt x="90" y="876"/>
                </a:lnTo>
                <a:lnTo>
                  <a:pt x="122" y="930"/>
                </a:lnTo>
                <a:lnTo>
                  <a:pt x="122" y="930"/>
                </a:lnTo>
                <a:lnTo>
                  <a:pt x="141" y="957"/>
                </a:lnTo>
                <a:lnTo>
                  <a:pt x="153" y="973"/>
                </a:lnTo>
                <a:lnTo>
                  <a:pt x="153" y="973"/>
                </a:lnTo>
                <a:lnTo>
                  <a:pt x="165" y="1021"/>
                </a:lnTo>
                <a:lnTo>
                  <a:pt x="173" y="1059"/>
                </a:lnTo>
                <a:lnTo>
                  <a:pt x="174" y="1075"/>
                </a:lnTo>
                <a:lnTo>
                  <a:pt x="174" y="1086"/>
                </a:lnTo>
                <a:lnTo>
                  <a:pt x="174" y="1086"/>
                </a:lnTo>
                <a:lnTo>
                  <a:pt x="173" y="1107"/>
                </a:lnTo>
                <a:lnTo>
                  <a:pt x="173" y="1116"/>
                </a:lnTo>
                <a:lnTo>
                  <a:pt x="173" y="1116"/>
                </a:lnTo>
                <a:lnTo>
                  <a:pt x="173" y="1123"/>
                </a:lnTo>
                <a:lnTo>
                  <a:pt x="173" y="1132"/>
                </a:lnTo>
                <a:lnTo>
                  <a:pt x="173" y="1132"/>
                </a:lnTo>
                <a:lnTo>
                  <a:pt x="173" y="1149"/>
                </a:lnTo>
                <a:lnTo>
                  <a:pt x="170" y="1180"/>
                </a:lnTo>
                <a:lnTo>
                  <a:pt x="165" y="1216"/>
                </a:lnTo>
                <a:lnTo>
                  <a:pt x="159" y="1248"/>
                </a:lnTo>
                <a:lnTo>
                  <a:pt x="159" y="1248"/>
                </a:lnTo>
                <a:lnTo>
                  <a:pt x="141" y="1315"/>
                </a:lnTo>
                <a:lnTo>
                  <a:pt x="131" y="1350"/>
                </a:lnTo>
                <a:lnTo>
                  <a:pt x="123" y="1371"/>
                </a:lnTo>
                <a:lnTo>
                  <a:pt x="123" y="1371"/>
                </a:lnTo>
                <a:lnTo>
                  <a:pt x="114" y="1386"/>
                </a:lnTo>
                <a:lnTo>
                  <a:pt x="111" y="1392"/>
                </a:lnTo>
                <a:lnTo>
                  <a:pt x="108" y="1395"/>
                </a:lnTo>
                <a:lnTo>
                  <a:pt x="108" y="1395"/>
                </a:lnTo>
                <a:lnTo>
                  <a:pt x="95" y="1399"/>
                </a:lnTo>
                <a:lnTo>
                  <a:pt x="80" y="1404"/>
                </a:lnTo>
                <a:lnTo>
                  <a:pt x="80" y="1404"/>
                </a:lnTo>
                <a:lnTo>
                  <a:pt x="65" y="1407"/>
                </a:lnTo>
                <a:lnTo>
                  <a:pt x="54" y="1408"/>
                </a:lnTo>
                <a:lnTo>
                  <a:pt x="54" y="1408"/>
                </a:lnTo>
                <a:lnTo>
                  <a:pt x="36" y="1410"/>
                </a:lnTo>
                <a:lnTo>
                  <a:pt x="26" y="1411"/>
                </a:lnTo>
                <a:lnTo>
                  <a:pt x="20" y="1414"/>
                </a:lnTo>
                <a:lnTo>
                  <a:pt x="20" y="1414"/>
                </a:lnTo>
                <a:lnTo>
                  <a:pt x="12" y="1420"/>
                </a:lnTo>
                <a:lnTo>
                  <a:pt x="6" y="1423"/>
                </a:lnTo>
                <a:lnTo>
                  <a:pt x="24" y="1426"/>
                </a:lnTo>
                <a:lnTo>
                  <a:pt x="24" y="1426"/>
                </a:lnTo>
                <a:lnTo>
                  <a:pt x="44" y="1429"/>
                </a:lnTo>
                <a:lnTo>
                  <a:pt x="60" y="1431"/>
                </a:lnTo>
                <a:lnTo>
                  <a:pt x="74" y="1429"/>
                </a:lnTo>
                <a:lnTo>
                  <a:pt x="74" y="1429"/>
                </a:lnTo>
                <a:lnTo>
                  <a:pt x="95" y="1425"/>
                </a:lnTo>
                <a:lnTo>
                  <a:pt x="108" y="1420"/>
                </a:lnTo>
                <a:lnTo>
                  <a:pt x="108" y="1420"/>
                </a:lnTo>
                <a:lnTo>
                  <a:pt x="116" y="1414"/>
                </a:lnTo>
                <a:lnTo>
                  <a:pt x="123" y="1411"/>
                </a:lnTo>
                <a:lnTo>
                  <a:pt x="123" y="1411"/>
                </a:lnTo>
                <a:lnTo>
                  <a:pt x="143" y="1414"/>
                </a:lnTo>
                <a:lnTo>
                  <a:pt x="143" y="1414"/>
                </a:lnTo>
                <a:lnTo>
                  <a:pt x="146" y="1413"/>
                </a:lnTo>
                <a:lnTo>
                  <a:pt x="152" y="1414"/>
                </a:lnTo>
                <a:lnTo>
                  <a:pt x="152" y="1414"/>
                </a:lnTo>
                <a:lnTo>
                  <a:pt x="153" y="1414"/>
                </a:lnTo>
                <a:lnTo>
                  <a:pt x="155" y="1413"/>
                </a:lnTo>
                <a:lnTo>
                  <a:pt x="156" y="1413"/>
                </a:lnTo>
                <a:lnTo>
                  <a:pt x="159" y="1417"/>
                </a:lnTo>
                <a:lnTo>
                  <a:pt x="159" y="1417"/>
                </a:lnTo>
                <a:lnTo>
                  <a:pt x="164" y="1426"/>
                </a:lnTo>
                <a:lnTo>
                  <a:pt x="171" y="1437"/>
                </a:lnTo>
                <a:lnTo>
                  <a:pt x="179" y="1447"/>
                </a:lnTo>
                <a:lnTo>
                  <a:pt x="179" y="1434"/>
                </a:lnTo>
                <a:lnTo>
                  <a:pt x="179" y="1434"/>
                </a:lnTo>
                <a:lnTo>
                  <a:pt x="180" y="1432"/>
                </a:lnTo>
                <a:lnTo>
                  <a:pt x="182" y="1431"/>
                </a:lnTo>
                <a:lnTo>
                  <a:pt x="180" y="1426"/>
                </a:lnTo>
                <a:lnTo>
                  <a:pt x="180" y="1426"/>
                </a:lnTo>
                <a:lnTo>
                  <a:pt x="177" y="1411"/>
                </a:lnTo>
                <a:lnTo>
                  <a:pt x="173" y="1402"/>
                </a:lnTo>
                <a:lnTo>
                  <a:pt x="173" y="1402"/>
                </a:lnTo>
                <a:lnTo>
                  <a:pt x="176" y="1399"/>
                </a:lnTo>
                <a:lnTo>
                  <a:pt x="185" y="1396"/>
                </a:lnTo>
                <a:lnTo>
                  <a:pt x="194" y="1393"/>
                </a:lnTo>
                <a:lnTo>
                  <a:pt x="195" y="1393"/>
                </a:lnTo>
                <a:lnTo>
                  <a:pt x="197" y="1395"/>
                </a:lnTo>
                <a:lnTo>
                  <a:pt x="197" y="1395"/>
                </a:lnTo>
                <a:lnTo>
                  <a:pt x="200" y="1407"/>
                </a:lnTo>
                <a:lnTo>
                  <a:pt x="203" y="1417"/>
                </a:lnTo>
                <a:lnTo>
                  <a:pt x="207" y="1429"/>
                </a:lnTo>
                <a:lnTo>
                  <a:pt x="207" y="1429"/>
                </a:lnTo>
                <a:lnTo>
                  <a:pt x="206" y="1435"/>
                </a:lnTo>
                <a:lnTo>
                  <a:pt x="206" y="1438"/>
                </a:lnTo>
                <a:lnTo>
                  <a:pt x="207" y="1440"/>
                </a:lnTo>
                <a:lnTo>
                  <a:pt x="207" y="1440"/>
                </a:lnTo>
                <a:lnTo>
                  <a:pt x="209" y="1437"/>
                </a:lnTo>
                <a:lnTo>
                  <a:pt x="212" y="1432"/>
                </a:lnTo>
                <a:lnTo>
                  <a:pt x="215" y="1422"/>
                </a:lnTo>
                <a:lnTo>
                  <a:pt x="215" y="1422"/>
                </a:lnTo>
                <a:lnTo>
                  <a:pt x="213" y="1413"/>
                </a:lnTo>
                <a:lnTo>
                  <a:pt x="213" y="1407"/>
                </a:lnTo>
                <a:lnTo>
                  <a:pt x="215" y="1402"/>
                </a:lnTo>
                <a:lnTo>
                  <a:pt x="215" y="1402"/>
                </a:lnTo>
                <a:lnTo>
                  <a:pt x="221" y="1390"/>
                </a:lnTo>
                <a:lnTo>
                  <a:pt x="221" y="1390"/>
                </a:lnTo>
                <a:lnTo>
                  <a:pt x="224" y="1389"/>
                </a:lnTo>
                <a:lnTo>
                  <a:pt x="230" y="1389"/>
                </a:lnTo>
                <a:lnTo>
                  <a:pt x="239" y="1387"/>
                </a:lnTo>
                <a:lnTo>
                  <a:pt x="248" y="1384"/>
                </a:lnTo>
                <a:lnTo>
                  <a:pt x="248" y="1384"/>
                </a:lnTo>
                <a:lnTo>
                  <a:pt x="260" y="1380"/>
                </a:lnTo>
                <a:lnTo>
                  <a:pt x="270" y="1377"/>
                </a:lnTo>
                <a:lnTo>
                  <a:pt x="281" y="1375"/>
                </a:lnTo>
                <a:lnTo>
                  <a:pt x="287" y="1377"/>
                </a:lnTo>
                <a:lnTo>
                  <a:pt x="287" y="1377"/>
                </a:lnTo>
                <a:lnTo>
                  <a:pt x="293" y="1378"/>
                </a:lnTo>
                <a:lnTo>
                  <a:pt x="296" y="1380"/>
                </a:lnTo>
                <a:lnTo>
                  <a:pt x="296" y="1380"/>
                </a:lnTo>
                <a:lnTo>
                  <a:pt x="296" y="1377"/>
                </a:lnTo>
                <a:lnTo>
                  <a:pt x="293" y="1374"/>
                </a:lnTo>
                <a:lnTo>
                  <a:pt x="288" y="1371"/>
                </a:lnTo>
                <a:lnTo>
                  <a:pt x="288" y="1371"/>
                </a:lnTo>
                <a:lnTo>
                  <a:pt x="278" y="1363"/>
                </a:lnTo>
                <a:lnTo>
                  <a:pt x="275" y="1360"/>
                </a:lnTo>
                <a:lnTo>
                  <a:pt x="270" y="1360"/>
                </a:lnTo>
                <a:lnTo>
                  <a:pt x="270" y="1360"/>
                </a:lnTo>
                <a:lnTo>
                  <a:pt x="255" y="1363"/>
                </a:lnTo>
                <a:lnTo>
                  <a:pt x="246" y="1365"/>
                </a:lnTo>
                <a:lnTo>
                  <a:pt x="236" y="1365"/>
                </a:lnTo>
                <a:lnTo>
                  <a:pt x="236" y="1365"/>
                </a:lnTo>
                <a:lnTo>
                  <a:pt x="230" y="1365"/>
                </a:lnTo>
                <a:lnTo>
                  <a:pt x="225" y="1365"/>
                </a:lnTo>
                <a:lnTo>
                  <a:pt x="222" y="1365"/>
                </a:lnTo>
                <a:lnTo>
                  <a:pt x="221" y="1362"/>
                </a:lnTo>
                <a:lnTo>
                  <a:pt x="221" y="1362"/>
                </a:lnTo>
                <a:lnTo>
                  <a:pt x="216" y="1350"/>
                </a:lnTo>
                <a:lnTo>
                  <a:pt x="213" y="1344"/>
                </a:lnTo>
                <a:lnTo>
                  <a:pt x="213" y="1338"/>
                </a:lnTo>
                <a:lnTo>
                  <a:pt x="213" y="1338"/>
                </a:lnTo>
                <a:lnTo>
                  <a:pt x="227" y="1221"/>
                </a:lnTo>
                <a:lnTo>
                  <a:pt x="239" y="1141"/>
                </a:lnTo>
                <a:lnTo>
                  <a:pt x="245" y="1102"/>
                </a:lnTo>
                <a:lnTo>
                  <a:pt x="245" y="1102"/>
                </a:lnTo>
                <a:lnTo>
                  <a:pt x="257" y="1078"/>
                </a:lnTo>
                <a:lnTo>
                  <a:pt x="257" y="1078"/>
                </a:lnTo>
                <a:lnTo>
                  <a:pt x="263" y="1092"/>
                </a:lnTo>
                <a:lnTo>
                  <a:pt x="267" y="1105"/>
                </a:lnTo>
                <a:lnTo>
                  <a:pt x="270" y="1117"/>
                </a:lnTo>
                <a:lnTo>
                  <a:pt x="270" y="1117"/>
                </a:lnTo>
                <a:lnTo>
                  <a:pt x="272" y="1126"/>
                </a:lnTo>
                <a:lnTo>
                  <a:pt x="273" y="1134"/>
                </a:lnTo>
                <a:lnTo>
                  <a:pt x="284" y="1153"/>
                </a:lnTo>
                <a:lnTo>
                  <a:pt x="284" y="1153"/>
                </a:lnTo>
                <a:lnTo>
                  <a:pt x="305" y="1195"/>
                </a:lnTo>
                <a:lnTo>
                  <a:pt x="326" y="1236"/>
                </a:lnTo>
                <a:lnTo>
                  <a:pt x="326" y="1236"/>
                </a:lnTo>
                <a:lnTo>
                  <a:pt x="338" y="1257"/>
                </a:lnTo>
                <a:lnTo>
                  <a:pt x="341" y="1261"/>
                </a:lnTo>
                <a:lnTo>
                  <a:pt x="344" y="1261"/>
                </a:lnTo>
                <a:lnTo>
                  <a:pt x="345" y="1261"/>
                </a:lnTo>
                <a:lnTo>
                  <a:pt x="345" y="1261"/>
                </a:lnTo>
                <a:lnTo>
                  <a:pt x="350" y="1258"/>
                </a:lnTo>
                <a:lnTo>
                  <a:pt x="353" y="1255"/>
                </a:lnTo>
                <a:lnTo>
                  <a:pt x="356" y="1252"/>
                </a:lnTo>
                <a:lnTo>
                  <a:pt x="357" y="1251"/>
                </a:lnTo>
                <a:lnTo>
                  <a:pt x="357" y="1251"/>
                </a:lnTo>
                <a:lnTo>
                  <a:pt x="369" y="1255"/>
                </a:lnTo>
                <a:lnTo>
                  <a:pt x="377" y="1257"/>
                </a:lnTo>
                <a:lnTo>
                  <a:pt x="380" y="1255"/>
                </a:lnTo>
                <a:lnTo>
                  <a:pt x="383" y="1255"/>
                </a:lnTo>
                <a:lnTo>
                  <a:pt x="383" y="1255"/>
                </a:lnTo>
                <a:lnTo>
                  <a:pt x="389" y="1251"/>
                </a:lnTo>
                <a:lnTo>
                  <a:pt x="392" y="1243"/>
                </a:lnTo>
                <a:lnTo>
                  <a:pt x="398" y="1233"/>
                </a:lnTo>
                <a:lnTo>
                  <a:pt x="398" y="1233"/>
                </a:lnTo>
                <a:lnTo>
                  <a:pt x="401" y="1234"/>
                </a:lnTo>
                <a:lnTo>
                  <a:pt x="405" y="1237"/>
                </a:lnTo>
                <a:lnTo>
                  <a:pt x="414" y="1240"/>
                </a:lnTo>
                <a:lnTo>
                  <a:pt x="423" y="1245"/>
                </a:lnTo>
                <a:lnTo>
                  <a:pt x="423" y="1245"/>
                </a:lnTo>
                <a:lnTo>
                  <a:pt x="431" y="1248"/>
                </a:lnTo>
                <a:lnTo>
                  <a:pt x="437" y="1248"/>
                </a:lnTo>
                <a:lnTo>
                  <a:pt x="440" y="1246"/>
                </a:lnTo>
                <a:lnTo>
                  <a:pt x="443" y="1243"/>
                </a:lnTo>
                <a:lnTo>
                  <a:pt x="443" y="1243"/>
                </a:lnTo>
                <a:lnTo>
                  <a:pt x="446" y="1242"/>
                </a:lnTo>
                <a:lnTo>
                  <a:pt x="449" y="1240"/>
                </a:lnTo>
                <a:lnTo>
                  <a:pt x="458" y="1239"/>
                </a:lnTo>
                <a:lnTo>
                  <a:pt x="462" y="1237"/>
                </a:lnTo>
                <a:lnTo>
                  <a:pt x="465" y="1234"/>
                </a:lnTo>
                <a:lnTo>
                  <a:pt x="467" y="1231"/>
                </a:lnTo>
                <a:lnTo>
                  <a:pt x="467" y="1227"/>
                </a:lnTo>
                <a:lnTo>
                  <a:pt x="467" y="1227"/>
                </a:lnTo>
                <a:lnTo>
                  <a:pt x="464" y="1219"/>
                </a:lnTo>
                <a:lnTo>
                  <a:pt x="459" y="1212"/>
                </a:lnTo>
                <a:lnTo>
                  <a:pt x="458" y="1203"/>
                </a:lnTo>
                <a:lnTo>
                  <a:pt x="456" y="1189"/>
                </a:lnTo>
                <a:lnTo>
                  <a:pt x="456" y="1189"/>
                </a:lnTo>
                <a:lnTo>
                  <a:pt x="456" y="1161"/>
                </a:lnTo>
                <a:lnTo>
                  <a:pt x="456" y="1135"/>
                </a:lnTo>
                <a:lnTo>
                  <a:pt x="456" y="1135"/>
                </a:lnTo>
                <a:lnTo>
                  <a:pt x="450" y="1078"/>
                </a:lnTo>
                <a:lnTo>
                  <a:pt x="437" y="967"/>
                </a:lnTo>
                <a:lnTo>
                  <a:pt x="417" y="810"/>
                </a:lnTo>
                <a:lnTo>
                  <a:pt x="417" y="810"/>
                </a:lnTo>
                <a:lnTo>
                  <a:pt x="419" y="807"/>
                </a:lnTo>
                <a:lnTo>
                  <a:pt x="420" y="798"/>
                </a:lnTo>
                <a:lnTo>
                  <a:pt x="422" y="781"/>
                </a:lnTo>
                <a:lnTo>
                  <a:pt x="420" y="772"/>
                </a:lnTo>
                <a:lnTo>
                  <a:pt x="419" y="760"/>
                </a:lnTo>
                <a:lnTo>
                  <a:pt x="419" y="760"/>
                </a:lnTo>
                <a:lnTo>
                  <a:pt x="416" y="748"/>
                </a:lnTo>
                <a:lnTo>
                  <a:pt x="410" y="733"/>
                </a:lnTo>
                <a:lnTo>
                  <a:pt x="396" y="703"/>
                </a:lnTo>
                <a:lnTo>
                  <a:pt x="381" y="673"/>
                </a:lnTo>
                <a:lnTo>
                  <a:pt x="369" y="649"/>
                </a:lnTo>
                <a:lnTo>
                  <a:pt x="369" y="649"/>
                </a:lnTo>
                <a:lnTo>
                  <a:pt x="363" y="636"/>
                </a:lnTo>
                <a:lnTo>
                  <a:pt x="351" y="616"/>
                </a:lnTo>
                <a:lnTo>
                  <a:pt x="321" y="568"/>
                </a:lnTo>
                <a:lnTo>
                  <a:pt x="287" y="516"/>
                </a:lnTo>
                <a:lnTo>
                  <a:pt x="258" y="474"/>
                </a:lnTo>
                <a:lnTo>
                  <a:pt x="258" y="474"/>
                </a:lnTo>
                <a:lnTo>
                  <a:pt x="236" y="442"/>
                </a:lnTo>
                <a:lnTo>
                  <a:pt x="216" y="412"/>
                </a:lnTo>
                <a:lnTo>
                  <a:pt x="207" y="396"/>
                </a:lnTo>
                <a:lnTo>
                  <a:pt x="200" y="381"/>
                </a:lnTo>
                <a:lnTo>
                  <a:pt x="194" y="366"/>
                </a:lnTo>
                <a:lnTo>
                  <a:pt x="189" y="349"/>
                </a:lnTo>
                <a:lnTo>
                  <a:pt x="189" y="349"/>
                </a:lnTo>
                <a:lnTo>
                  <a:pt x="182" y="319"/>
                </a:lnTo>
                <a:lnTo>
                  <a:pt x="177" y="289"/>
                </a:lnTo>
                <a:lnTo>
                  <a:pt x="173" y="238"/>
                </a:lnTo>
                <a:lnTo>
                  <a:pt x="173" y="238"/>
                </a:lnTo>
                <a:lnTo>
                  <a:pt x="171" y="225"/>
                </a:lnTo>
                <a:lnTo>
                  <a:pt x="167" y="208"/>
                </a:lnTo>
                <a:lnTo>
                  <a:pt x="158" y="174"/>
                </a:lnTo>
                <a:lnTo>
                  <a:pt x="146" y="135"/>
                </a:lnTo>
                <a:lnTo>
                  <a:pt x="146" y="135"/>
                </a:lnTo>
                <a:close/>
                <a:moveTo>
                  <a:pt x="185" y="1000"/>
                </a:moveTo>
                <a:lnTo>
                  <a:pt x="227" y="1048"/>
                </a:lnTo>
                <a:lnTo>
                  <a:pt x="227" y="1048"/>
                </a:lnTo>
                <a:lnTo>
                  <a:pt x="227" y="1063"/>
                </a:lnTo>
                <a:lnTo>
                  <a:pt x="228" y="1084"/>
                </a:lnTo>
                <a:lnTo>
                  <a:pt x="228" y="1084"/>
                </a:lnTo>
                <a:lnTo>
                  <a:pt x="228" y="1095"/>
                </a:lnTo>
                <a:lnTo>
                  <a:pt x="227" y="1116"/>
                </a:lnTo>
                <a:lnTo>
                  <a:pt x="221" y="1170"/>
                </a:lnTo>
                <a:lnTo>
                  <a:pt x="221" y="1170"/>
                </a:lnTo>
                <a:lnTo>
                  <a:pt x="201" y="1330"/>
                </a:lnTo>
                <a:lnTo>
                  <a:pt x="201" y="1330"/>
                </a:lnTo>
                <a:lnTo>
                  <a:pt x="197" y="1344"/>
                </a:lnTo>
                <a:lnTo>
                  <a:pt x="191" y="1357"/>
                </a:lnTo>
                <a:lnTo>
                  <a:pt x="183" y="1366"/>
                </a:lnTo>
                <a:lnTo>
                  <a:pt x="179" y="1369"/>
                </a:lnTo>
                <a:lnTo>
                  <a:pt x="174" y="1372"/>
                </a:lnTo>
                <a:lnTo>
                  <a:pt x="174" y="1372"/>
                </a:lnTo>
                <a:lnTo>
                  <a:pt x="168" y="1375"/>
                </a:lnTo>
                <a:lnTo>
                  <a:pt x="162" y="1380"/>
                </a:lnTo>
                <a:lnTo>
                  <a:pt x="158" y="1384"/>
                </a:lnTo>
                <a:lnTo>
                  <a:pt x="158" y="1384"/>
                </a:lnTo>
                <a:lnTo>
                  <a:pt x="156" y="1372"/>
                </a:lnTo>
                <a:lnTo>
                  <a:pt x="155" y="1348"/>
                </a:lnTo>
                <a:lnTo>
                  <a:pt x="155" y="1348"/>
                </a:lnTo>
                <a:lnTo>
                  <a:pt x="156" y="1338"/>
                </a:lnTo>
                <a:lnTo>
                  <a:pt x="161" y="1317"/>
                </a:lnTo>
                <a:lnTo>
                  <a:pt x="171" y="1263"/>
                </a:lnTo>
                <a:lnTo>
                  <a:pt x="183" y="1209"/>
                </a:lnTo>
                <a:lnTo>
                  <a:pt x="189" y="1177"/>
                </a:lnTo>
                <a:lnTo>
                  <a:pt x="189" y="1177"/>
                </a:lnTo>
                <a:lnTo>
                  <a:pt x="192" y="1161"/>
                </a:lnTo>
                <a:lnTo>
                  <a:pt x="198" y="1138"/>
                </a:lnTo>
                <a:lnTo>
                  <a:pt x="204" y="1117"/>
                </a:lnTo>
                <a:lnTo>
                  <a:pt x="206" y="1107"/>
                </a:lnTo>
                <a:lnTo>
                  <a:pt x="207" y="1101"/>
                </a:lnTo>
                <a:lnTo>
                  <a:pt x="207" y="1101"/>
                </a:lnTo>
                <a:lnTo>
                  <a:pt x="203" y="1078"/>
                </a:lnTo>
                <a:lnTo>
                  <a:pt x="195" y="1044"/>
                </a:lnTo>
                <a:lnTo>
                  <a:pt x="185" y="1000"/>
                </a:lnTo>
                <a:lnTo>
                  <a:pt x="185" y="100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0AB0A944-FF9D-4C22-A584-DEAF7DFA209F}"/>
              </a:ext>
            </a:extLst>
          </p:cNvPr>
          <p:cNvSpPr>
            <a:spLocks/>
          </p:cNvSpPr>
          <p:nvPr/>
        </p:nvSpPr>
        <p:spPr bwMode="auto">
          <a:xfrm>
            <a:off x="6863640" y="3737393"/>
            <a:ext cx="1976671" cy="2706653"/>
          </a:xfrm>
          <a:custGeom>
            <a:avLst/>
            <a:gdLst>
              <a:gd name="T0" fmla="*/ 69 w 1140"/>
              <a:gd name="T1" fmla="*/ 252 h 1561"/>
              <a:gd name="T2" fmla="*/ 0 w 1140"/>
              <a:gd name="T3" fmla="*/ 358 h 1561"/>
              <a:gd name="T4" fmla="*/ 86 w 1140"/>
              <a:gd name="T5" fmla="*/ 304 h 1561"/>
              <a:gd name="T6" fmla="*/ 302 w 1140"/>
              <a:gd name="T7" fmla="*/ 174 h 1561"/>
              <a:gd name="T8" fmla="*/ 288 w 1140"/>
              <a:gd name="T9" fmla="*/ 226 h 1561"/>
              <a:gd name="T10" fmla="*/ 269 w 1140"/>
              <a:gd name="T11" fmla="*/ 324 h 1561"/>
              <a:gd name="T12" fmla="*/ 309 w 1140"/>
              <a:gd name="T13" fmla="*/ 504 h 1561"/>
              <a:gd name="T14" fmla="*/ 386 w 1140"/>
              <a:gd name="T15" fmla="*/ 742 h 1561"/>
              <a:gd name="T16" fmla="*/ 479 w 1140"/>
              <a:gd name="T17" fmla="*/ 928 h 1561"/>
              <a:gd name="T18" fmla="*/ 648 w 1140"/>
              <a:gd name="T19" fmla="*/ 1096 h 1561"/>
              <a:gd name="T20" fmla="*/ 672 w 1140"/>
              <a:gd name="T21" fmla="*/ 1210 h 1561"/>
              <a:gd name="T22" fmla="*/ 653 w 1140"/>
              <a:gd name="T23" fmla="*/ 1372 h 1561"/>
              <a:gd name="T24" fmla="*/ 603 w 1140"/>
              <a:gd name="T25" fmla="*/ 1396 h 1561"/>
              <a:gd name="T26" fmla="*/ 543 w 1140"/>
              <a:gd name="T27" fmla="*/ 1401 h 1561"/>
              <a:gd name="T28" fmla="*/ 597 w 1140"/>
              <a:gd name="T29" fmla="*/ 1419 h 1561"/>
              <a:gd name="T30" fmla="*/ 615 w 1140"/>
              <a:gd name="T31" fmla="*/ 1440 h 1561"/>
              <a:gd name="T32" fmla="*/ 585 w 1140"/>
              <a:gd name="T33" fmla="*/ 1428 h 1561"/>
              <a:gd name="T34" fmla="*/ 563 w 1140"/>
              <a:gd name="T35" fmla="*/ 1464 h 1561"/>
              <a:gd name="T36" fmla="*/ 575 w 1140"/>
              <a:gd name="T37" fmla="*/ 1474 h 1561"/>
              <a:gd name="T38" fmla="*/ 605 w 1140"/>
              <a:gd name="T39" fmla="*/ 1476 h 1561"/>
              <a:gd name="T40" fmla="*/ 536 w 1140"/>
              <a:gd name="T41" fmla="*/ 1492 h 1561"/>
              <a:gd name="T42" fmla="*/ 488 w 1140"/>
              <a:gd name="T43" fmla="*/ 1498 h 1561"/>
              <a:gd name="T44" fmla="*/ 492 w 1140"/>
              <a:gd name="T45" fmla="*/ 1507 h 1561"/>
              <a:gd name="T46" fmla="*/ 557 w 1140"/>
              <a:gd name="T47" fmla="*/ 1510 h 1561"/>
              <a:gd name="T48" fmla="*/ 570 w 1140"/>
              <a:gd name="T49" fmla="*/ 1524 h 1561"/>
              <a:gd name="T50" fmla="*/ 515 w 1140"/>
              <a:gd name="T51" fmla="*/ 1539 h 1561"/>
              <a:gd name="T52" fmla="*/ 515 w 1140"/>
              <a:gd name="T53" fmla="*/ 1555 h 1561"/>
              <a:gd name="T54" fmla="*/ 597 w 1140"/>
              <a:gd name="T55" fmla="*/ 1531 h 1561"/>
              <a:gd name="T56" fmla="*/ 639 w 1140"/>
              <a:gd name="T57" fmla="*/ 1513 h 1561"/>
              <a:gd name="T58" fmla="*/ 666 w 1140"/>
              <a:gd name="T59" fmla="*/ 1498 h 1561"/>
              <a:gd name="T60" fmla="*/ 695 w 1140"/>
              <a:gd name="T61" fmla="*/ 1510 h 1561"/>
              <a:gd name="T62" fmla="*/ 686 w 1140"/>
              <a:gd name="T63" fmla="*/ 1492 h 1561"/>
              <a:gd name="T64" fmla="*/ 656 w 1140"/>
              <a:gd name="T65" fmla="*/ 1449 h 1561"/>
              <a:gd name="T66" fmla="*/ 671 w 1140"/>
              <a:gd name="T67" fmla="*/ 1444 h 1561"/>
              <a:gd name="T68" fmla="*/ 704 w 1140"/>
              <a:gd name="T69" fmla="*/ 1453 h 1561"/>
              <a:gd name="T70" fmla="*/ 686 w 1140"/>
              <a:gd name="T71" fmla="*/ 1425 h 1561"/>
              <a:gd name="T72" fmla="*/ 702 w 1140"/>
              <a:gd name="T73" fmla="*/ 1357 h 1561"/>
              <a:gd name="T74" fmla="*/ 698 w 1140"/>
              <a:gd name="T75" fmla="*/ 1353 h 1561"/>
              <a:gd name="T76" fmla="*/ 684 w 1140"/>
              <a:gd name="T77" fmla="*/ 1305 h 1561"/>
              <a:gd name="T78" fmla="*/ 719 w 1140"/>
              <a:gd name="T79" fmla="*/ 1203 h 1561"/>
              <a:gd name="T80" fmla="*/ 710 w 1140"/>
              <a:gd name="T81" fmla="*/ 1150 h 1561"/>
              <a:gd name="T82" fmla="*/ 815 w 1140"/>
              <a:gd name="T83" fmla="*/ 1156 h 1561"/>
              <a:gd name="T84" fmla="*/ 929 w 1140"/>
              <a:gd name="T85" fmla="*/ 1249 h 1561"/>
              <a:gd name="T86" fmla="*/ 998 w 1140"/>
              <a:gd name="T87" fmla="*/ 1306 h 1561"/>
              <a:gd name="T88" fmla="*/ 1043 w 1140"/>
              <a:gd name="T89" fmla="*/ 1360 h 1561"/>
              <a:gd name="T90" fmla="*/ 1050 w 1140"/>
              <a:gd name="T91" fmla="*/ 1354 h 1561"/>
              <a:gd name="T92" fmla="*/ 1079 w 1140"/>
              <a:gd name="T93" fmla="*/ 1336 h 1561"/>
              <a:gd name="T94" fmla="*/ 1106 w 1140"/>
              <a:gd name="T95" fmla="*/ 1314 h 1561"/>
              <a:gd name="T96" fmla="*/ 1122 w 1140"/>
              <a:gd name="T97" fmla="*/ 1303 h 1561"/>
              <a:gd name="T98" fmla="*/ 1140 w 1140"/>
              <a:gd name="T99" fmla="*/ 1281 h 1561"/>
              <a:gd name="T100" fmla="*/ 1134 w 1140"/>
              <a:gd name="T101" fmla="*/ 1245 h 1561"/>
              <a:gd name="T102" fmla="*/ 1095 w 1140"/>
              <a:gd name="T103" fmla="*/ 1131 h 1561"/>
              <a:gd name="T104" fmla="*/ 1022 w 1140"/>
              <a:gd name="T105" fmla="*/ 924 h 1561"/>
              <a:gd name="T106" fmla="*/ 941 w 1140"/>
              <a:gd name="T107" fmla="*/ 751 h 1561"/>
              <a:gd name="T108" fmla="*/ 783 w 1140"/>
              <a:gd name="T109" fmla="*/ 598 h 1561"/>
              <a:gd name="T110" fmla="*/ 513 w 1140"/>
              <a:gd name="T111" fmla="*/ 435 h 1561"/>
              <a:gd name="T112" fmla="*/ 389 w 1140"/>
              <a:gd name="T113" fmla="*/ 360 h 1561"/>
              <a:gd name="T114" fmla="*/ 372 w 1140"/>
              <a:gd name="T115" fmla="*/ 313 h 1561"/>
              <a:gd name="T116" fmla="*/ 414 w 1140"/>
              <a:gd name="T117" fmla="*/ 183 h 1561"/>
              <a:gd name="T118" fmla="*/ 432 w 1140"/>
              <a:gd name="T119" fmla="*/ 73 h 1561"/>
              <a:gd name="T120" fmla="*/ 368 w 1140"/>
              <a:gd name="T121" fmla="*/ 10 h 1561"/>
              <a:gd name="T122" fmla="*/ 306 w 1140"/>
              <a:gd name="T123" fmla="*/ 1 h 1561"/>
              <a:gd name="T124" fmla="*/ 234 w 1140"/>
              <a:gd name="T125" fmla="*/ 58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40" h="1561">
                <a:moveTo>
                  <a:pt x="209" y="111"/>
                </a:moveTo>
                <a:lnTo>
                  <a:pt x="209" y="111"/>
                </a:lnTo>
                <a:lnTo>
                  <a:pt x="150" y="172"/>
                </a:lnTo>
                <a:lnTo>
                  <a:pt x="104" y="219"/>
                </a:lnTo>
                <a:lnTo>
                  <a:pt x="84" y="238"/>
                </a:lnTo>
                <a:lnTo>
                  <a:pt x="69" y="252"/>
                </a:lnTo>
                <a:lnTo>
                  <a:pt x="69" y="252"/>
                </a:lnTo>
                <a:lnTo>
                  <a:pt x="57" y="264"/>
                </a:lnTo>
                <a:lnTo>
                  <a:pt x="44" y="280"/>
                </a:lnTo>
                <a:lnTo>
                  <a:pt x="32" y="298"/>
                </a:lnTo>
                <a:lnTo>
                  <a:pt x="20" y="316"/>
                </a:lnTo>
                <a:lnTo>
                  <a:pt x="11" y="333"/>
                </a:lnTo>
                <a:lnTo>
                  <a:pt x="3" y="348"/>
                </a:lnTo>
                <a:lnTo>
                  <a:pt x="0" y="358"/>
                </a:lnTo>
                <a:lnTo>
                  <a:pt x="0" y="361"/>
                </a:lnTo>
                <a:lnTo>
                  <a:pt x="2" y="364"/>
                </a:lnTo>
                <a:lnTo>
                  <a:pt x="2" y="364"/>
                </a:lnTo>
                <a:lnTo>
                  <a:pt x="6" y="363"/>
                </a:lnTo>
                <a:lnTo>
                  <a:pt x="15" y="357"/>
                </a:lnTo>
                <a:lnTo>
                  <a:pt x="45" y="336"/>
                </a:lnTo>
                <a:lnTo>
                  <a:pt x="86" y="304"/>
                </a:lnTo>
                <a:lnTo>
                  <a:pt x="131" y="268"/>
                </a:lnTo>
                <a:lnTo>
                  <a:pt x="215" y="199"/>
                </a:lnTo>
                <a:lnTo>
                  <a:pt x="252" y="169"/>
                </a:lnTo>
                <a:lnTo>
                  <a:pt x="305" y="151"/>
                </a:lnTo>
                <a:lnTo>
                  <a:pt x="305" y="151"/>
                </a:lnTo>
                <a:lnTo>
                  <a:pt x="303" y="163"/>
                </a:lnTo>
                <a:lnTo>
                  <a:pt x="302" y="174"/>
                </a:lnTo>
                <a:lnTo>
                  <a:pt x="297" y="184"/>
                </a:lnTo>
                <a:lnTo>
                  <a:pt x="297" y="184"/>
                </a:lnTo>
                <a:lnTo>
                  <a:pt x="294" y="196"/>
                </a:lnTo>
                <a:lnTo>
                  <a:pt x="291" y="207"/>
                </a:lnTo>
                <a:lnTo>
                  <a:pt x="288" y="220"/>
                </a:lnTo>
                <a:lnTo>
                  <a:pt x="288" y="220"/>
                </a:lnTo>
                <a:lnTo>
                  <a:pt x="288" y="226"/>
                </a:lnTo>
                <a:lnTo>
                  <a:pt x="288" y="231"/>
                </a:lnTo>
                <a:lnTo>
                  <a:pt x="285" y="234"/>
                </a:lnTo>
                <a:lnTo>
                  <a:pt x="285" y="234"/>
                </a:lnTo>
                <a:lnTo>
                  <a:pt x="281" y="246"/>
                </a:lnTo>
                <a:lnTo>
                  <a:pt x="275" y="271"/>
                </a:lnTo>
                <a:lnTo>
                  <a:pt x="270" y="306"/>
                </a:lnTo>
                <a:lnTo>
                  <a:pt x="269" y="324"/>
                </a:lnTo>
                <a:lnTo>
                  <a:pt x="267" y="343"/>
                </a:lnTo>
                <a:lnTo>
                  <a:pt x="267" y="343"/>
                </a:lnTo>
                <a:lnTo>
                  <a:pt x="269" y="355"/>
                </a:lnTo>
                <a:lnTo>
                  <a:pt x="272" y="370"/>
                </a:lnTo>
                <a:lnTo>
                  <a:pt x="281" y="408"/>
                </a:lnTo>
                <a:lnTo>
                  <a:pt x="294" y="454"/>
                </a:lnTo>
                <a:lnTo>
                  <a:pt x="309" y="504"/>
                </a:lnTo>
                <a:lnTo>
                  <a:pt x="339" y="595"/>
                </a:lnTo>
                <a:lnTo>
                  <a:pt x="350" y="628"/>
                </a:lnTo>
                <a:lnTo>
                  <a:pt x="356" y="649"/>
                </a:lnTo>
                <a:lnTo>
                  <a:pt x="356" y="649"/>
                </a:lnTo>
                <a:lnTo>
                  <a:pt x="360" y="670"/>
                </a:lnTo>
                <a:lnTo>
                  <a:pt x="371" y="702"/>
                </a:lnTo>
                <a:lnTo>
                  <a:pt x="386" y="742"/>
                </a:lnTo>
                <a:lnTo>
                  <a:pt x="404" y="787"/>
                </a:lnTo>
                <a:lnTo>
                  <a:pt x="423" y="831"/>
                </a:lnTo>
                <a:lnTo>
                  <a:pt x="443" y="873"/>
                </a:lnTo>
                <a:lnTo>
                  <a:pt x="462" y="906"/>
                </a:lnTo>
                <a:lnTo>
                  <a:pt x="470" y="918"/>
                </a:lnTo>
                <a:lnTo>
                  <a:pt x="479" y="928"/>
                </a:lnTo>
                <a:lnTo>
                  <a:pt x="479" y="928"/>
                </a:lnTo>
                <a:lnTo>
                  <a:pt x="495" y="943"/>
                </a:lnTo>
                <a:lnTo>
                  <a:pt x="518" y="963"/>
                </a:lnTo>
                <a:lnTo>
                  <a:pt x="566" y="1002"/>
                </a:lnTo>
                <a:lnTo>
                  <a:pt x="623" y="1047"/>
                </a:lnTo>
                <a:lnTo>
                  <a:pt x="623" y="1047"/>
                </a:lnTo>
                <a:lnTo>
                  <a:pt x="630" y="1062"/>
                </a:lnTo>
                <a:lnTo>
                  <a:pt x="648" y="1096"/>
                </a:lnTo>
                <a:lnTo>
                  <a:pt x="657" y="1117"/>
                </a:lnTo>
                <a:lnTo>
                  <a:pt x="665" y="1137"/>
                </a:lnTo>
                <a:lnTo>
                  <a:pt x="671" y="1155"/>
                </a:lnTo>
                <a:lnTo>
                  <a:pt x="672" y="1164"/>
                </a:lnTo>
                <a:lnTo>
                  <a:pt x="672" y="1170"/>
                </a:lnTo>
                <a:lnTo>
                  <a:pt x="672" y="1170"/>
                </a:lnTo>
                <a:lnTo>
                  <a:pt x="672" y="1210"/>
                </a:lnTo>
                <a:lnTo>
                  <a:pt x="672" y="1249"/>
                </a:lnTo>
                <a:lnTo>
                  <a:pt x="672" y="1249"/>
                </a:lnTo>
                <a:lnTo>
                  <a:pt x="671" y="1279"/>
                </a:lnTo>
                <a:lnTo>
                  <a:pt x="665" y="1318"/>
                </a:lnTo>
                <a:lnTo>
                  <a:pt x="659" y="1353"/>
                </a:lnTo>
                <a:lnTo>
                  <a:pt x="656" y="1365"/>
                </a:lnTo>
                <a:lnTo>
                  <a:pt x="653" y="1372"/>
                </a:lnTo>
                <a:lnTo>
                  <a:pt x="653" y="1372"/>
                </a:lnTo>
                <a:lnTo>
                  <a:pt x="641" y="1396"/>
                </a:lnTo>
                <a:lnTo>
                  <a:pt x="641" y="1396"/>
                </a:lnTo>
                <a:lnTo>
                  <a:pt x="630" y="1398"/>
                </a:lnTo>
                <a:lnTo>
                  <a:pt x="618" y="1398"/>
                </a:lnTo>
                <a:lnTo>
                  <a:pt x="603" y="1396"/>
                </a:lnTo>
                <a:lnTo>
                  <a:pt x="603" y="1396"/>
                </a:lnTo>
                <a:lnTo>
                  <a:pt x="579" y="1395"/>
                </a:lnTo>
                <a:lnTo>
                  <a:pt x="566" y="1395"/>
                </a:lnTo>
                <a:lnTo>
                  <a:pt x="566" y="1395"/>
                </a:lnTo>
                <a:lnTo>
                  <a:pt x="551" y="1395"/>
                </a:lnTo>
                <a:lnTo>
                  <a:pt x="551" y="1395"/>
                </a:lnTo>
                <a:lnTo>
                  <a:pt x="548" y="1396"/>
                </a:lnTo>
                <a:lnTo>
                  <a:pt x="543" y="1401"/>
                </a:lnTo>
                <a:lnTo>
                  <a:pt x="537" y="1407"/>
                </a:lnTo>
                <a:lnTo>
                  <a:pt x="555" y="1408"/>
                </a:lnTo>
                <a:lnTo>
                  <a:pt x="555" y="1408"/>
                </a:lnTo>
                <a:lnTo>
                  <a:pt x="566" y="1410"/>
                </a:lnTo>
                <a:lnTo>
                  <a:pt x="566" y="1410"/>
                </a:lnTo>
                <a:lnTo>
                  <a:pt x="579" y="1414"/>
                </a:lnTo>
                <a:lnTo>
                  <a:pt x="597" y="1419"/>
                </a:lnTo>
                <a:lnTo>
                  <a:pt x="597" y="1419"/>
                </a:lnTo>
                <a:lnTo>
                  <a:pt x="608" y="1420"/>
                </a:lnTo>
                <a:lnTo>
                  <a:pt x="617" y="1422"/>
                </a:lnTo>
                <a:lnTo>
                  <a:pt x="617" y="1422"/>
                </a:lnTo>
                <a:lnTo>
                  <a:pt x="627" y="1425"/>
                </a:lnTo>
                <a:lnTo>
                  <a:pt x="633" y="1426"/>
                </a:lnTo>
                <a:lnTo>
                  <a:pt x="615" y="1440"/>
                </a:lnTo>
                <a:lnTo>
                  <a:pt x="615" y="1440"/>
                </a:lnTo>
                <a:lnTo>
                  <a:pt x="593" y="1426"/>
                </a:lnTo>
                <a:lnTo>
                  <a:pt x="593" y="1426"/>
                </a:lnTo>
                <a:lnTo>
                  <a:pt x="588" y="1425"/>
                </a:lnTo>
                <a:lnTo>
                  <a:pt x="587" y="1426"/>
                </a:lnTo>
                <a:lnTo>
                  <a:pt x="585" y="1428"/>
                </a:lnTo>
                <a:lnTo>
                  <a:pt x="585" y="1428"/>
                </a:lnTo>
                <a:lnTo>
                  <a:pt x="587" y="1434"/>
                </a:lnTo>
                <a:lnTo>
                  <a:pt x="590" y="1441"/>
                </a:lnTo>
                <a:lnTo>
                  <a:pt x="596" y="1450"/>
                </a:lnTo>
                <a:lnTo>
                  <a:pt x="596" y="1450"/>
                </a:lnTo>
                <a:lnTo>
                  <a:pt x="581" y="1458"/>
                </a:lnTo>
                <a:lnTo>
                  <a:pt x="563" y="1464"/>
                </a:lnTo>
                <a:lnTo>
                  <a:pt x="563" y="1464"/>
                </a:lnTo>
                <a:lnTo>
                  <a:pt x="560" y="1467"/>
                </a:lnTo>
                <a:lnTo>
                  <a:pt x="552" y="1471"/>
                </a:lnTo>
                <a:lnTo>
                  <a:pt x="543" y="1480"/>
                </a:lnTo>
                <a:lnTo>
                  <a:pt x="551" y="1477"/>
                </a:lnTo>
                <a:lnTo>
                  <a:pt x="551" y="1477"/>
                </a:lnTo>
                <a:lnTo>
                  <a:pt x="561" y="1477"/>
                </a:lnTo>
                <a:lnTo>
                  <a:pt x="575" y="1474"/>
                </a:lnTo>
                <a:lnTo>
                  <a:pt x="575" y="1474"/>
                </a:lnTo>
                <a:lnTo>
                  <a:pt x="591" y="1470"/>
                </a:lnTo>
                <a:lnTo>
                  <a:pt x="602" y="1468"/>
                </a:lnTo>
                <a:lnTo>
                  <a:pt x="602" y="1468"/>
                </a:lnTo>
                <a:lnTo>
                  <a:pt x="605" y="1471"/>
                </a:lnTo>
                <a:lnTo>
                  <a:pt x="605" y="1474"/>
                </a:lnTo>
                <a:lnTo>
                  <a:pt x="605" y="1476"/>
                </a:lnTo>
                <a:lnTo>
                  <a:pt x="605" y="1476"/>
                </a:lnTo>
                <a:lnTo>
                  <a:pt x="602" y="1479"/>
                </a:lnTo>
                <a:lnTo>
                  <a:pt x="587" y="1482"/>
                </a:lnTo>
                <a:lnTo>
                  <a:pt x="587" y="1482"/>
                </a:lnTo>
                <a:lnTo>
                  <a:pt x="561" y="1488"/>
                </a:lnTo>
                <a:lnTo>
                  <a:pt x="536" y="1492"/>
                </a:lnTo>
                <a:lnTo>
                  <a:pt x="536" y="1492"/>
                </a:lnTo>
                <a:lnTo>
                  <a:pt x="516" y="1495"/>
                </a:lnTo>
                <a:lnTo>
                  <a:pt x="510" y="1495"/>
                </a:lnTo>
                <a:lnTo>
                  <a:pt x="506" y="1495"/>
                </a:lnTo>
                <a:lnTo>
                  <a:pt x="506" y="1495"/>
                </a:lnTo>
                <a:lnTo>
                  <a:pt x="497" y="1495"/>
                </a:lnTo>
                <a:lnTo>
                  <a:pt x="491" y="1495"/>
                </a:lnTo>
                <a:lnTo>
                  <a:pt x="488" y="1498"/>
                </a:lnTo>
                <a:lnTo>
                  <a:pt x="488" y="1498"/>
                </a:lnTo>
                <a:lnTo>
                  <a:pt x="483" y="1504"/>
                </a:lnTo>
                <a:lnTo>
                  <a:pt x="482" y="1507"/>
                </a:lnTo>
                <a:lnTo>
                  <a:pt x="482" y="1510"/>
                </a:lnTo>
                <a:lnTo>
                  <a:pt x="482" y="1510"/>
                </a:lnTo>
                <a:lnTo>
                  <a:pt x="486" y="1509"/>
                </a:lnTo>
                <a:lnTo>
                  <a:pt x="492" y="1507"/>
                </a:lnTo>
                <a:lnTo>
                  <a:pt x="501" y="1504"/>
                </a:lnTo>
                <a:lnTo>
                  <a:pt x="501" y="1504"/>
                </a:lnTo>
                <a:lnTo>
                  <a:pt x="515" y="1507"/>
                </a:lnTo>
                <a:lnTo>
                  <a:pt x="525" y="1509"/>
                </a:lnTo>
                <a:lnTo>
                  <a:pt x="536" y="1510"/>
                </a:lnTo>
                <a:lnTo>
                  <a:pt x="536" y="1510"/>
                </a:lnTo>
                <a:lnTo>
                  <a:pt x="557" y="1510"/>
                </a:lnTo>
                <a:lnTo>
                  <a:pt x="569" y="1512"/>
                </a:lnTo>
                <a:lnTo>
                  <a:pt x="569" y="1512"/>
                </a:lnTo>
                <a:lnTo>
                  <a:pt x="573" y="1516"/>
                </a:lnTo>
                <a:lnTo>
                  <a:pt x="575" y="1519"/>
                </a:lnTo>
                <a:lnTo>
                  <a:pt x="573" y="1522"/>
                </a:lnTo>
                <a:lnTo>
                  <a:pt x="573" y="1522"/>
                </a:lnTo>
                <a:lnTo>
                  <a:pt x="570" y="1524"/>
                </a:lnTo>
                <a:lnTo>
                  <a:pt x="563" y="1527"/>
                </a:lnTo>
                <a:lnTo>
                  <a:pt x="552" y="1530"/>
                </a:lnTo>
                <a:lnTo>
                  <a:pt x="540" y="1531"/>
                </a:lnTo>
                <a:lnTo>
                  <a:pt x="540" y="1531"/>
                </a:lnTo>
                <a:lnTo>
                  <a:pt x="533" y="1533"/>
                </a:lnTo>
                <a:lnTo>
                  <a:pt x="527" y="1534"/>
                </a:lnTo>
                <a:lnTo>
                  <a:pt x="515" y="1539"/>
                </a:lnTo>
                <a:lnTo>
                  <a:pt x="501" y="1545"/>
                </a:lnTo>
                <a:lnTo>
                  <a:pt x="501" y="1545"/>
                </a:lnTo>
                <a:lnTo>
                  <a:pt x="492" y="1561"/>
                </a:lnTo>
                <a:lnTo>
                  <a:pt x="492" y="1561"/>
                </a:lnTo>
                <a:lnTo>
                  <a:pt x="507" y="1555"/>
                </a:lnTo>
                <a:lnTo>
                  <a:pt x="507" y="1555"/>
                </a:lnTo>
                <a:lnTo>
                  <a:pt x="515" y="1555"/>
                </a:lnTo>
                <a:lnTo>
                  <a:pt x="531" y="1554"/>
                </a:lnTo>
                <a:lnTo>
                  <a:pt x="531" y="1554"/>
                </a:lnTo>
                <a:lnTo>
                  <a:pt x="561" y="1548"/>
                </a:lnTo>
                <a:lnTo>
                  <a:pt x="578" y="1543"/>
                </a:lnTo>
                <a:lnTo>
                  <a:pt x="590" y="1537"/>
                </a:lnTo>
                <a:lnTo>
                  <a:pt x="590" y="1537"/>
                </a:lnTo>
                <a:lnTo>
                  <a:pt x="597" y="1531"/>
                </a:lnTo>
                <a:lnTo>
                  <a:pt x="603" y="1525"/>
                </a:lnTo>
                <a:lnTo>
                  <a:pt x="609" y="1519"/>
                </a:lnTo>
                <a:lnTo>
                  <a:pt x="612" y="1518"/>
                </a:lnTo>
                <a:lnTo>
                  <a:pt x="617" y="1518"/>
                </a:lnTo>
                <a:lnTo>
                  <a:pt x="617" y="1518"/>
                </a:lnTo>
                <a:lnTo>
                  <a:pt x="630" y="1516"/>
                </a:lnTo>
                <a:lnTo>
                  <a:pt x="639" y="1513"/>
                </a:lnTo>
                <a:lnTo>
                  <a:pt x="639" y="1513"/>
                </a:lnTo>
                <a:lnTo>
                  <a:pt x="657" y="1501"/>
                </a:lnTo>
                <a:lnTo>
                  <a:pt x="657" y="1501"/>
                </a:lnTo>
                <a:lnTo>
                  <a:pt x="662" y="1500"/>
                </a:lnTo>
                <a:lnTo>
                  <a:pt x="663" y="1500"/>
                </a:lnTo>
                <a:lnTo>
                  <a:pt x="663" y="1500"/>
                </a:lnTo>
                <a:lnTo>
                  <a:pt x="666" y="1498"/>
                </a:lnTo>
                <a:lnTo>
                  <a:pt x="669" y="1500"/>
                </a:lnTo>
                <a:lnTo>
                  <a:pt x="669" y="1500"/>
                </a:lnTo>
                <a:lnTo>
                  <a:pt x="686" y="1516"/>
                </a:lnTo>
                <a:lnTo>
                  <a:pt x="686" y="1516"/>
                </a:lnTo>
                <a:lnTo>
                  <a:pt x="695" y="1522"/>
                </a:lnTo>
                <a:lnTo>
                  <a:pt x="695" y="1510"/>
                </a:lnTo>
                <a:lnTo>
                  <a:pt x="695" y="1510"/>
                </a:lnTo>
                <a:lnTo>
                  <a:pt x="696" y="1507"/>
                </a:lnTo>
                <a:lnTo>
                  <a:pt x="696" y="1504"/>
                </a:lnTo>
                <a:lnTo>
                  <a:pt x="695" y="1500"/>
                </a:lnTo>
                <a:lnTo>
                  <a:pt x="695" y="1500"/>
                </a:lnTo>
                <a:lnTo>
                  <a:pt x="693" y="1497"/>
                </a:lnTo>
                <a:lnTo>
                  <a:pt x="686" y="1492"/>
                </a:lnTo>
                <a:lnTo>
                  <a:pt x="686" y="1492"/>
                </a:lnTo>
                <a:lnTo>
                  <a:pt x="672" y="1483"/>
                </a:lnTo>
                <a:lnTo>
                  <a:pt x="668" y="1479"/>
                </a:lnTo>
                <a:lnTo>
                  <a:pt x="663" y="1474"/>
                </a:lnTo>
                <a:lnTo>
                  <a:pt x="663" y="1474"/>
                </a:lnTo>
                <a:lnTo>
                  <a:pt x="659" y="1467"/>
                </a:lnTo>
                <a:lnTo>
                  <a:pt x="657" y="1458"/>
                </a:lnTo>
                <a:lnTo>
                  <a:pt x="656" y="1449"/>
                </a:lnTo>
                <a:lnTo>
                  <a:pt x="657" y="1444"/>
                </a:lnTo>
                <a:lnTo>
                  <a:pt x="657" y="1444"/>
                </a:lnTo>
                <a:lnTo>
                  <a:pt x="659" y="1443"/>
                </a:lnTo>
                <a:lnTo>
                  <a:pt x="663" y="1441"/>
                </a:lnTo>
                <a:lnTo>
                  <a:pt x="668" y="1443"/>
                </a:lnTo>
                <a:lnTo>
                  <a:pt x="671" y="1444"/>
                </a:lnTo>
                <a:lnTo>
                  <a:pt x="671" y="1444"/>
                </a:lnTo>
                <a:lnTo>
                  <a:pt x="701" y="1480"/>
                </a:lnTo>
                <a:lnTo>
                  <a:pt x="704" y="1471"/>
                </a:lnTo>
                <a:lnTo>
                  <a:pt x="704" y="1471"/>
                </a:lnTo>
                <a:lnTo>
                  <a:pt x="705" y="1467"/>
                </a:lnTo>
                <a:lnTo>
                  <a:pt x="707" y="1459"/>
                </a:lnTo>
                <a:lnTo>
                  <a:pt x="707" y="1459"/>
                </a:lnTo>
                <a:lnTo>
                  <a:pt x="704" y="1453"/>
                </a:lnTo>
                <a:lnTo>
                  <a:pt x="696" y="1440"/>
                </a:lnTo>
                <a:lnTo>
                  <a:pt x="696" y="1440"/>
                </a:lnTo>
                <a:lnTo>
                  <a:pt x="693" y="1435"/>
                </a:lnTo>
                <a:lnTo>
                  <a:pt x="690" y="1434"/>
                </a:lnTo>
                <a:lnTo>
                  <a:pt x="687" y="1431"/>
                </a:lnTo>
                <a:lnTo>
                  <a:pt x="686" y="1425"/>
                </a:lnTo>
                <a:lnTo>
                  <a:pt x="686" y="1425"/>
                </a:lnTo>
                <a:lnTo>
                  <a:pt x="684" y="1410"/>
                </a:lnTo>
                <a:lnTo>
                  <a:pt x="683" y="1404"/>
                </a:lnTo>
                <a:lnTo>
                  <a:pt x="684" y="1398"/>
                </a:lnTo>
                <a:lnTo>
                  <a:pt x="684" y="1398"/>
                </a:lnTo>
                <a:lnTo>
                  <a:pt x="696" y="1369"/>
                </a:lnTo>
                <a:lnTo>
                  <a:pt x="696" y="1369"/>
                </a:lnTo>
                <a:lnTo>
                  <a:pt x="702" y="1357"/>
                </a:lnTo>
                <a:lnTo>
                  <a:pt x="707" y="1351"/>
                </a:lnTo>
                <a:lnTo>
                  <a:pt x="707" y="1348"/>
                </a:lnTo>
                <a:lnTo>
                  <a:pt x="707" y="1347"/>
                </a:lnTo>
                <a:lnTo>
                  <a:pt x="707" y="1347"/>
                </a:lnTo>
                <a:lnTo>
                  <a:pt x="704" y="1345"/>
                </a:lnTo>
                <a:lnTo>
                  <a:pt x="702" y="1347"/>
                </a:lnTo>
                <a:lnTo>
                  <a:pt x="698" y="1353"/>
                </a:lnTo>
                <a:lnTo>
                  <a:pt x="698" y="1353"/>
                </a:lnTo>
                <a:lnTo>
                  <a:pt x="689" y="1362"/>
                </a:lnTo>
                <a:lnTo>
                  <a:pt x="680" y="1366"/>
                </a:lnTo>
                <a:lnTo>
                  <a:pt x="680" y="1366"/>
                </a:lnTo>
                <a:lnTo>
                  <a:pt x="681" y="1354"/>
                </a:lnTo>
                <a:lnTo>
                  <a:pt x="683" y="1323"/>
                </a:lnTo>
                <a:lnTo>
                  <a:pt x="684" y="1305"/>
                </a:lnTo>
                <a:lnTo>
                  <a:pt x="687" y="1287"/>
                </a:lnTo>
                <a:lnTo>
                  <a:pt x="692" y="1270"/>
                </a:lnTo>
                <a:lnTo>
                  <a:pt x="696" y="1257"/>
                </a:lnTo>
                <a:lnTo>
                  <a:pt x="696" y="1257"/>
                </a:lnTo>
                <a:lnTo>
                  <a:pt x="707" y="1237"/>
                </a:lnTo>
                <a:lnTo>
                  <a:pt x="713" y="1219"/>
                </a:lnTo>
                <a:lnTo>
                  <a:pt x="719" y="1203"/>
                </a:lnTo>
                <a:lnTo>
                  <a:pt x="720" y="1189"/>
                </a:lnTo>
                <a:lnTo>
                  <a:pt x="720" y="1189"/>
                </a:lnTo>
                <a:lnTo>
                  <a:pt x="720" y="1183"/>
                </a:lnTo>
                <a:lnTo>
                  <a:pt x="719" y="1177"/>
                </a:lnTo>
                <a:lnTo>
                  <a:pt x="716" y="1165"/>
                </a:lnTo>
                <a:lnTo>
                  <a:pt x="711" y="1156"/>
                </a:lnTo>
                <a:lnTo>
                  <a:pt x="710" y="1150"/>
                </a:lnTo>
                <a:lnTo>
                  <a:pt x="710" y="1150"/>
                </a:lnTo>
                <a:lnTo>
                  <a:pt x="714" y="1102"/>
                </a:lnTo>
                <a:lnTo>
                  <a:pt x="714" y="1102"/>
                </a:lnTo>
                <a:lnTo>
                  <a:pt x="756" y="1126"/>
                </a:lnTo>
                <a:lnTo>
                  <a:pt x="789" y="1144"/>
                </a:lnTo>
                <a:lnTo>
                  <a:pt x="804" y="1152"/>
                </a:lnTo>
                <a:lnTo>
                  <a:pt x="815" y="1156"/>
                </a:lnTo>
                <a:lnTo>
                  <a:pt x="815" y="1156"/>
                </a:lnTo>
                <a:lnTo>
                  <a:pt x="827" y="1162"/>
                </a:lnTo>
                <a:lnTo>
                  <a:pt x="840" y="1171"/>
                </a:lnTo>
                <a:lnTo>
                  <a:pt x="873" y="1200"/>
                </a:lnTo>
                <a:lnTo>
                  <a:pt x="906" y="1230"/>
                </a:lnTo>
                <a:lnTo>
                  <a:pt x="929" y="1249"/>
                </a:lnTo>
                <a:lnTo>
                  <a:pt x="929" y="1249"/>
                </a:lnTo>
                <a:lnTo>
                  <a:pt x="953" y="1264"/>
                </a:lnTo>
                <a:lnTo>
                  <a:pt x="960" y="1270"/>
                </a:lnTo>
                <a:lnTo>
                  <a:pt x="968" y="1278"/>
                </a:lnTo>
                <a:lnTo>
                  <a:pt x="968" y="1278"/>
                </a:lnTo>
                <a:lnTo>
                  <a:pt x="992" y="1302"/>
                </a:lnTo>
                <a:lnTo>
                  <a:pt x="992" y="1302"/>
                </a:lnTo>
                <a:lnTo>
                  <a:pt x="998" y="1306"/>
                </a:lnTo>
                <a:lnTo>
                  <a:pt x="1008" y="1312"/>
                </a:lnTo>
                <a:lnTo>
                  <a:pt x="1008" y="1312"/>
                </a:lnTo>
                <a:lnTo>
                  <a:pt x="1011" y="1317"/>
                </a:lnTo>
                <a:lnTo>
                  <a:pt x="1016" y="1323"/>
                </a:lnTo>
                <a:lnTo>
                  <a:pt x="1028" y="1339"/>
                </a:lnTo>
                <a:lnTo>
                  <a:pt x="1038" y="1354"/>
                </a:lnTo>
                <a:lnTo>
                  <a:pt x="1043" y="1360"/>
                </a:lnTo>
                <a:lnTo>
                  <a:pt x="1046" y="1363"/>
                </a:lnTo>
                <a:lnTo>
                  <a:pt x="1046" y="1363"/>
                </a:lnTo>
                <a:lnTo>
                  <a:pt x="1047" y="1363"/>
                </a:lnTo>
                <a:lnTo>
                  <a:pt x="1047" y="1362"/>
                </a:lnTo>
                <a:lnTo>
                  <a:pt x="1047" y="1359"/>
                </a:lnTo>
                <a:lnTo>
                  <a:pt x="1047" y="1356"/>
                </a:lnTo>
                <a:lnTo>
                  <a:pt x="1050" y="1354"/>
                </a:lnTo>
                <a:lnTo>
                  <a:pt x="1053" y="1350"/>
                </a:lnTo>
                <a:lnTo>
                  <a:pt x="1059" y="1347"/>
                </a:lnTo>
                <a:lnTo>
                  <a:pt x="1059" y="1347"/>
                </a:lnTo>
                <a:lnTo>
                  <a:pt x="1071" y="1342"/>
                </a:lnTo>
                <a:lnTo>
                  <a:pt x="1076" y="1339"/>
                </a:lnTo>
                <a:lnTo>
                  <a:pt x="1076" y="1339"/>
                </a:lnTo>
                <a:lnTo>
                  <a:pt x="1079" y="1336"/>
                </a:lnTo>
                <a:lnTo>
                  <a:pt x="1083" y="1330"/>
                </a:lnTo>
                <a:lnTo>
                  <a:pt x="1083" y="1330"/>
                </a:lnTo>
                <a:lnTo>
                  <a:pt x="1095" y="1314"/>
                </a:lnTo>
                <a:lnTo>
                  <a:pt x="1100" y="1306"/>
                </a:lnTo>
                <a:lnTo>
                  <a:pt x="1100" y="1306"/>
                </a:lnTo>
                <a:lnTo>
                  <a:pt x="1103" y="1312"/>
                </a:lnTo>
                <a:lnTo>
                  <a:pt x="1106" y="1314"/>
                </a:lnTo>
                <a:lnTo>
                  <a:pt x="1107" y="1315"/>
                </a:lnTo>
                <a:lnTo>
                  <a:pt x="1109" y="1315"/>
                </a:lnTo>
                <a:lnTo>
                  <a:pt x="1109" y="1315"/>
                </a:lnTo>
                <a:lnTo>
                  <a:pt x="1115" y="1311"/>
                </a:lnTo>
                <a:lnTo>
                  <a:pt x="1119" y="1306"/>
                </a:lnTo>
                <a:lnTo>
                  <a:pt x="1119" y="1306"/>
                </a:lnTo>
                <a:lnTo>
                  <a:pt x="1122" y="1303"/>
                </a:lnTo>
                <a:lnTo>
                  <a:pt x="1125" y="1300"/>
                </a:lnTo>
                <a:lnTo>
                  <a:pt x="1128" y="1297"/>
                </a:lnTo>
                <a:lnTo>
                  <a:pt x="1128" y="1297"/>
                </a:lnTo>
                <a:lnTo>
                  <a:pt x="1133" y="1294"/>
                </a:lnTo>
                <a:lnTo>
                  <a:pt x="1137" y="1288"/>
                </a:lnTo>
                <a:lnTo>
                  <a:pt x="1140" y="1281"/>
                </a:lnTo>
                <a:lnTo>
                  <a:pt x="1140" y="1281"/>
                </a:lnTo>
                <a:lnTo>
                  <a:pt x="1140" y="1272"/>
                </a:lnTo>
                <a:lnTo>
                  <a:pt x="1139" y="1266"/>
                </a:lnTo>
                <a:lnTo>
                  <a:pt x="1137" y="1260"/>
                </a:lnTo>
                <a:lnTo>
                  <a:pt x="1137" y="1260"/>
                </a:lnTo>
                <a:lnTo>
                  <a:pt x="1134" y="1254"/>
                </a:lnTo>
                <a:lnTo>
                  <a:pt x="1134" y="1251"/>
                </a:lnTo>
                <a:lnTo>
                  <a:pt x="1134" y="1245"/>
                </a:lnTo>
                <a:lnTo>
                  <a:pt x="1133" y="1237"/>
                </a:lnTo>
                <a:lnTo>
                  <a:pt x="1133" y="1237"/>
                </a:lnTo>
                <a:lnTo>
                  <a:pt x="1127" y="1219"/>
                </a:lnTo>
                <a:lnTo>
                  <a:pt x="1115" y="1189"/>
                </a:lnTo>
                <a:lnTo>
                  <a:pt x="1103" y="1158"/>
                </a:lnTo>
                <a:lnTo>
                  <a:pt x="1098" y="1143"/>
                </a:lnTo>
                <a:lnTo>
                  <a:pt x="1095" y="1131"/>
                </a:lnTo>
                <a:lnTo>
                  <a:pt x="1095" y="1131"/>
                </a:lnTo>
                <a:lnTo>
                  <a:pt x="1088" y="1089"/>
                </a:lnTo>
                <a:lnTo>
                  <a:pt x="1082" y="1069"/>
                </a:lnTo>
                <a:lnTo>
                  <a:pt x="1076" y="1051"/>
                </a:lnTo>
                <a:lnTo>
                  <a:pt x="1076" y="1051"/>
                </a:lnTo>
                <a:lnTo>
                  <a:pt x="1043" y="972"/>
                </a:lnTo>
                <a:lnTo>
                  <a:pt x="1022" y="924"/>
                </a:lnTo>
                <a:lnTo>
                  <a:pt x="1005" y="892"/>
                </a:lnTo>
                <a:lnTo>
                  <a:pt x="1005" y="892"/>
                </a:lnTo>
                <a:lnTo>
                  <a:pt x="999" y="879"/>
                </a:lnTo>
                <a:lnTo>
                  <a:pt x="990" y="858"/>
                </a:lnTo>
                <a:lnTo>
                  <a:pt x="966" y="805"/>
                </a:lnTo>
                <a:lnTo>
                  <a:pt x="953" y="777"/>
                </a:lnTo>
                <a:lnTo>
                  <a:pt x="941" y="751"/>
                </a:lnTo>
                <a:lnTo>
                  <a:pt x="927" y="729"/>
                </a:lnTo>
                <a:lnTo>
                  <a:pt x="921" y="720"/>
                </a:lnTo>
                <a:lnTo>
                  <a:pt x="915" y="714"/>
                </a:lnTo>
                <a:lnTo>
                  <a:pt x="915" y="714"/>
                </a:lnTo>
                <a:lnTo>
                  <a:pt x="882" y="682"/>
                </a:lnTo>
                <a:lnTo>
                  <a:pt x="837" y="643"/>
                </a:lnTo>
                <a:lnTo>
                  <a:pt x="783" y="598"/>
                </a:lnTo>
                <a:lnTo>
                  <a:pt x="722" y="550"/>
                </a:lnTo>
                <a:lnTo>
                  <a:pt x="722" y="550"/>
                </a:lnTo>
                <a:lnTo>
                  <a:pt x="689" y="526"/>
                </a:lnTo>
                <a:lnTo>
                  <a:pt x="653" y="505"/>
                </a:lnTo>
                <a:lnTo>
                  <a:pt x="617" y="486"/>
                </a:lnTo>
                <a:lnTo>
                  <a:pt x="581" y="466"/>
                </a:lnTo>
                <a:lnTo>
                  <a:pt x="513" y="435"/>
                </a:lnTo>
                <a:lnTo>
                  <a:pt x="486" y="421"/>
                </a:lnTo>
                <a:lnTo>
                  <a:pt x="464" y="409"/>
                </a:lnTo>
                <a:lnTo>
                  <a:pt x="464" y="409"/>
                </a:lnTo>
                <a:lnTo>
                  <a:pt x="429" y="390"/>
                </a:lnTo>
                <a:lnTo>
                  <a:pt x="413" y="381"/>
                </a:lnTo>
                <a:lnTo>
                  <a:pt x="399" y="370"/>
                </a:lnTo>
                <a:lnTo>
                  <a:pt x="389" y="360"/>
                </a:lnTo>
                <a:lnTo>
                  <a:pt x="384" y="354"/>
                </a:lnTo>
                <a:lnTo>
                  <a:pt x="380" y="346"/>
                </a:lnTo>
                <a:lnTo>
                  <a:pt x="377" y="340"/>
                </a:lnTo>
                <a:lnTo>
                  <a:pt x="375" y="331"/>
                </a:lnTo>
                <a:lnTo>
                  <a:pt x="374" y="324"/>
                </a:lnTo>
                <a:lnTo>
                  <a:pt x="372" y="313"/>
                </a:lnTo>
                <a:lnTo>
                  <a:pt x="372" y="313"/>
                </a:lnTo>
                <a:lnTo>
                  <a:pt x="374" y="295"/>
                </a:lnTo>
                <a:lnTo>
                  <a:pt x="378" y="276"/>
                </a:lnTo>
                <a:lnTo>
                  <a:pt x="383" y="258"/>
                </a:lnTo>
                <a:lnTo>
                  <a:pt x="389" y="241"/>
                </a:lnTo>
                <a:lnTo>
                  <a:pt x="402" y="211"/>
                </a:lnTo>
                <a:lnTo>
                  <a:pt x="414" y="183"/>
                </a:lnTo>
                <a:lnTo>
                  <a:pt x="414" y="183"/>
                </a:lnTo>
                <a:lnTo>
                  <a:pt x="426" y="154"/>
                </a:lnTo>
                <a:lnTo>
                  <a:pt x="431" y="139"/>
                </a:lnTo>
                <a:lnTo>
                  <a:pt x="434" y="124"/>
                </a:lnTo>
                <a:lnTo>
                  <a:pt x="437" y="111"/>
                </a:lnTo>
                <a:lnTo>
                  <a:pt x="438" y="96"/>
                </a:lnTo>
                <a:lnTo>
                  <a:pt x="437" y="84"/>
                </a:lnTo>
                <a:lnTo>
                  <a:pt x="432" y="73"/>
                </a:lnTo>
                <a:lnTo>
                  <a:pt x="432" y="73"/>
                </a:lnTo>
                <a:lnTo>
                  <a:pt x="426" y="63"/>
                </a:lnTo>
                <a:lnTo>
                  <a:pt x="417" y="51"/>
                </a:lnTo>
                <a:lnTo>
                  <a:pt x="405" y="37"/>
                </a:lnTo>
                <a:lnTo>
                  <a:pt x="392" y="25"/>
                </a:lnTo>
                <a:lnTo>
                  <a:pt x="377" y="15"/>
                </a:lnTo>
                <a:lnTo>
                  <a:pt x="368" y="10"/>
                </a:lnTo>
                <a:lnTo>
                  <a:pt x="359" y="6"/>
                </a:lnTo>
                <a:lnTo>
                  <a:pt x="350" y="3"/>
                </a:lnTo>
                <a:lnTo>
                  <a:pt x="339" y="1"/>
                </a:lnTo>
                <a:lnTo>
                  <a:pt x="329" y="0"/>
                </a:lnTo>
                <a:lnTo>
                  <a:pt x="317" y="0"/>
                </a:lnTo>
                <a:lnTo>
                  <a:pt x="317" y="0"/>
                </a:lnTo>
                <a:lnTo>
                  <a:pt x="306" y="1"/>
                </a:lnTo>
                <a:lnTo>
                  <a:pt x="297" y="3"/>
                </a:lnTo>
                <a:lnTo>
                  <a:pt x="279" y="9"/>
                </a:lnTo>
                <a:lnTo>
                  <a:pt x="267" y="16"/>
                </a:lnTo>
                <a:lnTo>
                  <a:pt x="255" y="25"/>
                </a:lnTo>
                <a:lnTo>
                  <a:pt x="248" y="34"/>
                </a:lnTo>
                <a:lnTo>
                  <a:pt x="242" y="43"/>
                </a:lnTo>
                <a:lnTo>
                  <a:pt x="234" y="58"/>
                </a:lnTo>
                <a:lnTo>
                  <a:pt x="234" y="58"/>
                </a:lnTo>
                <a:lnTo>
                  <a:pt x="218" y="90"/>
                </a:lnTo>
                <a:lnTo>
                  <a:pt x="209" y="111"/>
                </a:lnTo>
                <a:lnTo>
                  <a:pt x="209" y="11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7432103B-6ECC-49C3-A157-5531B978F7EC}"/>
              </a:ext>
            </a:extLst>
          </p:cNvPr>
          <p:cNvSpPr>
            <a:spLocks/>
          </p:cNvSpPr>
          <p:nvPr/>
        </p:nvSpPr>
        <p:spPr bwMode="auto">
          <a:xfrm>
            <a:off x="917501" y="4115175"/>
            <a:ext cx="2419524" cy="2269662"/>
          </a:xfrm>
          <a:custGeom>
            <a:avLst/>
            <a:gdLst>
              <a:gd name="T0" fmla="*/ 766 w 1114"/>
              <a:gd name="T1" fmla="*/ 103 h 1045"/>
              <a:gd name="T2" fmla="*/ 616 w 1114"/>
              <a:gd name="T3" fmla="*/ 70 h 1045"/>
              <a:gd name="T4" fmla="*/ 349 w 1114"/>
              <a:gd name="T5" fmla="*/ 126 h 1045"/>
              <a:gd name="T6" fmla="*/ 195 w 1114"/>
              <a:gd name="T7" fmla="*/ 265 h 1045"/>
              <a:gd name="T8" fmla="*/ 21 w 1114"/>
              <a:gd name="T9" fmla="*/ 490 h 1045"/>
              <a:gd name="T10" fmla="*/ 7 w 1114"/>
              <a:gd name="T11" fmla="*/ 540 h 1045"/>
              <a:gd name="T12" fmla="*/ 45 w 1114"/>
              <a:gd name="T13" fmla="*/ 562 h 1045"/>
              <a:gd name="T14" fmla="*/ 70 w 1114"/>
              <a:gd name="T15" fmla="*/ 562 h 1045"/>
              <a:gd name="T16" fmla="*/ 211 w 1114"/>
              <a:gd name="T17" fmla="*/ 577 h 1045"/>
              <a:gd name="T18" fmla="*/ 237 w 1114"/>
              <a:gd name="T19" fmla="*/ 699 h 1045"/>
              <a:gd name="T20" fmla="*/ 246 w 1114"/>
              <a:gd name="T21" fmla="*/ 792 h 1045"/>
              <a:gd name="T22" fmla="*/ 238 w 1114"/>
              <a:gd name="T23" fmla="*/ 838 h 1045"/>
              <a:gd name="T24" fmla="*/ 243 w 1114"/>
              <a:gd name="T25" fmla="*/ 856 h 1045"/>
              <a:gd name="T26" fmla="*/ 231 w 1114"/>
              <a:gd name="T27" fmla="*/ 912 h 1045"/>
              <a:gd name="T28" fmla="*/ 267 w 1114"/>
              <a:gd name="T29" fmla="*/ 909 h 1045"/>
              <a:gd name="T30" fmla="*/ 279 w 1114"/>
              <a:gd name="T31" fmla="*/ 888 h 1045"/>
              <a:gd name="T32" fmla="*/ 259 w 1114"/>
              <a:gd name="T33" fmla="*/ 822 h 1045"/>
              <a:gd name="T34" fmla="*/ 256 w 1114"/>
              <a:gd name="T35" fmla="*/ 688 h 1045"/>
              <a:gd name="T36" fmla="*/ 223 w 1114"/>
              <a:gd name="T37" fmla="*/ 547 h 1045"/>
              <a:gd name="T38" fmla="*/ 298 w 1114"/>
              <a:gd name="T39" fmla="*/ 477 h 1045"/>
              <a:gd name="T40" fmla="*/ 348 w 1114"/>
              <a:gd name="T41" fmla="*/ 474 h 1045"/>
              <a:gd name="T42" fmla="*/ 340 w 1114"/>
              <a:gd name="T43" fmla="*/ 504 h 1045"/>
              <a:gd name="T44" fmla="*/ 376 w 1114"/>
              <a:gd name="T45" fmla="*/ 501 h 1045"/>
              <a:gd name="T46" fmla="*/ 433 w 1114"/>
              <a:gd name="T47" fmla="*/ 483 h 1045"/>
              <a:gd name="T48" fmla="*/ 451 w 1114"/>
              <a:gd name="T49" fmla="*/ 508 h 1045"/>
              <a:gd name="T50" fmla="*/ 486 w 1114"/>
              <a:gd name="T51" fmla="*/ 504 h 1045"/>
              <a:gd name="T52" fmla="*/ 501 w 1114"/>
              <a:gd name="T53" fmla="*/ 576 h 1045"/>
              <a:gd name="T54" fmla="*/ 501 w 1114"/>
              <a:gd name="T55" fmla="*/ 768 h 1045"/>
              <a:gd name="T56" fmla="*/ 532 w 1114"/>
              <a:gd name="T57" fmla="*/ 961 h 1045"/>
              <a:gd name="T58" fmla="*/ 514 w 1114"/>
              <a:gd name="T59" fmla="*/ 1027 h 1045"/>
              <a:gd name="T60" fmla="*/ 574 w 1114"/>
              <a:gd name="T61" fmla="*/ 1023 h 1045"/>
              <a:gd name="T62" fmla="*/ 627 w 1114"/>
              <a:gd name="T63" fmla="*/ 1030 h 1045"/>
              <a:gd name="T64" fmla="*/ 585 w 1114"/>
              <a:gd name="T65" fmla="*/ 1006 h 1045"/>
              <a:gd name="T66" fmla="*/ 694 w 1114"/>
              <a:gd name="T67" fmla="*/ 993 h 1045"/>
              <a:gd name="T68" fmla="*/ 615 w 1114"/>
              <a:gd name="T69" fmla="*/ 987 h 1045"/>
              <a:gd name="T70" fmla="*/ 579 w 1114"/>
              <a:gd name="T71" fmla="*/ 969 h 1045"/>
              <a:gd name="T72" fmla="*/ 561 w 1114"/>
              <a:gd name="T73" fmla="*/ 972 h 1045"/>
              <a:gd name="T74" fmla="*/ 531 w 1114"/>
              <a:gd name="T75" fmla="*/ 832 h 1045"/>
              <a:gd name="T76" fmla="*/ 517 w 1114"/>
              <a:gd name="T77" fmla="*/ 625 h 1045"/>
              <a:gd name="T78" fmla="*/ 553 w 1114"/>
              <a:gd name="T79" fmla="*/ 522 h 1045"/>
              <a:gd name="T80" fmla="*/ 583 w 1114"/>
              <a:gd name="T81" fmla="*/ 495 h 1045"/>
              <a:gd name="T82" fmla="*/ 655 w 1114"/>
              <a:gd name="T83" fmla="*/ 462 h 1045"/>
              <a:gd name="T84" fmla="*/ 679 w 1114"/>
              <a:gd name="T85" fmla="*/ 472 h 1045"/>
              <a:gd name="T86" fmla="*/ 688 w 1114"/>
              <a:gd name="T87" fmla="*/ 501 h 1045"/>
              <a:gd name="T88" fmla="*/ 711 w 1114"/>
              <a:gd name="T89" fmla="*/ 511 h 1045"/>
              <a:gd name="T90" fmla="*/ 724 w 1114"/>
              <a:gd name="T91" fmla="*/ 516 h 1045"/>
              <a:gd name="T92" fmla="*/ 754 w 1114"/>
              <a:gd name="T93" fmla="*/ 519 h 1045"/>
              <a:gd name="T94" fmla="*/ 775 w 1114"/>
              <a:gd name="T95" fmla="*/ 523 h 1045"/>
              <a:gd name="T96" fmla="*/ 837 w 1114"/>
              <a:gd name="T97" fmla="*/ 451 h 1045"/>
              <a:gd name="T98" fmla="*/ 910 w 1114"/>
              <a:gd name="T99" fmla="*/ 294 h 1045"/>
              <a:gd name="T100" fmla="*/ 919 w 1114"/>
              <a:gd name="T101" fmla="*/ 147 h 1045"/>
              <a:gd name="T102" fmla="*/ 931 w 1114"/>
              <a:gd name="T103" fmla="*/ 126 h 1045"/>
              <a:gd name="T104" fmla="*/ 1092 w 1114"/>
              <a:gd name="T105" fmla="*/ 277 h 1045"/>
              <a:gd name="T106" fmla="*/ 1095 w 1114"/>
              <a:gd name="T107" fmla="*/ 253 h 1045"/>
              <a:gd name="T108" fmla="*/ 981 w 1114"/>
              <a:gd name="T109" fmla="*/ 60 h 1045"/>
              <a:gd name="T110" fmla="*/ 933 w 1114"/>
              <a:gd name="T111" fmla="*/ 4 h 1045"/>
              <a:gd name="T112" fmla="*/ 849 w 1114"/>
              <a:gd name="T113" fmla="*/ 30 h 1045"/>
              <a:gd name="T114" fmla="*/ 838 w 1114"/>
              <a:gd name="T115" fmla="*/ 156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14" h="1045">
                <a:moveTo>
                  <a:pt x="846" y="192"/>
                </a:moveTo>
                <a:lnTo>
                  <a:pt x="846" y="192"/>
                </a:lnTo>
                <a:lnTo>
                  <a:pt x="837" y="177"/>
                </a:lnTo>
                <a:lnTo>
                  <a:pt x="825" y="160"/>
                </a:lnTo>
                <a:lnTo>
                  <a:pt x="810" y="142"/>
                </a:lnTo>
                <a:lnTo>
                  <a:pt x="790" y="121"/>
                </a:lnTo>
                <a:lnTo>
                  <a:pt x="778" y="112"/>
                </a:lnTo>
                <a:lnTo>
                  <a:pt x="766" y="103"/>
                </a:lnTo>
                <a:lnTo>
                  <a:pt x="754" y="94"/>
                </a:lnTo>
                <a:lnTo>
                  <a:pt x="739" y="88"/>
                </a:lnTo>
                <a:lnTo>
                  <a:pt x="724" y="82"/>
                </a:lnTo>
                <a:lnTo>
                  <a:pt x="709" y="78"/>
                </a:lnTo>
                <a:lnTo>
                  <a:pt x="709" y="78"/>
                </a:lnTo>
                <a:lnTo>
                  <a:pt x="678" y="72"/>
                </a:lnTo>
                <a:lnTo>
                  <a:pt x="646" y="69"/>
                </a:lnTo>
                <a:lnTo>
                  <a:pt x="616" y="70"/>
                </a:lnTo>
                <a:lnTo>
                  <a:pt x="585" y="72"/>
                </a:lnTo>
                <a:lnTo>
                  <a:pt x="555" y="76"/>
                </a:lnTo>
                <a:lnTo>
                  <a:pt x="523" y="82"/>
                </a:lnTo>
                <a:lnTo>
                  <a:pt x="457" y="97"/>
                </a:lnTo>
                <a:lnTo>
                  <a:pt x="457" y="97"/>
                </a:lnTo>
                <a:lnTo>
                  <a:pt x="397" y="112"/>
                </a:lnTo>
                <a:lnTo>
                  <a:pt x="372" y="118"/>
                </a:lnTo>
                <a:lnTo>
                  <a:pt x="349" y="126"/>
                </a:lnTo>
                <a:lnTo>
                  <a:pt x="331" y="133"/>
                </a:lnTo>
                <a:lnTo>
                  <a:pt x="315" y="141"/>
                </a:lnTo>
                <a:lnTo>
                  <a:pt x="301" y="150"/>
                </a:lnTo>
                <a:lnTo>
                  <a:pt x="291" y="159"/>
                </a:lnTo>
                <a:lnTo>
                  <a:pt x="291" y="159"/>
                </a:lnTo>
                <a:lnTo>
                  <a:pt x="249" y="205"/>
                </a:lnTo>
                <a:lnTo>
                  <a:pt x="195" y="265"/>
                </a:lnTo>
                <a:lnTo>
                  <a:pt x="195" y="265"/>
                </a:lnTo>
                <a:lnTo>
                  <a:pt x="120" y="351"/>
                </a:lnTo>
                <a:lnTo>
                  <a:pt x="84" y="393"/>
                </a:lnTo>
                <a:lnTo>
                  <a:pt x="70" y="409"/>
                </a:lnTo>
                <a:lnTo>
                  <a:pt x="61" y="423"/>
                </a:lnTo>
                <a:lnTo>
                  <a:pt x="61" y="423"/>
                </a:lnTo>
                <a:lnTo>
                  <a:pt x="46" y="445"/>
                </a:lnTo>
                <a:lnTo>
                  <a:pt x="36" y="465"/>
                </a:lnTo>
                <a:lnTo>
                  <a:pt x="21" y="490"/>
                </a:lnTo>
                <a:lnTo>
                  <a:pt x="21" y="490"/>
                </a:lnTo>
                <a:lnTo>
                  <a:pt x="16" y="499"/>
                </a:lnTo>
                <a:lnTo>
                  <a:pt x="9" y="514"/>
                </a:lnTo>
                <a:lnTo>
                  <a:pt x="0" y="537"/>
                </a:lnTo>
                <a:lnTo>
                  <a:pt x="0" y="537"/>
                </a:lnTo>
                <a:lnTo>
                  <a:pt x="0" y="537"/>
                </a:lnTo>
                <a:lnTo>
                  <a:pt x="1" y="538"/>
                </a:lnTo>
                <a:lnTo>
                  <a:pt x="7" y="540"/>
                </a:lnTo>
                <a:lnTo>
                  <a:pt x="15" y="540"/>
                </a:lnTo>
                <a:lnTo>
                  <a:pt x="15" y="540"/>
                </a:lnTo>
                <a:lnTo>
                  <a:pt x="15" y="547"/>
                </a:lnTo>
                <a:lnTo>
                  <a:pt x="15" y="556"/>
                </a:lnTo>
                <a:lnTo>
                  <a:pt x="15" y="556"/>
                </a:lnTo>
                <a:lnTo>
                  <a:pt x="19" y="558"/>
                </a:lnTo>
                <a:lnTo>
                  <a:pt x="30" y="559"/>
                </a:lnTo>
                <a:lnTo>
                  <a:pt x="45" y="562"/>
                </a:lnTo>
                <a:lnTo>
                  <a:pt x="45" y="562"/>
                </a:lnTo>
                <a:lnTo>
                  <a:pt x="45" y="564"/>
                </a:lnTo>
                <a:lnTo>
                  <a:pt x="45" y="567"/>
                </a:lnTo>
                <a:lnTo>
                  <a:pt x="46" y="568"/>
                </a:lnTo>
                <a:lnTo>
                  <a:pt x="46" y="568"/>
                </a:lnTo>
                <a:lnTo>
                  <a:pt x="52" y="568"/>
                </a:lnTo>
                <a:lnTo>
                  <a:pt x="60" y="567"/>
                </a:lnTo>
                <a:lnTo>
                  <a:pt x="70" y="562"/>
                </a:lnTo>
                <a:lnTo>
                  <a:pt x="82" y="553"/>
                </a:lnTo>
                <a:lnTo>
                  <a:pt x="82" y="553"/>
                </a:lnTo>
                <a:lnTo>
                  <a:pt x="129" y="516"/>
                </a:lnTo>
                <a:lnTo>
                  <a:pt x="192" y="513"/>
                </a:lnTo>
                <a:lnTo>
                  <a:pt x="192" y="513"/>
                </a:lnTo>
                <a:lnTo>
                  <a:pt x="202" y="541"/>
                </a:lnTo>
                <a:lnTo>
                  <a:pt x="210" y="567"/>
                </a:lnTo>
                <a:lnTo>
                  <a:pt x="211" y="577"/>
                </a:lnTo>
                <a:lnTo>
                  <a:pt x="213" y="588"/>
                </a:lnTo>
                <a:lnTo>
                  <a:pt x="213" y="588"/>
                </a:lnTo>
                <a:lnTo>
                  <a:pt x="214" y="598"/>
                </a:lnTo>
                <a:lnTo>
                  <a:pt x="219" y="612"/>
                </a:lnTo>
                <a:lnTo>
                  <a:pt x="226" y="645"/>
                </a:lnTo>
                <a:lnTo>
                  <a:pt x="234" y="676"/>
                </a:lnTo>
                <a:lnTo>
                  <a:pt x="237" y="690"/>
                </a:lnTo>
                <a:lnTo>
                  <a:pt x="237" y="699"/>
                </a:lnTo>
                <a:lnTo>
                  <a:pt x="237" y="699"/>
                </a:lnTo>
                <a:lnTo>
                  <a:pt x="237" y="720"/>
                </a:lnTo>
                <a:lnTo>
                  <a:pt x="237" y="736"/>
                </a:lnTo>
                <a:lnTo>
                  <a:pt x="237" y="736"/>
                </a:lnTo>
                <a:lnTo>
                  <a:pt x="238" y="748"/>
                </a:lnTo>
                <a:lnTo>
                  <a:pt x="241" y="762"/>
                </a:lnTo>
                <a:lnTo>
                  <a:pt x="244" y="777"/>
                </a:lnTo>
                <a:lnTo>
                  <a:pt x="246" y="792"/>
                </a:lnTo>
                <a:lnTo>
                  <a:pt x="246" y="792"/>
                </a:lnTo>
                <a:lnTo>
                  <a:pt x="246" y="805"/>
                </a:lnTo>
                <a:lnTo>
                  <a:pt x="246" y="814"/>
                </a:lnTo>
                <a:lnTo>
                  <a:pt x="247" y="820"/>
                </a:lnTo>
                <a:lnTo>
                  <a:pt x="246" y="828"/>
                </a:lnTo>
                <a:lnTo>
                  <a:pt x="246" y="828"/>
                </a:lnTo>
                <a:lnTo>
                  <a:pt x="243" y="832"/>
                </a:lnTo>
                <a:lnTo>
                  <a:pt x="238" y="838"/>
                </a:lnTo>
                <a:lnTo>
                  <a:pt x="229" y="847"/>
                </a:lnTo>
                <a:lnTo>
                  <a:pt x="219" y="856"/>
                </a:lnTo>
                <a:lnTo>
                  <a:pt x="216" y="859"/>
                </a:lnTo>
                <a:lnTo>
                  <a:pt x="216" y="859"/>
                </a:lnTo>
                <a:lnTo>
                  <a:pt x="213" y="870"/>
                </a:lnTo>
                <a:lnTo>
                  <a:pt x="210" y="877"/>
                </a:lnTo>
                <a:lnTo>
                  <a:pt x="228" y="859"/>
                </a:lnTo>
                <a:lnTo>
                  <a:pt x="243" y="856"/>
                </a:lnTo>
                <a:lnTo>
                  <a:pt x="243" y="856"/>
                </a:lnTo>
                <a:lnTo>
                  <a:pt x="244" y="868"/>
                </a:lnTo>
                <a:lnTo>
                  <a:pt x="246" y="879"/>
                </a:lnTo>
                <a:lnTo>
                  <a:pt x="246" y="888"/>
                </a:lnTo>
                <a:lnTo>
                  <a:pt x="246" y="888"/>
                </a:lnTo>
                <a:lnTo>
                  <a:pt x="243" y="895"/>
                </a:lnTo>
                <a:lnTo>
                  <a:pt x="238" y="903"/>
                </a:lnTo>
                <a:lnTo>
                  <a:pt x="231" y="912"/>
                </a:lnTo>
                <a:lnTo>
                  <a:pt x="253" y="900"/>
                </a:lnTo>
                <a:lnTo>
                  <a:pt x="262" y="882"/>
                </a:lnTo>
                <a:lnTo>
                  <a:pt x="262" y="882"/>
                </a:lnTo>
                <a:lnTo>
                  <a:pt x="265" y="889"/>
                </a:lnTo>
                <a:lnTo>
                  <a:pt x="267" y="895"/>
                </a:lnTo>
                <a:lnTo>
                  <a:pt x="267" y="901"/>
                </a:lnTo>
                <a:lnTo>
                  <a:pt x="267" y="901"/>
                </a:lnTo>
                <a:lnTo>
                  <a:pt x="267" y="909"/>
                </a:lnTo>
                <a:lnTo>
                  <a:pt x="267" y="919"/>
                </a:lnTo>
                <a:lnTo>
                  <a:pt x="267" y="931"/>
                </a:lnTo>
                <a:lnTo>
                  <a:pt x="267" y="931"/>
                </a:lnTo>
                <a:lnTo>
                  <a:pt x="273" y="918"/>
                </a:lnTo>
                <a:lnTo>
                  <a:pt x="277" y="907"/>
                </a:lnTo>
                <a:lnTo>
                  <a:pt x="279" y="898"/>
                </a:lnTo>
                <a:lnTo>
                  <a:pt x="279" y="898"/>
                </a:lnTo>
                <a:lnTo>
                  <a:pt x="279" y="888"/>
                </a:lnTo>
                <a:lnTo>
                  <a:pt x="277" y="876"/>
                </a:lnTo>
                <a:lnTo>
                  <a:pt x="274" y="856"/>
                </a:lnTo>
                <a:lnTo>
                  <a:pt x="274" y="856"/>
                </a:lnTo>
                <a:lnTo>
                  <a:pt x="271" y="850"/>
                </a:lnTo>
                <a:lnTo>
                  <a:pt x="267" y="841"/>
                </a:lnTo>
                <a:lnTo>
                  <a:pt x="261" y="831"/>
                </a:lnTo>
                <a:lnTo>
                  <a:pt x="259" y="826"/>
                </a:lnTo>
                <a:lnTo>
                  <a:pt x="259" y="822"/>
                </a:lnTo>
                <a:lnTo>
                  <a:pt x="259" y="822"/>
                </a:lnTo>
                <a:lnTo>
                  <a:pt x="258" y="775"/>
                </a:lnTo>
                <a:lnTo>
                  <a:pt x="256" y="730"/>
                </a:lnTo>
                <a:lnTo>
                  <a:pt x="256" y="730"/>
                </a:lnTo>
                <a:lnTo>
                  <a:pt x="256" y="724"/>
                </a:lnTo>
                <a:lnTo>
                  <a:pt x="258" y="715"/>
                </a:lnTo>
                <a:lnTo>
                  <a:pt x="258" y="705"/>
                </a:lnTo>
                <a:lnTo>
                  <a:pt x="256" y="688"/>
                </a:lnTo>
                <a:lnTo>
                  <a:pt x="256" y="688"/>
                </a:lnTo>
                <a:lnTo>
                  <a:pt x="255" y="673"/>
                </a:lnTo>
                <a:lnTo>
                  <a:pt x="250" y="661"/>
                </a:lnTo>
                <a:lnTo>
                  <a:pt x="241" y="637"/>
                </a:lnTo>
                <a:lnTo>
                  <a:pt x="241" y="637"/>
                </a:lnTo>
                <a:lnTo>
                  <a:pt x="235" y="615"/>
                </a:lnTo>
                <a:lnTo>
                  <a:pt x="229" y="582"/>
                </a:lnTo>
                <a:lnTo>
                  <a:pt x="223" y="547"/>
                </a:lnTo>
                <a:lnTo>
                  <a:pt x="222" y="526"/>
                </a:lnTo>
                <a:lnTo>
                  <a:pt x="222" y="526"/>
                </a:lnTo>
                <a:lnTo>
                  <a:pt x="223" y="514"/>
                </a:lnTo>
                <a:lnTo>
                  <a:pt x="226" y="502"/>
                </a:lnTo>
                <a:lnTo>
                  <a:pt x="231" y="490"/>
                </a:lnTo>
                <a:lnTo>
                  <a:pt x="231" y="490"/>
                </a:lnTo>
                <a:lnTo>
                  <a:pt x="271" y="481"/>
                </a:lnTo>
                <a:lnTo>
                  <a:pt x="298" y="477"/>
                </a:lnTo>
                <a:lnTo>
                  <a:pt x="309" y="477"/>
                </a:lnTo>
                <a:lnTo>
                  <a:pt x="313" y="477"/>
                </a:lnTo>
                <a:lnTo>
                  <a:pt x="315" y="478"/>
                </a:lnTo>
                <a:lnTo>
                  <a:pt x="315" y="478"/>
                </a:lnTo>
                <a:lnTo>
                  <a:pt x="318" y="480"/>
                </a:lnTo>
                <a:lnTo>
                  <a:pt x="322" y="481"/>
                </a:lnTo>
                <a:lnTo>
                  <a:pt x="334" y="480"/>
                </a:lnTo>
                <a:lnTo>
                  <a:pt x="348" y="474"/>
                </a:lnTo>
                <a:lnTo>
                  <a:pt x="348" y="474"/>
                </a:lnTo>
                <a:lnTo>
                  <a:pt x="345" y="480"/>
                </a:lnTo>
                <a:lnTo>
                  <a:pt x="339" y="490"/>
                </a:lnTo>
                <a:lnTo>
                  <a:pt x="337" y="496"/>
                </a:lnTo>
                <a:lnTo>
                  <a:pt x="336" y="501"/>
                </a:lnTo>
                <a:lnTo>
                  <a:pt x="337" y="504"/>
                </a:lnTo>
                <a:lnTo>
                  <a:pt x="340" y="504"/>
                </a:lnTo>
                <a:lnTo>
                  <a:pt x="340" y="504"/>
                </a:lnTo>
                <a:lnTo>
                  <a:pt x="346" y="502"/>
                </a:lnTo>
                <a:lnTo>
                  <a:pt x="352" y="499"/>
                </a:lnTo>
                <a:lnTo>
                  <a:pt x="364" y="490"/>
                </a:lnTo>
                <a:lnTo>
                  <a:pt x="378" y="478"/>
                </a:lnTo>
                <a:lnTo>
                  <a:pt x="378" y="478"/>
                </a:lnTo>
                <a:lnTo>
                  <a:pt x="376" y="490"/>
                </a:lnTo>
                <a:lnTo>
                  <a:pt x="376" y="498"/>
                </a:lnTo>
                <a:lnTo>
                  <a:pt x="376" y="501"/>
                </a:lnTo>
                <a:lnTo>
                  <a:pt x="378" y="502"/>
                </a:lnTo>
                <a:lnTo>
                  <a:pt x="378" y="502"/>
                </a:lnTo>
                <a:lnTo>
                  <a:pt x="381" y="502"/>
                </a:lnTo>
                <a:lnTo>
                  <a:pt x="388" y="501"/>
                </a:lnTo>
                <a:lnTo>
                  <a:pt x="405" y="493"/>
                </a:lnTo>
                <a:lnTo>
                  <a:pt x="421" y="486"/>
                </a:lnTo>
                <a:lnTo>
                  <a:pt x="433" y="483"/>
                </a:lnTo>
                <a:lnTo>
                  <a:pt x="433" y="483"/>
                </a:lnTo>
                <a:lnTo>
                  <a:pt x="436" y="483"/>
                </a:lnTo>
                <a:lnTo>
                  <a:pt x="438" y="484"/>
                </a:lnTo>
                <a:lnTo>
                  <a:pt x="441" y="492"/>
                </a:lnTo>
                <a:lnTo>
                  <a:pt x="444" y="499"/>
                </a:lnTo>
                <a:lnTo>
                  <a:pt x="445" y="504"/>
                </a:lnTo>
                <a:lnTo>
                  <a:pt x="447" y="507"/>
                </a:lnTo>
                <a:lnTo>
                  <a:pt x="447" y="507"/>
                </a:lnTo>
                <a:lnTo>
                  <a:pt x="451" y="508"/>
                </a:lnTo>
                <a:lnTo>
                  <a:pt x="454" y="510"/>
                </a:lnTo>
                <a:lnTo>
                  <a:pt x="463" y="510"/>
                </a:lnTo>
                <a:lnTo>
                  <a:pt x="472" y="508"/>
                </a:lnTo>
                <a:lnTo>
                  <a:pt x="480" y="504"/>
                </a:lnTo>
                <a:lnTo>
                  <a:pt x="480" y="504"/>
                </a:lnTo>
                <a:lnTo>
                  <a:pt x="483" y="502"/>
                </a:lnTo>
                <a:lnTo>
                  <a:pt x="484" y="502"/>
                </a:lnTo>
                <a:lnTo>
                  <a:pt x="486" y="504"/>
                </a:lnTo>
                <a:lnTo>
                  <a:pt x="487" y="505"/>
                </a:lnTo>
                <a:lnTo>
                  <a:pt x="489" y="514"/>
                </a:lnTo>
                <a:lnTo>
                  <a:pt x="489" y="514"/>
                </a:lnTo>
                <a:lnTo>
                  <a:pt x="493" y="516"/>
                </a:lnTo>
                <a:lnTo>
                  <a:pt x="502" y="517"/>
                </a:lnTo>
                <a:lnTo>
                  <a:pt x="514" y="519"/>
                </a:lnTo>
                <a:lnTo>
                  <a:pt x="514" y="519"/>
                </a:lnTo>
                <a:lnTo>
                  <a:pt x="501" y="576"/>
                </a:lnTo>
                <a:lnTo>
                  <a:pt x="492" y="618"/>
                </a:lnTo>
                <a:lnTo>
                  <a:pt x="489" y="634"/>
                </a:lnTo>
                <a:lnTo>
                  <a:pt x="487" y="643"/>
                </a:lnTo>
                <a:lnTo>
                  <a:pt x="487" y="643"/>
                </a:lnTo>
                <a:lnTo>
                  <a:pt x="489" y="663"/>
                </a:lnTo>
                <a:lnTo>
                  <a:pt x="493" y="694"/>
                </a:lnTo>
                <a:lnTo>
                  <a:pt x="498" y="732"/>
                </a:lnTo>
                <a:lnTo>
                  <a:pt x="501" y="768"/>
                </a:lnTo>
                <a:lnTo>
                  <a:pt x="501" y="768"/>
                </a:lnTo>
                <a:lnTo>
                  <a:pt x="502" y="789"/>
                </a:lnTo>
                <a:lnTo>
                  <a:pt x="507" y="814"/>
                </a:lnTo>
                <a:lnTo>
                  <a:pt x="517" y="874"/>
                </a:lnTo>
                <a:lnTo>
                  <a:pt x="528" y="928"/>
                </a:lnTo>
                <a:lnTo>
                  <a:pt x="532" y="949"/>
                </a:lnTo>
                <a:lnTo>
                  <a:pt x="532" y="961"/>
                </a:lnTo>
                <a:lnTo>
                  <a:pt x="532" y="961"/>
                </a:lnTo>
                <a:lnTo>
                  <a:pt x="531" y="1000"/>
                </a:lnTo>
                <a:lnTo>
                  <a:pt x="531" y="1000"/>
                </a:lnTo>
                <a:lnTo>
                  <a:pt x="516" y="1017"/>
                </a:lnTo>
                <a:lnTo>
                  <a:pt x="507" y="1026"/>
                </a:lnTo>
                <a:lnTo>
                  <a:pt x="505" y="1030"/>
                </a:lnTo>
                <a:lnTo>
                  <a:pt x="505" y="1030"/>
                </a:lnTo>
                <a:lnTo>
                  <a:pt x="505" y="1030"/>
                </a:lnTo>
                <a:lnTo>
                  <a:pt x="514" y="1027"/>
                </a:lnTo>
                <a:lnTo>
                  <a:pt x="522" y="1024"/>
                </a:lnTo>
                <a:lnTo>
                  <a:pt x="535" y="1023"/>
                </a:lnTo>
                <a:lnTo>
                  <a:pt x="535" y="1023"/>
                </a:lnTo>
                <a:lnTo>
                  <a:pt x="547" y="1021"/>
                </a:lnTo>
                <a:lnTo>
                  <a:pt x="556" y="1020"/>
                </a:lnTo>
                <a:lnTo>
                  <a:pt x="564" y="1020"/>
                </a:lnTo>
                <a:lnTo>
                  <a:pt x="574" y="1023"/>
                </a:lnTo>
                <a:lnTo>
                  <a:pt x="574" y="1023"/>
                </a:lnTo>
                <a:lnTo>
                  <a:pt x="589" y="1029"/>
                </a:lnTo>
                <a:lnTo>
                  <a:pt x="603" y="1036"/>
                </a:lnTo>
                <a:lnTo>
                  <a:pt x="618" y="1045"/>
                </a:lnTo>
                <a:lnTo>
                  <a:pt x="618" y="1045"/>
                </a:lnTo>
                <a:lnTo>
                  <a:pt x="622" y="1039"/>
                </a:lnTo>
                <a:lnTo>
                  <a:pt x="625" y="1035"/>
                </a:lnTo>
                <a:lnTo>
                  <a:pt x="627" y="1033"/>
                </a:lnTo>
                <a:lnTo>
                  <a:pt x="627" y="1030"/>
                </a:lnTo>
                <a:lnTo>
                  <a:pt x="627" y="1030"/>
                </a:lnTo>
                <a:lnTo>
                  <a:pt x="624" y="1029"/>
                </a:lnTo>
                <a:lnTo>
                  <a:pt x="618" y="1026"/>
                </a:lnTo>
                <a:lnTo>
                  <a:pt x="601" y="1020"/>
                </a:lnTo>
                <a:lnTo>
                  <a:pt x="588" y="1014"/>
                </a:lnTo>
                <a:lnTo>
                  <a:pt x="585" y="1009"/>
                </a:lnTo>
                <a:lnTo>
                  <a:pt x="583" y="1008"/>
                </a:lnTo>
                <a:lnTo>
                  <a:pt x="585" y="1006"/>
                </a:lnTo>
                <a:lnTo>
                  <a:pt x="585" y="1006"/>
                </a:lnTo>
                <a:lnTo>
                  <a:pt x="591" y="1005"/>
                </a:lnTo>
                <a:lnTo>
                  <a:pt x="601" y="1002"/>
                </a:lnTo>
                <a:lnTo>
                  <a:pt x="630" y="999"/>
                </a:lnTo>
                <a:lnTo>
                  <a:pt x="676" y="997"/>
                </a:lnTo>
                <a:lnTo>
                  <a:pt x="691" y="997"/>
                </a:lnTo>
                <a:lnTo>
                  <a:pt x="691" y="997"/>
                </a:lnTo>
                <a:lnTo>
                  <a:pt x="694" y="993"/>
                </a:lnTo>
                <a:lnTo>
                  <a:pt x="694" y="991"/>
                </a:lnTo>
                <a:lnTo>
                  <a:pt x="693" y="990"/>
                </a:lnTo>
                <a:lnTo>
                  <a:pt x="691" y="988"/>
                </a:lnTo>
                <a:lnTo>
                  <a:pt x="691" y="988"/>
                </a:lnTo>
                <a:lnTo>
                  <a:pt x="681" y="988"/>
                </a:lnTo>
                <a:lnTo>
                  <a:pt x="655" y="987"/>
                </a:lnTo>
                <a:lnTo>
                  <a:pt x="655" y="987"/>
                </a:lnTo>
                <a:lnTo>
                  <a:pt x="615" y="987"/>
                </a:lnTo>
                <a:lnTo>
                  <a:pt x="597" y="984"/>
                </a:lnTo>
                <a:lnTo>
                  <a:pt x="591" y="982"/>
                </a:lnTo>
                <a:lnTo>
                  <a:pt x="586" y="981"/>
                </a:lnTo>
                <a:lnTo>
                  <a:pt x="586" y="981"/>
                </a:lnTo>
                <a:lnTo>
                  <a:pt x="576" y="975"/>
                </a:lnTo>
                <a:lnTo>
                  <a:pt x="576" y="975"/>
                </a:lnTo>
                <a:lnTo>
                  <a:pt x="579" y="972"/>
                </a:lnTo>
                <a:lnTo>
                  <a:pt x="579" y="969"/>
                </a:lnTo>
                <a:lnTo>
                  <a:pt x="577" y="967"/>
                </a:lnTo>
                <a:lnTo>
                  <a:pt x="576" y="967"/>
                </a:lnTo>
                <a:lnTo>
                  <a:pt x="576" y="967"/>
                </a:lnTo>
                <a:lnTo>
                  <a:pt x="573" y="969"/>
                </a:lnTo>
                <a:lnTo>
                  <a:pt x="568" y="972"/>
                </a:lnTo>
                <a:lnTo>
                  <a:pt x="565" y="973"/>
                </a:lnTo>
                <a:lnTo>
                  <a:pt x="564" y="973"/>
                </a:lnTo>
                <a:lnTo>
                  <a:pt x="561" y="972"/>
                </a:lnTo>
                <a:lnTo>
                  <a:pt x="556" y="967"/>
                </a:lnTo>
                <a:lnTo>
                  <a:pt x="556" y="967"/>
                </a:lnTo>
                <a:lnTo>
                  <a:pt x="550" y="957"/>
                </a:lnTo>
                <a:lnTo>
                  <a:pt x="547" y="945"/>
                </a:lnTo>
                <a:lnTo>
                  <a:pt x="541" y="915"/>
                </a:lnTo>
                <a:lnTo>
                  <a:pt x="541" y="915"/>
                </a:lnTo>
                <a:lnTo>
                  <a:pt x="535" y="882"/>
                </a:lnTo>
                <a:lnTo>
                  <a:pt x="531" y="832"/>
                </a:lnTo>
                <a:lnTo>
                  <a:pt x="526" y="784"/>
                </a:lnTo>
                <a:lnTo>
                  <a:pt x="523" y="757"/>
                </a:lnTo>
                <a:lnTo>
                  <a:pt x="523" y="757"/>
                </a:lnTo>
                <a:lnTo>
                  <a:pt x="522" y="735"/>
                </a:lnTo>
                <a:lnTo>
                  <a:pt x="520" y="699"/>
                </a:lnTo>
                <a:lnTo>
                  <a:pt x="519" y="642"/>
                </a:lnTo>
                <a:lnTo>
                  <a:pt x="519" y="642"/>
                </a:lnTo>
                <a:lnTo>
                  <a:pt x="517" y="625"/>
                </a:lnTo>
                <a:lnTo>
                  <a:pt x="517" y="615"/>
                </a:lnTo>
                <a:lnTo>
                  <a:pt x="520" y="598"/>
                </a:lnTo>
                <a:lnTo>
                  <a:pt x="520" y="598"/>
                </a:lnTo>
                <a:lnTo>
                  <a:pt x="528" y="573"/>
                </a:lnTo>
                <a:lnTo>
                  <a:pt x="537" y="547"/>
                </a:lnTo>
                <a:lnTo>
                  <a:pt x="547" y="520"/>
                </a:lnTo>
                <a:lnTo>
                  <a:pt x="547" y="520"/>
                </a:lnTo>
                <a:lnTo>
                  <a:pt x="553" y="522"/>
                </a:lnTo>
                <a:lnTo>
                  <a:pt x="559" y="520"/>
                </a:lnTo>
                <a:lnTo>
                  <a:pt x="562" y="520"/>
                </a:lnTo>
                <a:lnTo>
                  <a:pt x="565" y="519"/>
                </a:lnTo>
                <a:lnTo>
                  <a:pt x="565" y="519"/>
                </a:lnTo>
                <a:lnTo>
                  <a:pt x="571" y="511"/>
                </a:lnTo>
                <a:lnTo>
                  <a:pt x="579" y="501"/>
                </a:lnTo>
                <a:lnTo>
                  <a:pt x="579" y="501"/>
                </a:lnTo>
                <a:lnTo>
                  <a:pt x="583" y="495"/>
                </a:lnTo>
                <a:lnTo>
                  <a:pt x="592" y="486"/>
                </a:lnTo>
                <a:lnTo>
                  <a:pt x="616" y="465"/>
                </a:lnTo>
                <a:lnTo>
                  <a:pt x="640" y="445"/>
                </a:lnTo>
                <a:lnTo>
                  <a:pt x="652" y="436"/>
                </a:lnTo>
                <a:lnTo>
                  <a:pt x="652" y="436"/>
                </a:lnTo>
                <a:lnTo>
                  <a:pt x="652" y="439"/>
                </a:lnTo>
                <a:lnTo>
                  <a:pt x="654" y="444"/>
                </a:lnTo>
                <a:lnTo>
                  <a:pt x="655" y="462"/>
                </a:lnTo>
                <a:lnTo>
                  <a:pt x="658" y="478"/>
                </a:lnTo>
                <a:lnTo>
                  <a:pt x="660" y="483"/>
                </a:lnTo>
                <a:lnTo>
                  <a:pt x="661" y="484"/>
                </a:lnTo>
                <a:lnTo>
                  <a:pt x="664" y="484"/>
                </a:lnTo>
                <a:lnTo>
                  <a:pt x="664" y="484"/>
                </a:lnTo>
                <a:lnTo>
                  <a:pt x="670" y="481"/>
                </a:lnTo>
                <a:lnTo>
                  <a:pt x="676" y="477"/>
                </a:lnTo>
                <a:lnTo>
                  <a:pt x="679" y="472"/>
                </a:lnTo>
                <a:lnTo>
                  <a:pt x="682" y="471"/>
                </a:lnTo>
                <a:lnTo>
                  <a:pt x="682" y="471"/>
                </a:lnTo>
                <a:lnTo>
                  <a:pt x="682" y="477"/>
                </a:lnTo>
                <a:lnTo>
                  <a:pt x="682" y="490"/>
                </a:lnTo>
                <a:lnTo>
                  <a:pt x="682" y="496"/>
                </a:lnTo>
                <a:lnTo>
                  <a:pt x="682" y="501"/>
                </a:lnTo>
                <a:lnTo>
                  <a:pt x="685" y="502"/>
                </a:lnTo>
                <a:lnTo>
                  <a:pt x="688" y="501"/>
                </a:lnTo>
                <a:lnTo>
                  <a:pt x="688" y="501"/>
                </a:lnTo>
                <a:lnTo>
                  <a:pt x="699" y="487"/>
                </a:lnTo>
                <a:lnTo>
                  <a:pt x="700" y="486"/>
                </a:lnTo>
                <a:lnTo>
                  <a:pt x="702" y="486"/>
                </a:lnTo>
                <a:lnTo>
                  <a:pt x="702" y="486"/>
                </a:lnTo>
                <a:lnTo>
                  <a:pt x="708" y="510"/>
                </a:lnTo>
                <a:lnTo>
                  <a:pt x="708" y="510"/>
                </a:lnTo>
                <a:lnTo>
                  <a:pt x="711" y="511"/>
                </a:lnTo>
                <a:lnTo>
                  <a:pt x="718" y="513"/>
                </a:lnTo>
                <a:lnTo>
                  <a:pt x="726" y="511"/>
                </a:lnTo>
                <a:lnTo>
                  <a:pt x="727" y="511"/>
                </a:lnTo>
                <a:lnTo>
                  <a:pt x="727" y="510"/>
                </a:lnTo>
                <a:lnTo>
                  <a:pt x="727" y="510"/>
                </a:lnTo>
                <a:lnTo>
                  <a:pt x="726" y="510"/>
                </a:lnTo>
                <a:lnTo>
                  <a:pt x="726" y="511"/>
                </a:lnTo>
                <a:lnTo>
                  <a:pt x="724" y="516"/>
                </a:lnTo>
                <a:lnTo>
                  <a:pt x="724" y="520"/>
                </a:lnTo>
                <a:lnTo>
                  <a:pt x="726" y="522"/>
                </a:lnTo>
                <a:lnTo>
                  <a:pt x="727" y="522"/>
                </a:lnTo>
                <a:lnTo>
                  <a:pt x="727" y="522"/>
                </a:lnTo>
                <a:lnTo>
                  <a:pt x="741" y="519"/>
                </a:lnTo>
                <a:lnTo>
                  <a:pt x="750" y="517"/>
                </a:lnTo>
                <a:lnTo>
                  <a:pt x="753" y="517"/>
                </a:lnTo>
                <a:lnTo>
                  <a:pt x="754" y="519"/>
                </a:lnTo>
                <a:lnTo>
                  <a:pt x="754" y="519"/>
                </a:lnTo>
                <a:lnTo>
                  <a:pt x="759" y="520"/>
                </a:lnTo>
                <a:lnTo>
                  <a:pt x="762" y="519"/>
                </a:lnTo>
                <a:lnTo>
                  <a:pt x="766" y="517"/>
                </a:lnTo>
                <a:lnTo>
                  <a:pt x="772" y="519"/>
                </a:lnTo>
                <a:lnTo>
                  <a:pt x="772" y="519"/>
                </a:lnTo>
                <a:lnTo>
                  <a:pt x="775" y="520"/>
                </a:lnTo>
                <a:lnTo>
                  <a:pt x="775" y="523"/>
                </a:lnTo>
                <a:lnTo>
                  <a:pt x="774" y="529"/>
                </a:lnTo>
                <a:lnTo>
                  <a:pt x="774" y="531"/>
                </a:lnTo>
                <a:lnTo>
                  <a:pt x="775" y="531"/>
                </a:lnTo>
                <a:lnTo>
                  <a:pt x="787" y="520"/>
                </a:lnTo>
                <a:lnTo>
                  <a:pt x="787" y="520"/>
                </a:lnTo>
                <a:lnTo>
                  <a:pt x="804" y="501"/>
                </a:lnTo>
                <a:lnTo>
                  <a:pt x="820" y="478"/>
                </a:lnTo>
                <a:lnTo>
                  <a:pt x="837" y="451"/>
                </a:lnTo>
                <a:lnTo>
                  <a:pt x="855" y="421"/>
                </a:lnTo>
                <a:lnTo>
                  <a:pt x="855" y="421"/>
                </a:lnTo>
                <a:lnTo>
                  <a:pt x="871" y="391"/>
                </a:lnTo>
                <a:lnTo>
                  <a:pt x="885" y="366"/>
                </a:lnTo>
                <a:lnTo>
                  <a:pt x="891" y="351"/>
                </a:lnTo>
                <a:lnTo>
                  <a:pt x="897" y="336"/>
                </a:lnTo>
                <a:lnTo>
                  <a:pt x="904" y="316"/>
                </a:lnTo>
                <a:lnTo>
                  <a:pt x="910" y="294"/>
                </a:lnTo>
                <a:lnTo>
                  <a:pt x="910" y="294"/>
                </a:lnTo>
                <a:lnTo>
                  <a:pt x="915" y="268"/>
                </a:lnTo>
                <a:lnTo>
                  <a:pt x="919" y="243"/>
                </a:lnTo>
                <a:lnTo>
                  <a:pt x="921" y="220"/>
                </a:lnTo>
                <a:lnTo>
                  <a:pt x="921" y="198"/>
                </a:lnTo>
                <a:lnTo>
                  <a:pt x="921" y="163"/>
                </a:lnTo>
                <a:lnTo>
                  <a:pt x="919" y="147"/>
                </a:lnTo>
                <a:lnTo>
                  <a:pt x="919" y="147"/>
                </a:lnTo>
                <a:lnTo>
                  <a:pt x="915" y="133"/>
                </a:lnTo>
                <a:lnTo>
                  <a:pt x="915" y="129"/>
                </a:lnTo>
                <a:lnTo>
                  <a:pt x="915" y="126"/>
                </a:lnTo>
                <a:lnTo>
                  <a:pt x="916" y="124"/>
                </a:lnTo>
                <a:lnTo>
                  <a:pt x="919" y="123"/>
                </a:lnTo>
                <a:lnTo>
                  <a:pt x="919" y="123"/>
                </a:lnTo>
                <a:lnTo>
                  <a:pt x="925" y="124"/>
                </a:lnTo>
                <a:lnTo>
                  <a:pt x="931" y="126"/>
                </a:lnTo>
                <a:lnTo>
                  <a:pt x="946" y="133"/>
                </a:lnTo>
                <a:lnTo>
                  <a:pt x="960" y="142"/>
                </a:lnTo>
                <a:lnTo>
                  <a:pt x="967" y="147"/>
                </a:lnTo>
                <a:lnTo>
                  <a:pt x="967" y="147"/>
                </a:lnTo>
                <a:lnTo>
                  <a:pt x="991" y="174"/>
                </a:lnTo>
                <a:lnTo>
                  <a:pt x="1041" y="228"/>
                </a:lnTo>
                <a:lnTo>
                  <a:pt x="1068" y="255"/>
                </a:lnTo>
                <a:lnTo>
                  <a:pt x="1092" y="277"/>
                </a:lnTo>
                <a:lnTo>
                  <a:pt x="1108" y="291"/>
                </a:lnTo>
                <a:lnTo>
                  <a:pt x="1113" y="294"/>
                </a:lnTo>
                <a:lnTo>
                  <a:pt x="1114" y="292"/>
                </a:lnTo>
                <a:lnTo>
                  <a:pt x="1114" y="292"/>
                </a:lnTo>
                <a:lnTo>
                  <a:pt x="1114" y="292"/>
                </a:lnTo>
                <a:lnTo>
                  <a:pt x="1113" y="286"/>
                </a:lnTo>
                <a:lnTo>
                  <a:pt x="1108" y="277"/>
                </a:lnTo>
                <a:lnTo>
                  <a:pt x="1095" y="253"/>
                </a:lnTo>
                <a:lnTo>
                  <a:pt x="1074" y="222"/>
                </a:lnTo>
                <a:lnTo>
                  <a:pt x="1050" y="187"/>
                </a:lnTo>
                <a:lnTo>
                  <a:pt x="1005" y="124"/>
                </a:lnTo>
                <a:lnTo>
                  <a:pt x="985" y="97"/>
                </a:lnTo>
                <a:lnTo>
                  <a:pt x="985" y="97"/>
                </a:lnTo>
                <a:lnTo>
                  <a:pt x="985" y="85"/>
                </a:lnTo>
                <a:lnTo>
                  <a:pt x="984" y="73"/>
                </a:lnTo>
                <a:lnTo>
                  <a:pt x="981" y="60"/>
                </a:lnTo>
                <a:lnTo>
                  <a:pt x="976" y="45"/>
                </a:lnTo>
                <a:lnTo>
                  <a:pt x="970" y="30"/>
                </a:lnTo>
                <a:lnTo>
                  <a:pt x="966" y="24"/>
                </a:lnTo>
                <a:lnTo>
                  <a:pt x="960" y="18"/>
                </a:lnTo>
                <a:lnTo>
                  <a:pt x="954" y="13"/>
                </a:lnTo>
                <a:lnTo>
                  <a:pt x="948" y="10"/>
                </a:lnTo>
                <a:lnTo>
                  <a:pt x="948" y="10"/>
                </a:lnTo>
                <a:lnTo>
                  <a:pt x="933" y="4"/>
                </a:lnTo>
                <a:lnTo>
                  <a:pt x="918" y="1"/>
                </a:lnTo>
                <a:lnTo>
                  <a:pt x="904" y="0"/>
                </a:lnTo>
                <a:lnTo>
                  <a:pt x="891" y="0"/>
                </a:lnTo>
                <a:lnTo>
                  <a:pt x="879" y="3"/>
                </a:lnTo>
                <a:lnTo>
                  <a:pt x="867" y="9"/>
                </a:lnTo>
                <a:lnTo>
                  <a:pt x="856" y="18"/>
                </a:lnTo>
                <a:lnTo>
                  <a:pt x="849" y="30"/>
                </a:lnTo>
                <a:lnTo>
                  <a:pt x="849" y="30"/>
                </a:lnTo>
                <a:lnTo>
                  <a:pt x="835" y="55"/>
                </a:lnTo>
                <a:lnTo>
                  <a:pt x="828" y="75"/>
                </a:lnTo>
                <a:lnTo>
                  <a:pt x="826" y="84"/>
                </a:lnTo>
                <a:lnTo>
                  <a:pt x="825" y="93"/>
                </a:lnTo>
                <a:lnTo>
                  <a:pt x="825" y="100"/>
                </a:lnTo>
                <a:lnTo>
                  <a:pt x="826" y="106"/>
                </a:lnTo>
                <a:lnTo>
                  <a:pt x="826" y="106"/>
                </a:lnTo>
                <a:lnTo>
                  <a:pt x="838" y="156"/>
                </a:lnTo>
                <a:lnTo>
                  <a:pt x="846" y="192"/>
                </a:lnTo>
                <a:lnTo>
                  <a:pt x="846" y="19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63D17620-3FDB-44D0-B266-1411E5DCEECA}"/>
              </a:ext>
            </a:extLst>
          </p:cNvPr>
          <p:cNvSpPr>
            <a:spLocks/>
          </p:cNvSpPr>
          <p:nvPr/>
        </p:nvSpPr>
        <p:spPr bwMode="auto">
          <a:xfrm>
            <a:off x="4329916" y="822038"/>
            <a:ext cx="1476044" cy="2738451"/>
          </a:xfrm>
          <a:custGeom>
            <a:avLst/>
            <a:gdLst>
              <a:gd name="T0" fmla="*/ 594 w 912"/>
              <a:gd name="T1" fmla="*/ 375 h 1692"/>
              <a:gd name="T2" fmla="*/ 543 w 912"/>
              <a:gd name="T3" fmla="*/ 402 h 1692"/>
              <a:gd name="T4" fmla="*/ 306 w 912"/>
              <a:gd name="T5" fmla="*/ 398 h 1692"/>
              <a:gd name="T6" fmla="*/ 128 w 912"/>
              <a:gd name="T7" fmla="*/ 399 h 1692"/>
              <a:gd name="T8" fmla="*/ 69 w 912"/>
              <a:gd name="T9" fmla="*/ 441 h 1692"/>
              <a:gd name="T10" fmla="*/ 15 w 912"/>
              <a:gd name="T11" fmla="*/ 581 h 1692"/>
              <a:gd name="T12" fmla="*/ 0 w 912"/>
              <a:gd name="T13" fmla="*/ 734 h 1692"/>
              <a:gd name="T14" fmla="*/ 8 w 912"/>
              <a:gd name="T15" fmla="*/ 759 h 1692"/>
              <a:gd name="T16" fmla="*/ 42 w 912"/>
              <a:gd name="T17" fmla="*/ 752 h 1692"/>
              <a:gd name="T18" fmla="*/ 48 w 912"/>
              <a:gd name="T19" fmla="*/ 764 h 1692"/>
              <a:gd name="T20" fmla="*/ 69 w 912"/>
              <a:gd name="T21" fmla="*/ 767 h 1692"/>
              <a:gd name="T22" fmla="*/ 95 w 912"/>
              <a:gd name="T23" fmla="*/ 806 h 1692"/>
              <a:gd name="T24" fmla="*/ 179 w 912"/>
              <a:gd name="T25" fmla="*/ 855 h 1692"/>
              <a:gd name="T26" fmla="*/ 246 w 912"/>
              <a:gd name="T27" fmla="*/ 1107 h 1692"/>
              <a:gd name="T28" fmla="*/ 267 w 912"/>
              <a:gd name="T29" fmla="*/ 1227 h 1692"/>
              <a:gd name="T30" fmla="*/ 311 w 912"/>
              <a:gd name="T31" fmla="*/ 1515 h 1692"/>
              <a:gd name="T32" fmla="*/ 299 w 912"/>
              <a:gd name="T33" fmla="*/ 1613 h 1692"/>
              <a:gd name="T34" fmla="*/ 237 w 912"/>
              <a:gd name="T35" fmla="*/ 1667 h 1692"/>
              <a:gd name="T36" fmla="*/ 236 w 912"/>
              <a:gd name="T37" fmla="*/ 1679 h 1692"/>
              <a:gd name="T38" fmla="*/ 285 w 912"/>
              <a:gd name="T39" fmla="*/ 1646 h 1692"/>
              <a:gd name="T40" fmla="*/ 359 w 912"/>
              <a:gd name="T41" fmla="*/ 1649 h 1692"/>
              <a:gd name="T42" fmla="*/ 402 w 912"/>
              <a:gd name="T43" fmla="*/ 1692 h 1692"/>
              <a:gd name="T44" fmla="*/ 390 w 912"/>
              <a:gd name="T45" fmla="*/ 1619 h 1692"/>
              <a:gd name="T46" fmla="*/ 399 w 912"/>
              <a:gd name="T47" fmla="*/ 1613 h 1692"/>
              <a:gd name="T48" fmla="*/ 485 w 912"/>
              <a:gd name="T49" fmla="*/ 1613 h 1692"/>
              <a:gd name="T50" fmla="*/ 480 w 912"/>
              <a:gd name="T51" fmla="*/ 1604 h 1692"/>
              <a:gd name="T52" fmla="*/ 396 w 912"/>
              <a:gd name="T53" fmla="*/ 1580 h 1692"/>
              <a:gd name="T54" fmla="*/ 338 w 912"/>
              <a:gd name="T55" fmla="*/ 1526 h 1692"/>
              <a:gd name="T56" fmla="*/ 329 w 912"/>
              <a:gd name="T57" fmla="*/ 1418 h 1692"/>
              <a:gd name="T58" fmla="*/ 282 w 912"/>
              <a:gd name="T59" fmla="*/ 1145 h 1692"/>
              <a:gd name="T60" fmla="*/ 275 w 912"/>
              <a:gd name="T61" fmla="*/ 1049 h 1692"/>
              <a:gd name="T62" fmla="*/ 255 w 912"/>
              <a:gd name="T63" fmla="*/ 894 h 1692"/>
              <a:gd name="T64" fmla="*/ 387 w 912"/>
              <a:gd name="T65" fmla="*/ 1265 h 1692"/>
              <a:gd name="T66" fmla="*/ 404 w 912"/>
              <a:gd name="T67" fmla="*/ 1347 h 1692"/>
              <a:gd name="T68" fmla="*/ 386 w 912"/>
              <a:gd name="T69" fmla="*/ 1425 h 1692"/>
              <a:gd name="T70" fmla="*/ 429 w 912"/>
              <a:gd name="T71" fmla="*/ 1403 h 1692"/>
              <a:gd name="T72" fmla="*/ 447 w 912"/>
              <a:gd name="T73" fmla="*/ 1305 h 1692"/>
              <a:gd name="T74" fmla="*/ 414 w 912"/>
              <a:gd name="T75" fmla="*/ 1248 h 1692"/>
              <a:gd name="T76" fmla="*/ 287 w 912"/>
              <a:gd name="T77" fmla="*/ 903 h 1692"/>
              <a:gd name="T78" fmla="*/ 288 w 912"/>
              <a:gd name="T79" fmla="*/ 849 h 1692"/>
              <a:gd name="T80" fmla="*/ 341 w 912"/>
              <a:gd name="T81" fmla="*/ 846 h 1692"/>
              <a:gd name="T82" fmla="*/ 453 w 912"/>
              <a:gd name="T83" fmla="*/ 848 h 1692"/>
              <a:gd name="T84" fmla="*/ 539 w 912"/>
              <a:gd name="T85" fmla="*/ 795 h 1692"/>
              <a:gd name="T86" fmla="*/ 594 w 912"/>
              <a:gd name="T87" fmla="*/ 714 h 1692"/>
              <a:gd name="T88" fmla="*/ 648 w 912"/>
              <a:gd name="T89" fmla="*/ 549 h 1692"/>
              <a:gd name="T90" fmla="*/ 716 w 912"/>
              <a:gd name="T91" fmla="*/ 369 h 1692"/>
              <a:gd name="T92" fmla="*/ 729 w 912"/>
              <a:gd name="T93" fmla="*/ 248 h 1692"/>
              <a:gd name="T94" fmla="*/ 831 w 912"/>
              <a:gd name="T95" fmla="*/ 398 h 1692"/>
              <a:gd name="T96" fmla="*/ 903 w 912"/>
              <a:gd name="T97" fmla="*/ 534 h 1692"/>
              <a:gd name="T98" fmla="*/ 909 w 912"/>
              <a:gd name="T99" fmla="*/ 518 h 1692"/>
              <a:gd name="T100" fmla="*/ 813 w 912"/>
              <a:gd name="T101" fmla="*/ 218 h 1692"/>
              <a:gd name="T102" fmla="*/ 785 w 912"/>
              <a:gd name="T103" fmla="*/ 90 h 1692"/>
              <a:gd name="T104" fmla="*/ 759 w 912"/>
              <a:gd name="T105" fmla="*/ 26 h 1692"/>
              <a:gd name="T106" fmla="*/ 704 w 912"/>
              <a:gd name="T107" fmla="*/ 0 h 1692"/>
              <a:gd name="T108" fmla="*/ 614 w 912"/>
              <a:gd name="T109" fmla="*/ 36 h 1692"/>
              <a:gd name="T110" fmla="*/ 594 w 912"/>
              <a:gd name="T111" fmla="*/ 87 h 1692"/>
              <a:gd name="T112" fmla="*/ 591 w 912"/>
              <a:gd name="T113" fmla="*/ 209 h 1692"/>
              <a:gd name="T114" fmla="*/ 614 w 912"/>
              <a:gd name="T115" fmla="*/ 276 h 1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12" h="1692">
                <a:moveTo>
                  <a:pt x="611" y="318"/>
                </a:moveTo>
                <a:lnTo>
                  <a:pt x="611" y="318"/>
                </a:lnTo>
                <a:lnTo>
                  <a:pt x="606" y="341"/>
                </a:lnTo>
                <a:lnTo>
                  <a:pt x="602" y="360"/>
                </a:lnTo>
                <a:lnTo>
                  <a:pt x="599" y="368"/>
                </a:lnTo>
                <a:lnTo>
                  <a:pt x="594" y="375"/>
                </a:lnTo>
                <a:lnTo>
                  <a:pt x="588" y="381"/>
                </a:lnTo>
                <a:lnTo>
                  <a:pt x="582" y="387"/>
                </a:lnTo>
                <a:lnTo>
                  <a:pt x="575" y="392"/>
                </a:lnTo>
                <a:lnTo>
                  <a:pt x="566" y="396"/>
                </a:lnTo>
                <a:lnTo>
                  <a:pt x="555" y="399"/>
                </a:lnTo>
                <a:lnTo>
                  <a:pt x="543" y="402"/>
                </a:lnTo>
                <a:lnTo>
                  <a:pt x="513" y="405"/>
                </a:lnTo>
                <a:lnTo>
                  <a:pt x="476" y="405"/>
                </a:lnTo>
                <a:lnTo>
                  <a:pt x="476" y="405"/>
                </a:lnTo>
                <a:lnTo>
                  <a:pt x="432" y="404"/>
                </a:lnTo>
                <a:lnTo>
                  <a:pt x="389" y="402"/>
                </a:lnTo>
                <a:lnTo>
                  <a:pt x="306" y="398"/>
                </a:lnTo>
                <a:lnTo>
                  <a:pt x="233" y="393"/>
                </a:lnTo>
                <a:lnTo>
                  <a:pt x="203" y="393"/>
                </a:lnTo>
                <a:lnTo>
                  <a:pt x="177" y="393"/>
                </a:lnTo>
                <a:lnTo>
                  <a:pt x="177" y="393"/>
                </a:lnTo>
                <a:lnTo>
                  <a:pt x="141" y="398"/>
                </a:lnTo>
                <a:lnTo>
                  <a:pt x="128" y="399"/>
                </a:lnTo>
                <a:lnTo>
                  <a:pt x="116" y="404"/>
                </a:lnTo>
                <a:lnTo>
                  <a:pt x="104" y="408"/>
                </a:lnTo>
                <a:lnTo>
                  <a:pt x="93" y="416"/>
                </a:lnTo>
                <a:lnTo>
                  <a:pt x="81" y="428"/>
                </a:lnTo>
                <a:lnTo>
                  <a:pt x="69" y="441"/>
                </a:lnTo>
                <a:lnTo>
                  <a:pt x="69" y="441"/>
                </a:lnTo>
                <a:lnTo>
                  <a:pt x="62" y="450"/>
                </a:lnTo>
                <a:lnTo>
                  <a:pt x="56" y="461"/>
                </a:lnTo>
                <a:lnTo>
                  <a:pt x="42" y="486"/>
                </a:lnTo>
                <a:lnTo>
                  <a:pt x="32" y="516"/>
                </a:lnTo>
                <a:lnTo>
                  <a:pt x="23" y="548"/>
                </a:lnTo>
                <a:lnTo>
                  <a:pt x="15" y="581"/>
                </a:lnTo>
                <a:lnTo>
                  <a:pt x="11" y="611"/>
                </a:lnTo>
                <a:lnTo>
                  <a:pt x="6" y="639"/>
                </a:lnTo>
                <a:lnTo>
                  <a:pt x="5" y="663"/>
                </a:lnTo>
                <a:lnTo>
                  <a:pt x="5" y="663"/>
                </a:lnTo>
                <a:lnTo>
                  <a:pt x="3" y="702"/>
                </a:lnTo>
                <a:lnTo>
                  <a:pt x="0" y="734"/>
                </a:lnTo>
                <a:lnTo>
                  <a:pt x="0" y="744"/>
                </a:lnTo>
                <a:lnTo>
                  <a:pt x="0" y="753"/>
                </a:lnTo>
                <a:lnTo>
                  <a:pt x="3" y="758"/>
                </a:lnTo>
                <a:lnTo>
                  <a:pt x="5" y="759"/>
                </a:lnTo>
                <a:lnTo>
                  <a:pt x="8" y="759"/>
                </a:lnTo>
                <a:lnTo>
                  <a:pt x="8" y="759"/>
                </a:lnTo>
                <a:lnTo>
                  <a:pt x="18" y="756"/>
                </a:lnTo>
                <a:lnTo>
                  <a:pt x="29" y="752"/>
                </a:lnTo>
                <a:lnTo>
                  <a:pt x="38" y="749"/>
                </a:lnTo>
                <a:lnTo>
                  <a:pt x="41" y="749"/>
                </a:lnTo>
                <a:lnTo>
                  <a:pt x="42" y="752"/>
                </a:lnTo>
                <a:lnTo>
                  <a:pt x="42" y="752"/>
                </a:lnTo>
                <a:lnTo>
                  <a:pt x="44" y="756"/>
                </a:lnTo>
                <a:lnTo>
                  <a:pt x="42" y="761"/>
                </a:lnTo>
                <a:lnTo>
                  <a:pt x="42" y="762"/>
                </a:lnTo>
                <a:lnTo>
                  <a:pt x="44" y="762"/>
                </a:lnTo>
                <a:lnTo>
                  <a:pt x="48" y="764"/>
                </a:lnTo>
                <a:lnTo>
                  <a:pt x="48" y="764"/>
                </a:lnTo>
                <a:lnTo>
                  <a:pt x="53" y="762"/>
                </a:lnTo>
                <a:lnTo>
                  <a:pt x="54" y="759"/>
                </a:lnTo>
                <a:lnTo>
                  <a:pt x="57" y="755"/>
                </a:lnTo>
                <a:lnTo>
                  <a:pt x="59" y="753"/>
                </a:lnTo>
                <a:lnTo>
                  <a:pt x="60" y="755"/>
                </a:lnTo>
                <a:lnTo>
                  <a:pt x="69" y="767"/>
                </a:lnTo>
                <a:lnTo>
                  <a:pt x="69" y="767"/>
                </a:lnTo>
                <a:lnTo>
                  <a:pt x="77" y="783"/>
                </a:lnTo>
                <a:lnTo>
                  <a:pt x="78" y="789"/>
                </a:lnTo>
                <a:lnTo>
                  <a:pt x="81" y="794"/>
                </a:lnTo>
                <a:lnTo>
                  <a:pt x="87" y="800"/>
                </a:lnTo>
                <a:lnTo>
                  <a:pt x="95" y="806"/>
                </a:lnTo>
                <a:lnTo>
                  <a:pt x="122" y="827"/>
                </a:lnTo>
                <a:lnTo>
                  <a:pt x="122" y="827"/>
                </a:lnTo>
                <a:lnTo>
                  <a:pt x="140" y="839"/>
                </a:lnTo>
                <a:lnTo>
                  <a:pt x="155" y="846"/>
                </a:lnTo>
                <a:lnTo>
                  <a:pt x="168" y="852"/>
                </a:lnTo>
                <a:lnTo>
                  <a:pt x="179" y="855"/>
                </a:lnTo>
                <a:lnTo>
                  <a:pt x="191" y="858"/>
                </a:lnTo>
                <a:lnTo>
                  <a:pt x="195" y="858"/>
                </a:lnTo>
                <a:lnTo>
                  <a:pt x="195" y="858"/>
                </a:lnTo>
                <a:lnTo>
                  <a:pt x="221" y="980"/>
                </a:lnTo>
                <a:lnTo>
                  <a:pt x="240" y="1071"/>
                </a:lnTo>
                <a:lnTo>
                  <a:pt x="246" y="1107"/>
                </a:lnTo>
                <a:lnTo>
                  <a:pt x="249" y="1128"/>
                </a:lnTo>
                <a:lnTo>
                  <a:pt x="249" y="1128"/>
                </a:lnTo>
                <a:lnTo>
                  <a:pt x="252" y="1163"/>
                </a:lnTo>
                <a:lnTo>
                  <a:pt x="255" y="1175"/>
                </a:lnTo>
                <a:lnTo>
                  <a:pt x="255" y="1175"/>
                </a:lnTo>
                <a:lnTo>
                  <a:pt x="267" y="1227"/>
                </a:lnTo>
                <a:lnTo>
                  <a:pt x="267" y="1227"/>
                </a:lnTo>
                <a:lnTo>
                  <a:pt x="290" y="1367"/>
                </a:lnTo>
                <a:lnTo>
                  <a:pt x="305" y="1461"/>
                </a:lnTo>
                <a:lnTo>
                  <a:pt x="309" y="1496"/>
                </a:lnTo>
                <a:lnTo>
                  <a:pt x="311" y="1515"/>
                </a:lnTo>
                <a:lnTo>
                  <a:pt x="311" y="1515"/>
                </a:lnTo>
                <a:lnTo>
                  <a:pt x="311" y="1541"/>
                </a:lnTo>
                <a:lnTo>
                  <a:pt x="311" y="1569"/>
                </a:lnTo>
                <a:lnTo>
                  <a:pt x="309" y="1584"/>
                </a:lnTo>
                <a:lnTo>
                  <a:pt x="306" y="1596"/>
                </a:lnTo>
                <a:lnTo>
                  <a:pt x="303" y="1607"/>
                </a:lnTo>
                <a:lnTo>
                  <a:pt x="299" y="1613"/>
                </a:lnTo>
                <a:lnTo>
                  <a:pt x="299" y="1613"/>
                </a:lnTo>
                <a:lnTo>
                  <a:pt x="284" y="1626"/>
                </a:lnTo>
                <a:lnTo>
                  <a:pt x="263" y="1643"/>
                </a:lnTo>
                <a:lnTo>
                  <a:pt x="245" y="1658"/>
                </a:lnTo>
                <a:lnTo>
                  <a:pt x="239" y="1662"/>
                </a:lnTo>
                <a:lnTo>
                  <a:pt x="237" y="1667"/>
                </a:lnTo>
                <a:lnTo>
                  <a:pt x="237" y="1667"/>
                </a:lnTo>
                <a:lnTo>
                  <a:pt x="236" y="1673"/>
                </a:lnTo>
                <a:lnTo>
                  <a:pt x="234" y="1679"/>
                </a:lnTo>
                <a:lnTo>
                  <a:pt x="231" y="1685"/>
                </a:lnTo>
                <a:lnTo>
                  <a:pt x="231" y="1685"/>
                </a:lnTo>
                <a:lnTo>
                  <a:pt x="236" y="1679"/>
                </a:lnTo>
                <a:lnTo>
                  <a:pt x="248" y="1667"/>
                </a:lnTo>
                <a:lnTo>
                  <a:pt x="255" y="1659"/>
                </a:lnTo>
                <a:lnTo>
                  <a:pt x="264" y="1653"/>
                </a:lnTo>
                <a:lnTo>
                  <a:pt x="275" y="1649"/>
                </a:lnTo>
                <a:lnTo>
                  <a:pt x="285" y="1646"/>
                </a:lnTo>
                <a:lnTo>
                  <a:pt x="285" y="1646"/>
                </a:lnTo>
                <a:lnTo>
                  <a:pt x="303" y="1641"/>
                </a:lnTo>
                <a:lnTo>
                  <a:pt x="315" y="1638"/>
                </a:lnTo>
                <a:lnTo>
                  <a:pt x="324" y="1635"/>
                </a:lnTo>
                <a:lnTo>
                  <a:pt x="324" y="1635"/>
                </a:lnTo>
                <a:lnTo>
                  <a:pt x="344" y="1641"/>
                </a:lnTo>
                <a:lnTo>
                  <a:pt x="359" y="1649"/>
                </a:lnTo>
                <a:lnTo>
                  <a:pt x="365" y="1652"/>
                </a:lnTo>
                <a:lnTo>
                  <a:pt x="371" y="1656"/>
                </a:lnTo>
                <a:lnTo>
                  <a:pt x="371" y="1656"/>
                </a:lnTo>
                <a:lnTo>
                  <a:pt x="392" y="1682"/>
                </a:lnTo>
                <a:lnTo>
                  <a:pt x="401" y="1689"/>
                </a:lnTo>
                <a:lnTo>
                  <a:pt x="402" y="1692"/>
                </a:lnTo>
                <a:lnTo>
                  <a:pt x="404" y="1691"/>
                </a:lnTo>
                <a:lnTo>
                  <a:pt x="404" y="1691"/>
                </a:lnTo>
                <a:lnTo>
                  <a:pt x="398" y="1655"/>
                </a:lnTo>
                <a:lnTo>
                  <a:pt x="392" y="1622"/>
                </a:lnTo>
                <a:lnTo>
                  <a:pt x="392" y="1622"/>
                </a:lnTo>
                <a:lnTo>
                  <a:pt x="390" y="1619"/>
                </a:lnTo>
                <a:lnTo>
                  <a:pt x="387" y="1617"/>
                </a:lnTo>
                <a:lnTo>
                  <a:pt x="386" y="1616"/>
                </a:lnTo>
                <a:lnTo>
                  <a:pt x="386" y="1616"/>
                </a:lnTo>
                <a:lnTo>
                  <a:pt x="392" y="1613"/>
                </a:lnTo>
                <a:lnTo>
                  <a:pt x="392" y="1613"/>
                </a:lnTo>
                <a:lnTo>
                  <a:pt x="399" y="1613"/>
                </a:lnTo>
                <a:lnTo>
                  <a:pt x="408" y="1613"/>
                </a:lnTo>
                <a:lnTo>
                  <a:pt x="432" y="1614"/>
                </a:lnTo>
                <a:lnTo>
                  <a:pt x="456" y="1617"/>
                </a:lnTo>
                <a:lnTo>
                  <a:pt x="470" y="1617"/>
                </a:lnTo>
                <a:lnTo>
                  <a:pt x="470" y="1617"/>
                </a:lnTo>
                <a:lnTo>
                  <a:pt x="485" y="1613"/>
                </a:lnTo>
                <a:lnTo>
                  <a:pt x="489" y="1611"/>
                </a:lnTo>
                <a:lnTo>
                  <a:pt x="491" y="1610"/>
                </a:lnTo>
                <a:lnTo>
                  <a:pt x="491" y="1607"/>
                </a:lnTo>
                <a:lnTo>
                  <a:pt x="491" y="1607"/>
                </a:lnTo>
                <a:lnTo>
                  <a:pt x="488" y="1605"/>
                </a:lnTo>
                <a:lnTo>
                  <a:pt x="480" y="1604"/>
                </a:lnTo>
                <a:lnTo>
                  <a:pt x="458" y="1599"/>
                </a:lnTo>
                <a:lnTo>
                  <a:pt x="429" y="1593"/>
                </a:lnTo>
                <a:lnTo>
                  <a:pt x="417" y="1589"/>
                </a:lnTo>
                <a:lnTo>
                  <a:pt x="405" y="1586"/>
                </a:lnTo>
                <a:lnTo>
                  <a:pt x="405" y="1586"/>
                </a:lnTo>
                <a:lnTo>
                  <a:pt x="396" y="1580"/>
                </a:lnTo>
                <a:lnTo>
                  <a:pt x="386" y="1572"/>
                </a:lnTo>
                <a:lnTo>
                  <a:pt x="363" y="1553"/>
                </a:lnTo>
                <a:lnTo>
                  <a:pt x="345" y="1536"/>
                </a:lnTo>
                <a:lnTo>
                  <a:pt x="341" y="1529"/>
                </a:lnTo>
                <a:lnTo>
                  <a:pt x="338" y="1526"/>
                </a:lnTo>
                <a:lnTo>
                  <a:pt x="338" y="1526"/>
                </a:lnTo>
                <a:lnTo>
                  <a:pt x="339" y="1524"/>
                </a:lnTo>
                <a:lnTo>
                  <a:pt x="339" y="1524"/>
                </a:lnTo>
                <a:lnTo>
                  <a:pt x="338" y="1512"/>
                </a:lnTo>
                <a:lnTo>
                  <a:pt x="333" y="1451"/>
                </a:lnTo>
                <a:lnTo>
                  <a:pt x="333" y="1451"/>
                </a:lnTo>
                <a:lnTo>
                  <a:pt x="329" y="1418"/>
                </a:lnTo>
                <a:lnTo>
                  <a:pt x="324" y="1379"/>
                </a:lnTo>
                <a:lnTo>
                  <a:pt x="309" y="1299"/>
                </a:lnTo>
                <a:lnTo>
                  <a:pt x="287" y="1193"/>
                </a:lnTo>
                <a:lnTo>
                  <a:pt x="287" y="1193"/>
                </a:lnTo>
                <a:lnTo>
                  <a:pt x="284" y="1169"/>
                </a:lnTo>
                <a:lnTo>
                  <a:pt x="282" y="1145"/>
                </a:lnTo>
                <a:lnTo>
                  <a:pt x="282" y="1145"/>
                </a:lnTo>
                <a:lnTo>
                  <a:pt x="284" y="1127"/>
                </a:lnTo>
                <a:lnTo>
                  <a:pt x="284" y="1106"/>
                </a:lnTo>
                <a:lnTo>
                  <a:pt x="282" y="1082"/>
                </a:lnTo>
                <a:lnTo>
                  <a:pt x="279" y="1067"/>
                </a:lnTo>
                <a:lnTo>
                  <a:pt x="275" y="1049"/>
                </a:lnTo>
                <a:lnTo>
                  <a:pt x="275" y="1049"/>
                </a:lnTo>
                <a:lnTo>
                  <a:pt x="270" y="1029"/>
                </a:lnTo>
                <a:lnTo>
                  <a:pt x="267" y="1005"/>
                </a:lnTo>
                <a:lnTo>
                  <a:pt x="260" y="954"/>
                </a:lnTo>
                <a:lnTo>
                  <a:pt x="255" y="894"/>
                </a:lnTo>
                <a:lnTo>
                  <a:pt x="255" y="894"/>
                </a:lnTo>
                <a:lnTo>
                  <a:pt x="284" y="983"/>
                </a:lnTo>
                <a:lnTo>
                  <a:pt x="305" y="1049"/>
                </a:lnTo>
                <a:lnTo>
                  <a:pt x="318" y="1089"/>
                </a:lnTo>
                <a:lnTo>
                  <a:pt x="318" y="1089"/>
                </a:lnTo>
                <a:lnTo>
                  <a:pt x="362" y="1199"/>
                </a:lnTo>
                <a:lnTo>
                  <a:pt x="387" y="1265"/>
                </a:lnTo>
                <a:lnTo>
                  <a:pt x="395" y="1287"/>
                </a:lnTo>
                <a:lnTo>
                  <a:pt x="398" y="1299"/>
                </a:lnTo>
                <a:lnTo>
                  <a:pt x="398" y="1299"/>
                </a:lnTo>
                <a:lnTo>
                  <a:pt x="401" y="1322"/>
                </a:lnTo>
                <a:lnTo>
                  <a:pt x="404" y="1347"/>
                </a:lnTo>
                <a:lnTo>
                  <a:pt x="404" y="1347"/>
                </a:lnTo>
                <a:lnTo>
                  <a:pt x="405" y="1377"/>
                </a:lnTo>
                <a:lnTo>
                  <a:pt x="405" y="1401"/>
                </a:lnTo>
                <a:lnTo>
                  <a:pt x="405" y="1401"/>
                </a:lnTo>
                <a:lnTo>
                  <a:pt x="404" y="1406"/>
                </a:lnTo>
                <a:lnTo>
                  <a:pt x="399" y="1412"/>
                </a:lnTo>
                <a:lnTo>
                  <a:pt x="386" y="1425"/>
                </a:lnTo>
                <a:lnTo>
                  <a:pt x="366" y="1442"/>
                </a:lnTo>
                <a:lnTo>
                  <a:pt x="366" y="1442"/>
                </a:lnTo>
                <a:lnTo>
                  <a:pt x="389" y="1431"/>
                </a:lnTo>
                <a:lnTo>
                  <a:pt x="407" y="1422"/>
                </a:lnTo>
                <a:lnTo>
                  <a:pt x="417" y="1415"/>
                </a:lnTo>
                <a:lnTo>
                  <a:pt x="429" y="1403"/>
                </a:lnTo>
                <a:lnTo>
                  <a:pt x="432" y="1436"/>
                </a:lnTo>
                <a:lnTo>
                  <a:pt x="458" y="1379"/>
                </a:lnTo>
                <a:lnTo>
                  <a:pt x="458" y="1379"/>
                </a:lnTo>
                <a:lnTo>
                  <a:pt x="453" y="1343"/>
                </a:lnTo>
                <a:lnTo>
                  <a:pt x="449" y="1316"/>
                </a:lnTo>
                <a:lnTo>
                  <a:pt x="447" y="1305"/>
                </a:lnTo>
                <a:lnTo>
                  <a:pt x="444" y="1299"/>
                </a:lnTo>
                <a:lnTo>
                  <a:pt x="444" y="1299"/>
                </a:lnTo>
                <a:lnTo>
                  <a:pt x="438" y="1292"/>
                </a:lnTo>
                <a:lnTo>
                  <a:pt x="431" y="1284"/>
                </a:lnTo>
                <a:lnTo>
                  <a:pt x="423" y="1271"/>
                </a:lnTo>
                <a:lnTo>
                  <a:pt x="414" y="1248"/>
                </a:lnTo>
                <a:lnTo>
                  <a:pt x="414" y="1248"/>
                </a:lnTo>
                <a:lnTo>
                  <a:pt x="345" y="1068"/>
                </a:lnTo>
                <a:lnTo>
                  <a:pt x="305" y="962"/>
                </a:lnTo>
                <a:lnTo>
                  <a:pt x="287" y="912"/>
                </a:lnTo>
                <a:lnTo>
                  <a:pt x="287" y="912"/>
                </a:lnTo>
                <a:lnTo>
                  <a:pt x="287" y="903"/>
                </a:lnTo>
                <a:lnTo>
                  <a:pt x="287" y="890"/>
                </a:lnTo>
                <a:lnTo>
                  <a:pt x="287" y="890"/>
                </a:lnTo>
                <a:lnTo>
                  <a:pt x="287" y="869"/>
                </a:lnTo>
                <a:lnTo>
                  <a:pt x="287" y="852"/>
                </a:lnTo>
                <a:lnTo>
                  <a:pt x="287" y="852"/>
                </a:lnTo>
                <a:lnTo>
                  <a:pt x="288" y="849"/>
                </a:lnTo>
                <a:lnTo>
                  <a:pt x="290" y="846"/>
                </a:lnTo>
                <a:lnTo>
                  <a:pt x="296" y="843"/>
                </a:lnTo>
                <a:lnTo>
                  <a:pt x="303" y="839"/>
                </a:lnTo>
                <a:lnTo>
                  <a:pt x="303" y="839"/>
                </a:lnTo>
                <a:lnTo>
                  <a:pt x="321" y="843"/>
                </a:lnTo>
                <a:lnTo>
                  <a:pt x="341" y="846"/>
                </a:lnTo>
                <a:lnTo>
                  <a:pt x="365" y="851"/>
                </a:lnTo>
                <a:lnTo>
                  <a:pt x="392" y="854"/>
                </a:lnTo>
                <a:lnTo>
                  <a:pt x="417" y="854"/>
                </a:lnTo>
                <a:lnTo>
                  <a:pt x="431" y="852"/>
                </a:lnTo>
                <a:lnTo>
                  <a:pt x="443" y="851"/>
                </a:lnTo>
                <a:lnTo>
                  <a:pt x="453" y="848"/>
                </a:lnTo>
                <a:lnTo>
                  <a:pt x="464" y="845"/>
                </a:lnTo>
                <a:lnTo>
                  <a:pt x="464" y="845"/>
                </a:lnTo>
                <a:lnTo>
                  <a:pt x="482" y="836"/>
                </a:lnTo>
                <a:lnTo>
                  <a:pt x="501" y="824"/>
                </a:lnTo>
                <a:lnTo>
                  <a:pt x="521" y="812"/>
                </a:lnTo>
                <a:lnTo>
                  <a:pt x="539" y="795"/>
                </a:lnTo>
                <a:lnTo>
                  <a:pt x="557" y="777"/>
                </a:lnTo>
                <a:lnTo>
                  <a:pt x="564" y="767"/>
                </a:lnTo>
                <a:lnTo>
                  <a:pt x="573" y="755"/>
                </a:lnTo>
                <a:lnTo>
                  <a:pt x="581" y="743"/>
                </a:lnTo>
                <a:lnTo>
                  <a:pt x="588" y="729"/>
                </a:lnTo>
                <a:lnTo>
                  <a:pt x="594" y="714"/>
                </a:lnTo>
                <a:lnTo>
                  <a:pt x="600" y="698"/>
                </a:lnTo>
                <a:lnTo>
                  <a:pt x="600" y="698"/>
                </a:lnTo>
                <a:lnTo>
                  <a:pt x="618" y="642"/>
                </a:lnTo>
                <a:lnTo>
                  <a:pt x="629" y="606"/>
                </a:lnTo>
                <a:lnTo>
                  <a:pt x="638" y="578"/>
                </a:lnTo>
                <a:lnTo>
                  <a:pt x="648" y="549"/>
                </a:lnTo>
                <a:lnTo>
                  <a:pt x="648" y="549"/>
                </a:lnTo>
                <a:lnTo>
                  <a:pt x="686" y="458"/>
                </a:lnTo>
                <a:lnTo>
                  <a:pt x="705" y="408"/>
                </a:lnTo>
                <a:lnTo>
                  <a:pt x="711" y="387"/>
                </a:lnTo>
                <a:lnTo>
                  <a:pt x="716" y="369"/>
                </a:lnTo>
                <a:lnTo>
                  <a:pt x="716" y="369"/>
                </a:lnTo>
                <a:lnTo>
                  <a:pt x="717" y="353"/>
                </a:lnTo>
                <a:lnTo>
                  <a:pt x="717" y="332"/>
                </a:lnTo>
                <a:lnTo>
                  <a:pt x="717" y="285"/>
                </a:lnTo>
                <a:lnTo>
                  <a:pt x="716" y="231"/>
                </a:lnTo>
                <a:lnTo>
                  <a:pt x="716" y="231"/>
                </a:lnTo>
                <a:lnTo>
                  <a:pt x="729" y="248"/>
                </a:lnTo>
                <a:lnTo>
                  <a:pt x="762" y="288"/>
                </a:lnTo>
                <a:lnTo>
                  <a:pt x="782" y="315"/>
                </a:lnTo>
                <a:lnTo>
                  <a:pt x="801" y="342"/>
                </a:lnTo>
                <a:lnTo>
                  <a:pt x="818" y="371"/>
                </a:lnTo>
                <a:lnTo>
                  <a:pt x="831" y="398"/>
                </a:lnTo>
                <a:lnTo>
                  <a:pt x="831" y="398"/>
                </a:lnTo>
                <a:lnTo>
                  <a:pt x="842" y="425"/>
                </a:lnTo>
                <a:lnTo>
                  <a:pt x="855" y="452"/>
                </a:lnTo>
                <a:lnTo>
                  <a:pt x="869" y="479"/>
                </a:lnTo>
                <a:lnTo>
                  <a:pt x="882" y="503"/>
                </a:lnTo>
                <a:lnTo>
                  <a:pt x="894" y="522"/>
                </a:lnTo>
                <a:lnTo>
                  <a:pt x="903" y="534"/>
                </a:lnTo>
                <a:lnTo>
                  <a:pt x="906" y="539"/>
                </a:lnTo>
                <a:lnTo>
                  <a:pt x="909" y="540"/>
                </a:lnTo>
                <a:lnTo>
                  <a:pt x="911" y="539"/>
                </a:lnTo>
                <a:lnTo>
                  <a:pt x="912" y="534"/>
                </a:lnTo>
                <a:lnTo>
                  <a:pt x="912" y="534"/>
                </a:lnTo>
                <a:lnTo>
                  <a:pt x="909" y="518"/>
                </a:lnTo>
                <a:lnTo>
                  <a:pt x="902" y="491"/>
                </a:lnTo>
                <a:lnTo>
                  <a:pt x="879" y="417"/>
                </a:lnTo>
                <a:lnTo>
                  <a:pt x="831" y="267"/>
                </a:lnTo>
                <a:lnTo>
                  <a:pt x="831" y="267"/>
                </a:lnTo>
                <a:lnTo>
                  <a:pt x="822" y="240"/>
                </a:lnTo>
                <a:lnTo>
                  <a:pt x="813" y="218"/>
                </a:lnTo>
                <a:lnTo>
                  <a:pt x="797" y="180"/>
                </a:lnTo>
                <a:lnTo>
                  <a:pt x="783" y="156"/>
                </a:lnTo>
                <a:lnTo>
                  <a:pt x="779" y="147"/>
                </a:lnTo>
                <a:lnTo>
                  <a:pt x="779" y="147"/>
                </a:lnTo>
                <a:lnTo>
                  <a:pt x="782" y="116"/>
                </a:lnTo>
                <a:lnTo>
                  <a:pt x="785" y="90"/>
                </a:lnTo>
                <a:lnTo>
                  <a:pt x="785" y="68"/>
                </a:lnTo>
                <a:lnTo>
                  <a:pt x="785" y="68"/>
                </a:lnTo>
                <a:lnTo>
                  <a:pt x="783" y="59"/>
                </a:lnTo>
                <a:lnTo>
                  <a:pt x="777" y="48"/>
                </a:lnTo>
                <a:lnTo>
                  <a:pt x="770" y="36"/>
                </a:lnTo>
                <a:lnTo>
                  <a:pt x="759" y="26"/>
                </a:lnTo>
                <a:lnTo>
                  <a:pt x="747" y="17"/>
                </a:lnTo>
                <a:lnTo>
                  <a:pt x="734" y="9"/>
                </a:lnTo>
                <a:lnTo>
                  <a:pt x="719" y="3"/>
                </a:lnTo>
                <a:lnTo>
                  <a:pt x="711" y="2"/>
                </a:lnTo>
                <a:lnTo>
                  <a:pt x="704" y="0"/>
                </a:lnTo>
                <a:lnTo>
                  <a:pt x="704" y="0"/>
                </a:lnTo>
                <a:lnTo>
                  <a:pt x="687" y="0"/>
                </a:lnTo>
                <a:lnTo>
                  <a:pt x="671" y="3"/>
                </a:lnTo>
                <a:lnTo>
                  <a:pt x="654" y="8"/>
                </a:lnTo>
                <a:lnTo>
                  <a:pt x="639" y="14"/>
                </a:lnTo>
                <a:lnTo>
                  <a:pt x="626" y="24"/>
                </a:lnTo>
                <a:lnTo>
                  <a:pt x="614" y="36"/>
                </a:lnTo>
                <a:lnTo>
                  <a:pt x="609" y="42"/>
                </a:lnTo>
                <a:lnTo>
                  <a:pt x="605" y="50"/>
                </a:lnTo>
                <a:lnTo>
                  <a:pt x="602" y="59"/>
                </a:lnTo>
                <a:lnTo>
                  <a:pt x="599" y="68"/>
                </a:lnTo>
                <a:lnTo>
                  <a:pt x="599" y="68"/>
                </a:lnTo>
                <a:lnTo>
                  <a:pt x="594" y="87"/>
                </a:lnTo>
                <a:lnTo>
                  <a:pt x="591" y="107"/>
                </a:lnTo>
                <a:lnTo>
                  <a:pt x="588" y="126"/>
                </a:lnTo>
                <a:lnTo>
                  <a:pt x="587" y="147"/>
                </a:lnTo>
                <a:lnTo>
                  <a:pt x="587" y="167"/>
                </a:lnTo>
                <a:lnTo>
                  <a:pt x="590" y="188"/>
                </a:lnTo>
                <a:lnTo>
                  <a:pt x="591" y="209"/>
                </a:lnTo>
                <a:lnTo>
                  <a:pt x="596" y="228"/>
                </a:lnTo>
                <a:lnTo>
                  <a:pt x="596" y="228"/>
                </a:lnTo>
                <a:lnTo>
                  <a:pt x="602" y="246"/>
                </a:lnTo>
                <a:lnTo>
                  <a:pt x="606" y="257"/>
                </a:lnTo>
                <a:lnTo>
                  <a:pt x="612" y="270"/>
                </a:lnTo>
                <a:lnTo>
                  <a:pt x="614" y="276"/>
                </a:lnTo>
                <a:lnTo>
                  <a:pt x="614" y="284"/>
                </a:lnTo>
                <a:lnTo>
                  <a:pt x="611" y="318"/>
                </a:lnTo>
                <a:lnTo>
                  <a:pt x="611" y="31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6B92A03C-4980-48BA-B6A9-157C012B8C15}"/>
              </a:ext>
            </a:extLst>
          </p:cNvPr>
          <p:cNvSpPr>
            <a:spLocks/>
          </p:cNvSpPr>
          <p:nvPr/>
        </p:nvSpPr>
        <p:spPr bwMode="auto">
          <a:xfrm>
            <a:off x="6854756" y="919682"/>
            <a:ext cx="2179165" cy="2592550"/>
          </a:xfrm>
          <a:custGeom>
            <a:avLst/>
            <a:gdLst>
              <a:gd name="T0" fmla="*/ 553 w 1165"/>
              <a:gd name="T1" fmla="*/ 393 h 1386"/>
              <a:gd name="T2" fmla="*/ 315 w 1165"/>
              <a:gd name="T3" fmla="*/ 465 h 1386"/>
              <a:gd name="T4" fmla="*/ 165 w 1165"/>
              <a:gd name="T5" fmla="*/ 564 h 1386"/>
              <a:gd name="T6" fmla="*/ 79 w 1165"/>
              <a:gd name="T7" fmla="*/ 639 h 1386"/>
              <a:gd name="T8" fmla="*/ 6 w 1165"/>
              <a:gd name="T9" fmla="*/ 802 h 1386"/>
              <a:gd name="T10" fmla="*/ 33 w 1165"/>
              <a:gd name="T11" fmla="*/ 813 h 1386"/>
              <a:gd name="T12" fmla="*/ 0 w 1165"/>
              <a:gd name="T13" fmla="*/ 856 h 1386"/>
              <a:gd name="T14" fmla="*/ 36 w 1165"/>
              <a:gd name="T15" fmla="*/ 853 h 1386"/>
              <a:gd name="T16" fmla="*/ 36 w 1165"/>
              <a:gd name="T17" fmla="*/ 880 h 1386"/>
              <a:gd name="T18" fmla="*/ 192 w 1165"/>
              <a:gd name="T19" fmla="*/ 774 h 1386"/>
              <a:gd name="T20" fmla="*/ 303 w 1165"/>
              <a:gd name="T21" fmla="*/ 859 h 1386"/>
              <a:gd name="T22" fmla="*/ 250 w 1165"/>
              <a:gd name="T23" fmla="*/ 931 h 1386"/>
              <a:gd name="T24" fmla="*/ 235 w 1165"/>
              <a:gd name="T25" fmla="*/ 1026 h 1386"/>
              <a:gd name="T26" fmla="*/ 168 w 1165"/>
              <a:gd name="T27" fmla="*/ 1249 h 1386"/>
              <a:gd name="T28" fmla="*/ 135 w 1165"/>
              <a:gd name="T29" fmla="*/ 1270 h 1386"/>
              <a:gd name="T30" fmla="*/ 148 w 1165"/>
              <a:gd name="T31" fmla="*/ 1305 h 1386"/>
              <a:gd name="T32" fmla="*/ 138 w 1165"/>
              <a:gd name="T33" fmla="*/ 1341 h 1386"/>
              <a:gd name="T34" fmla="*/ 199 w 1165"/>
              <a:gd name="T35" fmla="*/ 1357 h 1386"/>
              <a:gd name="T36" fmla="*/ 249 w 1165"/>
              <a:gd name="T37" fmla="*/ 1383 h 1386"/>
              <a:gd name="T38" fmla="*/ 238 w 1165"/>
              <a:gd name="T39" fmla="*/ 1368 h 1386"/>
              <a:gd name="T40" fmla="*/ 201 w 1165"/>
              <a:gd name="T41" fmla="*/ 1320 h 1386"/>
              <a:gd name="T42" fmla="*/ 259 w 1165"/>
              <a:gd name="T43" fmla="*/ 1336 h 1386"/>
              <a:gd name="T44" fmla="*/ 243 w 1165"/>
              <a:gd name="T45" fmla="*/ 1308 h 1386"/>
              <a:gd name="T46" fmla="*/ 195 w 1165"/>
              <a:gd name="T47" fmla="*/ 1279 h 1386"/>
              <a:gd name="T48" fmla="*/ 243 w 1165"/>
              <a:gd name="T49" fmla="*/ 1075 h 1386"/>
              <a:gd name="T50" fmla="*/ 382 w 1165"/>
              <a:gd name="T51" fmla="*/ 807 h 1386"/>
              <a:gd name="T52" fmla="*/ 453 w 1165"/>
              <a:gd name="T53" fmla="*/ 768 h 1386"/>
              <a:gd name="T54" fmla="*/ 565 w 1165"/>
              <a:gd name="T55" fmla="*/ 774 h 1386"/>
              <a:gd name="T56" fmla="*/ 558 w 1165"/>
              <a:gd name="T57" fmla="*/ 982 h 1386"/>
              <a:gd name="T58" fmla="*/ 597 w 1165"/>
              <a:gd name="T59" fmla="*/ 1281 h 1386"/>
              <a:gd name="T60" fmla="*/ 589 w 1165"/>
              <a:gd name="T61" fmla="*/ 1303 h 1386"/>
              <a:gd name="T62" fmla="*/ 585 w 1165"/>
              <a:gd name="T63" fmla="*/ 1329 h 1386"/>
              <a:gd name="T64" fmla="*/ 642 w 1165"/>
              <a:gd name="T65" fmla="*/ 1368 h 1386"/>
              <a:gd name="T66" fmla="*/ 661 w 1165"/>
              <a:gd name="T67" fmla="*/ 1347 h 1386"/>
              <a:gd name="T68" fmla="*/ 730 w 1165"/>
              <a:gd name="T69" fmla="*/ 1365 h 1386"/>
              <a:gd name="T70" fmla="*/ 783 w 1165"/>
              <a:gd name="T71" fmla="*/ 1356 h 1386"/>
              <a:gd name="T72" fmla="*/ 735 w 1165"/>
              <a:gd name="T73" fmla="*/ 1342 h 1386"/>
              <a:gd name="T74" fmla="*/ 691 w 1165"/>
              <a:gd name="T75" fmla="*/ 1321 h 1386"/>
              <a:gd name="T76" fmla="*/ 729 w 1165"/>
              <a:gd name="T77" fmla="*/ 1293 h 1386"/>
              <a:gd name="T78" fmla="*/ 661 w 1165"/>
              <a:gd name="T79" fmla="*/ 1309 h 1386"/>
              <a:gd name="T80" fmla="*/ 621 w 1165"/>
              <a:gd name="T81" fmla="*/ 1233 h 1386"/>
              <a:gd name="T82" fmla="*/ 594 w 1165"/>
              <a:gd name="T83" fmla="*/ 970 h 1386"/>
              <a:gd name="T84" fmla="*/ 588 w 1165"/>
              <a:gd name="T85" fmla="*/ 841 h 1386"/>
              <a:gd name="T86" fmla="*/ 675 w 1165"/>
              <a:gd name="T87" fmla="*/ 705 h 1386"/>
              <a:gd name="T88" fmla="*/ 813 w 1165"/>
              <a:gd name="T89" fmla="*/ 574 h 1386"/>
              <a:gd name="T90" fmla="*/ 898 w 1165"/>
              <a:gd name="T91" fmla="*/ 414 h 1386"/>
              <a:gd name="T92" fmla="*/ 898 w 1165"/>
              <a:gd name="T93" fmla="*/ 258 h 1386"/>
              <a:gd name="T94" fmla="*/ 843 w 1165"/>
              <a:gd name="T95" fmla="*/ 132 h 1386"/>
              <a:gd name="T96" fmla="*/ 966 w 1165"/>
              <a:gd name="T97" fmla="*/ 202 h 1386"/>
              <a:gd name="T98" fmla="*/ 1158 w 1165"/>
              <a:gd name="T99" fmla="*/ 313 h 1386"/>
              <a:gd name="T100" fmla="*/ 928 w 1165"/>
              <a:gd name="T101" fmla="*/ 93 h 1386"/>
              <a:gd name="T102" fmla="*/ 859 w 1165"/>
              <a:gd name="T103" fmla="*/ 9 h 1386"/>
              <a:gd name="T104" fmla="*/ 760 w 1165"/>
              <a:gd name="T105" fmla="*/ 15 h 1386"/>
              <a:gd name="T106" fmla="*/ 712 w 1165"/>
              <a:gd name="T107" fmla="*/ 90 h 1386"/>
              <a:gd name="T108" fmla="*/ 742 w 1165"/>
              <a:gd name="T109" fmla="*/ 169 h 1386"/>
              <a:gd name="T110" fmla="*/ 811 w 1165"/>
              <a:gd name="T111" fmla="*/ 255 h 1386"/>
              <a:gd name="T112" fmla="*/ 804 w 1165"/>
              <a:gd name="T113" fmla="*/ 307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65" h="1386">
                <a:moveTo>
                  <a:pt x="804" y="307"/>
                </a:moveTo>
                <a:lnTo>
                  <a:pt x="804" y="307"/>
                </a:lnTo>
                <a:lnTo>
                  <a:pt x="786" y="318"/>
                </a:lnTo>
                <a:lnTo>
                  <a:pt x="757" y="328"/>
                </a:lnTo>
                <a:lnTo>
                  <a:pt x="724" y="340"/>
                </a:lnTo>
                <a:lnTo>
                  <a:pt x="685" y="352"/>
                </a:lnTo>
                <a:lnTo>
                  <a:pt x="610" y="375"/>
                </a:lnTo>
                <a:lnTo>
                  <a:pt x="553" y="393"/>
                </a:lnTo>
                <a:lnTo>
                  <a:pt x="553" y="393"/>
                </a:lnTo>
                <a:lnTo>
                  <a:pt x="531" y="400"/>
                </a:lnTo>
                <a:lnTo>
                  <a:pt x="504" y="408"/>
                </a:lnTo>
                <a:lnTo>
                  <a:pt x="439" y="424"/>
                </a:lnTo>
                <a:lnTo>
                  <a:pt x="406" y="433"/>
                </a:lnTo>
                <a:lnTo>
                  <a:pt x="373" y="442"/>
                </a:lnTo>
                <a:lnTo>
                  <a:pt x="342" y="453"/>
                </a:lnTo>
                <a:lnTo>
                  <a:pt x="315" y="465"/>
                </a:lnTo>
                <a:lnTo>
                  <a:pt x="315" y="465"/>
                </a:lnTo>
                <a:lnTo>
                  <a:pt x="291" y="477"/>
                </a:lnTo>
                <a:lnTo>
                  <a:pt x="267" y="492"/>
                </a:lnTo>
                <a:lnTo>
                  <a:pt x="244" y="508"/>
                </a:lnTo>
                <a:lnTo>
                  <a:pt x="223" y="523"/>
                </a:lnTo>
                <a:lnTo>
                  <a:pt x="189" y="550"/>
                </a:lnTo>
                <a:lnTo>
                  <a:pt x="175" y="559"/>
                </a:lnTo>
                <a:lnTo>
                  <a:pt x="165" y="564"/>
                </a:lnTo>
                <a:lnTo>
                  <a:pt x="165" y="564"/>
                </a:lnTo>
                <a:lnTo>
                  <a:pt x="156" y="568"/>
                </a:lnTo>
                <a:lnTo>
                  <a:pt x="147" y="574"/>
                </a:lnTo>
                <a:lnTo>
                  <a:pt x="129" y="592"/>
                </a:lnTo>
                <a:lnTo>
                  <a:pt x="106" y="615"/>
                </a:lnTo>
                <a:lnTo>
                  <a:pt x="93" y="627"/>
                </a:lnTo>
                <a:lnTo>
                  <a:pt x="79" y="639"/>
                </a:lnTo>
                <a:lnTo>
                  <a:pt x="79" y="639"/>
                </a:lnTo>
                <a:lnTo>
                  <a:pt x="72" y="646"/>
                </a:lnTo>
                <a:lnTo>
                  <a:pt x="64" y="657"/>
                </a:lnTo>
                <a:lnTo>
                  <a:pt x="57" y="669"/>
                </a:lnTo>
                <a:lnTo>
                  <a:pt x="49" y="682"/>
                </a:lnTo>
                <a:lnTo>
                  <a:pt x="36" y="714"/>
                </a:lnTo>
                <a:lnTo>
                  <a:pt x="22" y="745"/>
                </a:lnTo>
                <a:lnTo>
                  <a:pt x="12" y="777"/>
                </a:lnTo>
                <a:lnTo>
                  <a:pt x="6" y="802"/>
                </a:lnTo>
                <a:lnTo>
                  <a:pt x="3" y="820"/>
                </a:lnTo>
                <a:lnTo>
                  <a:pt x="4" y="825"/>
                </a:lnTo>
                <a:lnTo>
                  <a:pt x="4" y="826"/>
                </a:lnTo>
                <a:lnTo>
                  <a:pt x="6" y="826"/>
                </a:lnTo>
                <a:lnTo>
                  <a:pt x="6" y="826"/>
                </a:lnTo>
                <a:lnTo>
                  <a:pt x="18" y="822"/>
                </a:lnTo>
                <a:lnTo>
                  <a:pt x="27" y="816"/>
                </a:lnTo>
                <a:lnTo>
                  <a:pt x="33" y="813"/>
                </a:lnTo>
                <a:lnTo>
                  <a:pt x="34" y="813"/>
                </a:lnTo>
                <a:lnTo>
                  <a:pt x="34" y="814"/>
                </a:lnTo>
                <a:lnTo>
                  <a:pt x="34" y="814"/>
                </a:lnTo>
                <a:lnTo>
                  <a:pt x="25" y="825"/>
                </a:lnTo>
                <a:lnTo>
                  <a:pt x="10" y="840"/>
                </a:lnTo>
                <a:lnTo>
                  <a:pt x="4" y="847"/>
                </a:lnTo>
                <a:lnTo>
                  <a:pt x="0" y="853"/>
                </a:lnTo>
                <a:lnTo>
                  <a:pt x="0" y="856"/>
                </a:lnTo>
                <a:lnTo>
                  <a:pt x="0" y="858"/>
                </a:lnTo>
                <a:lnTo>
                  <a:pt x="1" y="859"/>
                </a:lnTo>
                <a:lnTo>
                  <a:pt x="4" y="859"/>
                </a:lnTo>
                <a:lnTo>
                  <a:pt x="4" y="859"/>
                </a:lnTo>
                <a:lnTo>
                  <a:pt x="16" y="859"/>
                </a:lnTo>
                <a:lnTo>
                  <a:pt x="27" y="856"/>
                </a:lnTo>
                <a:lnTo>
                  <a:pt x="36" y="853"/>
                </a:lnTo>
                <a:lnTo>
                  <a:pt x="36" y="853"/>
                </a:lnTo>
                <a:lnTo>
                  <a:pt x="33" y="861"/>
                </a:lnTo>
                <a:lnTo>
                  <a:pt x="27" y="874"/>
                </a:lnTo>
                <a:lnTo>
                  <a:pt x="27" y="882"/>
                </a:lnTo>
                <a:lnTo>
                  <a:pt x="27" y="885"/>
                </a:lnTo>
                <a:lnTo>
                  <a:pt x="28" y="885"/>
                </a:lnTo>
                <a:lnTo>
                  <a:pt x="30" y="885"/>
                </a:lnTo>
                <a:lnTo>
                  <a:pt x="36" y="880"/>
                </a:lnTo>
                <a:lnTo>
                  <a:pt x="36" y="880"/>
                </a:lnTo>
                <a:lnTo>
                  <a:pt x="61" y="855"/>
                </a:lnTo>
                <a:lnTo>
                  <a:pt x="81" y="837"/>
                </a:lnTo>
                <a:lnTo>
                  <a:pt x="102" y="819"/>
                </a:lnTo>
                <a:lnTo>
                  <a:pt x="126" y="802"/>
                </a:lnTo>
                <a:lnTo>
                  <a:pt x="151" y="787"/>
                </a:lnTo>
                <a:lnTo>
                  <a:pt x="165" y="781"/>
                </a:lnTo>
                <a:lnTo>
                  <a:pt x="178" y="777"/>
                </a:lnTo>
                <a:lnTo>
                  <a:pt x="192" y="774"/>
                </a:lnTo>
                <a:lnTo>
                  <a:pt x="204" y="772"/>
                </a:lnTo>
                <a:lnTo>
                  <a:pt x="204" y="772"/>
                </a:lnTo>
                <a:lnTo>
                  <a:pt x="259" y="771"/>
                </a:lnTo>
                <a:lnTo>
                  <a:pt x="310" y="771"/>
                </a:lnTo>
                <a:lnTo>
                  <a:pt x="364" y="772"/>
                </a:lnTo>
                <a:lnTo>
                  <a:pt x="364" y="772"/>
                </a:lnTo>
                <a:lnTo>
                  <a:pt x="331" y="822"/>
                </a:lnTo>
                <a:lnTo>
                  <a:pt x="303" y="859"/>
                </a:lnTo>
                <a:lnTo>
                  <a:pt x="289" y="876"/>
                </a:lnTo>
                <a:lnTo>
                  <a:pt x="277" y="888"/>
                </a:lnTo>
                <a:lnTo>
                  <a:pt x="277" y="888"/>
                </a:lnTo>
                <a:lnTo>
                  <a:pt x="262" y="903"/>
                </a:lnTo>
                <a:lnTo>
                  <a:pt x="253" y="912"/>
                </a:lnTo>
                <a:lnTo>
                  <a:pt x="252" y="916"/>
                </a:lnTo>
                <a:lnTo>
                  <a:pt x="250" y="921"/>
                </a:lnTo>
                <a:lnTo>
                  <a:pt x="250" y="931"/>
                </a:lnTo>
                <a:lnTo>
                  <a:pt x="250" y="931"/>
                </a:lnTo>
                <a:lnTo>
                  <a:pt x="250" y="948"/>
                </a:lnTo>
                <a:lnTo>
                  <a:pt x="249" y="967"/>
                </a:lnTo>
                <a:lnTo>
                  <a:pt x="246" y="988"/>
                </a:lnTo>
                <a:lnTo>
                  <a:pt x="243" y="999"/>
                </a:lnTo>
                <a:lnTo>
                  <a:pt x="240" y="1009"/>
                </a:lnTo>
                <a:lnTo>
                  <a:pt x="240" y="1009"/>
                </a:lnTo>
                <a:lnTo>
                  <a:pt x="235" y="1026"/>
                </a:lnTo>
                <a:lnTo>
                  <a:pt x="228" y="1056"/>
                </a:lnTo>
                <a:lnTo>
                  <a:pt x="207" y="1137"/>
                </a:lnTo>
                <a:lnTo>
                  <a:pt x="187" y="1213"/>
                </a:lnTo>
                <a:lnTo>
                  <a:pt x="180" y="1239"/>
                </a:lnTo>
                <a:lnTo>
                  <a:pt x="177" y="1246"/>
                </a:lnTo>
                <a:lnTo>
                  <a:pt x="175" y="1249"/>
                </a:lnTo>
                <a:lnTo>
                  <a:pt x="175" y="1249"/>
                </a:lnTo>
                <a:lnTo>
                  <a:pt x="168" y="1249"/>
                </a:lnTo>
                <a:lnTo>
                  <a:pt x="162" y="1248"/>
                </a:lnTo>
                <a:lnTo>
                  <a:pt x="156" y="1248"/>
                </a:lnTo>
                <a:lnTo>
                  <a:pt x="153" y="1249"/>
                </a:lnTo>
                <a:lnTo>
                  <a:pt x="148" y="1251"/>
                </a:lnTo>
                <a:lnTo>
                  <a:pt x="148" y="1251"/>
                </a:lnTo>
                <a:lnTo>
                  <a:pt x="142" y="1257"/>
                </a:lnTo>
                <a:lnTo>
                  <a:pt x="138" y="1264"/>
                </a:lnTo>
                <a:lnTo>
                  <a:pt x="135" y="1270"/>
                </a:lnTo>
                <a:lnTo>
                  <a:pt x="153" y="1269"/>
                </a:lnTo>
                <a:lnTo>
                  <a:pt x="153" y="1269"/>
                </a:lnTo>
                <a:lnTo>
                  <a:pt x="154" y="1273"/>
                </a:lnTo>
                <a:lnTo>
                  <a:pt x="154" y="1282"/>
                </a:lnTo>
                <a:lnTo>
                  <a:pt x="154" y="1293"/>
                </a:lnTo>
                <a:lnTo>
                  <a:pt x="153" y="1299"/>
                </a:lnTo>
                <a:lnTo>
                  <a:pt x="148" y="1305"/>
                </a:lnTo>
                <a:lnTo>
                  <a:pt x="148" y="1305"/>
                </a:lnTo>
                <a:lnTo>
                  <a:pt x="129" y="1330"/>
                </a:lnTo>
                <a:lnTo>
                  <a:pt x="121" y="1341"/>
                </a:lnTo>
                <a:lnTo>
                  <a:pt x="120" y="1345"/>
                </a:lnTo>
                <a:lnTo>
                  <a:pt x="118" y="1348"/>
                </a:lnTo>
                <a:lnTo>
                  <a:pt x="118" y="1348"/>
                </a:lnTo>
                <a:lnTo>
                  <a:pt x="121" y="1350"/>
                </a:lnTo>
                <a:lnTo>
                  <a:pt x="126" y="1348"/>
                </a:lnTo>
                <a:lnTo>
                  <a:pt x="138" y="1341"/>
                </a:lnTo>
                <a:lnTo>
                  <a:pt x="153" y="1332"/>
                </a:lnTo>
                <a:lnTo>
                  <a:pt x="159" y="1329"/>
                </a:lnTo>
                <a:lnTo>
                  <a:pt x="165" y="1327"/>
                </a:lnTo>
                <a:lnTo>
                  <a:pt x="165" y="1327"/>
                </a:lnTo>
                <a:lnTo>
                  <a:pt x="169" y="1327"/>
                </a:lnTo>
                <a:lnTo>
                  <a:pt x="175" y="1332"/>
                </a:lnTo>
                <a:lnTo>
                  <a:pt x="187" y="1344"/>
                </a:lnTo>
                <a:lnTo>
                  <a:pt x="199" y="1357"/>
                </a:lnTo>
                <a:lnTo>
                  <a:pt x="204" y="1362"/>
                </a:lnTo>
                <a:lnTo>
                  <a:pt x="207" y="1365"/>
                </a:lnTo>
                <a:lnTo>
                  <a:pt x="207" y="1365"/>
                </a:lnTo>
                <a:lnTo>
                  <a:pt x="214" y="1368"/>
                </a:lnTo>
                <a:lnTo>
                  <a:pt x="228" y="1372"/>
                </a:lnTo>
                <a:lnTo>
                  <a:pt x="246" y="1383"/>
                </a:lnTo>
                <a:lnTo>
                  <a:pt x="246" y="1383"/>
                </a:lnTo>
                <a:lnTo>
                  <a:pt x="249" y="1383"/>
                </a:lnTo>
                <a:lnTo>
                  <a:pt x="252" y="1381"/>
                </a:lnTo>
                <a:lnTo>
                  <a:pt x="253" y="1378"/>
                </a:lnTo>
                <a:lnTo>
                  <a:pt x="253" y="1377"/>
                </a:lnTo>
                <a:lnTo>
                  <a:pt x="252" y="1374"/>
                </a:lnTo>
                <a:lnTo>
                  <a:pt x="252" y="1374"/>
                </a:lnTo>
                <a:lnTo>
                  <a:pt x="247" y="1372"/>
                </a:lnTo>
                <a:lnTo>
                  <a:pt x="243" y="1369"/>
                </a:lnTo>
                <a:lnTo>
                  <a:pt x="238" y="1368"/>
                </a:lnTo>
                <a:lnTo>
                  <a:pt x="234" y="1365"/>
                </a:lnTo>
                <a:lnTo>
                  <a:pt x="234" y="1365"/>
                </a:lnTo>
                <a:lnTo>
                  <a:pt x="220" y="1350"/>
                </a:lnTo>
                <a:lnTo>
                  <a:pt x="213" y="1341"/>
                </a:lnTo>
                <a:lnTo>
                  <a:pt x="207" y="1332"/>
                </a:lnTo>
                <a:lnTo>
                  <a:pt x="207" y="1332"/>
                </a:lnTo>
                <a:lnTo>
                  <a:pt x="202" y="1324"/>
                </a:lnTo>
                <a:lnTo>
                  <a:pt x="201" y="1320"/>
                </a:lnTo>
                <a:lnTo>
                  <a:pt x="201" y="1315"/>
                </a:lnTo>
                <a:lnTo>
                  <a:pt x="201" y="1315"/>
                </a:lnTo>
                <a:lnTo>
                  <a:pt x="220" y="1318"/>
                </a:lnTo>
                <a:lnTo>
                  <a:pt x="244" y="1324"/>
                </a:lnTo>
                <a:lnTo>
                  <a:pt x="244" y="1324"/>
                </a:lnTo>
                <a:lnTo>
                  <a:pt x="253" y="1332"/>
                </a:lnTo>
                <a:lnTo>
                  <a:pt x="259" y="1336"/>
                </a:lnTo>
                <a:lnTo>
                  <a:pt x="259" y="1336"/>
                </a:lnTo>
                <a:lnTo>
                  <a:pt x="261" y="1333"/>
                </a:lnTo>
                <a:lnTo>
                  <a:pt x="259" y="1326"/>
                </a:lnTo>
                <a:lnTo>
                  <a:pt x="259" y="1321"/>
                </a:lnTo>
                <a:lnTo>
                  <a:pt x="256" y="1318"/>
                </a:lnTo>
                <a:lnTo>
                  <a:pt x="255" y="1314"/>
                </a:lnTo>
                <a:lnTo>
                  <a:pt x="250" y="1311"/>
                </a:lnTo>
                <a:lnTo>
                  <a:pt x="250" y="1311"/>
                </a:lnTo>
                <a:lnTo>
                  <a:pt x="243" y="1308"/>
                </a:lnTo>
                <a:lnTo>
                  <a:pt x="238" y="1306"/>
                </a:lnTo>
                <a:lnTo>
                  <a:pt x="232" y="1303"/>
                </a:lnTo>
                <a:lnTo>
                  <a:pt x="225" y="1297"/>
                </a:lnTo>
                <a:lnTo>
                  <a:pt x="225" y="1297"/>
                </a:lnTo>
                <a:lnTo>
                  <a:pt x="214" y="1290"/>
                </a:lnTo>
                <a:lnTo>
                  <a:pt x="205" y="1285"/>
                </a:lnTo>
                <a:lnTo>
                  <a:pt x="199" y="1282"/>
                </a:lnTo>
                <a:lnTo>
                  <a:pt x="195" y="1279"/>
                </a:lnTo>
                <a:lnTo>
                  <a:pt x="192" y="1275"/>
                </a:lnTo>
                <a:lnTo>
                  <a:pt x="192" y="1275"/>
                </a:lnTo>
                <a:lnTo>
                  <a:pt x="192" y="1270"/>
                </a:lnTo>
                <a:lnTo>
                  <a:pt x="193" y="1261"/>
                </a:lnTo>
                <a:lnTo>
                  <a:pt x="198" y="1234"/>
                </a:lnTo>
                <a:lnTo>
                  <a:pt x="208" y="1197"/>
                </a:lnTo>
                <a:lnTo>
                  <a:pt x="219" y="1155"/>
                </a:lnTo>
                <a:lnTo>
                  <a:pt x="243" y="1075"/>
                </a:lnTo>
                <a:lnTo>
                  <a:pt x="256" y="1033"/>
                </a:lnTo>
                <a:lnTo>
                  <a:pt x="256" y="1033"/>
                </a:lnTo>
                <a:lnTo>
                  <a:pt x="280" y="969"/>
                </a:lnTo>
                <a:lnTo>
                  <a:pt x="301" y="915"/>
                </a:lnTo>
                <a:lnTo>
                  <a:pt x="301" y="915"/>
                </a:lnTo>
                <a:lnTo>
                  <a:pt x="334" y="871"/>
                </a:lnTo>
                <a:lnTo>
                  <a:pt x="382" y="807"/>
                </a:lnTo>
                <a:lnTo>
                  <a:pt x="382" y="807"/>
                </a:lnTo>
                <a:lnTo>
                  <a:pt x="391" y="796"/>
                </a:lnTo>
                <a:lnTo>
                  <a:pt x="400" y="789"/>
                </a:lnTo>
                <a:lnTo>
                  <a:pt x="409" y="781"/>
                </a:lnTo>
                <a:lnTo>
                  <a:pt x="417" y="777"/>
                </a:lnTo>
                <a:lnTo>
                  <a:pt x="430" y="771"/>
                </a:lnTo>
                <a:lnTo>
                  <a:pt x="435" y="768"/>
                </a:lnTo>
                <a:lnTo>
                  <a:pt x="435" y="768"/>
                </a:lnTo>
                <a:lnTo>
                  <a:pt x="453" y="768"/>
                </a:lnTo>
                <a:lnTo>
                  <a:pt x="471" y="765"/>
                </a:lnTo>
                <a:lnTo>
                  <a:pt x="493" y="762"/>
                </a:lnTo>
                <a:lnTo>
                  <a:pt x="493" y="762"/>
                </a:lnTo>
                <a:lnTo>
                  <a:pt x="517" y="757"/>
                </a:lnTo>
                <a:lnTo>
                  <a:pt x="540" y="750"/>
                </a:lnTo>
                <a:lnTo>
                  <a:pt x="561" y="741"/>
                </a:lnTo>
                <a:lnTo>
                  <a:pt x="561" y="741"/>
                </a:lnTo>
                <a:lnTo>
                  <a:pt x="565" y="774"/>
                </a:lnTo>
                <a:lnTo>
                  <a:pt x="567" y="804"/>
                </a:lnTo>
                <a:lnTo>
                  <a:pt x="567" y="829"/>
                </a:lnTo>
                <a:lnTo>
                  <a:pt x="567" y="829"/>
                </a:lnTo>
                <a:lnTo>
                  <a:pt x="565" y="859"/>
                </a:lnTo>
                <a:lnTo>
                  <a:pt x="561" y="898"/>
                </a:lnTo>
                <a:lnTo>
                  <a:pt x="553" y="954"/>
                </a:lnTo>
                <a:lnTo>
                  <a:pt x="553" y="954"/>
                </a:lnTo>
                <a:lnTo>
                  <a:pt x="558" y="982"/>
                </a:lnTo>
                <a:lnTo>
                  <a:pt x="568" y="1039"/>
                </a:lnTo>
                <a:lnTo>
                  <a:pt x="579" y="1104"/>
                </a:lnTo>
                <a:lnTo>
                  <a:pt x="588" y="1156"/>
                </a:lnTo>
                <a:lnTo>
                  <a:pt x="588" y="1156"/>
                </a:lnTo>
                <a:lnTo>
                  <a:pt x="595" y="1234"/>
                </a:lnTo>
                <a:lnTo>
                  <a:pt x="597" y="1264"/>
                </a:lnTo>
                <a:lnTo>
                  <a:pt x="597" y="1281"/>
                </a:lnTo>
                <a:lnTo>
                  <a:pt x="597" y="1281"/>
                </a:lnTo>
                <a:lnTo>
                  <a:pt x="597" y="1284"/>
                </a:lnTo>
                <a:lnTo>
                  <a:pt x="598" y="1287"/>
                </a:lnTo>
                <a:lnTo>
                  <a:pt x="601" y="1291"/>
                </a:lnTo>
                <a:lnTo>
                  <a:pt x="603" y="1293"/>
                </a:lnTo>
                <a:lnTo>
                  <a:pt x="603" y="1294"/>
                </a:lnTo>
                <a:lnTo>
                  <a:pt x="597" y="1299"/>
                </a:lnTo>
                <a:lnTo>
                  <a:pt x="597" y="1299"/>
                </a:lnTo>
                <a:lnTo>
                  <a:pt x="589" y="1303"/>
                </a:lnTo>
                <a:lnTo>
                  <a:pt x="585" y="1305"/>
                </a:lnTo>
                <a:lnTo>
                  <a:pt x="582" y="1308"/>
                </a:lnTo>
                <a:lnTo>
                  <a:pt x="579" y="1311"/>
                </a:lnTo>
                <a:lnTo>
                  <a:pt x="579" y="1311"/>
                </a:lnTo>
                <a:lnTo>
                  <a:pt x="577" y="1327"/>
                </a:lnTo>
                <a:lnTo>
                  <a:pt x="576" y="1338"/>
                </a:lnTo>
                <a:lnTo>
                  <a:pt x="585" y="1329"/>
                </a:lnTo>
                <a:lnTo>
                  <a:pt x="585" y="1329"/>
                </a:lnTo>
                <a:lnTo>
                  <a:pt x="591" y="1324"/>
                </a:lnTo>
                <a:lnTo>
                  <a:pt x="594" y="1323"/>
                </a:lnTo>
                <a:lnTo>
                  <a:pt x="594" y="1323"/>
                </a:lnTo>
                <a:lnTo>
                  <a:pt x="601" y="1326"/>
                </a:lnTo>
                <a:lnTo>
                  <a:pt x="607" y="1329"/>
                </a:lnTo>
                <a:lnTo>
                  <a:pt x="615" y="1336"/>
                </a:lnTo>
                <a:lnTo>
                  <a:pt x="615" y="1336"/>
                </a:lnTo>
                <a:lnTo>
                  <a:pt x="642" y="1368"/>
                </a:lnTo>
                <a:lnTo>
                  <a:pt x="655" y="1381"/>
                </a:lnTo>
                <a:lnTo>
                  <a:pt x="658" y="1386"/>
                </a:lnTo>
                <a:lnTo>
                  <a:pt x="661" y="1386"/>
                </a:lnTo>
                <a:lnTo>
                  <a:pt x="661" y="1374"/>
                </a:lnTo>
                <a:lnTo>
                  <a:pt x="661" y="1374"/>
                </a:lnTo>
                <a:lnTo>
                  <a:pt x="660" y="1357"/>
                </a:lnTo>
                <a:lnTo>
                  <a:pt x="658" y="1350"/>
                </a:lnTo>
                <a:lnTo>
                  <a:pt x="661" y="1347"/>
                </a:lnTo>
                <a:lnTo>
                  <a:pt x="661" y="1347"/>
                </a:lnTo>
                <a:lnTo>
                  <a:pt x="663" y="1345"/>
                </a:lnTo>
                <a:lnTo>
                  <a:pt x="666" y="1345"/>
                </a:lnTo>
                <a:lnTo>
                  <a:pt x="675" y="1348"/>
                </a:lnTo>
                <a:lnTo>
                  <a:pt x="685" y="1353"/>
                </a:lnTo>
                <a:lnTo>
                  <a:pt x="696" y="1356"/>
                </a:lnTo>
                <a:lnTo>
                  <a:pt x="696" y="1356"/>
                </a:lnTo>
                <a:lnTo>
                  <a:pt x="730" y="1365"/>
                </a:lnTo>
                <a:lnTo>
                  <a:pt x="750" y="1366"/>
                </a:lnTo>
                <a:lnTo>
                  <a:pt x="757" y="1368"/>
                </a:lnTo>
                <a:lnTo>
                  <a:pt x="763" y="1366"/>
                </a:lnTo>
                <a:lnTo>
                  <a:pt x="763" y="1366"/>
                </a:lnTo>
                <a:lnTo>
                  <a:pt x="781" y="1362"/>
                </a:lnTo>
                <a:lnTo>
                  <a:pt x="787" y="1360"/>
                </a:lnTo>
                <a:lnTo>
                  <a:pt x="787" y="1360"/>
                </a:lnTo>
                <a:lnTo>
                  <a:pt x="783" y="1356"/>
                </a:lnTo>
                <a:lnTo>
                  <a:pt x="775" y="1350"/>
                </a:lnTo>
                <a:lnTo>
                  <a:pt x="775" y="1350"/>
                </a:lnTo>
                <a:lnTo>
                  <a:pt x="774" y="1350"/>
                </a:lnTo>
                <a:lnTo>
                  <a:pt x="769" y="1350"/>
                </a:lnTo>
                <a:lnTo>
                  <a:pt x="762" y="1350"/>
                </a:lnTo>
                <a:lnTo>
                  <a:pt x="751" y="1347"/>
                </a:lnTo>
                <a:lnTo>
                  <a:pt x="751" y="1347"/>
                </a:lnTo>
                <a:lnTo>
                  <a:pt x="735" y="1342"/>
                </a:lnTo>
                <a:lnTo>
                  <a:pt x="714" y="1338"/>
                </a:lnTo>
                <a:lnTo>
                  <a:pt x="696" y="1332"/>
                </a:lnTo>
                <a:lnTo>
                  <a:pt x="690" y="1329"/>
                </a:lnTo>
                <a:lnTo>
                  <a:pt x="688" y="1327"/>
                </a:lnTo>
                <a:lnTo>
                  <a:pt x="688" y="1327"/>
                </a:lnTo>
                <a:lnTo>
                  <a:pt x="688" y="1327"/>
                </a:lnTo>
                <a:lnTo>
                  <a:pt x="690" y="1324"/>
                </a:lnTo>
                <a:lnTo>
                  <a:pt x="691" y="1321"/>
                </a:lnTo>
                <a:lnTo>
                  <a:pt x="699" y="1317"/>
                </a:lnTo>
                <a:lnTo>
                  <a:pt x="712" y="1309"/>
                </a:lnTo>
                <a:lnTo>
                  <a:pt x="712" y="1309"/>
                </a:lnTo>
                <a:lnTo>
                  <a:pt x="723" y="1299"/>
                </a:lnTo>
                <a:lnTo>
                  <a:pt x="729" y="1293"/>
                </a:lnTo>
                <a:lnTo>
                  <a:pt x="729" y="1293"/>
                </a:lnTo>
                <a:lnTo>
                  <a:pt x="729" y="1293"/>
                </a:lnTo>
                <a:lnTo>
                  <a:pt x="729" y="1293"/>
                </a:lnTo>
                <a:lnTo>
                  <a:pt x="717" y="1299"/>
                </a:lnTo>
                <a:lnTo>
                  <a:pt x="717" y="1299"/>
                </a:lnTo>
                <a:lnTo>
                  <a:pt x="703" y="1305"/>
                </a:lnTo>
                <a:lnTo>
                  <a:pt x="690" y="1309"/>
                </a:lnTo>
                <a:lnTo>
                  <a:pt x="682" y="1311"/>
                </a:lnTo>
                <a:lnTo>
                  <a:pt x="676" y="1311"/>
                </a:lnTo>
                <a:lnTo>
                  <a:pt x="669" y="1311"/>
                </a:lnTo>
                <a:lnTo>
                  <a:pt x="661" y="1309"/>
                </a:lnTo>
                <a:lnTo>
                  <a:pt x="661" y="1309"/>
                </a:lnTo>
                <a:lnTo>
                  <a:pt x="652" y="1305"/>
                </a:lnTo>
                <a:lnTo>
                  <a:pt x="646" y="1297"/>
                </a:lnTo>
                <a:lnTo>
                  <a:pt x="640" y="1290"/>
                </a:lnTo>
                <a:lnTo>
                  <a:pt x="636" y="1279"/>
                </a:lnTo>
                <a:lnTo>
                  <a:pt x="627" y="1257"/>
                </a:lnTo>
                <a:lnTo>
                  <a:pt x="621" y="1233"/>
                </a:lnTo>
                <a:lnTo>
                  <a:pt x="621" y="1233"/>
                </a:lnTo>
                <a:lnTo>
                  <a:pt x="613" y="1182"/>
                </a:lnTo>
                <a:lnTo>
                  <a:pt x="603" y="1102"/>
                </a:lnTo>
                <a:lnTo>
                  <a:pt x="594" y="1026"/>
                </a:lnTo>
                <a:lnTo>
                  <a:pt x="591" y="991"/>
                </a:lnTo>
                <a:lnTo>
                  <a:pt x="591" y="991"/>
                </a:lnTo>
                <a:lnTo>
                  <a:pt x="592" y="988"/>
                </a:lnTo>
                <a:lnTo>
                  <a:pt x="594" y="982"/>
                </a:lnTo>
                <a:lnTo>
                  <a:pt x="594" y="970"/>
                </a:lnTo>
                <a:lnTo>
                  <a:pt x="594" y="970"/>
                </a:lnTo>
                <a:lnTo>
                  <a:pt x="592" y="946"/>
                </a:lnTo>
                <a:lnTo>
                  <a:pt x="589" y="925"/>
                </a:lnTo>
                <a:lnTo>
                  <a:pt x="589" y="925"/>
                </a:lnTo>
                <a:lnTo>
                  <a:pt x="588" y="892"/>
                </a:lnTo>
                <a:lnTo>
                  <a:pt x="588" y="853"/>
                </a:lnTo>
                <a:lnTo>
                  <a:pt x="588" y="853"/>
                </a:lnTo>
                <a:lnTo>
                  <a:pt x="588" y="841"/>
                </a:lnTo>
                <a:lnTo>
                  <a:pt x="591" y="823"/>
                </a:lnTo>
                <a:lnTo>
                  <a:pt x="600" y="780"/>
                </a:lnTo>
                <a:lnTo>
                  <a:pt x="612" y="724"/>
                </a:lnTo>
                <a:lnTo>
                  <a:pt x="612" y="724"/>
                </a:lnTo>
                <a:lnTo>
                  <a:pt x="624" y="721"/>
                </a:lnTo>
                <a:lnTo>
                  <a:pt x="637" y="718"/>
                </a:lnTo>
                <a:lnTo>
                  <a:pt x="655" y="712"/>
                </a:lnTo>
                <a:lnTo>
                  <a:pt x="675" y="705"/>
                </a:lnTo>
                <a:lnTo>
                  <a:pt x="694" y="696"/>
                </a:lnTo>
                <a:lnTo>
                  <a:pt x="714" y="684"/>
                </a:lnTo>
                <a:lnTo>
                  <a:pt x="723" y="676"/>
                </a:lnTo>
                <a:lnTo>
                  <a:pt x="730" y="669"/>
                </a:lnTo>
                <a:lnTo>
                  <a:pt x="730" y="669"/>
                </a:lnTo>
                <a:lnTo>
                  <a:pt x="763" y="634"/>
                </a:lnTo>
                <a:lnTo>
                  <a:pt x="796" y="595"/>
                </a:lnTo>
                <a:lnTo>
                  <a:pt x="813" y="574"/>
                </a:lnTo>
                <a:lnTo>
                  <a:pt x="828" y="555"/>
                </a:lnTo>
                <a:lnTo>
                  <a:pt x="841" y="535"/>
                </a:lnTo>
                <a:lnTo>
                  <a:pt x="852" y="519"/>
                </a:lnTo>
                <a:lnTo>
                  <a:pt x="852" y="519"/>
                </a:lnTo>
                <a:lnTo>
                  <a:pt x="871" y="481"/>
                </a:lnTo>
                <a:lnTo>
                  <a:pt x="880" y="462"/>
                </a:lnTo>
                <a:lnTo>
                  <a:pt x="891" y="439"/>
                </a:lnTo>
                <a:lnTo>
                  <a:pt x="898" y="414"/>
                </a:lnTo>
                <a:lnTo>
                  <a:pt x="906" y="387"/>
                </a:lnTo>
                <a:lnTo>
                  <a:pt x="909" y="358"/>
                </a:lnTo>
                <a:lnTo>
                  <a:pt x="910" y="325"/>
                </a:lnTo>
                <a:lnTo>
                  <a:pt x="910" y="325"/>
                </a:lnTo>
                <a:lnTo>
                  <a:pt x="910" y="309"/>
                </a:lnTo>
                <a:lnTo>
                  <a:pt x="907" y="292"/>
                </a:lnTo>
                <a:lnTo>
                  <a:pt x="903" y="274"/>
                </a:lnTo>
                <a:lnTo>
                  <a:pt x="898" y="258"/>
                </a:lnTo>
                <a:lnTo>
                  <a:pt x="886" y="228"/>
                </a:lnTo>
                <a:lnTo>
                  <a:pt x="873" y="199"/>
                </a:lnTo>
                <a:lnTo>
                  <a:pt x="849" y="154"/>
                </a:lnTo>
                <a:lnTo>
                  <a:pt x="841" y="139"/>
                </a:lnTo>
                <a:lnTo>
                  <a:pt x="841" y="135"/>
                </a:lnTo>
                <a:lnTo>
                  <a:pt x="841" y="133"/>
                </a:lnTo>
                <a:lnTo>
                  <a:pt x="841" y="133"/>
                </a:lnTo>
                <a:lnTo>
                  <a:pt x="843" y="132"/>
                </a:lnTo>
                <a:lnTo>
                  <a:pt x="847" y="132"/>
                </a:lnTo>
                <a:lnTo>
                  <a:pt x="856" y="133"/>
                </a:lnTo>
                <a:lnTo>
                  <a:pt x="867" y="139"/>
                </a:lnTo>
                <a:lnTo>
                  <a:pt x="880" y="145"/>
                </a:lnTo>
                <a:lnTo>
                  <a:pt x="903" y="157"/>
                </a:lnTo>
                <a:lnTo>
                  <a:pt x="915" y="165"/>
                </a:lnTo>
                <a:lnTo>
                  <a:pt x="915" y="165"/>
                </a:lnTo>
                <a:lnTo>
                  <a:pt x="966" y="202"/>
                </a:lnTo>
                <a:lnTo>
                  <a:pt x="1012" y="235"/>
                </a:lnTo>
                <a:lnTo>
                  <a:pt x="1035" y="249"/>
                </a:lnTo>
                <a:lnTo>
                  <a:pt x="1056" y="262"/>
                </a:lnTo>
                <a:lnTo>
                  <a:pt x="1056" y="262"/>
                </a:lnTo>
                <a:lnTo>
                  <a:pt x="1095" y="283"/>
                </a:lnTo>
                <a:lnTo>
                  <a:pt x="1132" y="303"/>
                </a:lnTo>
                <a:lnTo>
                  <a:pt x="1147" y="309"/>
                </a:lnTo>
                <a:lnTo>
                  <a:pt x="1158" y="313"/>
                </a:lnTo>
                <a:lnTo>
                  <a:pt x="1164" y="313"/>
                </a:lnTo>
                <a:lnTo>
                  <a:pt x="1165" y="312"/>
                </a:lnTo>
                <a:lnTo>
                  <a:pt x="1165" y="310"/>
                </a:lnTo>
                <a:lnTo>
                  <a:pt x="1165" y="310"/>
                </a:lnTo>
                <a:lnTo>
                  <a:pt x="1152" y="295"/>
                </a:lnTo>
                <a:lnTo>
                  <a:pt x="1125" y="270"/>
                </a:lnTo>
                <a:lnTo>
                  <a:pt x="1044" y="195"/>
                </a:lnTo>
                <a:lnTo>
                  <a:pt x="928" y="93"/>
                </a:lnTo>
                <a:lnTo>
                  <a:pt x="928" y="93"/>
                </a:lnTo>
                <a:lnTo>
                  <a:pt x="922" y="81"/>
                </a:lnTo>
                <a:lnTo>
                  <a:pt x="913" y="66"/>
                </a:lnTo>
                <a:lnTo>
                  <a:pt x="903" y="51"/>
                </a:lnTo>
                <a:lnTo>
                  <a:pt x="889" y="34"/>
                </a:lnTo>
                <a:lnTo>
                  <a:pt x="874" y="19"/>
                </a:lnTo>
                <a:lnTo>
                  <a:pt x="867" y="13"/>
                </a:lnTo>
                <a:lnTo>
                  <a:pt x="859" y="9"/>
                </a:lnTo>
                <a:lnTo>
                  <a:pt x="850" y="4"/>
                </a:lnTo>
                <a:lnTo>
                  <a:pt x="841" y="1"/>
                </a:lnTo>
                <a:lnTo>
                  <a:pt x="841" y="1"/>
                </a:lnTo>
                <a:lnTo>
                  <a:pt x="822" y="0"/>
                </a:lnTo>
                <a:lnTo>
                  <a:pt x="801" y="1"/>
                </a:lnTo>
                <a:lnTo>
                  <a:pt x="780" y="6"/>
                </a:lnTo>
                <a:lnTo>
                  <a:pt x="769" y="10"/>
                </a:lnTo>
                <a:lnTo>
                  <a:pt x="760" y="15"/>
                </a:lnTo>
                <a:lnTo>
                  <a:pt x="751" y="21"/>
                </a:lnTo>
                <a:lnTo>
                  <a:pt x="742" y="27"/>
                </a:lnTo>
                <a:lnTo>
                  <a:pt x="733" y="34"/>
                </a:lnTo>
                <a:lnTo>
                  <a:pt x="727" y="43"/>
                </a:lnTo>
                <a:lnTo>
                  <a:pt x="721" y="54"/>
                </a:lnTo>
                <a:lnTo>
                  <a:pt x="717" y="64"/>
                </a:lnTo>
                <a:lnTo>
                  <a:pt x="714" y="76"/>
                </a:lnTo>
                <a:lnTo>
                  <a:pt x="712" y="90"/>
                </a:lnTo>
                <a:lnTo>
                  <a:pt x="712" y="90"/>
                </a:lnTo>
                <a:lnTo>
                  <a:pt x="712" y="102"/>
                </a:lnTo>
                <a:lnTo>
                  <a:pt x="714" y="114"/>
                </a:lnTo>
                <a:lnTo>
                  <a:pt x="717" y="126"/>
                </a:lnTo>
                <a:lnTo>
                  <a:pt x="720" y="136"/>
                </a:lnTo>
                <a:lnTo>
                  <a:pt x="726" y="145"/>
                </a:lnTo>
                <a:lnTo>
                  <a:pt x="730" y="154"/>
                </a:lnTo>
                <a:lnTo>
                  <a:pt x="742" y="169"/>
                </a:lnTo>
                <a:lnTo>
                  <a:pt x="756" y="181"/>
                </a:lnTo>
                <a:lnTo>
                  <a:pt x="768" y="192"/>
                </a:lnTo>
                <a:lnTo>
                  <a:pt x="777" y="199"/>
                </a:lnTo>
                <a:lnTo>
                  <a:pt x="784" y="207"/>
                </a:lnTo>
                <a:lnTo>
                  <a:pt x="784" y="207"/>
                </a:lnTo>
                <a:lnTo>
                  <a:pt x="796" y="226"/>
                </a:lnTo>
                <a:lnTo>
                  <a:pt x="804" y="240"/>
                </a:lnTo>
                <a:lnTo>
                  <a:pt x="811" y="255"/>
                </a:lnTo>
                <a:lnTo>
                  <a:pt x="816" y="270"/>
                </a:lnTo>
                <a:lnTo>
                  <a:pt x="816" y="277"/>
                </a:lnTo>
                <a:lnTo>
                  <a:pt x="816" y="285"/>
                </a:lnTo>
                <a:lnTo>
                  <a:pt x="816" y="291"/>
                </a:lnTo>
                <a:lnTo>
                  <a:pt x="813" y="297"/>
                </a:lnTo>
                <a:lnTo>
                  <a:pt x="808" y="303"/>
                </a:lnTo>
                <a:lnTo>
                  <a:pt x="804" y="307"/>
                </a:lnTo>
                <a:lnTo>
                  <a:pt x="804" y="30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pptxa78_コウノトリのシルエット</dc:title>
  <dc:subject>pptxa78_コウノトリのシルエット</dc:subject>
  <dc:creator>でじけろお</dc:creator>
  <cp:revision>1</cp:revision>
  <dcterms:created xsi:type="dcterms:W3CDTF">2018-05-20T00:31:01Z</dcterms:created>
  <dcterms:modified xsi:type="dcterms:W3CDTF">2019-07-08T14:38:52Z</dcterms:modified>
  <cp:version>1</cp:version>
</cp:coreProperties>
</file>