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82724F72-92FC-4560-B942-12780B1842E8}"/>
              </a:ext>
            </a:extLst>
          </p:cNvPr>
          <p:cNvSpPr>
            <a:spLocks/>
          </p:cNvSpPr>
          <p:nvPr/>
        </p:nvSpPr>
        <p:spPr bwMode="auto">
          <a:xfrm>
            <a:off x="672911" y="4103678"/>
            <a:ext cx="2732277" cy="1682558"/>
          </a:xfrm>
          <a:custGeom>
            <a:avLst/>
            <a:gdLst>
              <a:gd name="T0" fmla="*/ 1825 w 1999"/>
              <a:gd name="T1" fmla="*/ 1 h 1231"/>
              <a:gd name="T2" fmla="*/ 1732 w 1999"/>
              <a:gd name="T3" fmla="*/ 56 h 1231"/>
              <a:gd name="T4" fmla="*/ 1374 w 1999"/>
              <a:gd name="T5" fmla="*/ 256 h 1231"/>
              <a:gd name="T6" fmla="*/ 1261 w 1999"/>
              <a:gd name="T7" fmla="*/ 328 h 1231"/>
              <a:gd name="T8" fmla="*/ 1176 w 1999"/>
              <a:gd name="T9" fmla="*/ 349 h 1231"/>
              <a:gd name="T10" fmla="*/ 1153 w 1999"/>
              <a:gd name="T11" fmla="*/ 333 h 1231"/>
              <a:gd name="T12" fmla="*/ 1148 w 1999"/>
              <a:gd name="T13" fmla="*/ 321 h 1231"/>
              <a:gd name="T14" fmla="*/ 1096 w 1999"/>
              <a:gd name="T15" fmla="*/ 357 h 1231"/>
              <a:gd name="T16" fmla="*/ 1042 w 1999"/>
              <a:gd name="T17" fmla="*/ 366 h 1231"/>
              <a:gd name="T18" fmla="*/ 1051 w 1999"/>
              <a:gd name="T19" fmla="*/ 383 h 1231"/>
              <a:gd name="T20" fmla="*/ 1084 w 1999"/>
              <a:gd name="T21" fmla="*/ 406 h 1231"/>
              <a:gd name="T22" fmla="*/ 891 w 1999"/>
              <a:gd name="T23" fmla="*/ 498 h 1231"/>
              <a:gd name="T24" fmla="*/ 813 w 1999"/>
              <a:gd name="T25" fmla="*/ 528 h 1231"/>
              <a:gd name="T26" fmla="*/ 669 w 1999"/>
              <a:gd name="T27" fmla="*/ 654 h 1231"/>
              <a:gd name="T28" fmla="*/ 583 w 1999"/>
              <a:gd name="T29" fmla="*/ 718 h 1231"/>
              <a:gd name="T30" fmla="*/ 510 w 1999"/>
              <a:gd name="T31" fmla="*/ 862 h 1231"/>
              <a:gd name="T32" fmla="*/ 404 w 1999"/>
              <a:gd name="T33" fmla="*/ 1046 h 1231"/>
              <a:gd name="T34" fmla="*/ 284 w 1999"/>
              <a:gd name="T35" fmla="*/ 1158 h 1231"/>
              <a:gd name="T36" fmla="*/ 220 w 1999"/>
              <a:gd name="T37" fmla="*/ 1165 h 1231"/>
              <a:gd name="T38" fmla="*/ 113 w 1999"/>
              <a:gd name="T39" fmla="*/ 1130 h 1231"/>
              <a:gd name="T40" fmla="*/ 21 w 1999"/>
              <a:gd name="T41" fmla="*/ 1127 h 1231"/>
              <a:gd name="T42" fmla="*/ 13 w 1999"/>
              <a:gd name="T43" fmla="*/ 1141 h 1231"/>
              <a:gd name="T44" fmla="*/ 9 w 1999"/>
              <a:gd name="T45" fmla="*/ 1168 h 1231"/>
              <a:gd name="T46" fmla="*/ 76 w 1999"/>
              <a:gd name="T47" fmla="*/ 1216 h 1231"/>
              <a:gd name="T48" fmla="*/ 214 w 1999"/>
              <a:gd name="T49" fmla="*/ 1229 h 1231"/>
              <a:gd name="T50" fmla="*/ 360 w 1999"/>
              <a:gd name="T51" fmla="*/ 1167 h 1231"/>
              <a:gd name="T52" fmla="*/ 459 w 1999"/>
              <a:gd name="T53" fmla="*/ 1076 h 1231"/>
              <a:gd name="T54" fmla="*/ 616 w 1999"/>
              <a:gd name="T55" fmla="*/ 816 h 1231"/>
              <a:gd name="T56" fmla="*/ 732 w 1999"/>
              <a:gd name="T57" fmla="*/ 713 h 1231"/>
              <a:gd name="T58" fmla="*/ 938 w 1999"/>
              <a:gd name="T59" fmla="*/ 618 h 1231"/>
              <a:gd name="T60" fmla="*/ 1065 w 1999"/>
              <a:gd name="T61" fmla="*/ 603 h 1231"/>
              <a:gd name="T62" fmla="*/ 1090 w 1999"/>
              <a:gd name="T63" fmla="*/ 666 h 1231"/>
              <a:gd name="T64" fmla="*/ 1037 w 1999"/>
              <a:gd name="T65" fmla="*/ 713 h 1231"/>
              <a:gd name="T66" fmla="*/ 1023 w 1999"/>
              <a:gd name="T67" fmla="*/ 740 h 1231"/>
              <a:gd name="T68" fmla="*/ 999 w 1999"/>
              <a:gd name="T69" fmla="*/ 764 h 1231"/>
              <a:gd name="T70" fmla="*/ 943 w 1999"/>
              <a:gd name="T71" fmla="*/ 773 h 1231"/>
              <a:gd name="T72" fmla="*/ 974 w 1999"/>
              <a:gd name="T73" fmla="*/ 795 h 1231"/>
              <a:gd name="T74" fmla="*/ 976 w 1999"/>
              <a:gd name="T75" fmla="*/ 831 h 1231"/>
              <a:gd name="T76" fmla="*/ 1029 w 1999"/>
              <a:gd name="T77" fmla="*/ 810 h 1231"/>
              <a:gd name="T78" fmla="*/ 1053 w 1999"/>
              <a:gd name="T79" fmla="*/ 822 h 1231"/>
              <a:gd name="T80" fmla="*/ 1078 w 1999"/>
              <a:gd name="T81" fmla="*/ 850 h 1231"/>
              <a:gd name="T82" fmla="*/ 1102 w 1999"/>
              <a:gd name="T83" fmla="*/ 810 h 1231"/>
              <a:gd name="T84" fmla="*/ 1087 w 1999"/>
              <a:gd name="T85" fmla="*/ 768 h 1231"/>
              <a:gd name="T86" fmla="*/ 1106 w 1999"/>
              <a:gd name="T87" fmla="*/ 734 h 1231"/>
              <a:gd name="T88" fmla="*/ 1176 w 1999"/>
              <a:gd name="T89" fmla="*/ 682 h 1231"/>
              <a:gd name="T90" fmla="*/ 1243 w 1999"/>
              <a:gd name="T91" fmla="*/ 584 h 1231"/>
              <a:gd name="T92" fmla="*/ 1416 w 1999"/>
              <a:gd name="T93" fmla="*/ 519 h 1231"/>
              <a:gd name="T94" fmla="*/ 1561 w 1999"/>
              <a:gd name="T95" fmla="*/ 412 h 1231"/>
              <a:gd name="T96" fmla="*/ 1597 w 1999"/>
              <a:gd name="T97" fmla="*/ 406 h 1231"/>
              <a:gd name="T98" fmla="*/ 1634 w 1999"/>
              <a:gd name="T99" fmla="*/ 441 h 1231"/>
              <a:gd name="T100" fmla="*/ 1786 w 1999"/>
              <a:gd name="T101" fmla="*/ 458 h 1231"/>
              <a:gd name="T102" fmla="*/ 1826 w 1999"/>
              <a:gd name="T103" fmla="*/ 428 h 1231"/>
              <a:gd name="T104" fmla="*/ 1804 w 1999"/>
              <a:gd name="T105" fmla="*/ 413 h 1231"/>
              <a:gd name="T106" fmla="*/ 1692 w 1999"/>
              <a:gd name="T107" fmla="*/ 413 h 1231"/>
              <a:gd name="T108" fmla="*/ 1673 w 1999"/>
              <a:gd name="T109" fmla="*/ 380 h 1231"/>
              <a:gd name="T110" fmla="*/ 1685 w 1999"/>
              <a:gd name="T111" fmla="*/ 315 h 1231"/>
              <a:gd name="T112" fmla="*/ 1673 w 1999"/>
              <a:gd name="T113" fmla="*/ 285 h 1231"/>
              <a:gd name="T114" fmla="*/ 1730 w 1999"/>
              <a:gd name="T115" fmla="*/ 259 h 1231"/>
              <a:gd name="T116" fmla="*/ 1868 w 1999"/>
              <a:gd name="T117" fmla="*/ 215 h 1231"/>
              <a:gd name="T118" fmla="*/ 1951 w 1999"/>
              <a:gd name="T119" fmla="*/ 120 h 1231"/>
              <a:gd name="T120" fmla="*/ 1997 w 1999"/>
              <a:gd name="T121" fmla="*/ 33 h 1231"/>
              <a:gd name="T122" fmla="*/ 1904 w 1999"/>
              <a:gd name="T123" fmla="*/ 10 h 1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99" h="1231">
                <a:moveTo>
                  <a:pt x="1904" y="10"/>
                </a:moveTo>
                <a:lnTo>
                  <a:pt x="1904" y="10"/>
                </a:lnTo>
                <a:lnTo>
                  <a:pt x="1883" y="6"/>
                </a:lnTo>
                <a:lnTo>
                  <a:pt x="1865" y="1"/>
                </a:lnTo>
                <a:lnTo>
                  <a:pt x="1846" y="0"/>
                </a:lnTo>
                <a:lnTo>
                  <a:pt x="1825" y="1"/>
                </a:lnTo>
                <a:lnTo>
                  <a:pt x="1825" y="1"/>
                </a:lnTo>
                <a:lnTo>
                  <a:pt x="1813" y="4"/>
                </a:lnTo>
                <a:lnTo>
                  <a:pt x="1799" y="9"/>
                </a:lnTo>
                <a:lnTo>
                  <a:pt x="1786" y="15"/>
                </a:lnTo>
                <a:lnTo>
                  <a:pt x="1774" y="22"/>
                </a:lnTo>
                <a:lnTo>
                  <a:pt x="1750" y="39"/>
                </a:lnTo>
                <a:lnTo>
                  <a:pt x="1732" y="56"/>
                </a:lnTo>
                <a:lnTo>
                  <a:pt x="1732" y="56"/>
                </a:lnTo>
                <a:lnTo>
                  <a:pt x="1718" y="67"/>
                </a:lnTo>
                <a:lnTo>
                  <a:pt x="1691" y="83"/>
                </a:lnTo>
                <a:lnTo>
                  <a:pt x="1611" y="131"/>
                </a:lnTo>
                <a:lnTo>
                  <a:pt x="1512" y="184"/>
                </a:lnTo>
                <a:lnTo>
                  <a:pt x="1414" y="235"/>
                </a:lnTo>
                <a:lnTo>
                  <a:pt x="1414" y="235"/>
                </a:lnTo>
                <a:lnTo>
                  <a:pt x="1374" y="256"/>
                </a:lnTo>
                <a:lnTo>
                  <a:pt x="1341" y="273"/>
                </a:lnTo>
                <a:lnTo>
                  <a:pt x="1318" y="288"/>
                </a:lnTo>
                <a:lnTo>
                  <a:pt x="1298" y="302"/>
                </a:lnTo>
                <a:lnTo>
                  <a:pt x="1274" y="319"/>
                </a:lnTo>
                <a:lnTo>
                  <a:pt x="1267" y="325"/>
                </a:lnTo>
                <a:lnTo>
                  <a:pt x="1261" y="328"/>
                </a:lnTo>
                <a:lnTo>
                  <a:pt x="1261" y="328"/>
                </a:lnTo>
                <a:lnTo>
                  <a:pt x="1239" y="337"/>
                </a:lnTo>
                <a:lnTo>
                  <a:pt x="1206" y="351"/>
                </a:lnTo>
                <a:lnTo>
                  <a:pt x="1161" y="366"/>
                </a:lnTo>
                <a:lnTo>
                  <a:pt x="1161" y="366"/>
                </a:lnTo>
                <a:lnTo>
                  <a:pt x="1166" y="363"/>
                </a:lnTo>
                <a:lnTo>
                  <a:pt x="1173" y="354"/>
                </a:lnTo>
                <a:lnTo>
                  <a:pt x="1176" y="349"/>
                </a:lnTo>
                <a:lnTo>
                  <a:pt x="1179" y="345"/>
                </a:lnTo>
                <a:lnTo>
                  <a:pt x="1179" y="340"/>
                </a:lnTo>
                <a:lnTo>
                  <a:pt x="1176" y="337"/>
                </a:lnTo>
                <a:lnTo>
                  <a:pt x="1176" y="337"/>
                </a:lnTo>
                <a:lnTo>
                  <a:pt x="1160" y="334"/>
                </a:lnTo>
                <a:lnTo>
                  <a:pt x="1153" y="333"/>
                </a:lnTo>
                <a:lnTo>
                  <a:pt x="1153" y="333"/>
                </a:lnTo>
                <a:lnTo>
                  <a:pt x="1154" y="331"/>
                </a:lnTo>
                <a:lnTo>
                  <a:pt x="1157" y="330"/>
                </a:lnTo>
                <a:lnTo>
                  <a:pt x="1157" y="328"/>
                </a:lnTo>
                <a:lnTo>
                  <a:pt x="1155" y="325"/>
                </a:lnTo>
                <a:lnTo>
                  <a:pt x="1153" y="324"/>
                </a:lnTo>
                <a:lnTo>
                  <a:pt x="1148" y="321"/>
                </a:lnTo>
                <a:lnTo>
                  <a:pt x="1148" y="321"/>
                </a:lnTo>
                <a:lnTo>
                  <a:pt x="1138" y="318"/>
                </a:lnTo>
                <a:lnTo>
                  <a:pt x="1135" y="318"/>
                </a:lnTo>
                <a:lnTo>
                  <a:pt x="1132" y="319"/>
                </a:lnTo>
                <a:lnTo>
                  <a:pt x="1123" y="327"/>
                </a:lnTo>
                <a:lnTo>
                  <a:pt x="1111" y="342"/>
                </a:lnTo>
                <a:lnTo>
                  <a:pt x="1111" y="342"/>
                </a:lnTo>
                <a:lnTo>
                  <a:pt x="1096" y="357"/>
                </a:lnTo>
                <a:lnTo>
                  <a:pt x="1087" y="366"/>
                </a:lnTo>
                <a:lnTo>
                  <a:pt x="1080" y="370"/>
                </a:lnTo>
                <a:lnTo>
                  <a:pt x="1080" y="370"/>
                </a:lnTo>
                <a:lnTo>
                  <a:pt x="1072" y="369"/>
                </a:lnTo>
                <a:lnTo>
                  <a:pt x="1057" y="366"/>
                </a:lnTo>
                <a:lnTo>
                  <a:pt x="1050" y="366"/>
                </a:lnTo>
                <a:lnTo>
                  <a:pt x="1042" y="366"/>
                </a:lnTo>
                <a:lnTo>
                  <a:pt x="1038" y="367"/>
                </a:lnTo>
                <a:lnTo>
                  <a:pt x="1037" y="369"/>
                </a:lnTo>
                <a:lnTo>
                  <a:pt x="1037" y="370"/>
                </a:lnTo>
                <a:lnTo>
                  <a:pt x="1037" y="370"/>
                </a:lnTo>
                <a:lnTo>
                  <a:pt x="1038" y="374"/>
                </a:lnTo>
                <a:lnTo>
                  <a:pt x="1041" y="377"/>
                </a:lnTo>
                <a:lnTo>
                  <a:pt x="1051" y="383"/>
                </a:lnTo>
                <a:lnTo>
                  <a:pt x="1071" y="391"/>
                </a:lnTo>
                <a:lnTo>
                  <a:pt x="1071" y="391"/>
                </a:lnTo>
                <a:lnTo>
                  <a:pt x="1075" y="392"/>
                </a:lnTo>
                <a:lnTo>
                  <a:pt x="1078" y="395"/>
                </a:lnTo>
                <a:lnTo>
                  <a:pt x="1080" y="398"/>
                </a:lnTo>
                <a:lnTo>
                  <a:pt x="1084" y="406"/>
                </a:lnTo>
                <a:lnTo>
                  <a:pt x="1084" y="406"/>
                </a:lnTo>
                <a:lnTo>
                  <a:pt x="1083" y="409"/>
                </a:lnTo>
                <a:lnTo>
                  <a:pt x="1078" y="413"/>
                </a:lnTo>
                <a:lnTo>
                  <a:pt x="1059" y="424"/>
                </a:lnTo>
                <a:lnTo>
                  <a:pt x="1032" y="438"/>
                </a:lnTo>
                <a:lnTo>
                  <a:pt x="999" y="453"/>
                </a:lnTo>
                <a:lnTo>
                  <a:pt x="932" y="480"/>
                </a:lnTo>
                <a:lnTo>
                  <a:pt x="891" y="498"/>
                </a:lnTo>
                <a:lnTo>
                  <a:pt x="891" y="498"/>
                </a:lnTo>
                <a:lnTo>
                  <a:pt x="868" y="507"/>
                </a:lnTo>
                <a:lnTo>
                  <a:pt x="843" y="516"/>
                </a:lnTo>
                <a:lnTo>
                  <a:pt x="822" y="523"/>
                </a:lnTo>
                <a:lnTo>
                  <a:pt x="816" y="526"/>
                </a:lnTo>
                <a:lnTo>
                  <a:pt x="813" y="528"/>
                </a:lnTo>
                <a:lnTo>
                  <a:pt x="813" y="528"/>
                </a:lnTo>
                <a:lnTo>
                  <a:pt x="803" y="539"/>
                </a:lnTo>
                <a:lnTo>
                  <a:pt x="779" y="563"/>
                </a:lnTo>
                <a:lnTo>
                  <a:pt x="732" y="609"/>
                </a:lnTo>
                <a:lnTo>
                  <a:pt x="732" y="609"/>
                </a:lnTo>
                <a:lnTo>
                  <a:pt x="715" y="623"/>
                </a:lnTo>
                <a:lnTo>
                  <a:pt x="693" y="638"/>
                </a:lnTo>
                <a:lnTo>
                  <a:pt x="669" y="654"/>
                </a:lnTo>
                <a:lnTo>
                  <a:pt x="647" y="672"/>
                </a:lnTo>
                <a:lnTo>
                  <a:pt x="647" y="672"/>
                </a:lnTo>
                <a:lnTo>
                  <a:pt x="636" y="679"/>
                </a:lnTo>
                <a:lnTo>
                  <a:pt x="623" y="688"/>
                </a:lnTo>
                <a:lnTo>
                  <a:pt x="610" y="697"/>
                </a:lnTo>
                <a:lnTo>
                  <a:pt x="596" y="706"/>
                </a:lnTo>
                <a:lnTo>
                  <a:pt x="583" y="718"/>
                </a:lnTo>
                <a:lnTo>
                  <a:pt x="568" y="733"/>
                </a:lnTo>
                <a:lnTo>
                  <a:pt x="555" y="752"/>
                </a:lnTo>
                <a:lnTo>
                  <a:pt x="541" y="777"/>
                </a:lnTo>
                <a:lnTo>
                  <a:pt x="541" y="777"/>
                </a:lnTo>
                <a:lnTo>
                  <a:pt x="529" y="804"/>
                </a:lnTo>
                <a:lnTo>
                  <a:pt x="519" y="832"/>
                </a:lnTo>
                <a:lnTo>
                  <a:pt x="510" y="862"/>
                </a:lnTo>
                <a:lnTo>
                  <a:pt x="498" y="893"/>
                </a:lnTo>
                <a:lnTo>
                  <a:pt x="483" y="926"/>
                </a:lnTo>
                <a:lnTo>
                  <a:pt x="464" y="963"/>
                </a:lnTo>
                <a:lnTo>
                  <a:pt x="452" y="982"/>
                </a:lnTo>
                <a:lnTo>
                  <a:pt x="439" y="1003"/>
                </a:lnTo>
                <a:lnTo>
                  <a:pt x="422" y="1024"/>
                </a:lnTo>
                <a:lnTo>
                  <a:pt x="404" y="1046"/>
                </a:lnTo>
                <a:lnTo>
                  <a:pt x="404" y="1046"/>
                </a:lnTo>
                <a:lnTo>
                  <a:pt x="369" y="1086"/>
                </a:lnTo>
                <a:lnTo>
                  <a:pt x="338" y="1118"/>
                </a:lnTo>
                <a:lnTo>
                  <a:pt x="323" y="1131"/>
                </a:lnTo>
                <a:lnTo>
                  <a:pt x="309" y="1141"/>
                </a:lnTo>
                <a:lnTo>
                  <a:pt x="296" y="1150"/>
                </a:lnTo>
                <a:lnTo>
                  <a:pt x="284" y="1158"/>
                </a:lnTo>
                <a:lnTo>
                  <a:pt x="274" y="1162"/>
                </a:lnTo>
                <a:lnTo>
                  <a:pt x="262" y="1167"/>
                </a:lnTo>
                <a:lnTo>
                  <a:pt x="253" y="1170"/>
                </a:lnTo>
                <a:lnTo>
                  <a:pt x="244" y="1170"/>
                </a:lnTo>
                <a:lnTo>
                  <a:pt x="235" y="1170"/>
                </a:lnTo>
                <a:lnTo>
                  <a:pt x="228" y="1168"/>
                </a:lnTo>
                <a:lnTo>
                  <a:pt x="220" y="1165"/>
                </a:lnTo>
                <a:lnTo>
                  <a:pt x="214" y="1161"/>
                </a:lnTo>
                <a:lnTo>
                  <a:pt x="214" y="1161"/>
                </a:lnTo>
                <a:lnTo>
                  <a:pt x="207" y="1156"/>
                </a:lnTo>
                <a:lnTo>
                  <a:pt x="198" y="1152"/>
                </a:lnTo>
                <a:lnTo>
                  <a:pt x="174" y="1143"/>
                </a:lnTo>
                <a:lnTo>
                  <a:pt x="144" y="1135"/>
                </a:lnTo>
                <a:lnTo>
                  <a:pt x="113" y="1130"/>
                </a:lnTo>
                <a:lnTo>
                  <a:pt x="83" y="1124"/>
                </a:lnTo>
                <a:lnTo>
                  <a:pt x="56" y="1121"/>
                </a:lnTo>
                <a:lnTo>
                  <a:pt x="36" y="1121"/>
                </a:lnTo>
                <a:lnTo>
                  <a:pt x="30" y="1122"/>
                </a:lnTo>
                <a:lnTo>
                  <a:pt x="25" y="1124"/>
                </a:lnTo>
                <a:lnTo>
                  <a:pt x="25" y="1124"/>
                </a:lnTo>
                <a:lnTo>
                  <a:pt x="21" y="1127"/>
                </a:lnTo>
                <a:lnTo>
                  <a:pt x="18" y="1130"/>
                </a:lnTo>
                <a:lnTo>
                  <a:pt x="16" y="1133"/>
                </a:lnTo>
                <a:lnTo>
                  <a:pt x="16" y="1135"/>
                </a:lnTo>
                <a:lnTo>
                  <a:pt x="16" y="1138"/>
                </a:lnTo>
                <a:lnTo>
                  <a:pt x="18" y="1140"/>
                </a:lnTo>
                <a:lnTo>
                  <a:pt x="18" y="1140"/>
                </a:lnTo>
                <a:lnTo>
                  <a:pt x="13" y="1141"/>
                </a:lnTo>
                <a:lnTo>
                  <a:pt x="6" y="1147"/>
                </a:lnTo>
                <a:lnTo>
                  <a:pt x="1" y="1150"/>
                </a:lnTo>
                <a:lnTo>
                  <a:pt x="0" y="1155"/>
                </a:lnTo>
                <a:lnTo>
                  <a:pt x="0" y="1158"/>
                </a:lnTo>
                <a:lnTo>
                  <a:pt x="4" y="1162"/>
                </a:lnTo>
                <a:lnTo>
                  <a:pt x="4" y="1162"/>
                </a:lnTo>
                <a:lnTo>
                  <a:pt x="9" y="1168"/>
                </a:lnTo>
                <a:lnTo>
                  <a:pt x="15" y="1176"/>
                </a:lnTo>
                <a:lnTo>
                  <a:pt x="19" y="1183"/>
                </a:lnTo>
                <a:lnTo>
                  <a:pt x="28" y="1192"/>
                </a:lnTo>
                <a:lnTo>
                  <a:pt x="39" y="1201"/>
                </a:lnTo>
                <a:lnTo>
                  <a:pt x="55" y="1210"/>
                </a:lnTo>
                <a:lnTo>
                  <a:pt x="64" y="1213"/>
                </a:lnTo>
                <a:lnTo>
                  <a:pt x="76" y="1216"/>
                </a:lnTo>
                <a:lnTo>
                  <a:pt x="89" y="1219"/>
                </a:lnTo>
                <a:lnTo>
                  <a:pt x="104" y="1220"/>
                </a:lnTo>
                <a:lnTo>
                  <a:pt x="104" y="1220"/>
                </a:lnTo>
                <a:lnTo>
                  <a:pt x="159" y="1228"/>
                </a:lnTo>
                <a:lnTo>
                  <a:pt x="180" y="1229"/>
                </a:lnTo>
                <a:lnTo>
                  <a:pt x="198" y="1231"/>
                </a:lnTo>
                <a:lnTo>
                  <a:pt x="214" y="1229"/>
                </a:lnTo>
                <a:lnTo>
                  <a:pt x="230" y="1226"/>
                </a:lnTo>
                <a:lnTo>
                  <a:pt x="248" y="1220"/>
                </a:lnTo>
                <a:lnTo>
                  <a:pt x="269" y="1210"/>
                </a:lnTo>
                <a:lnTo>
                  <a:pt x="269" y="1210"/>
                </a:lnTo>
                <a:lnTo>
                  <a:pt x="305" y="1192"/>
                </a:lnTo>
                <a:lnTo>
                  <a:pt x="330" y="1180"/>
                </a:lnTo>
                <a:lnTo>
                  <a:pt x="360" y="1167"/>
                </a:lnTo>
                <a:lnTo>
                  <a:pt x="379" y="1155"/>
                </a:lnTo>
                <a:lnTo>
                  <a:pt x="403" y="1140"/>
                </a:lnTo>
                <a:lnTo>
                  <a:pt x="403" y="1140"/>
                </a:lnTo>
                <a:lnTo>
                  <a:pt x="416" y="1130"/>
                </a:lnTo>
                <a:lnTo>
                  <a:pt x="431" y="1115"/>
                </a:lnTo>
                <a:lnTo>
                  <a:pt x="445" y="1097"/>
                </a:lnTo>
                <a:lnTo>
                  <a:pt x="459" y="1076"/>
                </a:lnTo>
                <a:lnTo>
                  <a:pt x="473" y="1054"/>
                </a:lnTo>
                <a:lnTo>
                  <a:pt x="488" y="1028"/>
                </a:lnTo>
                <a:lnTo>
                  <a:pt x="517" y="975"/>
                </a:lnTo>
                <a:lnTo>
                  <a:pt x="549" y="918"/>
                </a:lnTo>
                <a:lnTo>
                  <a:pt x="581" y="865"/>
                </a:lnTo>
                <a:lnTo>
                  <a:pt x="599" y="840"/>
                </a:lnTo>
                <a:lnTo>
                  <a:pt x="616" y="816"/>
                </a:lnTo>
                <a:lnTo>
                  <a:pt x="635" y="794"/>
                </a:lnTo>
                <a:lnTo>
                  <a:pt x="653" y="774"/>
                </a:lnTo>
                <a:lnTo>
                  <a:pt x="653" y="774"/>
                </a:lnTo>
                <a:lnTo>
                  <a:pt x="672" y="758"/>
                </a:lnTo>
                <a:lnTo>
                  <a:pt x="691" y="742"/>
                </a:lnTo>
                <a:lnTo>
                  <a:pt x="711" y="727"/>
                </a:lnTo>
                <a:lnTo>
                  <a:pt x="732" y="713"/>
                </a:lnTo>
                <a:lnTo>
                  <a:pt x="772" y="688"/>
                </a:lnTo>
                <a:lnTo>
                  <a:pt x="810" y="667"/>
                </a:lnTo>
                <a:lnTo>
                  <a:pt x="849" y="651"/>
                </a:lnTo>
                <a:lnTo>
                  <a:pt x="883" y="636"/>
                </a:lnTo>
                <a:lnTo>
                  <a:pt x="913" y="626"/>
                </a:lnTo>
                <a:lnTo>
                  <a:pt x="938" y="618"/>
                </a:lnTo>
                <a:lnTo>
                  <a:pt x="938" y="618"/>
                </a:lnTo>
                <a:lnTo>
                  <a:pt x="981" y="608"/>
                </a:lnTo>
                <a:lnTo>
                  <a:pt x="1020" y="600"/>
                </a:lnTo>
                <a:lnTo>
                  <a:pt x="1037" y="599"/>
                </a:lnTo>
                <a:lnTo>
                  <a:pt x="1050" y="599"/>
                </a:lnTo>
                <a:lnTo>
                  <a:pt x="1059" y="600"/>
                </a:lnTo>
                <a:lnTo>
                  <a:pt x="1062" y="602"/>
                </a:lnTo>
                <a:lnTo>
                  <a:pt x="1065" y="603"/>
                </a:lnTo>
                <a:lnTo>
                  <a:pt x="1065" y="603"/>
                </a:lnTo>
                <a:lnTo>
                  <a:pt x="1069" y="609"/>
                </a:lnTo>
                <a:lnTo>
                  <a:pt x="1072" y="617"/>
                </a:lnTo>
                <a:lnTo>
                  <a:pt x="1081" y="636"/>
                </a:lnTo>
                <a:lnTo>
                  <a:pt x="1087" y="655"/>
                </a:lnTo>
                <a:lnTo>
                  <a:pt x="1090" y="666"/>
                </a:lnTo>
                <a:lnTo>
                  <a:pt x="1090" y="666"/>
                </a:lnTo>
                <a:lnTo>
                  <a:pt x="1089" y="672"/>
                </a:lnTo>
                <a:lnTo>
                  <a:pt x="1084" y="679"/>
                </a:lnTo>
                <a:lnTo>
                  <a:pt x="1077" y="688"/>
                </a:lnTo>
                <a:lnTo>
                  <a:pt x="1071" y="693"/>
                </a:lnTo>
                <a:lnTo>
                  <a:pt x="1065" y="697"/>
                </a:lnTo>
                <a:lnTo>
                  <a:pt x="1065" y="697"/>
                </a:lnTo>
                <a:lnTo>
                  <a:pt x="1037" y="713"/>
                </a:lnTo>
                <a:lnTo>
                  <a:pt x="1031" y="716"/>
                </a:lnTo>
                <a:lnTo>
                  <a:pt x="1026" y="721"/>
                </a:lnTo>
                <a:lnTo>
                  <a:pt x="1023" y="727"/>
                </a:lnTo>
                <a:lnTo>
                  <a:pt x="1022" y="731"/>
                </a:lnTo>
                <a:lnTo>
                  <a:pt x="1022" y="731"/>
                </a:lnTo>
                <a:lnTo>
                  <a:pt x="1022" y="736"/>
                </a:lnTo>
                <a:lnTo>
                  <a:pt x="1023" y="740"/>
                </a:lnTo>
                <a:lnTo>
                  <a:pt x="1028" y="745"/>
                </a:lnTo>
                <a:lnTo>
                  <a:pt x="1029" y="748"/>
                </a:lnTo>
                <a:lnTo>
                  <a:pt x="1026" y="751"/>
                </a:lnTo>
                <a:lnTo>
                  <a:pt x="1022" y="753"/>
                </a:lnTo>
                <a:lnTo>
                  <a:pt x="1011" y="759"/>
                </a:lnTo>
                <a:lnTo>
                  <a:pt x="1011" y="759"/>
                </a:lnTo>
                <a:lnTo>
                  <a:pt x="999" y="764"/>
                </a:lnTo>
                <a:lnTo>
                  <a:pt x="986" y="767"/>
                </a:lnTo>
                <a:lnTo>
                  <a:pt x="974" y="767"/>
                </a:lnTo>
                <a:lnTo>
                  <a:pt x="962" y="767"/>
                </a:lnTo>
                <a:lnTo>
                  <a:pt x="952" y="767"/>
                </a:lnTo>
                <a:lnTo>
                  <a:pt x="946" y="770"/>
                </a:lnTo>
                <a:lnTo>
                  <a:pt x="944" y="771"/>
                </a:lnTo>
                <a:lnTo>
                  <a:pt x="943" y="773"/>
                </a:lnTo>
                <a:lnTo>
                  <a:pt x="944" y="776"/>
                </a:lnTo>
                <a:lnTo>
                  <a:pt x="946" y="780"/>
                </a:lnTo>
                <a:lnTo>
                  <a:pt x="946" y="780"/>
                </a:lnTo>
                <a:lnTo>
                  <a:pt x="952" y="788"/>
                </a:lnTo>
                <a:lnTo>
                  <a:pt x="959" y="792"/>
                </a:lnTo>
                <a:lnTo>
                  <a:pt x="967" y="795"/>
                </a:lnTo>
                <a:lnTo>
                  <a:pt x="974" y="795"/>
                </a:lnTo>
                <a:lnTo>
                  <a:pt x="987" y="794"/>
                </a:lnTo>
                <a:lnTo>
                  <a:pt x="993" y="792"/>
                </a:lnTo>
                <a:lnTo>
                  <a:pt x="993" y="792"/>
                </a:lnTo>
                <a:lnTo>
                  <a:pt x="986" y="804"/>
                </a:lnTo>
                <a:lnTo>
                  <a:pt x="980" y="816"/>
                </a:lnTo>
                <a:lnTo>
                  <a:pt x="976" y="831"/>
                </a:lnTo>
                <a:lnTo>
                  <a:pt x="976" y="831"/>
                </a:lnTo>
                <a:lnTo>
                  <a:pt x="973" y="847"/>
                </a:lnTo>
                <a:lnTo>
                  <a:pt x="968" y="863"/>
                </a:lnTo>
                <a:lnTo>
                  <a:pt x="967" y="872"/>
                </a:lnTo>
                <a:lnTo>
                  <a:pt x="967" y="872"/>
                </a:lnTo>
                <a:lnTo>
                  <a:pt x="970" y="871"/>
                </a:lnTo>
                <a:lnTo>
                  <a:pt x="970" y="871"/>
                </a:lnTo>
                <a:lnTo>
                  <a:pt x="1029" y="810"/>
                </a:lnTo>
                <a:lnTo>
                  <a:pt x="1029" y="810"/>
                </a:lnTo>
                <a:lnTo>
                  <a:pt x="1035" y="808"/>
                </a:lnTo>
                <a:lnTo>
                  <a:pt x="1041" y="808"/>
                </a:lnTo>
                <a:lnTo>
                  <a:pt x="1044" y="808"/>
                </a:lnTo>
                <a:lnTo>
                  <a:pt x="1045" y="810"/>
                </a:lnTo>
                <a:lnTo>
                  <a:pt x="1045" y="810"/>
                </a:lnTo>
                <a:lnTo>
                  <a:pt x="1053" y="822"/>
                </a:lnTo>
                <a:lnTo>
                  <a:pt x="1062" y="841"/>
                </a:lnTo>
                <a:lnTo>
                  <a:pt x="1066" y="849"/>
                </a:lnTo>
                <a:lnTo>
                  <a:pt x="1071" y="855"/>
                </a:lnTo>
                <a:lnTo>
                  <a:pt x="1074" y="855"/>
                </a:lnTo>
                <a:lnTo>
                  <a:pt x="1075" y="855"/>
                </a:lnTo>
                <a:lnTo>
                  <a:pt x="1077" y="853"/>
                </a:lnTo>
                <a:lnTo>
                  <a:pt x="1078" y="850"/>
                </a:lnTo>
                <a:lnTo>
                  <a:pt x="1078" y="850"/>
                </a:lnTo>
                <a:lnTo>
                  <a:pt x="1081" y="834"/>
                </a:lnTo>
                <a:lnTo>
                  <a:pt x="1083" y="822"/>
                </a:lnTo>
                <a:lnTo>
                  <a:pt x="1084" y="810"/>
                </a:lnTo>
                <a:lnTo>
                  <a:pt x="1084" y="810"/>
                </a:lnTo>
                <a:lnTo>
                  <a:pt x="1095" y="811"/>
                </a:lnTo>
                <a:lnTo>
                  <a:pt x="1102" y="810"/>
                </a:lnTo>
                <a:lnTo>
                  <a:pt x="1103" y="808"/>
                </a:lnTo>
                <a:lnTo>
                  <a:pt x="1105" y="807"/>
                </a:lnTo>
                <a:lnTo>
                  <a:pt x="1105" y="807"/>
                </a:lnTo>
                <a:lnTo>
                  <a:pt x="1103" y="803"/>
                </a:lnTo>
                <a:lnTo>
                  <a:pt x="1099" y="795"/>
                </a:lnTo>
                <a:lnTo>
                  <a:pt x="1090" y="777"/>
                </a:lnTo>
                <a:lnTo>
                  <a:pt x="1087" y="768"/>
                </a:lnTo>
                <a:lnTo>
                  <a:pt x="1086" y="758"/>
                </a:lnTo>
                <a:lnTo>
                  <a:pt x="1086" y="753"/>
                </a:lnTo>
                <a:lnTo>
                  <a:pt x="1089" y="749"/>
                </a:lnTo>
                <a:lnTo>
                  <a:pt x="1092" y="745"/>
                </a:lnTo>
                <a:lnTo>
                  <a:pt x="1095" y="740"/>
                </a:lnTo>
                <a:lnTo>
                  <a:pt x="1095" y="740"/>
                </a:lnTo>
                <a:lnTo>
                  <a:pt x="1106" y="734"/>
                </a:lnTo>
                <a:lnTo>
                  <a:pt x="1118" y="728"/>
                </a:lnTo>
                <a:lnTo>
                  <a:pt x="1145" y="716"/>
                </a:lnTo>
                <a:lnTo>
                  <a:pt x="1157" y="709"/>
                </a:lnTo>
                <a:lnTo>
                  <a:pt x="1166" y="700"/>
                </a:lnTo>
                <a:lnTo>
                  <a:pt x="1170" y="694"/>
                </a:lnTo>
                <a:lnTo>
                  <a:pt x="1175" y="690"/>
                </a:lnTo>
                <a:lnTo>
                  <a:pt x="1176" y="682"/>
                </a:lnTo>
                <a:lnTo>
                  <a:pt x="1178" y="675"/>
                </a:lnTo>
                <a:lnTo>
                  <a:pt x="1178" y="675"/>
                </a:lnTo>
                <a:lnTo>
                  <a:pt x="1184" y="621"/>
                </a:lnTo>
                <a:lnTo>
                  <a:pt x="1185" y="597"/>
                </a:lnTo>
                <a:lnTo>
                  <a:pt x="1185" y="597"/>
                </a:lnTo>
                <a:lnTo>
                  <a:pt x="1213" y="591"/>
                </a:lnTo>
                <a:lnTo>
                  <a:pt x="1243" y="584"/>
                </a:lnTo>
                <a:lnTo>
                  <a:pt x="1280" y="575"/>
                </a:lnTo>
                <a:lnTo>
                  <a:pt x="1319" y="563"/>
                </a:lnTo>
                <a:lnTo>
                  <a:pt x="1356" y="550"/>
                </a:lnTo>
                <a:lnTo>
                  <a:pt x="1374" y="542"/>
                </a:lnTo>
                <a:lnTo>
                  <a:pt x="1390" y="535"/>
                </a:lnTo>
                <a:lnTo>
                  <a:pt x="1404" y="528"/>
                </a:lnTo>
                <a:lnTo>
                  <a:pt x="1416" y="519"/>
                </a:lnTo>
                <a:lnTo>
                  <a:pt x="1416" y="519"/>
                </a:lnTo>
                <a:lnTo>
                  <a:pt x="1462" y="483"/>
                </a:lnTo>
                <a:lnTo>
                  <a:pt x="1508" y="449"/>
                </a:lnTo>
                <a:lnTo>
                  <a:pt x="1544" y="422"/>
                </a:lnTo>
                <a:lnTo>
                  <a:pt x="1556" y="415"/>
                </a:lnTo>
                <a:lnTo>
                  <a:pt x="1561" y="412"/>
                </a:lnTo>
                <a:lnTo>
                  <a:pt x="1561" y="412"/>
                </a:lnTo>
                <a:lnTo>
                  <a:pt x="1572" y="406"/>
                </a:lnTo>
                <a:lnTo>
                  <a:pt x="1585" y="395"/>
                </a:lnTo>
                <a:lnTo>
                  <a:pt x="1603" y="379"/>
                </a:lnTo>
                <a:lnTo>
                  <a:pt x="1603" y="379"/>
                </a:lnTo>
                <a:lnTo>
                  <a:pt x="1600" y="388"/>
                </a:lnTo>
                <a:lnTo>
                  <a:pt x="1599" y="397"/>
                </a:lnTo>
                <a:lnTo>
                  <a:pt x="1597" y="406"/>
                </a:lnTo>
                <a:lnTo>
                  <a:pt x="1599" y="418"/>
                </a:lnTo>
                <a:lnTo>
                  <a:pt x="1602" y="422"/>
                </a:lnTo>
                <a:lnTo>
                  <a:pt x="1605" y="426"/>
                </a:lnTo>
                <a:lnTo>
                  <a:pt x="1611" y="431"/>
                </a:lnTo>
                <a:lnTo>
                  <a:pt x="1616" y="435"/>
                </a:lnTo>
                <a:lnTo>
                  <a:pt x="1624" y="438"/>
                </a:lnTo>
                <a:lnTo>
                  <a:pt x="1634" y="441"/>
                </a:lnTo>
                <a:lnTo>
                  <a:pt x="1634" y="441"/>
                </a:lnTo>
                <a:lnTo>
                  <a:pt x="1703" y="455"/>
                </a:lnTo>
                <a:lnTo>
                  <a:pt x="1724" y="458"/>
                </a:lnTo>
                <a:lnTo>
                  <a:pt x="1735" y="459"/>
                </a:lnTo>
                <a:lnTo>
                  <a:pt x="1785" y="459"/>
                </a:lnTo>
                <a:lnTo>
                  <a:pt x="1785" y="459"/>
                </a:lnTo>
                <a:lnTo>
                  <a:pt x="1786" y="458"/>
                </a:lnTo>
                <a:lnTo>
                  <a:pt x="1785" y="456"/>
                </a:lnTo>
                <a:lnTo>
                  <a:pt x="1776" y="450"/>
                </a:lnTo>
                <a:lnTo>
                  <a:pt x="1761" y="441"/>
                </a:lnTo>
                <a:lnTo>
                  <a:pt x="1761" y="441"/>
                </a:lnTo>
                <a:lnTo>
                  <a:pt x="1801" y="434"/>
                </a:lnTo>
                <a:lnTo>
                  <a:pt x="1814" y="431"/>
                </a:lnTo>
                <a:lnTo>
                  <a:pt x="1826" y="428"/>
                </a:lnTo>
                <a:lnTo>
                  <a:pt x="1832" y="424"/>
                </a:lnTo>
                <a:lnTo>
                  <a:pt x="1834" y="422"/>
                </a:lnTo>
                <a:lnTo>
                  <a:pt x="1832" y="421"/>
                </a:lnTo>
                <a:lnTo>
                  <a:pt x="1832" y="421"/>
                </a:lnTo>
                <a:lnTo>
                  <a:pt x="1828" y="418"/>
                </a:lnTo>
                <a:lnTo>
                  <a:pt x="1820" y="416"/>
                </a:lnTo>
                <a:lnTo>
                  <a:pt x="1804" y="413"/>
                </a:lnTo>
                <a:lnTo>
                  <a:pt x="1786" y="412"/>
                </a:lnTo>
                <a:lnTo>
                  <a:pt x="1770" y="412"/>
                </a:lnTo>
                <a:lnTo>
                  <a:pt x="1713" y="412"/>
                </a:lnTo>
                <a:lnTo>
                  <a:pt x="1713" y="412"/>
                </a:lnTo>
                <a:lnTo>
                  <a:pt x="1704" y="412"/>
                </a:lnTo>
                <a:lnTo>
                  <a:pt x="1697" y="413"/>
                </a:lnTo>
                <a:lnTo>
                  <a:pt x="1692" y="413"/>
                </a:lnTo>
                <a:lnTo>
                  <a:pt x="1688" y="412"/>
                </a:lnTo>
                <a:lnTo>
                  <a:pt x="1685" y="410"/>
                </a:lnTo>
                <a:lnTo>
                  <a:pt x="1680" y="406"/>
                </a:lnTo>
                <a:lnTo>
                  <a:pt x="1680" y="406"/>
                </a:lnTo>
                <a:lnTo>
                  <a:pt x="1676" y="397"/>
                </a:lnTo>
                <a:lnTo>
                  <a:pt x="1673" y="389"/>
                </a:lnTo>
                <a:lnTo>
                  <a:pt x="1673" y="380"/>
                </a:lnTo>
                <a:lnTo>
                  <a:pt x="1676" y="371"/>
                </a:lnTo>
                <a:lnTo>
                  <a:pt x="1676" y="371"/>
                </a:lnTo>
                <a:lnTo>
                  <a:pt x="1679" y="360"/>
                </a:lnTo>
                <a:lnTo>
                  <a:pt x="1680" y="343"/>
                </a:lnTo>
                <a:lnTo>
                  <a:pt x="1682" y="327"/>
                </a:lnTo>
                <a:lnTo>
                  <a:pt x="1685" y="315"/>
                </a:lnTo>
                <a:lnTo>
                  <a:pt x="1685" y="315"/>
                </a:lnTo>
                <a:lnTo>
                  <a:pt x="1685" y="314"/>
                </a:lnTo>
                <a:lnTo>
                  <a:pt x="1685" y="311"/>
                </a:lnTo>
                <a:lnTo>
                  <a:pt x="1680" y="306"/>
                </a:lnTo>
                <a:lnTo>
                  <a:pt x="1677" y="299"/>
                </a:lnTo>
                <a:lnTo>
                  <a:pt x="1674" y="293"/>
                </a:lnTo>
                <a:lnTo>
                  <a:pt x="1673" y="290"/>
                </a:lnTo>
                <a:lnTo>
                  <a:pt x="1673" y="285"/>
                </a:lnTo>
                <a:lnTo>
                  <a:pt x="1674" y="282"/>
                </a:lnTo>
                <a:lnTo>
                  <a:pt x="1677" y="279"/>
                </a:lnTo>
                <a:lnTo>
                  <a:pt x="1682" y="275"/>
                </a:lnTo>
                <a:lnTo>
                  <a:pt x="1688" y="272"/>
                </a:lnTo>
                <a:lnTo>
                  <a:pt x="1706" y="264"/>
                </a:lnTo>
                <a:lnTo>
                  <a:pt x="1706" y="264"/>
                </a:lnTo>
                <a:lnTo>
                  <a:pt x="1730" y="259"/>
                </a:lnTo>
                <a:lnTo>
                  <a:pt x="1753" y="253"/>
                </a:lnTo>
                <a:lnTo>
                  <a:pt x="1780" y="248"/>
                </a:lnTo>
                <a:lnTo>
                  <a:pt x="1805" y="242"/>
                </a:lnTo>
                <a:lnTo>
                  <a:pt x="1831" y="233"/>
                </a:lnTo>
                <a:lnTo>
                  <a:pt x="1843" y="229"/>
                </a:lnTo>
                <a:lnTo>
                  <a:pt x="1856" y="223"/>
                </a:lnTo>
                <a:lnTo>
                  <a:pt x="1868" y="215"/>
                </a:lnTo>
                <a:lnTo>
                  <a:pt x="1878" y="207"/>
                </a:lnTo>
                <a:lnTo>
                  <a:pt x="1890" y="196"/>
                </a:lnTo>
                <a:lnTo>
                  <a:pt x="1901" y="186"/>
                </a:lnTo>
                <a:lnTo>
                  <a:pt x="1901" y="186"/>
                </a:lnTo>
                <a:lnTo>
                  <a:pt x="1929" y="152"/>
                </a:lnTo>
                <a:lnTo>
                  <a:pt x="1942" y="134"/>
                </a:lnTo>
                <a:lnTo>
                  <a:pt x="1951" y="120"/>
                </a:lnTo>
                <a:lnTo>
                  <a:pt x="1966" y="97"/>
                </a:lnTo>
                <a:lnTo>
                  <a:pt x="1966" y="97"/>
                </a:lnTo>
                <a:lnTo>
                  <a:pt x="1985" y="68"/>
                </a:lnTo>
                <a:lnTo>
                  <a:pt x="1993" y="56"/>
                </a:lnTo>
                <a:lnTo>
                  <a:pt x="1997" y="47"/>
                </a:lnTo>
                <a:lnTo>
                  <a:pt x="1999" y="39"/>
                </a:lnTo>
                <a:lnTo>
                  <a:pt x="1997" y="33"/>
                </a:lnTo>
                <a:lnTo>
                  <a:pt x="1994" y="28"/>
                </a:lnTo>
                <a:lnTo>
                  <a:pt x="1987" y="25"/>
                </a:lnTo>
                <a:lnTo>
                  <a:pt x="1987" y="25"/>
                </a:lnTo>
                <a:lnTo>
                  <a:pt x="1969" y="22"/>
                </a:lnTo>
                <a:lnTo>
                  <a:pt x="1950" y="19"/>
                </a:lnTo>
                <a:lnTo>
                  <a:pt x="1927" y="15"/>
                </a:lnTo>
                <a:lnTo>
                  <a:pt x="1904" y="10"/>
                </a:lnTo>
                <a:lnTo>
                  <a:pt x="1904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3">
            <a:extLst>
              <a:ext uri="{FF2B5EF4-FFF2-40B4-BE49-F238E27FC236}">
                <a16:creationId xmlns:a16="http://schemas.microsoft.com/office/drawing/2014/main" id="{4CCB328F-4724-4C21-BB9B-74D578A2BAE4}"/>
              </a:ext>
            </a:extLst>
          </p:cNvPr>
          <p:cNvSpPr>
            <a:spLocks/>
          </p:cNvSpPr>
          <p:nvPr/>
        </p:nvSpPr>
        <p:spPr bwMode="auto">
          <a:xfrm>
            <a:off x="3624808" y="4689476"/>
            <a:ext cx="2732277" cy="1026945"/>
          </a:xfrm>
          <a:custGeom>
            <a:avLst/>
            <a:gdLst>
              <a:gd name="T0" fmla="*/ 23 w 1897"/>
              <a:gd name="T1" fmla="*/ 62 h 713"/>
              <a:gd name="T2" fmla="*/ 1 w 1897"/>
              <a:gd name="T3" fmla="*/ 88 h 713"/>
              <a:gd name="T4" fmla="*/ 1 w 1897"/>
              <a:gd name="T5" fmla="*/ 119 h 713"/>
              <a:gd name="T6" fmla="*/ 46 w 1897"/>
              <a:gd name="T7" fmla="*/ 160 h 713"/>
              <a:gd name="T8" fmla="*/ 101 w 1897"/>
              <a:gd name="T9" fmla="*/ 210 h 713"/>
              <a:gd name="T10" fmla="*/ 162 w 1897"/>
              <a:gd name="T11" fmla="*/ 287 h 713"/>
              <a:gd name="T12" fmla="*/ 270 w 1897"/>
              <a:gd name="T13" fmla="*/ 333 h 713"/>
              <a:gd name="T14" fmla="*/ 351 w 1897"/>
              <a:gd name="T15" fmla="*/ 348 h 713"/>
              <a:gd name="T16" fmla="*/ 447 w 1897"/>
              <a:gd name="T17" fmla="*/ 443 h 713"/>
              <a:gd name="T18" fmla="*/ 465 w 1897"/>
              <a:gd name="T19" fmla="*/ 492 h 713"/>
              <a:gd name="T20" fmla="*/ 420 w 1897"/>
              <a:gd name="T21" fmla="*/ 539 h 713"/>
              <a:gd name="T22" fmla="*/ 409 w 1897"/>
              <a:gd name="T23" fmla="*/ 544 h 713"/>
              <a:gd name="T24" fmla="*/ 354 w 1897"/>
              <a:gd name="T25" fmla="*/ 542 h 713"/>
              <a:gd name="T26" fmla="*/ 383 w 1897"/>
              <a:gd name="T27" fmla="*/ 575 h 713"/>
              <a:gd name="T28" fmla="*/ 406 w 1897"/>
              <a:gd name="T29" fmla="*/ 603 h 713"/>
              <a:gd name="T30" fmla="*/ 351 w 1897"/>
              <a:gd name="T31" fmla="*/ 654 h 713"/>
              <a:gd name="T32" fmla="*/ 397 w 1897"/>
              <a:gd name="T33" fmla="*/ 636 h 713"/>
              <a:gd name="T34" fmla="*/ 391 w 1897"/>
              <a:gd name="T35" fmla="*/ 657 h 713"/>
              <a:gd name="T36" fmla="*/ 357 w 1897"/>
              <a:gd name="T37" fmla="*/ 713 h 713"/>
              <a:gd name="T38" fmla="*/ 404 w 1897"/>
              <a:gd name="T39" fmla="*/ 682 h 713"/>
              <a:gd name="T40" fmla="*/ 446 w 1897"/>
              <a:gd name="T41" fmla="*/ 647 h 713"/>
              <a:gd name="T42" fmla="*/ 450 w 1897"/>
              <a:gd name="T43" fmla="*/ 699 h 713"/>
              <a:gd name="T44" fmla="*/ 471 w 1897"/>
              <a:gd name="T45" fmla="*/ 651 h 713"/>
              <a:gd name="T46" fmla="*/ 514 w 1897"/>
              <a:gd name="T47" fmla="*/ 583 h 713"/>
              <a:gd name="T48" fmla="*/ 538 w 1897"/>
              <a:gd name="T49" fmla="*/ 489 h 713"/>
              <a:gd name="T50" fmla="*/ 638 w 1897"/>
              <a:gd name="T51" fmla="*/ 453 h 713"/>
              <a:gd name="T52" fmla="*/ 788 w 1897"/>
              <a:gd name="T53" fmla="*/ 461 h 713"/>
              <a:gd name="T54" fmla="*/ 1024 w 1897"/>
              <a:gd name="T55" fmla="*/ 412 h 713"/>
              <a:gd name="T56" fmla="*/ 1189 w 1897"/>
              <a:gd name="T57" fmla="*/ 458 h 713"/>
              <a:gd name="T58" fmla="*/ 1228 w 1897"/>
              <a:gd name="T59" fmla="*/ 470 h 713"/>
              <a:gd name="T60" fmla="*/ 1249 w 1897"/>
              <a:gd name="T61" fmla="*/ 522 h 713"/>
              <a:gd name="T62" fmla="*/ 1258 w 1897"/>
              <a:gd name="T63" fmla="*/ 489 h 713"/>
              <a:gd name="T64" fmla="*/ 1276 w 1897"/>
              <a:gd name="T65" fmla="*/ 553 h 713"/>
              <a:gd name="T66" fmla="*/ 1283 w 1897"/>
              <a:gd name="T67" fmla="*/ 522 h 713"/>
              <a:gd name="T68" fmla="*/ 1365 w 1897"/>
              <a:gd name="T69" fmla="*/ 517 h 713"/>
              <a:gd name="T70" fmla="*/ 1390 w 1897"/>
              <a:gd name="T71" fmla="*/ 526 h 713"/>
              <a:gd name="T72" fmla="*/ 1372 w 1897"/>
              <a:gd name="T73" fmla="*/ 496 h 713"/>
              <a:gd name="T74" fmla="*/ 1429 w 1897"/>
              <a:gd name="T75" fmla="*/ 493 h 713"/>
              <a:gd name="T76" fmla="*/ 1451 w 1897"/>
              <a:gd name="T77" fmla="*/ 483 h 713"/>
              <a:gd name="T78" fmla="*/ 1414 w 1897"/>
              <a:gd name="T79" fmla="*/ 476 h 713"/>
              <a:gd name="T80" fmla="*/ 1317 w 1897"/>
              <a:gd name="T81" fmla="*/ 450 h 713"/>
              <a:gd name="T82" fmla="*/ 1331 w 1897"/>
              <a:gd name="T83" fmla="*/ 432 h 713"/>
              <a:gd name="T84" fmla="*/ 1317 w 1897"/>
              <a:gd name="T85" fmla="*/ 418 h 713"/>
              <a:gd name="T86" fmla="*/ 1246 w 1897"/>
              <a:gd name="T87" fmla="*/ 397 h 713"/>
              <a:gd name="T88" fmla="*/ 1426 w 1897"/>
              <a:gd name="T89" fmla="*/ 389 h 713"/>
              <a:gd name="T90" fmla="*/ 1576 w 1897"/>
              <a:gd name="T91" fmla="*/ 395 h 713"/>
              <a:gd name="T92" fmla="*/ 1741 w 1897"/>
              <a:gd name="T93" fmla="*/ 386 h 713"/>
              <a:gd name="T94" fmla="*/ 1851 w 1897"/>
              <a:gd name="T95" fmla="*/ 400 h 713"/>
              <a:gd name="T96" fmla="*/ 1896 w 1897"/>
              <a:gd name="T97" fmla="*/ 438 h 713"/>
              <a:gd name="T98" fmla="*/ 1888 w 1897"/>
              <a:gd name="T99" fmla="*/ 382 h 713"/>
              <a:gd name="T100" fmla="*/ 1841 w 1897"/>
              <a:gd name="T101" fmla="*/ 340 h 713"/>
              <a:gd name="T102" fmla="*/ 1719 w 1897"/>
              <a:gd name="T103" fmla="*/ 311 h 713"/>
              <a:gd name="T104" fmla="*/ 1531 w 1897"/>
              <a:gd name="T105" fmla="*/ 305 h 713"/>
              <a:gd name="T106" fmla="*/ 1289 w 1897"/>
              <a:gd name="T107" fmla="*/ 236 h 713"/>
              <a:gd name="T108" fmla="*/ 1103 w 1897"/>
              <a:gd name="T109" fmla="*/ 190 h 713"/>
              <a:gd name="T110" fmla="*/ 708 w 1897"/>
              <a:gd name="T111" fmla="*/ 138 h 713"/>
              <a:gd name="T112" fmla="*/ 484 w 1897"/>
              <a:gd name="T113" fmla="*/ 95 h 713"/>
              <a:gd name="T114" fmla="*/ 324 w 1897"/>
              <a:gd name="T115" fmla="*/ 58 h 713"/>
              <a:gd name="T116" fmla="*/ 302 w 1897"/>
              <a:gd name="T117" fmla="*/ 31 h 713"/>
              <a:gd name="T118" fmla="*/ 208 w 1897"/>
              <a:gd name="T119" fmla="*/ 12 h 713"/>
              <a:gd name="T120" fmla="*/ 148 w 1897"/>
              <a:gd name="T121" fmla="*/ 0 h 713"/>
              <a:gd name="T122" fmla="*/ 110 w 1897"/>
              <a:gd name="T123" fmla="*/ 12 h 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97" h="713">
                <a:moveTo>
                  <a:pt x="83" y="36"/>
                </a:moveTo>
                <a:lnTo>
                  <a:pt x="83" y="36"/>
                </a:lnTo>
                <a:lnTo>
                  <a:pt x="73" y="42"/>
                </a:lnTo>
                <a:lnTo>
                  <a:pt x="62" y="47"/>
                </a:lnTo>
                <a:lnTo>
                  <a:pt x="41" y="56"/>
                </a:lnTo>
                <a:lnTo>
                  <a:pt x="23" y="62"/>
                </a:lnTo>
                <a:lnTo>
                  <a:pt x="16" y="65"/>
                </a:lnTo>
                <a:lnTo>
                  <a:pt x="12" y="68"/>
                </a:lnTo>
                <a:lnTo>
                  <a:pt x="12" y="68"/>
                </a:lnTo>
                <a:lnTo>
                  <a:pt x="7" y="73"/>
                </a:lnTo>
                <a:lnTo>
                  <a:pt x="4" y="77"/>
                </a:lnTo>
                <a:lnTo>
                  <a:pt x="1" y="88"/>
                </a:lnTo>
                <a:lnTo>
                  <a:pt x="0" y="98"/>
                </a:lnTo>
                <a:lnTo>
                  <a:pt x="1" y="104"/>
                </a:lnTo>
                <a:lnTo>
                  <a:pt x="1" y="104"/>
                </a:lnTo>
                <a:lnTo>
                  <a:pt x="1" y="108"/>
                </a:lnTo>
                <a:lnTo>
                  <a:pt x="1" y="113"/>
                </a:lnTo>
                <a:lnTo>
                  <a:pt x="1" y="119"/>
                </a:lnTo>
                <a:lnTo>
                  <a:pt x="1" y="122"/>
                </a:lnTo>
                <a:lnTo>
                  <a:pt x="4" y="125"/>
                </a:lnTo>
                <a:lnTo>
                  <a:pt x="4" y="125"/>
                </a:lnTo>
                <a:lnTo>
                  <a:pt x="12" y="134"/>
                </a:lnTo>
                <a:lnTo>
                  <a:pt x="26" y="146"/>
                </a:lnTo>
                <a:lnTo>
                  <a:pt x="46" y="160"/>
                </a:lnTo>
                <a:lnTo>
                  <a:pt x="67" y="172"/>
                </a:lnTo>
                <a:lnTo>
                  <a:pt x="67" y="172"/>
                </a:lnTo>
                <a:lnTo>
                  <a:pt x="73" y="177"/>
                </a:lnTo>
                <a:lnTo>
                  <a:pt x="78" y="181"/>
                </a:lnTo>
                <a:lnTo>
                  <a:pt x="89" y="195"/>
                </a:lnTo>
                <a:lnTo>
                  <a:pt x="101" y="210"/>
                </a:lnTo>
                <a:lnTo>
                  <a:pt x="111" y="226"/>
                </a:lnTo>
                <a:lnTo>
                  <a:pt x="132" y="259"/>
                </a:lnTo>
                <a:lnTo>
                  <a:pt x="142" y="270"/>
                </a:lnTo>
                <a:lnTo>
                  <a:pt x="151" y="279"/>
                </a:lnTo>
                <a:lnTo>
                  <a:pt x="151" y="279"/>
                </a:lnTo>
                <a:lnTo>
                  <a:pt x="162" y="287"/>
                </a:lnTo>
                <a:lnTo>
                  <a:pt x="175" y="293"/>
                </a:lnTo>
                <a:lnTo>
                  <a:pt x="206" y="306"/>
                </a:lnTo>
                <a:lnTo>
                  <a:pt x="236" y="318"/>
                </a:lnTo>
                <a:lnTo>
                  <a:pt x="255" y="325"/>
                </a:lnTo>
                <a:lnTo>
                  <a:pt x="255" y="325"/>
                </a:lnTo>
                <a:lnTo>
                  <a:pt x="270" y="333"/>
                </a:lnTo>
                <a:lnTo>
                  <a:pt x="291" y="340"/>
                </a:lnTo>
                <a:lnTo>
                  <a:pt x="313" y="346"/>
                </a:lnTo>
                <a:lnTo>
                  <a:pt x="322" y="348"/>
                </a:lnTo>
                <a:lnTo>
                  <a:pt x="330" y="349"/>
                </a:lnTo>
                <a:lnTo>
                  <a:pt x="330" y="349"/>
                </a:lnTo>
                <a:lnTo>
                  <a:pt x="351" y="348"/>
                </a:lnTo>
                <a:lnTo>
                  <a:pt x="358" y="348"/>
                </a:lnTo>
                <a:lnTo>
                  <a:pt x="363" y="349"/>
                </a:lnTo>
                <a:lnTo>
                  <a:pt x="363" y="349"/>
                </a:lnTo>
                <a:lnTo>
                  <a:pt x="379" y="367"/>
                </a:lnTo>
                <a:lnTo>
                  <a:pt x="413" y="404"/>
                </a:lnTo>
                <a:lnTo>
                  <a:pt x="447" y="443"/>
                </a:lnTo>
                <a:lnTo>
                  <a:pt x="459" y="458"/>
                </a:lnTo>
                <a:lnTo>
                  <a:pt x="464" y="465"/>
                </a:lnTo>
                <a:lnTo>
                  <a:pt x="464" y="465"/>
                </a:lnTo>
                <a:lnTo>
                  <a:pt x="465" y="471"/>
                </a:lnTo>
                <a:lnTo>
                  <a:pt x="467" y="477"/>
                </a:lnTo>
                <a:lnTo>
                  <a:pt x="465" y="492"/>
                </a:lnTo>
                <a:lnTo>
                  <a:pt x="464" y="507"/>
                </a:lnTo>
                <a:lnTo>
                  <a:pt x="459" y="517"/>
                </a:lnTo>
                <a:lnTo>
                  <a:pt x="459" y="517"/>
                </a:lnTo>
                <a:lnTo>
                  <a:pt x="434" y="554"/>
                </a:lnTo>
                <a:lnTo>
                  <a:pt x="434" y="554"/>
                </a:lnTo>
                <a:lnTo>
                  <a:pt x="420" y="539"/>
                </a:lnTo>
                <a:lnTo>
                  <a:pt x="413" y="532"/>
                </a:lnTo>
                <a:lnTo>
                  <a:pt x="410" y="531"/>
                </a:lnTo>
                <a:lnTo>
                  <a:pt x="409" y="531"/>
                </a:lnTo>
                <a:lnTo>
                  <a:pt x="409" y="532"/>
                </a:lnTo>
                <a:lnTo>
                  <a:pt x="409" y="532"/>
                </a:lnTo>
                <a:lnTo>
                  <a:pt x="409" y="544"/>
                </a:lnTo>
                <a:lnTo>
                  <a:pt x="412" y="560"/>
                </a:lnTo>
                <a:lnTo>
                  <a:pt x="416" y="583"/>
                </a:lnTo>
                <a:lnTo>
                  <a:pt x="416" y="583"/>
                </a:lnTo>
                <a:lnTo>
                  <a:pt x="382" y="557"/>
                </a:lnTo>
                <a:lnTo>
                  <a:pt x="360" y="544"/>
                </a:lnTo>
                <a:lnTo>
                  <a:pt x="354" y="542"/>
                </a:lnTo>
                <a:lnTo>
                  <a:pt x="352" y="542"/>
                </a:lnTo>
                <a:lnTo>
                  <a:pt x="352" y="544"/>
                </a:lnTo>
                <a:lnTo>
                  <a:pt x="352" y="544"/>
                </a:lnTo>
                <a:lnTo>
                  <a:pt x="357" y="551"/>
                </a:lnTo>
                <a:lnTo>
                  <a:pt x="364" y="559"/>
                </a:lnTo>
                <a:lnTo>
                  <a:pt x="383" y="575"/>
                </a:lnTo>
                <a:lnTo>
                  <a:pt x="394" y="583"/>
                </a:lnTo>
                <a:lnTo>
                  <a:pt x="401" y="590"/>
                </a:lnTo>
                <a:lnTo>
                  <a:pt x="406" y="597"/>
                </a:lnTo>
                <a:lnTo>
                  <a:pt x="406" y="600"/>
                </a:lnTo>
                <a:lnTo>
                  <a:pt x="406" y="603"/>
                </a:lnTo>
                <a:lnTo>
                  <a:pt x="406" y="603"/>
                </a:lnTo>
                <a:lnTo>
                  <a:pt x="401" y="609"/>
                </a:lnTo>
                <a:lnTo>
                  <a:pt x="392" y="617"/>
                </a:lnTo>
                <a:lnTo>
                  <a:pt x="373" y="633"/>
                </a:lnTo>
                <a:lnTo>
                  <a:pt x="355" y="647"/>
                </a:lnTo>
                <a:lnTo>
                  <a:pt x="351" y="652"/>
                </a:lnTo>
                <a:lnTo>
                  <a:pt x="351" y="654"/>
                </a:lnTo>
                <a:lnTo>
                  <a:pt x="352" y="654"/>
                </a:lnTo>
                <a:lnTo>
                  <a:pt x="352" y="654"/>
                </a:lnTo>
                <a:lnTo>
                  <a:pt x="358" y="654"/>
                </a:lnTo>
                <a:lnTo>
                  <a:pt x="364" y="651"/>
                </a:lnTo>
                <a:lnTo>
                  <a:pt x="382" y="642"/>
                </a:lnTo>
                <a:lnTo>
                  <a:pt x="397" y="636"/>
                </a:lnTo>
                <a:lnTo>
                  <a:pt x="401" y="636"/>
                </a:lnTo>
                <a:lnTo>
                  <a:pt x="403" y="638"/>
                </a:lnTo>
                <a:lnTo>
                  <a:pt x="403" y="639"/>
                </a:lnTo>
                <a:lnTo>
                  <a:pt x="403" y="639"/>
                </a:lnTo>
                <a:lnTo>
                  <a:pt x="400" y="645"/>
                </a:lnTo>
                <a:lnTo>
                  <a:pt x="391" y="657"/>
                </a:lnTo>
                <a:lnTo>
                  <a:pt x="370" y="684"/>
                </a:lnTo>
                <a:lnTo>
                  <a:pt x="360" y="697"/>
                </a:lnTo>
                <a:lnTo>
                  <a:pt x="354" y="706"/>
                </a:lnTo>
                <a:lnTo>
                  <a:pt x="354" y="710"/>
                </a:lnTo>
                <a:lnTo>
                  <a:pt x="354" y="712"/>
                </a:lnTo>
                <a:lnTo>
                  <a:pt x="357" y="713"/>
                </a:lnTo>
                <a:lnTo>
                  <a:pt x="363" y="712"/>
                </a:lnTo>
                <a:lnTo>
                  <a:pt x="363" y="712"/>
                </a:lnTo>
                <a:lnTo>
                  <a:pt x="368" y="710"/>
                </a:lnTo>
                <a:lnTo>
                  <a:pt x="376" y="706"/>
                </a:lnTo>
                <a:lnTo>
                  <a:pt x="389" y="696"/>
                </a:lnTo>
                <a:lnTo>
                  <a:pt x="404" y="682"/>
                </a:lnTo>
                <a:lnTo>
                  <a:pt x="416" y="669"/>
                </a:lnTo>
                <a:lnTo>
                  <a:pt x="438" y="648"/>
                </a:lnTo>
                <a:lnTo>
                  <a:pt x="444" y="644"/>
                </a:lnTo>
                <a:lnTo>
                  <a:pt x="446" y="644"/>
                </a:lnTo>
                <a:lnTo>
                  <a:pt x="446" y="647"/>
                </a:lnTo>
                <a:lnTo>
                  <a:pt x="446" y="647"/>
                </a:lnTo>
                <a:lnTo>
                  <a:pt x="446" y="663"/>
                </a:lnTo>
                <a:lnTo>
                  <a:pt x="446" y="682"/>
                </a:lnTo>
                <a:lnTo>
                  <a:pt x="446" y="690"/>
                </a:lnTo>
                <a:lnTo>
                  <a:pt x="446" y="696"/>
                </a:lnTo>
                <a:lnTo>
                  <a:pt x="449" y="699"/>
                </a:lnTo>
                <a:lnTo>
                  <a:pt x="450" y="699"/>
                </a:lnTo>
                <a:lnTo>
                  <a:pt x="452" y="697"/>
                </a:lnTo>
                <a:lnTo>
                  <a:pt x="452" y="697"/>
                </a:lnTo>
                <a:lnTo>
                  <a:pt x="455" y="693"/>
                </a:lnTo>
                <a:lnTo>
                  <a:pt x="458" y="687"/>
                </a:lnTo>
                <a:lnTo>
                  <a:pt x="464" y="672"/>
                </a:lnTo>
                <a:lnTo>
                  <a:pt x="471" y="651"/>
                </a:lnTo>
                <a:lnTo>
                  <a:pt x="476" y="641"/>
                </a:lnTo>
                <a:lnTo>
                  <a:pt x="481" y="629"/>
                </a:lnTo>
                <a:lnTo>
                  <a:pt x="481" y="629"/>
                </a:lnTo>
                <a:lnTo>
                  <a:pt x="495" y="609"/>
                </a:lnTo>
                <a:lnTo>
                  <a:pt x="505" y="596"/>
                </a:lnTo>
                <a:lnTo>
                  <a:pt x="514" y="583"/>
                </a:lnTo>
                <a:lnTo>
                  <a:pt x="525" y="565"/>
                </a:lnTo>
                <a:lnTo>
                  <a:pt x="525" y="565"/>
                </a:lnTo>
                <a:lnTo>
                  <a:pt x="531" y="551"/>
                </a:lnTo>
                <a:lnTo>
                  <a:pt x="534" y="534"/>
                </a:lnTo>
                <a:lnTo>
                  <a:pt x="536" y="511"/>
                </a:lnTo>
                <a:lnTo>
                  <a:pt x="538" y="489"/>
                </a:lnTo>
                <a:lnTo>
                  <a:pt x="539" y="452"/>
                </a:lnTo>
                <a:lnTo>
                  <a:pt x="541" y="435"/>
                </a:lnTo>
                <a:lnTo>
                  <a:pt x="541" y="435"/>
                </a:lnTo>
                <a:lnTo>
                  <a:pt x="559" y="440"/>
                </a:lnTo>
                <a:lnTo>
                  <a:pt x="606" y="449"/>
                </a:lnTo>
                <a:lnTo>
                  <a:pt x="638" y="453"/>
                </a:lnTo>
                <a:lnTo>
                  <a:pt x="673" y="458"/>
                </a:lnTo>
                <a:lnTo>
                  <a:pt x="709" y="462"/>
                </a:lnTo>
                <a:lnTo>
                  <a:pt x="746" y="464"/>
                </a:lnTo>
                <a:lnTo>
                  <a:pt x="746" y="464"/>
                </a:lnTo>
                <a:lnTo>
                  <a:pt x="766" y="462"/>
                </a:lnTo>
                <a:lnTo>
                  <a:pt x="788" y="461"/>
                </a:lnTo>
                <a:lnTo>
                  <a:pt x="832" y="456"/>
                </a:lnTo>
                <a:lnTo>
                  <a:pt x="879" y="447"/>
                </a:lnTo>
                <a:lnTo>
                  <a:pt x="923" y="438"/>
                </a:lnTo>
                <a:lnTo>
                  <a:pt x="995" y="421"/>
                </a:lnTo>
                <a:lnTo>
                  <a:pt x="1024" y="412"/>
                </a:lnTo>
                <a:lnTo>
                  <a:pt x="1024" y="412"/>
                </a:lnTo>
                <a:lnTo>
                  <a:pt x="1045" y="419"/>
                </a:lnTo>
                <a:lnTo>
                  <a:pt x="1096" y="435"/>
                </a:lnTo>
                <a:lnTo>
                  <a:pt x="1151" y="452"/>
                </a:lnTo>
                <a:lnTo>
                  <a:pt x="1174" y="456"/>
                </a:lnTo>
                <a:lnTo>
                  <a:pt x="1189" y="458"/>
                </a:lnTo>
                <a:lnTo>
                  <a:pt x="1189" y="458"/>
                </a:lnTo>
                <a:lnTo>
                  <a:pt x="1207" y="458"/>
                </a:lnTo>
                <a:lnTo>
                  <a:pt x="1216" y="461"/>
                </a:lnTo>
                <a:lnTo>
                  <a:pt x="1222" y="462"/>
                </a:lnTo>
                <a:lnTo>
                  <a:pt x="1225" y="465"/>
                </a:lnTo>
                <a:lnTo>
                  <a:pt x="1225" y="465"/>
                </a:lnTo>
                <a:lnTo>
                  <a:pt x="1228" y="470"/>
                </a:lnTo>
                <a:lnTo>
                  <a:pt x="1229" y="476"/>
                </a:lnTo>
                <a:lnTo>
                  <a:pt x="1235" y="496"/>
                </a:lnTo>
                <a:lnTo>
                  <a:pt x="1243" y="514"/>
                </a:lnTo>
                <a:lnTo>
                  <a:pt x="1246" y="520"/>
                </a:lnTo>
                <a:lnTo>
                  <a:pt x="1247" y="522"/>
                </a:lnTo>
                <a:lnTo>
                  <a:pt x="1249" y="522"/>
                </a:lnTo>
                <a:lnTo>
                  <a:pt x="1249" y="522"/>
                </a:lnTo>
                <a:lnTo>
                  <a:pt x="1250" y="520"/>
                </a:lnTo>
                <a:lnTo>
                  <a:pt x="1253" y="516"/>
                </a:lnTo>
                <a:lnTo>
                  <a:pt x="1256" y="504"/>
                </a:lnTo>
                <a:lnTo>
                  <a:pt x="1258" y="489"/>
                </a:lnTo>
                <a:lnTo>
                  <a:pt x="1258" y="489"/>
                </a:lnTo>
                <a:lnTo>
                  <a:pt x="1259" y="498"/>
                </a:lnTo>
                <a:lnTo>
                  <a:pt x="1264" y="520"/>
                </a:lnTo>
                <a:lnTo>
                  <a:pt x="1270" y="541"/>
                </a:lnTo>
                <a:lnTo>
                  <a:pt x="1273" y="548"/>
                </a:lnTo>
                <a:lnTo>
                  <a:pt x="1274" y="551"/>
                </a:lnTo>
                <a:lnTo>
                  <a:pt x="1276" y="553"/>
                </a:lnTo>
                <a:lnTo>
                  <a:pt x="1276" y="553"/>
                </a:lnTo>
                <a:lnTo>
                  <a:pt x="1279" y="551"/>
                </a:lnTo>
                <a:lnTo>
                  <a:pt x="1279" y="550"/>
                </a:lnTo>
                <a:lnTo>
                  <a:pt x="1282" y="544"/>
                </a:lnTo>
                <a:lnTo>
                  <a:pt x="1282" y="534"/>
                </a:lnTo>
                <a:lnTo>
                  <a:pt x="1283" y="522"/>
                </a:lnTo>
                <a:lnTo>
                  <a:pt x="1282" y="499"/>
                </a:lnTo>
                <a:lnTo>
                  <a:pt x="1282" y="489"/>
                </a:lnTo>
                <a:lnTo>
                  <a:pt x="1282" y="489"/>
                </a:lnTo>
                <a:lnTo>
                  <a:pt x="1322" y="501"/>
                </a:lnTo>
                <a:lnTo>
                  <a:pt x="1350" y="510"/>
                </a:lnTo>
                <a:lnTo>
                  <a:pt x="1365" y="517"/>
                </a:lnTo>
                <a:lnTo>
                  <a:pt x="1365" y="517"/>
                </a:lnTo>
                <a:lnTo>
                  <a:pt x="1381" y="526"/>
                </a:lnTo>
                <a:lnTo>
                  <a:pt x="1389" y="529"/>
                </a:lnTo>
                <a:lnTo>
                  <a:pt x="1390" y="529"/>
                </a:lnTo>
                <a:lnTo>
                  <a:pt x="1390" y="526"/>
                </a:lnTo>
                <a:lnTo>
                  <a:pt x="1390" y="526"/>
                </a:lnTo>
                <a:lnTo>
                  <a:pt x="1383" y="513"/>
                </a:lnTo>
                <a:lnTo>
                  <a:pt x="1378" y="505"/>
                </a:lnTo>
                <a:lnTo>
                  <a:pt x="1372" y="499"/>
                </a:lnTo>
                <a:lnTo>
                  <a:pt x="1372" y="499"/>
                </a:lnTo>
                <a:lnTo>
                  <a:pt x="1372" y="498"/>
                </a:lnTo>
                <a:lnTo>
                  <a:pt x="1372" y="496"/>
                </a:lnTo>
                <a:lnTo>
                  <a:pt x="1377" y="496"/>
                </a:lnTo>
                <a:lnTo>
                  <a:pt x="1395" y="495"/>
                </a:lnTo>
                <a:lnTo>
                  <a:pt x="1415" y="495"/>
                </a:lnTo>
                <a:lnTo>
                  <a:pt x="1423" y="495"/>
                </a:lnTo>
                <a:lnTo>
                  <a:pt x="1429" y="493"/>
                </a:lnTo>
                <a:lnTo>
                  <a:pt x="1429" y="493"/>
                </a:lnTo>
                <a:lnTo>
                  <a:pt x="1438" y="492"/>
                </a:lnTo>
                <a:lnTo>
                  <a:pt x="1447" y="489"/>
                </a:lnTo>
                <a:lnTo>
                  <a:pt x="1453" y="487"/>
                </a:lnTo>
                <a:lnTo>
                  <a:pt x="1453" y="486"/>
                </a:lnTo>
                <a:lnTo>
                  <a:pt x="1451" y="483"/>
                </a:lnTo>
                <a:lnTo>
                  <a:pt x="1451" y="483"/>
                </a:lnTo>
                <a:lnTo>
                  <a:pt x="1450" y="480"/>
                </a:lnTo>
                <a:lnTo>
                  <a:pt x="1448" y="477"/>
                </a:lnTo>
                <a:lnTo>
                  <a:pt x="1445" y="476"/>
                </a:lnTo>
                <a:lnTo>
                  <a:pt x="1439" y="476"/>
                </a:lnTo>
                <a:lnTo>
                  <a:pt x="1439" y="476"/>
                </a:lnTo>
                <a:lnTo>
                  <a:pt x="1414" y="476"/>
                </a:lnTo>
                <a:lnTo>
                  <a:pt x="1398" y="474"/>
                </a:lnTo>
                <a:lnTo>
                  <a:pt x="1383" y="471"/>
                </a:lnTo>
                <a:lnTo>
                  <a:pt x="1383" y="471"/>
                </a:lnTo>
                <a:lnTo>
                  <a:pt x="1351" y="464"/>
                </a:lnTo>
                <a:lnTo>
                  <a:pt x="1335" y="458"/>
                </a:lnTo>
                <a:lnTo>
                  <a:pt x="1317" y="450"/>
                </a:lnTo>
                <a:lnTo>
                  <a:pt x="1317" y="450"/>
                </a:lnTo>
                <a:lnTo>
                  <a:pt x="1292" y="438"/>
                </a:lnTo>
                <a:lnTo>
                  <a:pt x="1292" y="438"/>
                </a:lnTo>
                <a:lnTo>
                  <a:pt x="1313" y="437"/>
                </a:lnTo>
                <a:lnTo>
                  <a:pt x="1326" y="434"/>
                </a:lnTo>
                <a:lnTo>
                  <a:pt x="1331" y="432"/>
                </a:lnTo>
                <a:lnTo>
                  <a:pt x="1332" y="429"/>
                </a:lnTo>
                <a:lnTo>
                  <a:pt x="1332" y="429"/>
                </a:lnTo>
                <a:lnTo>
                  <a:pt x="1332" y="425"/>
                </a:lnTo>
                <a:lnTo>
                  <a:pt x="1331" y="422"/>
                </a:lnTo>
                <a:lnTo>
                  <a:pt x="1328" y="419"/>
                </a:lnTo>
                <a:lnTo>
                  <a:pt x="1317" y="418"/>
                </a:lnTo>
                <a:lnTo>
                  <a:pt x="1317" y="418"/>
                </a:lnTo>
                <a:lnTo>
                  <a:pt x="1286" y="413"/>
                </a:lnTo>
                <a:lnTo>
                  <a:pt x="1273" y="412"/>
                </a:lnTo>
                <a:lnTo>
                  <a:pt x="1267" y="410"/>
                </a:lnTo>
                <a:lnTo>
                  <a:pt x="1267" y="410"/>
                </a:lnTo>
                <a:lnTo>
                  <a:pt x="1246" y="397"/>
                </a:lnTo>
                <a:lnTo>
                  <a:pt x="1246" y="397"/>
                </a:lnTo>
                <a:lnTo>
                  <a:pt x="1264" y="395"/>
                </a:lnTo>
                <a:lnTo>
                  <a:pt x="1307" y="392"/>
                </a:lnTo>
                <a:lnTo>
                  <a:pt x="1365" y="389"/>
                </a:lnTo>
                <a:lnTo>
                  <a:pt x="1396" y="389"/>
                </a:lnTo>
                <a:lnTo>
                  <a:pt x="1426" y="389"/>
                </a:lnTo>
                <a:lnTo>
                  <a:pt x="1426" y="389"/>
                </a:lnTo>
                <a:lnTo>
                  <a:pt x="1475" y="392"/>
                </a:lnTo>
                <a:lnTo>
                  <a:pt x="1511" y="395"/>
                </a:lnTo>
                <a:lnTo>
                  <a:pt x="1530" y="397"/>
                </a:lnTo>
                <a:lnTo>
                  <a:pt x="1551" y="397"/>
                </a:lnTo>
                <a:lnTo>
                  <a:pt x="1576" y="395"/>
                </a:lnTo>
                <a:lnTo>
                  <a:pt x="1607" y="392"/>
                </a:lnTo>
                <a:lnTo>
                  <a:pt x="1607" y="392"/>
                </a:lnTo>
                <a:lnTo>
                  <a:pt x="1641" y="389"/>
                </a:lnTo>
                <a:lnTo>
                  <a:pt x="1676" y="386"/>
                </a:lnTo>
                <a:lnTo>
                  <a:pt x="1710" y="386"/>
                </a:lnTo>
                <a:lnTo>
                  <a:pt x="1741" y="386"/>
                </a:lnTo>
                <a:lnTo>
                  <a:pt x="1795" y="388"/>
                </a:lnTo>
                <a:lnTo>
                  <a:pt x="1829" y="389"/>
                </a:lnTo>
                <a:lnTo>
                  <a:pt x="1829" y="389"/>
                </a:lnTo>
                <a:lnTo>
                  <a:pt x="1833" y="389"/>
                </a:lnTo>
                <a:lnTo>
                  <a:pt x="1839" y="392"/>
                </a:lnTo>
                <a:lnTo>
                  <a:pt x="1851" y="400"/>
                </a:lnTo>
                <a:lnTo>
                  <a:pt x="1863" y="410"/>
                </a:lnTo>
                <a:lnTo>
                  <a:pt x="1873" y="422"/>
                </a:lnTo>
                <a:lnTo>
                  <a:pt x="1884" y="431"/>
                </a:lnTo>
                <a:lnTo>
                  <a:pt x="1891" y="438"/>
                </a:lnTo>
                <a:lnTo>
                  <a:pt x="1894" y="440"/>
                </a:lnTo>
                <a:lnTo>
                  <a:pt x="1896" y="438"/>
                </a:lnTo>
                <a:lnTo>
                  <a:pt x="1897" y="437"/>
                </a:lnTo>
                <a:lnTo>
                  <a:pt x="1897" y="432"/>
                </a:lnTo>
                <a:lnTo>
                  <a:pt x="1897" y="432"/>
                </a:lnTo>
                <a:lnTo>
                  <a:pt x="1896" y="409"/>
                </a:lnTo>
                <a:lnTo>
                  <a:pt x="1893" y="395"/>
                </a:lnTo>
                <a:lnTo>
                  <a:pt x="1888" y="382"/>
                </a:lnTo>
                <a:lnTo>
                  <a:pt x="1882" y="370"/>
                </a:lnTo>
                <a:lnTo>
                  <a:pt x="1872" y="358"/>
                </a:lnTo>
                <a:lnTo>
                  <a:pt x="1866" y="354"/>
                </a:lnTo>
                <a:lnTo>
                  <a:pt x="1859" y="348"/>
                </a:lnTo>
                <a:lnTo>
                  <a:pt x="1851" y="345"/>
                </a:lnTo>
                <a:lnTo>
                  <a:pt x="1841" y="340"/>
                </a:lnTo>
                <a:lnTo>
                  <a:pt x="1841" y="340"/>
                </a:lnTo>
                <a:lnTo>
                  <a:pt x="1804" y="328"/>
                </a:lnTo>
                <a:lnTo>
                  <a:pt x="1784" y="324"/>
                </a:lnTo>
                <a:lnTo>
                  <a:pt x="1765" y="318"/>
                </a:lnTo>
                <a:lnTo>
                  <a:pt x="1744" y="315"/>
                </a:lnTo>
                <a:lnTo>
                  <a:pt x="1719" y="311"/>
                </a:lnTo>
                <a:lnTo>
                  <a:pt x="1691" y="309"/>
                </a:lnTo>
                <a:lnTo>
                  <a:pt x="1658" y="308"/>
                </a:lnTo>
                <a:lnTo>
                  <a:pt x="1658" y="308"/>
                </a:lnTo>
                <a:lnTo>
                  <a:pt x="1598" y="308"/>
                </a:lnTo>
                <a:lnTo>
                  <a:pt x="1552" y="306"/>
                </a:lnTo>
                <a:lnTo>
                  <a:pt x="1531" y="305"/>
                </a:lnTo>
                <a:lnTo>
                  <a:pt x="1511" y="302"/>
                </a:lnTo>
                <a:lnTo>
                  <a:pt x="1488" y="297"/>
                </a:lnTo>
                <a:lnTo>
                  <a:pt x="1461" y="290"/>
                </a:lnTo>
                <a:lnTo>
                  <a:pt x="1461" y="290"/>
                </a:lnTo>
                <a:lnTo>
                  <a:pt x="1387" y="267"/>
                </a:lnTo>
                <a:lnTo>
                  <a:pt x="1289" y="236"/>
                </a:lnTo>
                <a:lnTo>
                  <a:pt x="1237" y="221"/>
                </a:lnTo>
                <a:lnTo>
                  <a:pt x="1188" y="208"/>
                </a:lnTo>
                <a:lnTo>
                  <a:pt x="1142" y="198"/>
                </a:lnTo>
                <a:lnTo>
                  <a:pt x="1121" y="193"/>
                </a:lnTo>
                <a:lnTo>
                  <a:pt x="1103" y="190"/>
                </a:lnTo>
                <a:lnTo>
                  <a:pt x="1103" y="190"/>
                </a:lnTo>
                <a:lnTo>
                  <a:pt x="953" y="177"/>
                </a:lnTo>
                <a:lnTo>
                  <a:pt x="873" y="166"/>
                </a:lnTo>
                <a:lnTo>
                  <a:pt x="831" y="160"/>
                </a:lnTo>
                <a:lnTo>
                  <a:pt x="789" y="153"/>
                </a:lnTo>
                <a:lnTo>
                  <a:pt x="789" y="153"/>
                </a:lnTo>
                <a:lnTo>
                  <a:pt x="708" y="138"/>
                </a:lnTo>
                <a:lnTo>
                  <a:pt x="629" y="125"/>
                </a:lnTo>
                <a:lnTo>
                  <a:pt x="560" y="114"/>
                </a:lnTo>
                <a:lnTo>
                  <a:pt x="532" y="108"/>
                </a:lnTo>
                <a:lnTo>
                  <a:pt x="507" y="102"/>
                </a:lnTo>
                <a:lnTo>
                  <a:pt x="507" y="102"/>
                </a:lnTo>
                <a:lnTo>
                  <a:pt x="484" y="95"/>
                </a:lnTo>
                <a:lnTo>
                  <a:pt x="459" y="89"/>
                </a:lnTo>
                <a:lnTo>
                  <a:pt x="410" y="80"/>
                </a:lnTo>
                <a:lnTo>
                  <a:pt x="371" y="73"/>
                </a:lnTo>
                <a:lnTo>
                  <a:pt x="352" y="68"/>
                </a:lnTo>
                <a:lnTo>
                  <a:pt x="352" y="68"/>
                </a:lnTo>
                <a:lnTo>
                  <a:pt x="324" y="58"/>
                </a:lnTo>
                <a:lnTo>
                  <a:pt x="324" y="58"/>
                </a:lnTo>
                <a:lnTo>
                  <a:pt x="322" y="53"/>
                </a:lnTo>
                <a:lnTo>
                  <a:pt x="321" y="49"/>
                </a:lnTo>
                <a:lnTo>
                  <a:pt x="316" y="43"/>
                </a:lnTo>
                <a:lnTo>
                  <a:pt x="310" y="37"/>
                </a:lnTo>
                <a:lnTo>
                  <a:pt x="302" y="31"/>
                </a:lnTo>
                <a:lnTo>
                  <a:pt x="290" y="25"/>
                </a:lnTo>
                <a:lnTo>
                  <a:pt x="276" y="21"/>
                </a:lnTo>
                <a:lnTo>
                  <a:pt x="276" y="21"/>
                </a:lnTo>
                <a:lnTo>
                  <a:pt x="247" y="15"/>
                </a:lnTo>
                <a:lnTo>
                  <a:pt x="224" y="12"/>
                </a:lnTo>
                <a:lnTo>
                  <a:pt x="208" y="12"/>
                </a:lnTo>
                <a:lnTo>
                  <a:pt x="199" y="13"/>
                </a:lnTo>
                <a:lnTo>
                  <a:pt x="199" y="13"/>
                </a:lnTo>
                <a:lnTo>
                  <a:pt x="191" y="10"/>
                </a:lnTo>
                <a:lnTo>
                  <a:pt x="177" y="6"/>
                </a:lnTo>
                <a:lnTo>
                  <a:pt x="159" y="1"/>
                </a:lnTo>
                <a:lnTo>
                  <a:pt x="148" y="0"/>
                </a:lnTo>
                <a:lnTo>
                  <a:pt x="138" y="0"/>
                </a:lnTo>
                <a:lnTo>
                  <a:pt x="138" y="0"/>
                </a:lnTo>
                <a:lnTo>
                  <a:pt x="129" y="1"/>
                </a:lnTo>
                <a:lnTo>
                  <a:pt x="122" y="3"/>
                </a:lnTo>
                <a:lnTo>
                  <a:pt x="114" y="7"/>
                </a:lnTo>
                <a:lnTo>
                  <a:pt x="110" y="12"/>
                </a:lnTo>
                <a:lnTo>
                  <a:pt x="98" y="22"/>
                </a:lnTo>
                <a:lnTo>
                  <a:pt x="83" y="36"/>
                </a:lnTo>
                <a:lnTo>
                  <a:pt x="83" y="3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6674F062-D518-4584-BCEA-6B55F65009EC}"/>
              </a:ext>
            </a:extLst>
          </p:cNvPr>
          <p:cNvSpPr>
            <a:spLocks/>
          </p:cNvSpPr>
          <p:nvPr/>
        </p:nvSpPr>
        <p:spPr bwMode="auto">
          <a:xfrm>
            <a:off x="6669611" y="2089652"/>
            <a:ext cx="2563477" cy="462479"/>
          </a:xfrm>
          <a:custGeom>
            <a:avLst/>
            <a:gdLst>
              <a:gd name="T0" fmla="*/ 2359 w 3165"/>
              <a:gd name="T1" fmla="*/ 8 h 571"/>
              <a:gd name="T2" fmla="*/ 2189 w 3165"/>
              <a:gd name="T3" fmla="*/ 3 h 571"/>
              <a:gd name="T4" fmla="*/ 1678 w 3165"/>
              <a:gd name="T5" fmla="*/ 75 h 571"/>
              <a:gd name="T6" fmla="*/ 1611 w 3165"/>
              <a:gd name="T7" fmla="*/ 79 h 571"/>
              <a:gd name="T8" fmla="*/ 1505 w 3165"/>
              <a:gd name="T9" fmla="*/ 84 h 571"/>
              <a:gd name="T10" fmla="*/ 1471 w 3165"/>
              <a:gd name="T11" fmla="*/ 124 h 571"/>
              <a:gd name="T12" fmla="*/ 1383 w 3165"/>
              <a:gd name="T13" fmla="*/ 164 h 571"/>
              <a:gd name="T14" fmla="*/ 1154 w 3165"/>
              <a:gd name="T15" fmla="*/ 219 h 571"/>
              <a:gd name="T16" fmla="*/ 824 w 3165"/>
              <a:gd name="T17" fmla="*/ 263 h 571"/>
              <a:gd name="T18" fmla="*/ 536 w 3165"/>
              <a:gd name="T19" fmla="*/ 293 h 571"/>
              <a:gd name="T20" fmla="*/ 195 w 3165"/>
              <a:gd name="T21" fmla="*/ 292 h 571"/>
              <a:gd name="T22" fmla="*/ 40 w 3165"/>
              <a:gd name="T23" fmla="*/ 309 h 571"/>
              <a:gd name="T24" fmla="*/ 3 w 3165"/>
              <a:gd name="T25" fmla="*/ 364 h 571"/>
              <a:gd name="T26" fmla="*/ 17 w 3165"/>
              <a:gd name="T27" fmla="*/ 442 h 571"/>
              <a:gd name="T28" fmla="*/ 118 w 3165"/>
              <a:gd name="T29" fmla="*/ 479 h 571"/>
              <a:gd name="T30" fmla="*/ 320 w 3165"/>
              <a:gd name="T31" fmla="*/ 549 h 571"/>
              <a:gd name="T32" fmla="*/ 338 w 3165"/>
              <a:gd name="T33" fmla="*/ 571 h 571"/>
              <a:gd name="T34" fmla="*/ 292 w 3165"/>
              <a:gd name="T35" fmla="*/ 515 h 571"/>
              <a:gd name="T36" fmla="*/ 156 w 3165"/>
              <a:gd name="T37" fmla="*/ 427 h 571"/>
              <a:gd name="T38" fmla="*/ 122 w 3165"/>
              <a:gd name="T39" fmla="*/ 397 h 571"/>
              <a:gd name="T40" fmla="*/ 179 w 3165"/>
              <a:gd name="T41" fmla="*/ 376 h 571"/>
              <a:gd name="T42" fmla="*/ 466 w 3165"/>
              <a:gd name="T43" fmla="*/ 357 h 571"/>
              <a:gd name="T44" fmla="*/ 745 w 3165"/>
              <a:gd name="T45" fmla="*/ 376 h 571"/>
              <a:gd name="T46" fmla="*/ 1339 w 3165"/>
              <a:gd name="T47" fmla="*/ 390 h 571"/>
              <a:gd name="T48" fmla="*/ 1517 w 3165"/>
              <a:gd name="T49" fmla="*/ 381 h 571"/>
              <a:gd name="T50" fmla="*/ 1688 w 3165"/>
              <a:gd name="T51" fmla="*/ 372 h 571"/>
              <a:gd name="T52" fmla="*/ 1728 w 3165"/>
              <a:gd name="T53" fmla="*/ 397 h 571"/>
              <a:gd name="T54" fmla="*/ 1816 w 3165"/>
              <a:gd name="T55" fmla="*/ 430 h 571"/>
              <a:gd name="T56" fmla="*/ 1853 w 3165"/>
              <a:gd name="T57" fmla="*/ 464 h 571"/>
              <a:gd name="T58" fmla="*/ 1862 w 3165"/>
              <a:gd name="T59" fmla="*/ 455 h 571"/>
              <a:gd name="T60" fmla="*/ 1974 w 3165"/>
              <a:gd name="T61" fmla="*/ 428 h 571"/>
              <a:gd name="T62" fmla="*/ 2035 w 3165"/>
              <a:gd name="T63" fmla="*/ 428 h 571"/>
              <a:gd name="T64" fmla="*/ 2054 w 3165"/>
              <a:gd name="T65" fmla="*/ 437 h 571"/>
              <a:gd name="T66" fmla="*/ 2050 w 3165"/>
              <a:gd name="T67" fmla="*/ 402 h 571"/>
              <a:gd name="T68" fmla="*/ 2067 w 3165"/>
              <a:gd name="T69" fmla="*/ 366 h 571"/>
              <a:gd name="T70" fmla="*/ 2201 w 3165"/>
              <a:gd name="T71" fmla="*/ 323 h 571"/>
              <a:gd name="T72" fmla="*/ 2276 w 3165"/>
              <a:gd name="T73" fmla="*/ 305 h 571"/>
              <a:gd name="T74" fmla="*/ 2344 w 3165"/>
              <a:gd name="T75" fmla="*/ 405 h 571"/>
              <a:gd name="T76" fmla="*/ 2381 w 3165"/>
              <a:gd name="T77" fmla="*/ 467 h 571"/>
              <a:gd name="T78" fmla="*/ 2395 w 3165"/>
              <a:gd name="T79" fmla="*/ 518 h 571"/>
              <a:gd name="T80" fmla="*/ 2554 w 3165"/>
              <a:gd name="T81" fmla="*/ 535 h 571"/>
              <a:gd name="T82" fmla="*/ 2564 w 3165"/>
              <a:gd name="T83" fmla="*/ 504 h 571"/>
              <a:gd name="T84" fmla="*/ 2558 w 3165"/>
              <a:gd name="T85" fmla="*/ 488 h 571"/>
              <a:gd name="T86" fmla="*/ 2558 w 3165"/>
              <a:gd name="T87" fmla="*/ 473 h 571"/>
              <a:gd name="T88" fmla="*/ 2536 w 3165"/>
              <a:gd name="T89" fmla="*/ 463 h 571"/>
              <a:gd name="T90" fmla="*/ 2467 w 3165"/>
              <a:gd name="T91" fmla="*/ 428 h 571"/>
              <a:gd name="T92" fmla="*/ 2457 w 3165"/>
              <a:gd name="T93" fmla="*/ 359 h 571"/>
              <a:gd name="T94" fmla="*/ 2438 w 3165"/>
              <a:gd name="T95" fmla="*/ 287 h 571"/>
              <a:gd name="T96" fmla="*/ 2482 w 3165"/>
              <a:gd name="T97" fmla="*/ 274 h 571"/>
              <a:gd name="T98" fmla="*/ 2586 w 3165"/>
              <a:gd name="T99" fmla="*/ 301 h 571"/>
              <a:gd name="T100" fmla="*/ 2714 w 3165"/>
              <a:gd name="T101" fmla="*/ 344 h 571"/>
              <a:gd name="T102" fmla="*/ 2818 w 3165"/>
              <a:gd name="T103" fmla="*/ 348 h 571"/>
              <a:gd name="T104" fmla="*/ 2939 w 3165"/>
              <a:gd name="T105" fmla="*/ 315 h 571"/>
              <a:gd name="T106" fmla="*/ 3104 w 3165"/>
              <a:gd name="T107" fmla="*/ 262 h 571"/>
              <a:gd name="T108" fmla="*/ 3165 w 3165"/>
              <a:gd name="T109" fmla="*/ 237 h 571"/>
              <a:gd name="T110" fmla="*/ 3153 w 3165"/>
              <a:gd name="T111" fmla="*/ 201 h 571"/>
              <a:gd name="T112" fmla="*/ 3080 w 3165"/>
              <a:gd name="T113" fmla="*/ 158 h 571"/>
              <a:gd name="T114" fmla="*/ 3041 w 3165"/>
              <a:gd name="T115" fmla="*/ 134 h 571"/>
              <a:gd name="T116" fmla="*/ 2951 w 3165"/>
              <a:gd name="T117" fmla="*/ 118 h 571"/>
              <a:gd name="T118" fmla="*/ 2881 w 3165"/>
              <a:gd name="T119" fmla="*/ 97 h 571"/>
              <a:gd name="T120" fmla="*/ 2783 w 3165"/>
              <a:gd name="T121" fmla="*/ 94 h 571"/>
              <a:gd name="T122" fmla="*/ 2616 w 3165"/>
              <a:gd name="T123" fmla="*/ 63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165" h="571">
                <a:moveTo>
                  <a:pt x="2551" y="46"/>
                </a:moveTo>
                <a:lnTo>
                  <a:pt x="2551" y="46"/>
                </a:lnTo>
                <a:lnTo>
                  <a:pt x="2472" y="29"/>
                </a:lnTo>
                <a:lnTo>
                  <a:pt x="2435" y="21"/>
                </a:lnTo>
                <a:lnTo>
                  <a:pt x="2396" y="14"/>
                </a:lnTo>
                <a:lnTo>
                  <a:pt x="2359" y="8"/>
                </a:lnTo>
                <a:lnTo>
                  <a:pt x="2322" y="3"/>
                </a:lnTo>
                <a:lnTo>
                  <a:pt x="2283" y="0"/>
                </a:lnTo>
                <a:lnTo>
                  <a:pt x="2243" y="0"/>
                </a:lnTo>
                <a:lnTo>
                  <a:pt x="2243" y="0"/>
                </a:lnTo>
                <a:lnTo>
                  <a:pt x="2219" y="2"/>
                </a:lnTo>
                <a:lnTo>
                  <a:pt x="2189" y="3"/>
                </a:lnTo>
                <a:lnTo>
                  <a:pt x="2112" y="12"/>
                </a:lnTo>
                <a:lnTo>
                  <a:pt x="2021" y="23"/>
                </a:lnTo>
                <a:lnTo>
                  <a:pt x="1928" y="35"/>
                </a:lnTo>
                <a:lnTo>
                  <a:pt x="1760" y="60"/>
                </a:lnTo>
                <a:lnTo>
                  <a:pt x="1703" y="70"/>
                </a:lnTo>
                <a:lnTo>
                  <a:pt x="1678" y="75"/>
                </a:lnTo>
                <a:lnTo>
                  <a:pt x="1678" y="75"/>
                </a:lnTo>
                <a:lnTo>
                  <a:pt x="1666" y="79"/>
                </a:lnTo>
                <a:lnTo>
                  <a:pt x="1655" y="81"/>
                </a:lnTo>
                <a:lnTo>
                  <a:pt x="1638" y="79"/>
                </a:lnTo>
                <a:lnTo>
                  <a:pt x="1611" y="79"/>
                </a:lnTo>
                <a:lnTo>
                  <a:pt x="1611" y="79"/>
                </a:lnTo>
                <a:lnTo>
                  <a:pt x="1575" y="78"/>
                </a:lnTo>
                <a:lnTo>
                  <a:pt x="1557" y="76"/>
                </a:lnTo>
                <a:lnTo>
                  <a:pt x="1541" y="76"/>
                </a:lnTo>
                <a:lnTo>
                  <a:pt x="1525" y="78"/>
                </a:lnTo>
                <a:lnTo>
                  <a:pt x="1511" y="81"/>
                </a:lnTo>
                <a:lnTo>
                  <a:pt x="1505" y="84"/>
                </a:lnTo>
                <a:lnTo>
                  <a:pt x="1499" y="87"/>
                </a:lnTo>
                <a:lnTo>
                  <a:pt x="1495" y="91"/>
                </a:lnTo>
                <a:lnTo>
                  <a:pt x="1490" y="95"/>
                </a:lnTo>
                <a:lnTo>
                  <a:pt x="1490" y="95"/>
                </a:lnTo>
                <a:lnTo>
                  <a:pt x="1477" y="115"/>
                </a:lnTo>
                <a:lnTo>
                  <a:pt x="1471" y="124"/>
                </a:lnTo>
                <a:lnTo>
                  <a:pt x="1462" y="133"/>
                </a:lnTo>
                <a:lnTo>
                  <a:pt x="1450" y="140"/>
                </a:lnTo>
                <a:lnTo>
                  <a:pt x="1434" y="147"/>
                </a:lnTo>
                <a:lnTo>
                  <a:pt x="1412" y="155"/>
                </a:lnTo>
                <a:lnTo>
                  <a:pt x="1383" y="164"/>
                </a:lnTo>
                <a:lnTo>
                  <a:pt x="1383" y="164"/>
                </a:lnTo>
                <a:lnTo>
                  <a:pt x="1322" y="180"/>
                </a:lnTo>
                <a:lnTo>
                  <a:pt x="1269" y="197"/>
                </a:lnTo>
                <a:lnTo>
                  <a:pt x="1242" y="202"/>
                </a:lnTo>
                <a:lnTo>
                  <a:pt x="1215" y="210"/>
                </a:lnTo>
                <a:lnTo>
                  <a:pt x="1187" y="214"/>
                </a:lnTo>
                <a:lnTo>
                  <a:pt x="1154" y="219"/>
                </a:lnTo>
                <a:lnTo>
                  <a:pt x="1154" y="219"/>
                </a:lnTo>
                <a:lnTo>
                  <a:pt x="1067" y="231"/>
                </a:lnTo>
                <a:lnTo>
                  <a:pt x="957" y="244"/>
                </a:lnTo>
                <a:lnTo>
                  <a:pt x="864" y="257"/>
                </a:lnTo>
                <a:lnTo>
                  <a:pt x="824" y="263"/>
                </a:lnTo>
                <a:lnTo>
                  <a:pt x="824" y="263"/>
                </a:lnTo>
                <a:lnTo>
                  <a:pt x="788" y="269"/>
                </a:lnTo>
                <a:lnTo>
                  <a:pt x="708" y="278"/>
                </a:lnTo>
                <a:lnTo>
                  <a:pt x="614" y="289"/>
                </a:lnTo>
                <a:lnTo>
                  <a:pt x="571" y="292"/>
                </a:lnTo>
                <a:lnTo>
                  <a:pt x="536" y="293"/>
                </a:lnTo>
                <a:lnTo>
                  <a:pt x="536" y="293"/>
                </a:lnTo>
                <a:lnTo>
                  <a:pt x="475" y="292"/>
                </a:lnTo>
                <a:lnTo>
                  <a:pt x="411" y="290"/>
                </a:lnTo>
                <a:lnTo>
                  <a:pt x="344" y="290"/>
                </a:lnTo>
                <a:lnTo>
                  <a:pt x="269" y="290"/>
                </a:lnTo>
                <a:lnTo>
                  <a:pt x="269" y="290"/>
                </a:lnTo>
                <a:lnTo>
                  <a:pt x="195" y="292"/>
                </a:lnTo>
                <a:lnTo>
                  <a:pt x="131" y="293"/>
                </a:lnTo>
                <a:lnTo>
                  <a:pt x="104" y="296"/>
                </a:lnTo>
                <a:lnTo>
                  <a:pt x="79" y="299"/>
                </a:lnTo>
                <a:lnTo>
                  <a:pt x="58" y="304"/>
                </a:lnTo>
                <a:lnTo>
                  <a:pt x="40" y="309"/>
                </a:lnTo>
                <a:lnTo>
                  <a:pt x="40" y="309"/>
                </a:lnTo>
                <a:lnTo>
                  <a:pt x="33" y="314"/>
                </a:lnTo>
                <a:lnTo>
                  <a:pt x="26" y="321"/>
                </a:lnTo>
                <a:lnTo>
                  <a:pt x="20" y="330"/>
                </a:lnTo>
                <a:lnTo>
                  <a:pt x="12" y="341"/>
                </a:lnTo>
                <a:lnTo>
                  <a:pt x="8" y="353"/>
                </a:lnTo>
                <a:lnTo>
                  <a:pt x="3" y="364"/>
                </a:lnTo>
                <a:lnTo>
                  <a:pt x="2" y="378"/>
                </a:lnTo>
                <a:lnTo>
                  <a:pt x="0" y="391"/>
                </a:lnTo>
                <a:lnTo>
                  <a:pt x="2" y="405"/>
                </a:lnTo>
                <a:lnTo>
                  <a:pt x="3" y="418"/>
                </a:lnTo>
                <a:lnTo>
                  <a:pt x="9" y="430"/>
                </a:lnTo>
                <a:lnTo>
                  <a:pt x="17" y="442"/>
                </a:lnTo>
                <a:lnTo>
                  <a:pt x="27" y="451"/>
                </a:lnTo>
                <a:lnTo>
                  <a:pt x="39" y="460"/>
                </a:lnTo>
                <a:lnTo>
                  <a:pt x="55" y="467"/>
                </a:lnTo>
                <a:lnTo>
                  <a:pt x="75" y="470"/>
                </a:lnTo>
                <a:lnTo>
                  <a:pt x="75" y="470"/>
                </a:lnTo>
                <a:lnTo>
                  <a:pt x="118" y="479"/>
                </a:lnTo>
                <a:lnTo>
                  <a:pt x="162" y="489"/>
                </a:lnTo>
                <a:lnTo>
                  <a:pt x="206" y="501"/>
                </a:lnTo>
                <a:lnTo>
                  <a:pt x="246" y="516"/>
                </a:lnTo>
                <a:lnTo>
                  <a:pt x="281" y="529"/>
                </a:lnTo>
                <a:lnTo>
                  <a:pt x="310" y="543"/>
                </a:lnTo>
                <a:lnTo>
                  <a:pt x="320" y="549"/>
                </a:lnTo>
                <a:lnTo>
                  <a:pt x="329" y="555"/>
                </a:lnTo>
                <a:lnTo>
                  <a:pt x="333" y="559"/>
                </a:lnTo>
                <a:lnTo>
                  <a:pt x="336" y="564"/>
                </a:lnTo>
                <a:lnTo>
                  <a:pt x="336" y="564"/>
                </a:lnTo>
                <a:lnTo>
                  <a:pt x="338" y="571"/>
                </a:lnTo>
                <a:lnTo>
                  <a:pt x="338" y="571"/>
                </a:lnTo>
                <a:lnTo>
                  <a:pt x="338" y="567"/>
                </a:lnTo>
                <a:lnTo>
                  <a:pt x="330" y="553"/>
                </a:lnTo>
                <a:lnTo>
                  <a:pt x="324" y="546"/>
                </a:lnTo>
                <a:lnTo>
                  <a:pt x="317" y="535"/>
                </a:lnTo>
                <a:lnTo>
                  <a:pt x="307" y="525"/>
                </a:lnTo>
                <a:lnTo>
                  <a:pt x="292" y="515"/>
                </a:lnTo>
                <a:lnTo>
                  <a:pt x="292" y="515"/>
                </a:lnTo>
                <a:lnTo>
                  <a:pt x="252" y="488"/>
                </a:lnTo>
                <a:lnTo>
                  <a:pt x="211" y="464"/>
                </a:lnTo>
                <a:lnTo>
                  <a:pt x="179" y="443"/>
                </a:lnTo>
                <a:lnTo>
                  <a:pt x="165" y="434"/>
                </a:lnTo>
                <a:lnTo>
                  <a:pt x="156" y="427"/>
                </a:lnTo>
                <a:lnTo>
                  <a:pt x="156" y="427"/>
                </a:lnTo>
                <a:lnTo>
                  <a:pt x="148" y="419"/>
                </a:lnTo>
                <a:lnTo>
                  <a:pt x="140" y="415"/>
                </a:lnTo>
                <a:lnTo>
                  <a:pt x="127" y="406"/>
                </a:lnTo>
                <a:lnTo>
                  <a:pt x="124" y="402"/>
                </a:lnTo>
                <a:lnTo>
                  <a:pt x="122" y="397"/>
                </a:lnTo>
                <a:lnTo>
                  <a:pt x="124" y="393"/>
                </a:lnTo>
                <a:lnTo>
                  <a:pt x="131" y="387"/>
                </a:lnTo>
                <a:lnTo>
                  <a:pt x="131" y="387"/>
                </a:lnTo>
                <a:lnTo>
                  <a:pt x="137" y="385"/>
                </a:lnTo>
                <a:lnTo>
                  <a:pt x="148" y="382"/>
                </a:lnTo>
                <a:lnTo>
                  <a:pt x="179" y="376"/>
                </a:lnTo>
                <a:lnTo>
                  <a:pt x="222" y="370"/>
                </a:lnTo>
                <a:lnTo>
                  <a:pt x="271" y="364"/>
                </a:lnTo>
                <a:lnTo>
                  <a:pt x="324" y="362"/>
                </a:lnTo>
                <a:lnTo>
                  <a:pt x="377" y="359"/>
                </a:lnTo>
                <a:lnTo>
                  <a:pt x="426" y="357"/>
                </a:lnTo>
                <a:lnTo>
                  <a:pt x="466" y="357"/>
                </a:lnTo>
                <a:lnTo>
                  <a:pt x="466" y="357"/>
                </a:lnTo>
                <a:lnTo>
                  <a:pt x="534" y="360"/>
                </a:lnTo>
                <a:lnTo>
                  <a:pt x="600" y="366"/>
                </a:lnTo>
                <a:lnTo>
                  <a:pt x="668" y="370"/>
                </a:lnTo>
                <a:lnTo>
                  <a:pt x="745" y="376"/>
                </a:lnTo>
                <a:lnTo>
                  <a:pt x="745" y="376"/>
                </a:lnTo>
                <a:lnTo>
                  <a:pt x="829" y="378"/>
                </a:lnTo>
                <a:lnTo>
                  <a:pt x="921" y="379"/>
                </a:lnTo>
                <a:lnTo>
                  <a:pt x="1022" y="379"/>
                </a:lnTo>
                <a:lnTo>
                  <a:pt x="1135" y="382"/>
                </a:lnTo>
                <a:lnTo>
                  <a:pt x="1135" y="382"/>
                </a:lnTo>
                <a:lnTo>
                  <a:pt x="1339" y="390"/>
                </a:lnTo>
                <a:lnTo>
                  <a:pt x="1379" y="391"/>
                </a:lnTo>
                <a:lnTo>
                  <a:pt x="1415" y="391"/>
                </a:lnTo>
                <a:lnTo>
                  <a:pt x="1446" y="390"/>
                </a:lnTo>
                <a:lnTo>
                  <a:pt x="1474" y="387"/>
                </a:lnTo>
                <a:lnTo>
                  <a:pt x="1474" y="387"/>
                </a:lnTo>
                <a:lnTo>
                  <a:pt x="1517" y="381"/>
                </a:lnTo>
                <a:lnTo>
                  <a:pt x="1547" y="375"/>
                </a:lnTo>
                <a:lnTo>
                  <a:pt x="1568" y="370"/>
                </a:lnTo>
                <a:lnTo>
                  <a:pt x="1584" y="369"/>
                </a:lnTo>
                <a:lnTo>
                  <a:pt x="1584" y="369"/>
                </a:lnTo>
                <a:lnTo>
                  <a:pt x="1641" y="370"/>
                </a:lnTo>
                <a:lnTo>
                  <a:pt x="1688" y="372"/>
                </a:lnTo>
                <a:lnTo>
                  <a:pt x="1688" y="372"/>
                </a:lnTo>
                <a:lnTo>
                  <a:pt x="1691" y="372"/>
                </a:lnTo>
                <a:lnTo>
                  <a:pt x="1694" y="373"/>
                </a:lnTo>
                <a:lnTo>
                  <a:pt x="1710" y="385"/>
                </a:lnTo>
                <a:lnTo>
                  <a:pt x="1710" y="385"/>
                </a:lnTo>
                <a:lnTo>
                  <a:pt x="1728" y="397"/>
                </a:lnTo>
                <a:lnTo>
                  <a:pt x="1752" y="408"/>
                </a:lnTo>
                <a:lnTo>
                  <a:pt x="1776" y="417"/>
                </a:lnTo>
                <a:lnTo>
                  <a:pt x="1789" y="421"/>
                </a:lnTo>
                <a:lnTo>
                  <a:pt x="1789" y="421"/>
                </a:lnTo>
                <a:lnTo>
                  <a:pt x="1801" y="425"/>
                </a:lnTo>
                <a:lnTo>
                  <a:pt x="1816" y="430"/>
                </a:lnTo>
                <a:lnTo>
                  <a:pt x="1829" y="437"/>
                </a:lnTo>
                <a:lnTo>
                  <a:pt x="1835" y="440"/>
                </a:lnTo>
                <a:lnTo>
                  <a:pt x="1838" y="443"/>
                </a:lnTo>
                <a:lnTo>
                  <a:pt x="1838" y="443"/>
                </a:lnTo>
                <a:lnTo>
                  <a:pt x="1849" y="457"/>
                </a:lnTo>
                <a:lnTo>
                  <a:pt x="1853" y="464"/>
                </a:lnTo>
                <a:lnTo>
                  <a:pt x="1855" y="470"/>
                </a:lnTo>
                <a:lnTo>
                  <a:pt x="1855" y="470"/>
                </a:lnTo>
                <a:lnTo>
                  <a:pt x="1855" y="472"/>
                </a:lnTo>
                <a:lnTo>
                  <a:pt x="1856" y="472"/>
                </a:lnTo>
                <a:lnTo>
                  <a:pt x="1858" y="469"/>
                </a:lnTo>
                <a:lnTo>
                  <a:pt x="1862" y="455"/>
                </a:lnTo>
                <a:lnTo>
                  <a:pt x="1870" y="433"/>
                </a:lnTo>
                <a:lnTo>
                  <a:pt x="1870" y="433"/>
                </a:lnTo>
                <a:lnTo>
                  <a:pt x="1908" y="431"/>
                </a:lnTo>
                <a:lnTo>
                  <a:pt x="1941" y="428"/>
                </a:lnTo>
                <a:lnTo>
                  <a:pt x="1974" y="428"/>
                </a:lnTo>
                <a:lnTo>
                  <a:pt x="1974" y="428"/>
                </a:lnTo>
                <a:lnTo>
                  <a:pt x="1998" y="427"/>
                </a:lnTo>
                <a:lnTo>
                  <a:pt x="2015" y="425"/>
                </a:lnTo>
                <a:lnTo>
                  <a:pt x="2027" y="425"/>
                </a:lnTo>
                <a:lnTo>
                  <a:pt x="2032" y="427"/>
                </a:lnTo>
                <a:lnTo>
                  <a:pt x="2035" y="428"/>
                </a:lnTo>
                <a:lnTo>
                  <a:pt x="2035" y="428"/>
                </a:lnTo>
                <a:lnTo>
                  <a:pt x="2039" y="433"/>
                </a:lnTo>
                <a:lnTo>
                  <a:pt x="2045" y="437"/>
                </a:lnTo>
                <a:lnTo>
                  <a:pt x="2051" y="440"/>
                </a:lnTo>
                <a:lnTo>
                  <a:pt x="2053" y="443"/>
                </a:lnTo>
                <a:lnTo>
                  <a:pt x="2053" y="443"/>
                </a:lnTo>
                <a:lnTo>
                  <a:pt x="2054" y="437"/>
                </a:lnTo>
                <a:lnTo>
                  <a:pt x="2056" y="422"/>
                </a:lnTo>
                <a:lnTo>
                  <a:pt x="2056" y="422"/>
                </a:lnTo>
                <a:lnTo>
                  <a:pt x="2056" y="417"/>
                </a:lnTo>
                <a:lnTo>
                  <a:pt x="2056" y="411"/>
                </a:lnTo>
                <a:lnTo>
                  <a:pt x="2053" y="403"/>
                </a:lnTo>
                <a:lnTo>
                  <a:pt x="2050" y="402"/>
                </a:lnTo>
                <a:lnTo>
                  <a:pt x="2048" y="399"/>
                </a:lnTo>
                <a:lnTo>
                  <a:pt x="2048" y="399"/>
                </a:lnTo>
                <a:lnTo>
                  <a:pt x="2030" y="391"/>
                </a:lnTo>
                <a:lnTo>
                  <a:pt x="2020" y="385"/>
                </a:lnTo>
                <a:lnTo>
                  <a:pt x="2067" y="366"/>
                </a:lnTo>
                <a:lnTo>
                  <a:pt x="2067" y="366"/>
                </a:lnTo>
                <a:lnTo>
                  <a:pt x="2072" y="363"/>
                </a:lnTo>
                <a:lnTo>
                  <a:pt x="2122" y="350"/>
                </a:lnTo>
                <a:lnTo>
                  <a:pt x="2122" y="350"/>
                </a:lnTo>
                <a:lnTo>
                  <a:pt x="2143" y="344"/>
                </a:lnTo>
                <a:lnTo>
                  <a:pt x="2164" y="336"/>
                </a:lnTo>
                <a:lnTo>
                  <a:pt x="2201" y="323"/>
                </a:lnTo>
                <a:lnTo>
                  <a:pt x="2230" y="311"/>
                </a:lnTo>
                <a:lnTo>
                  <a:pt x="2238" y="308"/>
                </a:lnTo>
                <a:lnTo>
                  <a:pt x="2243" y="307"/>
                </a:lnTo>
                <a:lnTo>
                  <a:pt x="2243" y="307"/>
                </a:lnTo>
                <a:lnTo>
                  <a:pt x="2276" y="305"/>
                </a:lnTo>
                <a:lnTo>
                  <a:pt x="2276" y="305"/>
                </a:lnTo>
                <a:lnTo>
                  <a:pt x="2305" y="351"/>
                </a:lnTo>
                <a:lnTo>
                  <a:pt x="2328" y="385"/>
                </a:lnTo>
                <a:lnTo>
                  <a:pt x="2337" y="396"/>
                </a:lnTo>
                <a:lnTo>
                  <a:pt x="2341" y="402"/>
                </a:lnTo>
                <a:lnTo>
                  <a:pt x="2341" y="402"/>
                </a:lnTo>
                <a:lnTo>
                  <a:pt x="2344" y="405"/>
                </a:lnTo>
                <a:lnTo>
                  <a:pt x="2350" y="409"/>
                </a:lnTo>
                <a:lnTo>
                  <a:pt x="2360" y="425"/>
                </a:lnTo>
                <a:lnTo>
                  <a:pt x="2372" y="443"/>
                </a:lnTo>
                <a:lnTo>
                  <a:pt x="2378" y="455"/>
                </a:lnTo>
                <a:lnTo>
                  <a:pt x="2378" y="455"/>
                </a:lnTo>
                <a:lnTo>
                  <a:pt x="2381" y="467"/>
                </a:lnTo>
                <a:lnTo>
                  <a:pt x="2383" y="483"/>
                </a:lnTo>
                <a:lnTo>
                  <a:pt x="2386" y="501"/>
                </a:lnTo>
                <a:lnTo>
                  <a:pt x="2387" y="507"/>
                </a:lnTo>
                <a:lnTo>
                  <a:pt x="2390" y="513"/>
                </a:lnTo>
                <a:lnTo>
                  <a:pt x="2390" y="513"/>
                </a:lnTo>
                <a:lnTo>
                  <a:pt x="2395" y="518"/>
                </a:lnTo>
                <a:lnTo>
                  <a:pt x="2402" y="524"/>
                </a:lnTo>
                <a:lnTo>
                  <a:pt x="2421" y="532"/>
                </a:lnTo>
                <a:lnTo>
                  <a:pt x="2448" y="544"/>
                </a:lnTo>
                <a:lnTo>
                  <a:pt x="2448" y="544"/>
                </a:lnTo>
                <a:lnTo>
                  <a:pt x="2505" y="535"/>
                </a:lnTo>
                <a:lnTo>
                  <a:pt x="2554" y="535"/>
                </a:lnTo>
                <a:lnTo>
                  <a:pt x="2539" y="512"/>
                </a:lnTo>
                <a:lnTo>
                  <a:pt x="2539" y="512"/>
                </a:lnTo>
                <a:lnTo>
                  <a:pt x="2549" y="510"/>
                </a:lnTo>
                <a:lnTo>
                  <a:pt x="2563" y="506"/>
                </a:lnTo>
                <a:lnTo>
                  <a:pt x="2563" y="506"/>
                </a:lnTo>
                <a:lnTo>
                  <a:pt x="2564" y="504"/>
                </a:lnTo>
                <a:lnTo>
                  <a:pt x="2567" y="500"/>
                </a:lnTo>
                <a:lnTo>
                  <a:pt x="2566" y="494"/>
                </a:lnTo>
                <a:lnTo>
                  <a:pt x="2564" y="491"/>
                </a:lnTo>
                <a:lnTo>
                  <a:pt x="2561" y="489"/>
                </a:lnTo>
                <a:lnTo>
                  <a:pt x="2561" y="489"/>
                </a:lnTo>
                <a:lnTo>
                  <a:pt x="2558" y="488"/>
                </a:lnTo>
                <a:lnTo>
                  <a:pt x="2557" y="485"/>
                </a:lnTo>
                <a:lnTo>
                  <a:pt x="2555" y="482"/>
                </a:lnTo>
                <a:lnTo>
                  <a:pt x="2555" y="479"/>
                </a:lnTo>
                <a:lnTo>
                  <a:pt x="2558" y="474"/>
                </a:lnTo>
                <a:lnTo>
                  <a:pt x="2558" y="473"/>
                </a:lnTo>
                <a:lnTo>
                  <a:pt x="2558" y="473"/>
                </a:lnTo>
                <a:lnTo>
                  <a:pt x="2561" y="473"/>
                </a:lnTo>
                <a:lnTo>
                  <a:pt x="2563" y="473"/>
                </a:lnTo>
                <a:lnTo>
                  <a:pt x="2563" y="472"/>
                </a:lnTo>
                <a:lnTo>
                  <a:pt x="2557" y="469"/>
                </a:lnTo>
                <a:lnTo>
                  <a:pt x="2536" y="463"/>
                </a:lnTo>
                <a:lnTo>
                  <a:pt x="2536" y="463"/>
                </a:lnTo>
                <a:lnTo>
                  <a:pt x="2508" y="455"/>
                </a:lnTo>
                <a:lnTo>
                  <a:pt x="2487" y="449"/>
                </a:lnTo>
                <a:lnTo>
                  <a:pt x="2481" y="446"/>
                </a:lnTo>
                <a:lnTo>
                  <a:pt x="2475" y="442"/>
                </a:lnTo>
                <a:lnTo>
                  <a:pt x="2470" y="436"/>
                </a:lnTo>
                <a:lnTo>
                  <a:pt x="2467" y="428"/>
                </a:lnTo>
                <a:lnTo>
                  <a:pt x="2467" y="428"/>
                </a:lnTo>
                <a:lnTo>
                  <a:pt x="2460" y="399"/>
                </a:lnTo>
                <a:lnTo>
                  <a:pt x="2459" y="385"/>
                </a:lnTo>
                <a:lnTo>
                  <a:pt x="2457" y="369"/>
                </a:lnTo>
                <a:lnTo>
                  <a:pt x="2457" y="369"/>
                </a:lnTo>
                <a:lnTo>
                  <a:pt x="2457" y="359"/>
                </a:lnTo>
                <a:lnTo>
                  <a:pt x="2454" y="347"/>
                </a:lnTo>
                <a:lnTo>
                  <a:pt x="2447" y="320"/>
                </a:lnTo>
                <a:lnTo>
                  <a:pt x="2439" y="299"/>
                </a:lnTo>
                <a:lnTo>
                  <a:pt x="2438" y="292"/>
                </a:lnTo>
                <a:lnTo>
                  <a:pt x="2438" y="287"/>
                </a:lnTo>
                <a:lnTo>
                  <a:pt x="2438" y="287"/>
                </a:lnTo>
                <a:lnTo>
                  <a:pt x="2439" y="284"/>
                </a:lnTo>
                <a:lnTo>
                  <a:pt x="2442" y="280"/>
                </a:lnTo>
                <a:lnTo>
                  <a:pt x="2448" y="277"/>
                </a:lnTo>
                <a:lnTo>
                  <a:pt x="2459" y="275"/>
                </a:lnTo>
                <a:lnTo>
                  <a:pt x="2459" y="275"/>
                </a:lnTo>
                <a:lnTo>
                  <a:pt x="2482" y="274"/>
                </a:lnTo>
                <a:lnTo>
                  <a:pt x="2491" y="274"/>
                </a:lnTo>
                <a:lnTo>
                  <a:pt x="2491" y="274"/>
                </a:lnTo>
                <a:lnTo>
                  <a:pt x="2502" y="275"/>
                </a:lnTo>
                <a:lnTo>
                  <a:pt x="2528" y="283"/>
                </a:lnTo>
                <a:lnTo>
                  <a:pt x="2566" y="293"/>
                </a:lnTo>
                <a:lnTo>
                  <a:pt x="2586" y="301"/>
                </a:lnTo>
                <a:lnTo>
                  <a:pt x="2607" y="309"/>
                </a:lnTo>
                <a:lnTo>
                  <a:pt x="2607" y="309"/>
                </a:lnTo>
                <a:lnTo>
                  <a:pt x="2630" y="318"/>
                </a:lnTo>
                <a:lnTo>
                  <a:pt x="2649" y="326"/>
                </a:lnTo>
                <a:lnTo>
                  <a:pt x="2685" y="338"/>
                </a:lnTo>
                <a:lnTo>
                  <a:pt x="2714" y="344"/>
                </a:lnTo>
                <a:lnTo>
                  <a:pt x="2737" y="347"/>
                </a:lnTo>
                <a:lnTo>
                  <a:pt x="2737" y="347"/>
                </a:lnTo>
                <a:lnTo>
                  <a:pt x="2756" y="348"/>
                </a:lnTo>
                <a:lnTo>
                  <a:pt x="2784" y="350"/>
                </a:lnTo>
                <a:lnTo>
                  <a:pt x="2801" y="350"/>
                </a:lnTo>
                <a:lnTo>
                  <a:pt x="2818" y="348"/>
                </a:lnTo>
                <a:lnTo>
                  <a:pt x="2838" y="345"/>
                </a:lnTo>
                <a:lnTo>
                  <a:pt x="2859" y="342"/>
                </a:lnTo>
                <a:lnTo>
                  <a:pt x="2859" y="342"/>
                </a:lnTo>
                <a:lnTo>
                  <a:pt x="2881" y="336"/>
                </a:lnTo>
                <a:lnTo>
                  <a:pt x="2900" y="329"/>
                </a:lnTo>
                <a:lnTo>
                  <a:pt x="2939" y="315"/>
                </a:lnTo>
                <a:lnTo>
                  <a:pt x="2972" y="301"/>
                </a:lnTo>
                <a:lnTo>
                  <a:pt x="2997" y="290"/>
                </a:lnTo>
                <a:lnTo>
                  <a:pt x="2997" y="290"/>
                </a:lnTo>
                <a:lnTo>
                  <a:pt x="3047" y="275"/>
                </a:lnTo>
                <a:lnTo>
                  <a:pt x="3076" y="268"/>
                </a:lnTo>
                <a:lnTo>
                  <a:pt x="3104" y="262"/>
                </a:lnTo>
                <a:lnTo>
                  <a:pt x="3104" y="262"/>
                </a:lnTo>
                <a:lnTo>
                  <a:pt x="3131" y="256"/>
                </a:lnTo>
                <a:lnTo>
                  <a:pt x="3150" y="249"/>
                </a:lnTo>
                <a:lnTo>
                  <a:pt x="3162" y="241"/>
                </a:lnTo>
                <a:lnTo>
                  <a:pt x="3165" y="238"/>
                </a:lnTo>
                <a:lnTo>
                  <a:pt x="3165" y="237"/>
                </a:lnTo>
                <a:lnTo>
                  <a:pt x="3165" y="237"/>
                </a:lnTo>
                <a:lnTo>
                  <a:pt x="3163" y="231"/>
                </a:lnTo>
                <a:lnTo>
                  <a:pt x="3162" y="220"/>
                </a:lnTo>
                <a:lnTo>
                  <a:pt x="3160" y="214"/>
                </a:lnTo>
                <a:lnTo>
                  <a:pt x="3157" y="208"/>
                </a:lnTo>
                <a:lnTo>
                  <a:pt x="3153" y="201"/>
                </a:lnTo>
                <a:lnTo>
                  <a:pt x="3147" y="194"/>
                </a:lnTo>
                <a:lnTo>
                  <a:pt x="3147" y="194"/>
                </a:lnTo>
                <a:lnTo>
                  <a:pt x="3140" y="188"/>
                </a:lnTo>
                <a:lnTo>
                  <a:pt x="3128" y="180"/>
                </a:lnTo>
                <a:lnTo>
                  <a:pt x="3102" y="168"/>
                </a:lnTo>
                <a:lnTo>
                  <a:pt x="3080" y="158"/>
                </a:lnTo>
                <a:lnTo>
                  <a:pt x="3073" y="155"/>
                </a:lnTo>
                <a:lnTo>
                  <a:pt x="3068" y="152"/>
                </a:lnTo>
                <a:lnTo>
                  <a:pt x="3068" y="152"/>
                </a:lnTo>
                <a:lnTo>
                  <a:pt x="3065" y="149"/>
                </a:lnTo>
                <a:lnTo>
                  <a:pt x="3059" y="144"/>
                </a:lnTo>
                <a:lnTo>
                  <a:pt x="3041" y="134"/>
                </a:lnTo>
                <a:lnTo>
                  <a:pt x="3019" y="124"/>
                </a:lnTo>
                <a:lnTo>
                  <a:pt x="3009" y="121"/>
                </a:lnTo>
                <a:lnTo>
                  <a:pt x="3000" y="119"/>
                </a:lnTo>
                <a:lnTo>
                  <a:pt x="3000" y="119"/>
                </a:lnTo>
                <a:lnTo>
                  <a:pt x="2967" y="118"/>
                </a:lnTo>
                <a:lnTo>
                  <a:pt x="2951" y="118"/>
                </a:lnTo>
                <a:lnTo>
                  <a:pt x="2951" y="118"/>
                </a:lnTo>
                <a:lnTo>
                  <a:pt x="2942" y="115"/>
                </a:lnTo>
                <a:lnTo>
                  <a:pt x="2924" y="107"/>
                </a:lnTo>
                <a:lnTo>
                  <a:pt x="2911" y="103"/>
                </a:lnTo>
                <a:lnTo>
                  <a:pt x="2897" y="100"/>
                </a:lnTo>
                <a:lnTo>
                  <a:pt x="2881" y="97"/>
                </a:lnTo>
                <a:lnTo>
                  <a:pt x="2865" y="95"/>
                </a:lnTo>
                <a:lnTo>
                  <a:pt x="2865" y="95"/>
                </a:lnTo>
                <a:lnTo>
                  <a:pt x="2811" y="92"/>
                </a:lnTo>
                <a:lnTo>
                  <a:pt x="2796" y="92"/>
                </a:lnTo>
                <a:lnTo>
                  <a:pt x="2783" y="94"/>
                </a:lnTo>
                <a:lnTo>
                  <a:pt x="2783" y="94"/>
                </a:lnTo>
                <a:lnTo>
                  <a:pt x="2729" y="104"/>
                </a:lnTo>
                <a:lnTo>
                  <a:pt x="2683" y="85"/>
                </a:lnTo>
                <a:lnTo>
                  <a:pt x="2683" y="85"/>
                </a:lnTo>
                <a:lnTo>
                  <a:pt x="2679" y="82"/>
                </a:lnTo>
                <a:lnTo>
                  <a:pt x="2658" y="75"/>
                </a:lnTo>
                <a:lnTo>
                  <a:pt x="2616" y="63"/>
                </a:lnTo>
                <a:lnTo>
                  <a:pt x="2586" y="55"/>
                </a:lnTo>
                <a:lnTo>
                  <a:pt x="2551" y="46"/>
                </a:lnTo>
                <a:lnTo>
                  <a:pt x="2551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5">
            <a:extLst>
              <a:ext uri="{FF2B5EF4-FFF2-40B4-BE49-F238E27FC236}">
                <a16:creationId xmlns:a16="http://schemas.microsoft.com/office/drawing/2014/main" id="{0691B637-48D1-4EA6-A04D-4F74AE71C699}"/>
              </a:ext>
            </a:extLst>
          </p:cNvPr>
          <p:cNvSpPr>
            <a:spLocks/>
          </p:cNvSpPr>
          <p:nvPr/>
        </p:nvSpPr>
        <p:spPr bwMode="auto">
          <a:xfrm>
            <a:off x="672911" y="1753393"/>
            <a:ext cx="2657144" cy="743044"/>
          </a:xfrm>
          <a:custGeom>
            <a:avLst/>
            <a:gdLst>
              <a:gd name="T0" fmla="*/ 183 w 1999"/>
              <a:gd name="T1" fmla="*/ 147 h 559"/>
              <a:gd name="T2" fmla="*/ 115 w 1999"/>
              <a:gd name="T3" fmla="*/ 148 h 559"/>
              <a:gd name="T4" fmla="*/ 55 w 1999"/>
              <a:gd name="T5" fmla="*/ 177 h 559"/>
              <a:gd name="T6" fmla="*/ 39 w 1999"/>
              <a:gd name="T7" fmla="*/ 290 h 559"/>
              <a:gd name="T8" fmla="*/ 2 w 1999"/>
              <a:gd name="T9" fmla="*/ 398 h 559"/>
              <a:gd name="T10" fmla="*/ 30 w 1999"/>
              <a:gd name="T11" fmla="*/ 371 h 559"/>
              <a:gd name="T12" fmla="*/ 36 w 1999"/>
              <a:gd name="T13" fmla="*/ 401 h 559"/>
              <a:gd name="T14" fmla="*/ 42 w 1999"/>
              <a:gd name="T15" fmla="*/ 458 h 559"/>
              <a:gd name="T16" fmla="*/ 64 w 1999"/>
              <a:gd name="T17" fmla="*/ 419 h 559"/>
              <a:gd name="T18" fmla="*/ 76 w 1999"/>
              <a:gd name="T19" fmla="*/ 431 h 559"/>
              <a:gd name="T20" fmla="*/ 97 w 1999"/>
              <a:gd name="T21" fmla="*/ 365 h 559"/>
              <a:gd name="T22" fmla="*/ 115 w 1999"/>
              <a:gd name="T23" fmla="*/ 388 h 559"/>
              <a:gd name="T24" fmla="*/ 109 w 1999"/>
              <a:gd name="T25" fmla="*/ 285 h 559"/>
              <a:gd name="T26" fmla="*/ 130 w 1999"/>
              <a:gd name="T27" fmla="*/ 226 h 559"/>
              <a:gd name="T28" fmla="*/ 173 w 1999"/>
              <a:gd name="T29" fmla="*/ 232 h 559"/>
              <a:gd name="T30" fmla="*/ 188 w 1999"/>
              <a:gd name="T31" fmla="*/ 291 h 559"/>
              <a:gd name="T32" fmla="*/ 171 w 1999"/>
              <a:gd name="T33" fmla="*/ 398 h 559"/>
              <a:gd name="T34" fmla="*/ 177 w 1999"/>
              <a:gd name="T35" fmla="*/ 477 h 559"/>
              <a:gd name="T36" fmla="*/ 262 w 1999"/>
              <a:gd name="T37" fmla="*/ 559 h 559"/>
              <a:gd name="T38" fmla="*/ 307 w 1999"/>
              <a:gd name="T39" fmla="*/ 533 h 559"/>
              <a:gd name="T40" fmla="*/ 344 w 1999"/>
              <a:gd name="T41" fmla="*/ 441 h 559"/>
              <a:gd name="T42" fmla="*/ 342 w 1999"/>
              <a:gd name="T43" fmla="*/ 362 h 559"/>
              <a:gd name="T44" fmla="*/ 374 w 1999"/>
              <a:gd name="T45" fmla="*/ 279 h 559"/>
              <a:gd name="T46" fmla="*/ 433 w 1999"/>
              <a:gd name="T47" fmla="*/ 272 h 559"/>
              <a:gd name="T48" fmla="*/ 521 w 1999"/>
              <a:gd name="T49" fmla="*/ 307 h 559"/>
              <a:gd name="T50" fmla="*/ 562 w 1999"/>
              <a:gd name="T51" fmla="*/ 428 h 559"/>
              <a:gd name="T52" fmla="*/ 632 w 1999"/>
              <a:gd name="T53" fmla="*/ 435 h 559"/>
              <a:gd name="T54" fmla="*/ 653 w 1999"/>
              <a:gd name="T55" fmla="*/ 434 h 559"/>
              <a:gd name="T56" fmla="*/ 650 w 1999"/>
              <a:gd name="T57" fmla="*/ 422 h 559"/>
              <a:gd name="T58" fmla="*/ 677 w 1999"/>
              <a:gd name="T59" fmla="*/ 426 h 559"/>
              <a:gd name="T60" fmla="*/ 678 w 1999"/>
              <a:gd name="T61" fmla="*/ 389 h 559"/>
              <a:gd name="T62" fmla="*/ 665 w 1999"/>
              <a:gd name="T63" fmla="*/ 379 h 559"/>
              <a:gd name="T64" fmla="*/ 616 w 1999"/>
              <a:gd name="T65" fmla="*/ 364 h 559"/>
              <a:gd name="T66" fmla="*/ 594 w 1999"/>
              <a:gd name="T67" fmla="*/ 322 h 559"/>
              <a:gd name="T68" fmla="*/ 568 w 1999"/>
              <a:gd name="T69" fmla="*/ 233 h 559"/>
              <a:gd name="T70" fmla="*/ 513 w 1999"/>
              <a:gd name="T71" fmla="*/ 181 h 559"/>
              <a:gd name="T72" fmla="*/ 689 w 1999"/>
              <a:gd name="T73" fmla="*/ 180 h 559"/>
              <a:gd name="T74" fmla="*/ 846 w 1999"/>
              <a:gd name="T75" fmla="*/ 226 h 559"/>
              <a:gd name="T76" fmla="*/ 851 w 1999"/>
              <a:gd name="T77" fmla="*/ 291 h 559"/>
              <a:gd name="T78" fmla="*/ 864 w 1999"/>
              <a:gd name="T79" fmla="*/ 275 h 559"/>
              <a:gd name="T80" fmla="*/ 890 w 1999"/>
              <a:gd name="T81" fmla="*/ 282 h 559"/>
              <a:gd name="T82" fmla="*/ 906 w 1999"/>
              <a:gd name="T83" fmla="*/ 264 h 559"/>
              <a:gd name="T84" fmla="*/ 921 w 1999"/>
              <a:gd name="T85" fmla="*/ 235 h 559"/>
              <a:gd name="T86" fmla="*/ 907 w 1999"/>
              <a:gd name="T87" fmla="*/ 195 h 559"/>
              <a:gd name="T88" fmla="*/ 1138 w 1999"/>
              <a:gd name="T89" fmla="*/ 236 h 559"/>
              <a:gd name="T90" fmla="*/ 1358 w 1999"/>
              <a:gd name="T91" fmla="*/ 276 h 559"/>
              <a:gd name="T92" fmla="*/ 1931 w 1999"/>
              <a:gd name="T93" fmla="*/ 264 h 559"/>
              <a:gd name="T94" fmla="*/ 1945 w 1999"/>
              <a:gd name="T95" fmla="*/ 293 h 559"/>
              <a:gd name="T96" fmla="*/ 1901 w 1999"/>
              <a:gd name="T97" fmla="*/ 346 h 559"/>
              <a:gd name="T98" fmla="*/ 1959 w 1999"/>
              <a:gd name="T99" fmla="*/ 316 h 559"/>
              <a:gd name="T100" fmla="*/ 1996 w 1999"/>
              <a:gd name="T101" fmla="*/ 247 h 559"/>
              <a:gd name="T102" fmla="*/ 1843 w 1999"/>
              <a:gd name="T103" fmla="*/ 238 h 559"/>
              <a:gd name="T104" fmla="*/ 1490 w 1999"/>
              <a:gd name="T105" fmla="*/ 227 h 559"/>
              <a:gd name="T106" fmla="*/ 1178 w 1999"/>
              <a:gd name="T107" fmla="*/ 144 h 559"/>
              <a:gd name="T108" fmla="*/ 794 w 1999"/>
              <a:gd name="T109" fmla="*/ 12 h 559"/>
              <a:gd name="T110" fmla="*/ 540 w 1999"/>
              <a:gd name="T111" fmla="*/ 0 h 559"/>
              <a:gd name="T112" fmla="*/ 319 w 1999"/>
              <a:gd name="T113" fmla="*/ 16 h 559"/>
              <a:gd name="T114" fmla="*/ 241 w 1999"/>
              <a:gd name="T115" fmla="*/ 46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99" h="559">
                <a:moveTo>
                  <a:pt x="195" y="113"/>
                </a:moveTo>
                <a:lnTo>
                  <a:pt x="195" y="113"/>
                </a:lnTo>
                <a:lnTo>
                  <a:pt x="192" y="122"/>
                </a:lnTo>
                <a:lnTo>
                  <a:pt x="191" y="131"/>
                </a:lnTo>
                <a:lnTo>
                  <a:pt x="189" y="137"/>
                </a:lnTo>
                <a:lnTo>
                  <a:pt x="186" y="142"/>
                </a:lnTo>
                <a:lnTo>
                  <a:pt x="183" y="147"/>
                </a:lnTo>
                <a:lnTo>
                  <a:pt x="179" y="150"/>
                </a:lnTo>
                <a:lnTo>
                  <a:pt x="171" y="151"/>
                </a:lnTo>
                <a:lnTo>
                  <a:pt x="161" y="151"/>
                </a:lnTo>
                <a:lnTo>
                  <a:pt x="161" y="151"/>
                </a:lnTo>
                <a:lnTo>
                  <a:pt x="140" y="150"/>
                </a:lnTo>
                <a:lnTo>
                  <a:pt x="124" y="148"/>
                </a:lnTo>
                <a:lnTo>
                  <a:pt x="115" y="148"/>
                </a:lnTo>
                <a:lnTo>
                  <a:pt x="107" y="148"/>
                </a:lnTo>
                <a:lnTo>
                  <a:pt x="97" y="151"/>
                </a:lnTo>
                <a:lnTo>
                  <a:pt x="87" y="156"/>
                </a:lnTo>
                <a:lnTo>
                  <a:pt x="87" y="156"/>
                </a:lnTo>
                <a:lnTo>
                  <a:pt x="75" y="162"/>
                </a:lnTo>
                <a:lnTo>
                  <a:pt x="64" y="169"/>
                </a:lnTo>
                <a:lnTo>
                  <a:pt x="55" y="177"/>
                </a:lnTo>
                <a:lnTo>
                  <a:pt x="49" y="186"/>
                </a:lnTo>
                <a:lnTo>
                  <a:pt x="43" y="196"/>
                </a:lnTo>
                <a:lnTo>
                  <a:pt x="40" y="205"/>
                </a:lnTo>
                <a:lnTo>
                  <a:pt x="37" y="217"/>
                </a:lnTo>
                <a:lnTo>
                  <a:pt x="37" y="229"/>
                </a:lnTo>
                <a:lnTo>
                  <a:pt x="37" y="229"/>
                </a:lnTo>
                <a:lnTo>
                  <a:pt x="39" y="290"/>
                </a:lnTo>
                <a:lnTo>
                  <a:pt x="39" y="318"/>
                </a:lnTo>
                <a:lnTo>
                  <a:pt x="37" y="334"/>
                </a:lnTo>
                <a:lnTo>
                  <a:pt x="37" y="334"/>
                </a:lnTo>
                <a:lnTo>
                  <a:pt x="35" y="342"/>
                </a:lnTo>
                <a:lnTo>
                  <a:pt x="29" y="352"/>
                </a:lnTo>
                <a:lnTo>
                  <a:pt x="14" y="377"/>
                </a:lnTo>
                <a:lnTo>
                  <a:pt x="2" y="398"/>
                </a:lnTo>
                <a:lnTo>
                  <a:pt x="0" y="401"/>
                </a:lnTo>
                <a:lnTo>
                  <a:pt x="3" y="397"/>
                </a:lnTo>
                <a:lnTo>
                  <a:pt x="3" y="397"/>
                </a:lnTo>
                <a:lnTo>
                  <a:pt x="15" y="385"/>
                </a:lnTo>
                <a:lnTo>
                  <a:pt x="24" y="376"/>
                </a:lnTo>
                <a:lnTo>
                  <a:pt x="30" y="371"/>
                </a:lnTo>
                <a:lnTo>
                  <a:pt x="30" y="371"/>
                </a:lnTo>
                <a:lnTo>
                  <a:pt x="21" y="409"/>
                </a:lnTo>
                <a:lnTo>
                  <a:pt x="18" y="429"/>
                </a:lnTo>
                <a:lnTo>
                  <a:pt x="18" y="434"/>
                </a:lnTo>
                <a:lnTo>
                  <a:pt x="20" y="434"/>
                </a:lnTo>
                <a:lnTo>
                  <a:pt x="21" y="431"/>
                </a:lnTo>
                <a:lnTo>
                  <a:pt x="21" y="431"/>
                </a:lnTo>
                <a:lnTo>
                  <a:pt x="36" y="401"/>
                </a:lnTo>
                <a:lnTo>
                  <a:pt x="42" y="388"/>
                </a:lnTo>
                <a:lnTo>
                  <a:pt x="42" y="388"/>
                </a:lnTo>
                <a:lnTo>
                  <a:pt x="40" y="431"/>
                </a:lnTo>
                <a:lnTo>
                  <a:pt x="40" y="444"/>
                </a:lnTo>
                <a:lnTo>
                  <a:pt x="40" y="455"/>
                </a:lnTo>
                <a:lnTo>
                  <a:pt x="40" y="456"/>
                </a:lnTo>
                <a:lnTo>
                  <a:pt x="42" y="458"/>
                </a:lnTo>
                <a:lnTo>
                  <a:pt x="43" y="456"/>
                </a:lnTo>
                <a:lnTo>
                  <a:pt x="45" y="453"/>
                </a:lnTo>
                <a:lnTo>
                  <a:pt x="45" y="453"/>
                </a:lnTo>
                <a:lnTo>
                  <a:pt x="60" y="409"/>
                </a:lnTo>
                <a:lnTo>
                  <a:pt x="67" y="385"/>
                </a:lnTo>
                <a:lnTo>
                  <a:pt x="67" y="385"/>
                </a:lnTo>
                <a:lnTo>
                  <a:pt x="64" y="419"/>
                </a:lnTo>
                <a:lnTo>
                  <a:pt x="64" y="441"/>
                </a:lnTo>
                <a:lnTo>
                  <a:pt x="66" y="447"/>
                </a:lnTo>
                <a:lnTo>
                  <a:pt x="67" y="449"/>
                </a:lnTo>
                <a:lnTo>
                  <a:pt x="69" y="447"/>
                </a:lnTo>
                <a:lnTo>
                  <a:pt x="69" y="447"/>
                </a:lnTo>
                <a:lnTo>
                  <a:pt x="73" y="441"/>
                </a:lnTo>
                <a:lnTo>
                  <a:pt x="76" y="431"/>
                </a:lnTo>
                <a:lnTo>
                  <a:pt x="84" y="400"/>
                </a:lnTo>
                <a:lnTo>
                  <a:pt x="90" y="370"/>
                </a:lnTo>
                <a:lnTo>
                  <a:pt x="91" y="359"/>
                </a:lnTo>
                <a:lnTo>
                  <a:pt x="93" y="357"/>
                </a:lnTo>
                <a:lnTo>
                  <a:pt x="93" y="357"/>
                </a:lnTo>
                <a:lnTo>
                  <a:pt x="95" y="358"/>
                </a:lnTo>
                <a:lnTo>
                  <a:pt x="97" y="365"/>
                </a:lnTo>
                <a:lnTo>
                  <a:pt x="104" y="382"/>
                </a:lnTo>
                <a:lnTo>
                  <a:pt x="107" y="389"/>
                </a:lnTo>
                <a:lnTo>
                  <a:pt x="110" y="394"/>
                </a:lnTo>
                <a:lnTo>
                  <a:pt x="112" y="394"/>
                </a:lnTo>
                <a:lnTo>
                  <a:pt x="113" y="394"/>
                </a:lnTo>
                <a:lnTo>
                  <a:pt x="115" y="388"/>
                </a:lnTo>
                <a:lnTo>
                  <a:pt x="115" y="388"/>
                </a:lnTo>
                <a:lnTo>
                  <a:pt x="116" y="365"/>
                </a:lnTo>
                <a:lnTo>
                  <a:pt x="116" y="339"/>
                </a:lnTo>
                <a:lnTo>
                  <a:pt x="115" y="313"/>
                </a:lnTo>
                <a:lnTo>
                  <a:pt x="112" y="303"/>
                </a:lnTo>
                <a:lnTo>
                  <a:pt x="110" y="294"/>
                </a:lnTo>
                <a:lnTo>
                  <a:pt x="110" y="294"/>
                </a:lnTo>
                <a:lnTo>
                  <a:pt x="109" y="285"/>
                </a:lnTo>
                <a:lnTo>
                  <a:pt x="107" y="275"/>
                </a:lnTo>
                <a:lnTo>
                  <a:pt x="109" y="255"/>
                </a:lnTo>
                <a:lnTo>
                  <a:pt x="112" y="241"/>
                </a:lnTo>
                <a:lnTo>
                  <a:pt x="112" y="233"/>
                </a:lnTo>
                <a:lnTo>
                  <a:pt x="112" y="233"/>
                </a:lnTo>
                <a:lnTo>
                  <a:pt x="121" y="229"/>
                </a:lnTo>
                <a:lnTo>
                  <a:pt x="130" y="226"/>
                </a:lnTo>
                <a:lnTo>
                  <a:pt x="140" y="221"/>
                </a:lnTo>
                <a:lnTo>
                  <a:pt x="151" y="220"/>
                </a:lnTo>
                <a:lnTo>
                  <a:pt x="159" y="220"/>
                </a:lnTo>
                <a:lnTo>
                  <a:pt x="164" y="221"/>
                </a:lnTo>
                <a:lnTo>
                  <a:pt x="168" y="223"/>
                </a:lnTo>
                <a:lnTo>
                  <a:pt x="171" y="227"/>
                </a:lnTo>
                <a:lnTo>
                  <a:pt x="173" y="232"/>
                </a:lnTo>
                <a:lnTo>
                  <a:pt x="173" y="232"/>
                </a:lnTo>
                <a:lnTo>
                  <a:pt x="180" y="250"/>
                </a:lnTo>
                <a:lnTo>
                  <a:pt x="186" y="264"/>
                </a:lnTo>
                <a:lnTo>
                  <a:pt x="189" y="272"/>
                </a:lnTo>
                <a:lnTo>
                  <a:pt x="191" y="278"/>
                </a:lnTo>
                <a:lnTo>
                  <a:pt x="189" y="285"/>
                </a:lnTo>
                <a:lnTo>
                  <a:pt x="188" y="291"/>
                </a:lnTo>
                <a:lnTo>
                  <a:pt x="188" y="291"/>
                </a:lnTo>
                <a:lnTo>
                  <a:pt x="182" y="307"/>
                </a:lnTo>
                <a:lnTo>
                  <a:pt x="177" y="327"/>
                </a:lnTo>
                <a:lnTo>
                  <a:pt x="174" y="352"/>
                </a:lnTo>
                <a:lnTo>
                  <a:pt x="173" y="383"/>
                </a:lnTo>
                <a:lnTo>
                  <a:pt x="173" y="383"/>
                </a:lnTo>
                <a:lnTo>
                  <a:pt x="171" y="398"/>
                </a:lnTo>
                <a:lnTo>
                  <a:pt x="170" y="410"/>
                </a:lnTo>
                <a:lnTo>
                  <a:pt x="165" y="431"/>
                </a:lnTo>
                <a:lnTo>
                  <a:pt x="165" y="441"/>
                </a:lnTo>
                <a:lnTo>
                  <a:pt x="167" y="452"/>
                </a:lnTo>
                <a:lnTo>
                  <a:pt x="170" y="464"/>
                </a:lnTo>
                <a:lnTo>
                  <a:pt x="177" y="477"/>
                </a:lnTo>
                <a:lnTo>
                  <a:pt x="177" y="477"/>
                </a:lnTo>
                <a:lnTo>
                  <a:pt x="198" y="507"/>
                </a:lnTo>
                <a:lnTo>
                  <a:pt x="210" y="520"/>
                </a:lnTo>
                <a:lnTo>
                  <a:pt x="220" y="533"/>
                </a:lnTo>
                <a:lnTo>
                  <a:pt x="232" y="544"/>
                </a:lnTo>
                <a:lnTo>
                  <a:pt x="244" y="551"/>
                </a:lnTo>
                <a:lnTo>
                  <a:pt x="256" y="557"/>
                </a:lnTo>
                <a:lnTo>
                  <a:pt x="262" y="559"/>
                </a:lnTo>
                <a:lnTo>
                  <a:pt x="267" y="559"/>
                </a:lnTo>
                <a:lnTo>
                  <a:pt x="267" y="559"/>
                </a:lnTo>
                <a:lnTo>
                  <a:pt x="277" y="557"/>
                </a:lnTo>
                <a:lnTo>
                  <a:pt x="286" y="554"/>
                </a:lnTo>
                <a:lnTo>
                  <a:pt x="293" y="548"/>
                </a:lnTo>
                <a:lnTo>
                  <a:pt x="301" y="542"/>
                </a:lnTo>
                <a:lnTo>
                  <a:pt x="307" y="533"/>
                </a:lnTo>
                <a:lnTo>
                  <a:pt x="313" y="524"/>
                </a:lnTo>
                <a:lnTo>
                  <a:pt x="324" y="504"/>
                </a:lnTo>
                <a:lnTo>
                  <a:pt x="324" y="504"/>
                </a:lnTo>
                <a:lnTo>
                  <a:pt x="335" y="484"/>
                </a:lnTo>
                <a:lnTo>
                  <a:pt x="341" y="471"/>
                </a:lnTo>
                <a:lnTo>
                  <a:pt x="344" y="458"/>
                </a:lnTo>
                <a:lnTo>
                  <a:pt x="344" y="441"/>
                </a:lnTo>
                <a:lnTo>
                  <a:pt x="344" y="441"/>
                </a:lnTo>
                <a:lnTo>
                  <a:pt x="345" y="412"/>
                </a:lnTo>
                <a:lnTo>
                  <a:pt x="344" y="400"/>
                </a:lnTo>
                <a:lnTo>
                  <a:pt x="342" y="385"/>
                </a:lnTo>
                <a:lnTo>
                  <a:pt x="342" y="385"/>
                </a:lnTo>
                <a:lnTo>
                  <a:pt x="341" y="374"/>
                </a:lnTo>
                <a:lnTo>
                  <a:pt x="342" y="362"/>
                </a:lnTo>
                <a:lnTo>
                  <a:pt x="345" y="349"/>
                </a:lnTo>
                <a:lnTo>
                  <a:pt x="350" y="336"/>
                </a:lnTo>
                <a:lnTo>
                  <a:pt x="359" y="309"/>
                </a:lnTo>
                <a:lnTo>
                  <a:pt x="369" y="287"/>
                </a:lnTo>
                <a:lnTo>
                  <a:pt x="369" y="287"/>
                </a:lnTo>
                <a:lnTo>
                  <a:pt x="371" y="282"/>
                </a:lnTo>
                <a:lnTo>
                  <a:pt x="374" y="279"/>
                </a:lnTo>
                <a:lnTo>
                  <a:pt x="382" y="273"/>
                </a:lnTo>
                <a:lnTo>
                  <a:pt x="393" y="270"/>
                </a:lnTo>
                <a:lnTo>
                  <a:pt x="403" y="269"/>
                </a:lnTo>
                <a:lnTo>
                  <a:pt x="412" y="269"/>
                </a:lnTo>
                <a:lnTo>
                  <a:pt x="423" y="269"/>
                </a:lnTo>
                <a:lnTo>
                  <a:pt x="430" y="270"/>
                </a:lnTo>
                <a:lnTo>
                  <a:pt x="433" y="272"/>
                </a:lnTo>
                <a:lnTo>
                  <a:pt x="433" y="272"/>
                </a:lnTo>
                <a:lnTo>
                  <a:pt x="451" y="278"/>
                </a:lnTo>
                <a:lnTo>
                  <a:pt x="479" y="290"/>
                </a:lnTo>
                <a:lnTo>
                  <a:pt x="507" y="300"/>
                </a:lnTo>
                <a:lnTo>
                  <a:pt x="516" y="304"/>
                </a:lnTo>
                <a:lnTo>
                  <a:pt x="521" y="307"/>
                </a:lnTo>
                <a:lnTo>
                  <a:pt x="521" y="307"/>
                </a:lnTo>
                <a:lnTo>
                  <a:pt x="527" y="336"/>
                </a:lnTo>
                <a:lnTo>
                  <a:pt x="536" y="365"/>
                </a:lnTo>
                <a:lnTo>
                  <a:pt x="536" y="365"/>
                </a:lnTo>
                <a:lnTo>
                  <a:pt x="540" y="380"/>
                </a:lnTo>
                <a:lnTo>
                  <a:pt x="548" y="401"/>
                </a:lnTo>
                <a:lnTo>
                  <a:pt x="558" y="422"/>
                </a:lnTo>
                <a:lnTo>
                  <a:pt x="562" y="428"/>
                </a:lnTo>
                <a:lnTo>
                  <a:pt x="567" y="431"/>
                </a:lnTo>
                <a:lnTo>
                  <a:pt x="567" y="431"/>
                </a:lnTo>
                <a:lnTo>
                  <a:pt x="604" y="435"/>
                </a:lnTo>
                <a:lnTo>
                  <a:pt x="625" y="437"/>
                </a:lnTo>
                <a:lnTo>
                  <a:pt x="631" y="437"/>
                </a:lnTo>
                <a:lnTo>
                  <a:pt x="632" y="437"/>
                </a:lnTo>
                <a:lnTo>
                  <a:pt x="632" y="435"/>
                </a:lnTo>
                <a:lnTo>
                  <a:pt x="632" y="435"/>
                </a:lnTo>
                <a:lnTo>
                  <a:pt x="631" y="435"/>
                </a:lnTo>
                <a:lnTo>
                  <a:pt x="632" y="435"/>
                </a:lnTo>
                <a:lnTo>
                  <a:pt x="635" y="435"/>
                </a:lnTo>
                <a:lnTo>
                  <a:pt x="646" y="435"/>
                </a:lnTo>
                <a:lnTo>
                  <a:pt x="650" y="435"/>
                </a:lnTo>
                <a:lnTo>
                  <a:pt x="653" y="434"/>
                </a:lnTo>
                <a:lnTo>
                  <a:pt x="655" y="432"/>
                </a:lnTo>
                <a:lnTo>
                  <a:pt x="655" y="431"/>
                </a:lnTo>
                <a:lnTo>
                  <a:pt x="652" y="426"/>
                </a:lnTo>
                <a:lnTo>
                  <a:pt x="652" y="426"/>
                </a:lnTo>
                <a:lnTo>
                  <a:pt x="649" y="422"/>
                </a:lnTo>
                <a:lnTo>
                  <a:pt x="649" y="422"/>
                </a:lnTo>
                <a:lnTo>
                  <a:pt x="650" y="422"/>
                </a:lnTo>
                <a:lnTo>
                  <a:pt x="659" y="425"/>
                </a:lnTo>
                <a:lnTo>
                  <a:pt x="665" y="428"/>
                </a:lnTo>
                <a:lnTo>
                  <a:pt x="671" y="431"/>
                </a:lnTo>
                <a:lnTo>
                  <a:pt x="675" y="429"/>
                </a:lnTo>
                <a:lnTo>
                  <a:pt x="677" y="428"/>
                </a:lnTo>
                <a:lnTo>
                  <a:pt x="677" y="426"/>
                </a:lnTo>
                <a:lnTo>
                  <a:pt x="677" y="426"/>
                </a:lnTo>
                <a:lnTo>
                  <a:pt x="677" y="420"/>
                </a:lnTo>
                <a:lnTo>
                  <a:pt x="675" y="414"/>
                </a:lnTo>
                <a:lnTo>
                  <a:pt x="671" y="404"/>
                </a:lnTo>
                <a:lnTo>
                  <a:pt x="665" y="392"/>
                </a:lnTo>
                <a:lnTo>
                  <a:pt x="665" y="392"/>
                </a:lnTo>
                <a:lnTo>
                  <a:pt x="670" y="392"/>
                </a:lnTo>
                <a:lnTo>
                  <a:pt x="678" y="389"/>
                </a:lnTo>
                <a:lnTo>
                  <a:pt x="681" y="388"/>
                </a:lnTo>
                <a:lnTo>
                  <a:pt x="683" y="385"/>
                </a:lnTo>
                <a:lnTo>
                  <a:pt x="680" y="383"/>
                </a:lnTo>
                <a:lnTo>
                  <a:pt x="675" y="380"/>
                </a:lnTo>
                <a:lnTo>
                  <a:pt x="675" y="380"/>
                </a:lnTo>
                <a:lnTo>
                  <a:pt x="670" y="379"/>
                </a:lnTo>
                <a:lnTo>
                  <a:pt x="665" y="379"/>
                </a:lnTo>
                <a:lnTo>
                  <a:pt x="658" y="379"/>
                </a:lnTo>
                <a:lnTo>
                  <a:pt x="653" y="379"/>
                </a:lnTo>
                <a:lnTo>
                  <a:pt x="647" y="377"/>
                </a:lnTo>
                <a:lnTo>
                  <a:pt x="640" y="374"/>
                </a:lnTo>
                <a:lnTo>
                  <a:pt x="626" y="368"/>
                </a:lnTo>
                <a:lnTo>
                  <a:pt x="626" y="368"/>
                </a:lnTo>
                <a:lnTo>
                  <a:pt x="616" y="364"/>
                </a:lnTo>
                <a:lnTo>
                  <a:pt x="609" y="362"/>
                </a:lnTo>
                <a:lnTo>
                  <a:pt x="604" y="364"/>
                </a:lnTo>
                <a:lnTo>
                  <a:pt x="603" y="364"/>
                </a:lnTo>
                <a:lnTo>
                  <a:pt x="601" y="362"/>
                </a:lnTo>
                <a:lnTo>
                  <a:pt x="600" y="357"/>
                </a:lnTo>
                <a:lnTo>
                  <a:pt x="594" y="322"/>
                </a:lnTo>
                <a:lnTo>
                  <a:pt x="594" y="322"/>
                </a:lnTo>
                <a:lnTo>
                  <a:pt x="588" y="300"/>
                </a:lnTo>
                <a:lnTo>
                  <a:pt x="586" y="285"/>
                </a:lnTo>
                <a:lnTo>
                  <a:pt x="585" y="266"/>
                </a:lnTo>
                <a:lnTo>
                  <a:pt x="583" y="260"/>
                </a:lnTo>
                <a:lnTo>
                  <a:pt x="580" y="254"/>
                </a:lnTo>
                <a:lnTo>
                  <a:pt x="568" y="233"/>
                </a:lnTo>
                <a:lnTo>
                  <a:pt x="568" y="233"/>
                </a:lnTo>
                <a:lnTo>
                  <a:pt x="559" y="220"/>
                </a:lnTo>
                <a:lnTo>
                  <a:pt x="549" y="209"/>
                </a:lnTo>
                <a:lnTo>
                  <a:pt x="540" y="200"/>
                </a:lnTo>
                <a:lnTo>
                  <a:pt x="531" y="193"/>
                </a:lnTo>
                <a:lnTo>
                  <a:pt x="519" y="184"/>
                </a:lnTo>
                <a:lnTo>
                  <a:pt x="513" y="181"/>
                </a:lnTo>
                <a:lnTo>
                  <a:pt x="513" y="181"/>
                </a:lnTo>
                <a:lnTo>
                  <a:pt x="519" y="180"/>
                </a:lnTo>
                <a:lnTo>
                  <a:pt x="539" y="177"/>
                </a:lnTo>
                <a:lnTo>
                  <a:pt x="568" y="175"/>
                </a:lnTo>
                <a:lnTo>
                  <a:pt x="589" y="175"/>
                </a:lnTo>
                <a:lnTo>
                  <a:pt x="613" y="175"/>
                </a:lnTo>
                <a:lnTo>
                  <a:pt x="613" y="175"/>
                </a:lnTo>
                <a:lnTo>
                  <a:pt x="689" y="180"/>
                </a:lnTo>
                <a:lnTo>
                  <a:pt x="714" y="181"/>
                </a:lnTo>
                <a:lnTo>
                  <a:pt x="714" y="181"/>
                </a:lnTo>
                <a:lnTo>
                  <a:pt x="781" y="202"/>
                </a:lnTo>
                <a:lnTo>
                  <a:pt x="826" y="218"/>
                </a:lnTo>
                <a:lnTo>
                  <a:pt x="841" y="223"/>
                </a:lnTo>
                <a:lnTo>
                  <a:pt x="846" y="226"/>
                </a:lnTo>
                <a:lnTo>
                  <a:pt x="846" y="226"/>
                </a:lnTo>
                <a:lnTo>
                  <a:pt x="845" y="238"/>
                </a:lnTo>
                <a:lnTo>
                  <a:pt x="845" y="261"/>
                </a:lnTo>
                <a:lnTo>
                  <a:pt x="845" y="273"/>
                </a:lnTo>
                <a:lnTo>
                  <a:pt x="845" y="284"/>
                </a:lnTo>
                <a:lnTo>
                  <a:pt x="848" y="290"/>
                </a:lnTo>
                <a:lnTo>
                  <a:pt x="849" y="291"/>
                </a:lnTo>
                <a:lnTo>
                  <a:pt x="851" y="291"/>
                </a:lnTo>
                <a:lnTo>
                  <a:pt x="851" y="291"/>
                </a:lnTo>
                <a:lnTo>
                  <a:pt x="855" y="290"/>
                </a:lnTo>
                <a:lnTo>
                  <a:pt x="858" y="287"/>
                </a:lnTo>
                <a:lnTo>
                  <a:pt x="860" y="281"/>
                </a:lnTo>
                <a:lnTo>
                  <a:pt x="861" y="276"/>
                </a:lnTo>
                <a:lnTo>
                  <a:pt x="861" y="275"/>
                </a:lnTo>
                <a:lnTo>
                  <a:pt x="864" y="275"/>
                </a:lnTo>
                <a:lnTo>
                  <a:pt x="864" y="275"/>
                </a:lnTo>
                <a:lnTo>
                  <a:pt x="869" y="275"/>
                </a:lnTo>
                <a:lnTo>
                  <a:pt x="875" y="278"/>
                </a:lnTo>
                <a:lnTo>
                  <a:pt x="882" y="281"/>
                </a:lnTo>
                <a:lnTo>
                  <a:pt x="888" y="282"/>
                </a:lnTo>
                <a:lnTo>
                  <a:pt x="888" y="282"/>
                </a:lnTo>
                <a:lnTo>
                  <a:pt x="890" y="282"/>
                </a:lnTo>
                <a:lnTo>
                  <a:pt x="891" y="284"/>
                </a:lnTo>
                <a:lnTo>
                  <a:pt x="893" y="285"/>
                </a:lnTo>
                <a:lnTo>
                  <a:pt x="893" y="284"/>
                </a:lnTo>
                <a:lnTo>
                  <a:pt x="897" y="276"/>
                </a:lnTo>
                <a:lnTo>
                  <a:pt x="897" y="276"/>
                </a:lnTo>
                <a:lnTo>
                  <a:pt x="903" y="269"/>
                </a:lnTo>
                <a:lnTo>
                  <a:pt x="906" y="264"/>
                </a:lnTo>
                <a:lnTo>
                  <a:pt x="909" y="261"/>
                </a:lnTo>
                <a:lnTo>
                  <a:pt x="912" y="257"/>
                </a:lnTo>
                <a:lnTo>
                  <a:pt x="912" y="257"/>
                </a:lnTo>
                <a:lnTo>
                  <a:pt x="915" y="251"/>
                </a:lnTo>
                <a:lnTo>
                  <a:pt x="919" y="245"/>
                </a:lnTo>
                <a:lnTo>
                  <a:pt x="921" y="241"/>
                </a:lnTo>
                <a:lnTo>
                  <a:pt x="921" y="235"/>
                </a:lnTo>
                <a:lnTo>
                  <a:pt x="919" y="230"/>
                </a:lnTo>
                <a:lnTo>
                  <a:pt x="916" y="224"/>
                </a:lnTo>
                <a:lnTo>
                  <a:pt x="916" y="224"/>
                </a:lnTo>
                <a:lnTo>
                  <a:pt x="912" y="212"/>
                </a:lnTo>
                <a:lnTo>
                  <a:pt x="909" y="203"/>
                </a:lnTo>
                <a:lnTo>
                  <a:pt x="907" y="195"/>
                </a:lnTo>
                <a:lnTo>
                  <a:pt x="907" y="195"/>
                </a:lnTo>
                <a:lnTo>
                  <a:pt x="925" y="199"/>
                </a:lnTo>
                <a:lnTo>
                  <a:pt x="973" y="209"/>
                </a:lnTo>
                <a:lnTo>
                  <a:pt x="1037" y="221"/>
                </a:lnTo>
                <a:lnTo>
                  <a:pt x="1071" y="227"/>
                </a:lnTo>
                <a:lnTo>
                  <a:pt x="1105" y="232"/>
                </a:lnTo>
                <a:lnTo>
                  <a:pt x="1105" y="232"/>
                </a:lnTo>
                <a:lnTo>
                  <a:pt x="1138" y="236"/>
                </a:lnTo>
                <a:lnTo>
                  <a:pt x="1169" y="242"/>
                </a:lnTo>
                <a:lnTo>
                  <a:pt x="1230" y="255"/>
                </a:lnTo>
                <a:lnTo>
                  <a:pt x="1260" y="263"/>
                </a:lnTo>
                <a:lnTo>
                  <a:pt x="1291" y="269"/>
                </a:lnTo>
                <a:lnTo>
                  <a:pt x="1324" y="273"/>
                </a:lnTo>
                <a:lnTo>
                  <a:pt x="1358" y="276"/>
                </a:lnTo>
                <a:lnTo>
                  <a:pt x="1358" y="276"/>
                </a:lnTo>
                <a:lnTo>
                  <a:pt x="1410" y="278"/>
                </a:lnTo>
                <a:lnTo>
                  <a:pt x="1484" y="276"/>
                </a:lnTo>
                <a:lnTo>
                  <a:pt x="1672" y="269"/>
                </a:lnTo>
                <a:lnTo>
                  <a:pt x="1766" y="266"/>
                </a:lnTo>
                <a:lnTo>
                  <a:pt x="1849" y="264"/>
                </a:lnTo>
                <a:lnTo>
                  <a:pt x="1910" y="264"/>
                </a:lnTo>
                <a:lnTo>
                  <a:pt x="1931" y="264"/>
                </a:lnTo>
                <a:lnTo>
                  <a:pt x="1942" y="267"/>
                </a:lnTo>
                <a:lnTo>
                  <a:pt x="1942" y="267"/>
                </a:lnTo>
                <a:lnTo>
                  <a:pt x="1948" y="270"/>
                </a:lnTo>
                <a:lnTo>
                  <a:pt x="1951" y="275"/>
                </a:lnTo>
                <a:lnTo>
                  <a:pt x="1951" y="279"/>
                </a:lnTo>
                <a:lnTo>
                  <a:pt x="1948" y="285"/>
                </a:lnTo>
                <a:lnTo>
                  <a:pt x="1945" y="293"/>
                </a:lnTo>
                <a:lnTo>
                  <a:pt x="1940" y="299"/>
                </a:lnTo>
                <a:lnTo>
                  <a:pt x="1926" y="312"/>
                </a:lnTo>
                <a:lnTo>
                  <a:pt x="1913" y="325"/>
                </a:lnTo>
                <a:lnTo>
                  <a:pt x="1902" y="337"/>
                </a:lnTo>
                <a:lnTo>
                  <a:pt x="1899" y="342"/>
                </a:lnTo>
                <a:lnTo>
                  <a:pt x="1899" y="345"/>
                </a:lnTo>
                <a:lnTo>
                  <a:pt x="1901" y="346"/>
                </a:lnTo>
                <a:lnTo>
                  <a:pt x="1907" y="346"/>
                </a:lnTo>
                <a:lnTo>
                  <a:pt x="1907" y="346"/>
                </a:lnTo>
                <a:lnTo>
                  <a:pt x="1914" y="345"/>
                </a:lnTo>
                <a:lnTo>
                  <a:pt x="1923" y="342"/>
                </a:lnTo>
                <a:lnTo>
                  <a:pt x="1932" y="337"/>
                </a:lnTo>
                <a:lnTo>
                  <a:pt x="1941" y="331"/>
                </a:lnTo>
                <a:lnTo>
                  <a:pt x="1959" y="316"/>
                </a:lnTo>
                <a:lnTo>
                  <a:pt x="1975" y="299"/>
                </a:lnTo>
                <a:lnTo>
                  <a:pt x="1989" y="281"/>
                </a:lnTo>
                <a:lnTo>
                  <a:pt x="1993" y="272"/>
                </a:lnTo>
                <a:lnTo>
                  <a:pt x="1998" y="264"/>
                </a:lnTo>
                <a:lnTo>
                  <a:pt x="1999" y="257"/>
                </a:lnTo>
                <a:lnTo>
                  <a:pt x="1999" y="251"/>
                </a:lnTo>
                <a:lnTo>
                  <a:pt x="1996" y="247"/>
                </a:lnTo>
                <a:lnTo>
                  <a:pt x="1992" y="244"/>
                </a:lnTo>
                <a:lnTo>
                  <a:pt x="1992" y="244"/>
                </a:lnTo>
                <a:lnTo>
                  <a:pt x="1977" y="239"/>
                </a:lnTo>
                <a:lnTo>
                  <a:pt x="1957" y="238"/>
                </a:lnTo>
                <a:lnTo>
                  <a:pt x="1934" y="236"/>
                </a:lnTo>
                <a:lnTo>
                  <a:pt x="1905" y="236"/>
                </a:lnTo>
                <a:lnTo>
                  <a:pt x="1843" y="238"/>
                </a:lnTo>
                <a:lnTo>
                  <a:pt x="1776" y="238"/>
                </a:lnTo>
                <a:lnTo>
                  <a:pt x="1776" y="238"/>
                </a:lnTo>
                <a:lnTo>
                  <a:pt x="1697" y="238"/>
                </a:lnTo>
                <a:lnTo>
                  <a:pt x="1650" y="238"/>
                </a:lnTo>
                <a:lnTo>
                  <a:pt x="1597" y="235"/>
                </a:lnTo>
                <a:lnTo>
                  <a:pt x="1545" y="232"/>
                </a:lnTo>
                <a:lnTo>
                  <a:pt x="1490" y="227"/>
                </a:lnTo>
                <a:lnTo>
                  <a:pt x="1435" y="220"/>
                </a:lnTo>
                <a:lnTo>
                  <a:pt x="1383" y="209"/>
                </a:lnTo>
                <a:lnTo>
                  <a:pt x="1383" y="209"/>
                </a:lnTo>
                <a:lnTo>
                  <a:pt x="1355" y="202"/>
                </a:lnTo>
                <a:lnTo>
                  <a:pt x="1324" y="193"/>
                </a:lnTo>
                <a:lnTo>
                  <a:pt x="1254" y="171"/>
                </a:lnTo>
                <a:lnTo>
                  <a:pt x="1178" y="144"/>
                </a:lnTo>
                <a:lnTo>
                  <a:pt x="1101" y="116"/>
                </a:lnTo>
                <a:lnTo>
                  <a:pt x="957" y="62"/>
                </a:lnTo>
                <a:lnTo>
                  <a:pt x="899" y="40"/>
                </a:lnTo>
                <a:lnTo>
                  <a:pt x="857" y="27"/>
                </a:lnTo>
                <a:lnTo>
                  <a:pt x="857" y="27"/>
                </a:lnTo>
                <a:lnTo>
                  <a:pt x="824" y="18"/>
                </a:lnTo>
                <a:lnTo>
                  <a:pt x="794" y="12"/>
                </a:lnTo>
                <a:lnTo>
                  <a:pt x="765" y="6"/>
                </a:lnTo>
                <a:lnTo>
                  <a:pt x="736" y="3"/>
                </a:lnTo>
                <a:lnTo>
                  <a:pt x="710" y="1"/>
                </a:lnTo>
                <a:lnTo>
                  <a:pt x="686" y="0"/>
                </a:lnTo>
                <a:lnTo>
                  <a:pt x="641" y="0"/>
                </a:lnTo>
                <a:lnTo>
                  <a:pt x="641" y="0"/>
                </a:lnTo>
                <a:lnTo>
                  <a:pt x="540" y="0"/>
                </a:lnTo>
                <a:lnTo>
                  <a:pt x="488" y="1"/>
                </a:lnTo>
                <a:lnTo>
                  <a:pt x="451" y="3"/>
                </a:lnTo>
                <a:lnTo>
                  <a:pt x="451" y="3"/>
                </a:lnTo>
                <a:lnTo>
                  <a:pt x="384" y="6"/>
                </a:lnTo>
                <a:lnTo>
                  <a:pt x="348" y="10"/>
                </a:lnTo>
                <a:lnTo>
                  <a:pt x="332" y="13"/>
                </a:lnTo>
                <a:lnTo>
                  <a:pt x="319" y="16"/>
                </a:lnTo>
                <a:lnTo>
                  <a:pt x="319" y="16"/>
                </a:lnTo>
                <a:lnTo>
                  <a:pt x="293" y="24"/>
                </a:lnTo>
                <a:lnTo>
                  <a:pt x="272" y="28"/>
                </a:lnTo>
                <a:lnTo>
                  <a:pt x="264" y="31"/>
                </a:lnTo>
                <a:lnTo>
                  <a:pt x="256" y="35"/>
                </a:lnTo>
                <a:lnTo>
                  <a:pt x="247" y="40"/>
                </a:lnTo>
                <a:lnTo>
                  <a:pt x="241" y="46"/>
                </a:lnTo>
                <a:lnTo>
                  <a:pt x="241" y="46"/>
                </a:lnTo>
                <a:lnTo>
                  <a:pt x="226" y="61"/>
                </a:lnTo>
                <a:lnTo>
                  <a:pt x="214" y="76"/>
                </a:lnTo>
                <a:lnTo>
                  <a:pt x="204" y="93"/>
                </a:lnTo>
                <a:lnTo>
                  <a:pt x="195" y="113"/>
                </a:lnTo>
                <a:lnTo>
                  <a:pt x="195" y="11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EF3B438C-97DE-41AD-B96D-6017CDCBC6D7}"/>
              </a:ext>
            </a:extLst>
          </p:cNvPr>
          <p:cNvSpPr>
            <a:spLocks/>
          </p:cNvSpPr>
          <p:nvPr/>
        </p:nvSpPr>
        <p:spPr bwMode="auto">
          <a:xfrm>
            <a:off x="3624808" y="1665599"/>
            <a:ext cx="2732277" cy="1266009"/>
          </a:xfrm>
          <a:custGeom>
            <a:avLst/>
            <a:gdLst>
              <a:gd name="T0" fmla="*/ 447 w 2374"/>
              <a:gd name="T1" fmla="*/ 260 h 1100"/>
              <a:gd name="T2" fmla="*/ 280 w 2374"/>
              <a:gd name="T3" fmla="*/ 284 h 1100"/>
              <a:gd name="T4" fmla="*/ 189 w 2374"/>
              <a:gd name="T5" fmla="*/ 311 h 1100"/>
              <a:gd name="T6" fmla="*/ 54 w 2374"/>
              <a:gd name="T7" fmla="*/ 447 h 1100"/>
              <a:gd name="T8" fmla="*/ 0 w 2374"/>
              <a:gd name="T9" fmla="*/ 486 h 1100"/>
              <a:gd name="T10" fmla="*/ 33 w 2374"/>
              <a:gd name="T11" fmla="*/ 526 h 1100"/>
              <a:gd name="T12" fmla="*/ 189 w 2374"/>
              <a:gd name="T13" fmla="*/ 502 h 1100"/>
              <a:gd name="T14" fmla="*/ 412 w 2374"/>
              <a:gd name="T15" fmla="*/ 480 h 1100"/>
              <a:gd name="T16" fmla="*/ 458 w 2374"/>
              <a:gd name="T17" fmla="*/ 551 h 1100"/>
              <a:gd name="T18" fmla="*/ 436 w 2374"/>
              <a:gd name="T19" fmla="*/ 595 h 1100"/>
              <a:gd name="T20" fmla="*/ 338 w 2374"/>
              <a:gd name="T21" fmla="*/ 642 h 1100"/>
              <a:gd name="T22" fmla="*/ 332 w 2374"/>
              <a:gd name="T23" fmla="*/ 673 h 1100"/>
              <a:gd name="T24" fmla="*/ 334 w 2374"/>
              <a:gd name="T25" fmla="*/ 691 h 1100"/>
              <a:gd name="T26" fmla="*/ 394 w 2374"/>
              <a:gd name="T27" fmla="*/ 712 h 1100"/>
              <a:gd name="T28" fmla="*/ 400 w 2374"/>
              <a:gd name="T29" fmla="*/ 751 h 1100"/>
              <a:gd name="T30" fmla="*/ 430 w 2374"/>
              <a:gd name="T31" fmla="*/ 710 h 1100"/>
              <a:gd name="T32" fmla="*/ 491 w 2374"/>
              <a:gd name="T33" fmla="*/ 658 h 1100"/>
              <a:gd name="T34" fmla="*/ 568 w 2374"/>
              <a:gd name="T35" fmla="*/ 547 h 1100"/>
              <a:gd name="T36" fmla="*/ 668 w 2374"/>
              <a:gd name="T37" fmla="*/ 436 h 1100"/>
              <a:gd name="T38" fmla="*/ 839 w 2374"/>
              <a:gd name="T39" fmla="*/ 404 h 1100"/>
              <a:gd name="T40" fmla="*/ 1321 w 2374"/>
              <a:gd name="T41" fmla="*/ 381 h 1100"/>
              <a:gd name="T42" fmla="*/ 1363 w 2374"/>
              <a:gd name="T43" fmla="*/ 468 h 1100"/>
              <a:gd name="T44" fmla="*/ 1400 w 2374"/>
              <a:gd name="T45" fmla="*/ 535 h 1100"/>
              <a:gd name="T46" fmla="*/ 1450 w 2374"/>
              <a:gd name="T47" fmla="*/ 632 h 1100"/>
              <a:gd name="T48" fmla="*/ 1464 w 2374"/>
              <a:gd name="T49" fmla="*/ 664 h 1100"/>
              <a:gd name="T50" fmla="*/ 1495 w 2374"/>
              <a:gd name="T51" fmla="*/ 684 h 1100"/>
              <a:gd name="T52" fmla="*/ 1523 w 2374"/>
              <a:gd name="T53" fmla="*/ 746 h 1100"/>
              <a:gd name="T54" fmla="*/ 1566 w 2374"/>
              <a:gd name="T55" fmla="*/ 715 h 1100"/>
              <a:gd name="T56" fmla="*/ 1595 w 2374"/>
              <a:gd name="T57" fmla="*/ 736 h 1100"/>
              <a:gd name="T58" fmla="*/ 1598 w 2374"/>
              <a:gd name="T59" fmla="*/ 586 h 1100"/>
              <a:gd name="T60" fmla="*/ 1639 w 2374"/>
              <a:gd name="T61" fmla="*/ 636 h 1100"/>
              <a:gd name="T62" fmla="*/ 1598 w 2374"/>
              <a:gd name="T63" fmla="*/ 534 h 1100"/>
              <a:gd name="T64" fmla="*/ 1485 w 2374"/>
              <a:gd name="T65" fmla="*/ 375 h 1100"/>
              <a:gd name="T66" fmla="*/ 1505 w 2374"/>
              <a:gd name="T67" fmla="*/ 348 h 1100"/>
              <a:gd name="T68" fmla="*/ 1617 w 2374"/>
              <a:gd name="T69" fmla="*/ 360 h 1100"/>
              <a:gd name="T70" fmla="*/ 1928 w 2374"/>
              <a:gd name="T71" fmla="*/ 505 h 1100"/>
              <a:gd name="T72" fmla="*/ 2094 w 2374"/>
              <a:gd name="T73" fmla="*/ 623 h 1100"/>
              <a:gd name="T74" fmla="*/ 2108 w 2374"/>
              <a:gd name="T75" fmla="*/ 715 h 1100"/>
              <a:gd name="T76" fmla="*/ 2038 w 2374"/>
              <a:gd name="T77" fmla="*/ 798 h 1100"/>
              <a:gd name="T78" fmla="*/ 1783 w 2374"/>
              <a:gd name="T79" fmla="*/ 852 h 1100"/>
              <a:gd name="T80" fmla="*/ 1477 w 2374"/>
              <a:gd name="T81" fmla="*/ 913 h 1100"/>
              <a:gd name="T82" fmla="*/ 1102 w 2374"/>
              <a:gd name="T83" fmla="*/ 1014 h 1100"/>
              <a:gd name="T84" fmla="*/ 958 w 2374"/>
              <a:gd name="T85" fmla="*/ 990 h 1100"/>
              <a:gd name="T86" fmla="*/ 679 w 2374"/>
              <a:gd name="T87" fmla="*/ 914 h 1100"/>
              <a:gd name="T88" fmla="*/ 347 w 2374"/>
              <a:gd name="T89" fmla="*/ 917 h 1100"/>
              <a:gd name="T90" fmla="*/ 125 w 2374"/>
              <a:gd name="T91" fmla="*/ 990 h 1100"/>
              <a:gd name="T92" fmla="*/ 375 w 2374"/>
              <a:gd name="T93" fmla="*/ 968 h 1100"/>
              <a:gd name="T94" fmla="*/ 665 w 2374"/>
              <a:gd name="T95" fmla="*/ 980 h 1100"/>
              <a:gd name="T96" fmla="*/ 1150 w 2374"/>
              <a:gd name="T97" fmla="*/ 1100 h 1100"/>
              <a:gd name="T98" fmla="*/ 1474 w 2374"/>
              <a:gd name="T99" fmla="*/ 1051 h 1100"/>
              <a:gd name="T100" fmla="*/ 1953 w 2374"/>
              <a:gd name="T101" fmla="*/ 971 h 1100"/>
              <a:gd name="T102" fmla="*/ 2255 w 2374"/>
              <a:gd name="T103" fmla="*/ 902 h 1100"/>
              <a:gd name="T104" fmla="*/ 2368 w 2374"/>
              <a:gd name="T105" fmla="*/ 792 h 1100"/>
              <a:gd name="T106" fmla="*/ 2352 w 2374"/>
              <a:gd name="T107" fmla="*/ 654 h 1100"/>
              <a:gd name="T108" fmla="*/ 2231 w 2374"/>
              <a:gd name="T109" fmla="*/ 495 h 1100"/>
              <a:gd name="T110" fmla="*/ 1926 w 2374"/>
              <a:gd name="T111" fmla="*/ 290 h 1100"/>
              <a:gd name="T112" fmla="*/ 1508 w 2374"/>
              <a:gd name="T113" fmla="*/ 71 h 1100"/>
              <a:gd name="T114" fmla="*/ 1224 w 2374"/>
              <a:gd name="T115" fmla="*/ 0 h 1100"/>
              <a:gd name="T116" fmla="*/ 988 w 2374"/>
              <a:gd name="T117" fmla="*/ 36 h 1100"/>
              <a:gd name="T118" fmla="*/ 744 w 2374"/>
              <a:gd name="T119" fmla="*/ 144 h 1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74" h="1100">
                <a:moveTo>
                  <a:pt x="682" y="195"/>
                </a:moveTo>
                <a:lnTo>
                  <a:pt x="682" y="195"/>
                </a:lnTo>
                <a:lnTo>
                  <a:pt x="628" y="214"/>
                </a:lnTo>
                <a:lnTo>
                  <a:pt x="568" y="235"/>
                </a:lnTo>
                <a:lnTo>
                  <a:pt x="537" y="244"/>
                </a:lnTo>
                <a:lnTo>
                  <a:pt x="506" y="251"/>
                </a:lnTo>
                <a:lnTo>
                  <a:pt x="476" y="257"/>
                </a:lnTo>
                <a:lnTo>
                  <a:pt x="447" y="260"/>
                </a:lnTo>
                <a:lnTo>
                  <a:pt x="447" y="260"/>
                </a:lnTo>
                <a:lnTo>
                  <a:pt x="402" y="260"/>
                </a:lnTo>
                <a:lnTo>
                  <a:pt x="375" y="260"/>
                </a:lnTo>
                <a:lnTo>
                  <a:pt x="363" y="262"/>
                </a:lnTo>
                <a:lnTo>
                  <a:pt x="350" y="265"/>
                </a:lnTo>
                <a:lnTo>
                  <a:pt x="305" y="276"/>
                </a:lnTo>
                <a:lnTo>
                  <a:pt x="305" y="276"/>
                </a:lnTo>
                <a:lnTo>
                  <a:pt x="280" y="284"/>
                </a:lnTo>
                <a:lnTo>
                  <a:pt x="261" y="287"/>
                </a:lnTo>
                <a:lnTo>
                  <a:pt x="246" y="288"/>
                </a:lnTo>
                <a:lnTo>
                  <a:pt x="235" y="288"/>
                </a:lnTo>
                <a:lnTo>
                  <a:pt x="225" y="290"/>
                </a:lnTo>
                <a:lnTo>
                  <a:pt x="216" y="293"/>
                </a:lnTo>
                <a:lnTo>
                  <a:pt x="204" y="300"/>
                </a:lnTo>
                <a:lnTo>
                  <a:pt x="189" y="311"/>
                </a:lnTo>
                <a:lnTo>
                  <a:pt x="189" y="311"/>
                </a:lnTo>
                <a:lnTo>
                  <a:pt x="157" y="339"/>
                </a:lnTo>
                <a:lnTo>
                  <a:pt x="125" y="363"/>
                </a:lnTo>
                <a:lnTo>
                  <a:pt x="90" y="389"/>
                </a:lnTo>
                <a:lnTo>
                  <a:pt x="90" y="389"/>
                </a:lnTo>
                <a:lnTo>
                  <a:pt x="84" y="400"/>
                </a:lnTo>
                <a:lnTo>
                  <a:pt x="75" y="418"/>
                </a:lnTo>
                <a:lnTo>
                  <a:pt x="61" y="437"/>
                </a:lnTo>
                <a:lnTo>
                  <a:pt x="54" y="447"/>
                </a:lnTo>
                <a:lnTo>
                  <a:pt x="46" y="455"/>
                </a:lnTo>
                <a:lnTo>
                  <a:pt x="46" y="455"/>
                </a:lnTo>
                <a:lnTo>
                  <a:pt x="38" y="462"/>
                </a:lnTo>
                <a:lnTo>
                  <a:pt x="29" y="465"/>
                </a:lnTo>
                <a:lnTo>
                  <a:pt x="12" y="471"/>
                </a:lnTo>
                <a:lnTo>
                  <a:pt x="6" y="476"/>
                </a:lnTo>
                <a:lnTo>
                  <a:pt x="2" y="480"/>
                </a:lnTo>
                <a:lnTo>
                  <a:pt x="0" y="486"/>
                </a:lnTo>
                <a:lnTo>
                  <a:pt x="2" y="496"/>
                </a:lnTo>
                <a:lnTo>
                  <a:pt x="2" y="496"/>
                </a:lnTo>
                <a:lnTo>
                  <a:pt x="5" y="507"/>
                </a:lnTo>
                <a:lnTo>
                  <a:pt x="8" y="514"/>
                </a:lnTo>
                <a:lnTo>
                  <a:pt x="12" y="520"/>
                </a:lnTo>
                <a:lnTo>
                  <a:pt x="18" y="523"/>
                </a:lnTo>
                <a:lnTo>
                  <a:pt x="24" y="526"/>
                </a:lnTo>
                <a:lnTo>
                  <a:pt x="33" y="526"/>
                </a:lnTo>
                <a:lnTo>
                  <a:pt x="52" y="528"/>
                </a:lnTo>
                <a:lnTo>
                  <a:pt x="52" y="528"/>
                </a:lnTo>
                <a:lnTo>
                  <a:pt x="66" y="526"/>
                </a:lnTo>
                <a:lnTo>
                  <a:pt x="82" y="523"/>
                </a:lnTo>
                <a:lnTo>
                  <a:pt x="118" y="516"/>
                </a:lnTo>
                <a:lnTo>
                  <a:pt x="157" y="508"/>
                </a:lnTo>
                <a:lnTo>
                  <a:pt x="174" y="505"/>
                </a:lnTo>
                <a:lnTo>
                  <a:pt x="189" y="502"/>
                </a:lnTo>
                <a:lnTo>
                  <a:pt x="189" y="502"/>
                </a:lnTo>
                <a:lnTo>
                  <a:pt x="219" y="499"/>
                </a:lnTo>
                <a:lnTo>
                  <a:pt x="253" y="493"/>
                </a:lnTo>
                <a:lnTo>
                  <a:pt x="289" y="486"/>
                </a:lnTo>
                <a:lnTo>
                  <a:pt x="326" y="483"/>
                </a:lnTo>
                <a:lnTo>
                  <a:pt x="326" y="483"/>
                </a:lnTo>
                <a:lnTo>
                  <a:pt x="369" y="480"/>
                </a:lnTo>
                <a:lnTo>
                  <a:pt x="412" y="480"/>
                </a:lnTo>
                <a:lnTo>
                  <a:pt x="460" y="479"/>
                </a:lnTo>
                <a:lnTo>
                  <a:pt x="460" y="479"/>
                </a:lnTo>
                <a:lnTo>
                  <a:pt x="463" y="488"/>
                </a:lnTo>
                <a:lnTo>
                  <a:pt x="466" y="496"/>
                </a:lnTo>
                <a:lnTo>
                  <a:pt x="466" y="510"/>
                </a:lnTo>
                <a:lnTo>
                  <a:pt x="466" y="510"/>
                </a:lnTo>
                <a:lnTo>
                  <a:pt x="464" y="529"/>
                </a:lnTo>
                <a:lnTo>
                  <a:pt x="458" y="551"/>
                </a:lnTo>
                <a:lnTo>
                  <a:pt x="455" y="563"/>
                </a:lnTo>
                <a:lnTo>
                  <a:pt x="451" y="574"/>
                </a:lnTo>
                <a:lnTo>
                  <a:pt x="445" y="583"/>
                </a:lnTo>
                <a:lnTo>
                  <a:pt x="439" y="589"/>
                </a:lnTo>
                <a:lnTo>
                  <a:pt x="439" y="589"/>
                </a:lnTo>
                <a:lnTo>
                  <a:pt x="436" y="593"/>
                </a:lnTo>
                <a:lnTo>
                  <a:pt x="436" y="593"/>
                </a:lnTo>
                <a:lnTo>
                  <a:pt x="436" y="595"/>
                </a:lnTo>
                <a:lnTo>
                  <a:pt x="444" y="595"/>
                </a:lnTo>
                <a:lnTo>
                  <a:pt x="447" y="595"/>
                </a:lnTo>
                <a:lnTo>
                  <a:pt x="444" y="596"/>
                </a:lnTo>
                <a:lnTo>
                  <a:pt x="418" y="609"/>
                </a:lnTo>
                <a:lnTo>
                  <a:pt x="418" y="609"/>
                </a:lnTo>
                <a:lnTo>
                  <a:pt x="396" y="618"/>
                </a:lnTo>
                <a:lnTo>
                  <a:pt x="375" y="627"/>
                </a:lnTo>
                <a:lnTo>
                  <a:pt x="338" y="642"/>
                </a:lnTo>
                <a:lnTo>
                  <a:pt x="311" y="653"/>
                </a:lnTo>
                <a:lnTo>
                  <a:pt x="304" y="657"/>
                </a:lnTo>
                <a:lnTo>
                  <a:pt x="302" y="658"/>
                </a:lnTo>
                <a:lnTo>
                  <a:pt x="302" y="661"/>
                </a:lnTo>
                <a:lnTo>
                  <a:pt x="302" y="661"/>
                </a:lnTo>
                <a:lnTo>
                  <a:pt x="305" y="664"/>
                </a:lnTo>
                <a:lnTo>
                  <a:pt x="313" y="667"/>
                </a:lnTo>
                <a:lnTo>
                  <a:pt x="332" y="673"/>
                </a:lnTo>
                <a:lnTo>
                  <a:pt x="351" y="676"/>
                </a:lnTo>
                <a:lnTo>
                  <a:pt x="360" y="678"/>
                </a:lnTo>
                <a:lnTo>
                  <a:pt x="360" y="678"/>
                </a:lnTo>
                <a:lnTo>
                  <a:pt x="354" y="679"/>
                </a:lnTo>
                <a:lnTo>
                  <a:pt x="341" y="684"/>
                </a:lnTo>
                <a:lnTo>
                  <a:pt x="336" y="687"/>
                </a:lnTo>
                <a:lnTo>
                  <a:pt x="334" y="690"/>
                </a:lnTo>
                <a:lnTo>
                  <a:pt x="334" y="691"/>
                </a:lnTo>
                <a:lnTo>
                  <a:pt x="334" y="694"/>
                </a:lnTo>
                <a:lnTo>
                  <a:pt x="339" y="699"/>
                </a:lnTo>
                <a:lnTo>
                  <a:pt x="339" y="699"/>
                </a:lnTo>
                <a:lnTo>
                  <a:pt x="348" y="703"/>
                </a:lnTo>
                <a:lnTo>
                  <a:pt x="359" y="706"/>
                </a:lnTo>
                <a:lnTo>
                  <a:pt x="377" y="710"/>
                </a:lnTo>
                <a:lnTo>
                  <a:pt x="390" y="712"/>
                </a:lnTo>
                <a:lnTo>
                  <a:pt x="394" y="712"/>
                </a:lnTo>
                <a:lnTo>
                  <a:pt x="394" y="712"/>
                </a:lnTo>
                <a:lnTo>
                  <a:pt x="393" y="721"/>
                </a:lnTo>
                <a:lnTo>
                  <a:pt x="392" y="737"/>
                </a:lnTo>
                <a:lnTo>
                  <a:pt x="392" y="745"/>
                </a:lnTo>
                <a:lnTo>
                  <a:pt x="393" y="748"/>
                </a:lnTo>
                <a:lnTo>
                  <a:pt x="394" y="749"/>
                </a:lnTo>
                <a:lnTo>
                  <a:pt x="397" y="751"/>
                </a:lnTo>
                <a:lnTo>
                  <a:pt x="400" y="751"/>
                </a:lnTo>
                <a:lnTo>
                  <a:pt x="403" y="749"/>
                </a:lnTo>
                <a:lnTo>
                  <a:pt x="408" y="746"/>
                </a:lnTo>
                <a:lnTo>
                  <a:pt x="408" y="746"/>
                </a:lnTo>
                <a:lnTo>
                  <a:pt x="417" y="739"/>
                </a:lnTo>
                <a:lnTo>
                  <a:pt x="421" y="733"/>
                </a:lnTo>
                <a:lnTo>
                  <a:pt x="426" y="725"/>
                </a:lnTo>
                <a:lnTo>
                  <a:pt x="427" y="718"/>
                </a:lnTo>
                <a:lnTo>
                  <a:pt x="430" y="710"/>
                </a:lnTo>
                <a:lnTo>
                  <a:pt x="435" y="703"/>
                </a:lnTo>
                <a:lnTo>
                  <a:pt x="442" y="694"/>
                </a:lnTo>
                <a:lnTo>
                  <a:pt x="452" y="685"/>
                </a:lnTo>
                <a:lnTo>
                  <a:pt x="452" y="685"/>
                </a:lnTo>
                <a:lnTo>
                  <a:pt x="464" y="676"/>
                </a:lnTo>
                <a:lnTo>
                  <a:pt x="473" y="670"/>
                </a:lnTo>
                <a:lnTo>
                  <a:pt x="485" y="663"/>
                </a:lnTo>
                <a:lnTo>
                  <a:pt x="491" y="658"/>
                </a:lnTo>
                <a:lnTo>
                  <a:pt x="497" y="654"/>
                </a:lnTo>
                <a:lnTo>
                  <a:pt x="503" y="645"/>
                </a:lnTo>
                <a:lnTo>
                  <a:pt x="510" y="633"/>
                </a:lnTo>
                <a:lnTo>
                  <a:pt x="510" y="633"/>
                </a:lnTo>
                <a:lnTo>
                  <a:pt x="528" y="609"/>
                </a:lnTo>
                <a:lnTo>
                  <a:pt x="542" y="589"/>
                </a:lnTo>
                <a:lnTo>
                  <a:pt x="557" y="571"/>
                </a:lnTo>
                <a:lnTo>
                  <a:pt x="568" y="547"/>
                </a:lnTo>
                <a:lnTo>
                  <a:pt x="568" y="547"/>
                </a:lnTo>
                <a:lnTo>
                  <a:pt x="580" y="528"/>
                </a:lnTo>
                <a:lnTo>
                  <a:pt x="591" y="516"/>
                </a:lnTo>
                <a:lnTo>
                  <a:pt x="606" y="501"/>
                </a:lnTo>
                <a:lnTo>
                  <a:pt x="631" y="476"/>
                </a:lnTo>
                <a:lnTo>
                  <a:pt x="631" y="476"/>
                </a:lnTo>
                <a:lnTo>
                  <a:pt x="658" y="446"/>
                </a:lnTo>
                <a:lnTo>
                  <a:pt x="668" y="436"/>
                </a:lnTo>
                <a:lnTo>
                  <a:pt x="680" y="427"/>
                </a:lnTo>
                <a:lnTo>
                  <a:pt x="693" y="419"/>
                </a:lnTo>
                <a:lnTo>
                  <a:pt x="707" y="413"/>
                </a:lnTo>
                <a:lnTo>
                  <a:pt x="723" y="409"/>
                </a:lnTo>
                <a:lnTo>
                  <a:pt x="744" y="407"/>
                </a:lnTo>
                <a:lnTo>
                  <a:pt x="744" y="407"/>
                </a:lnTo>
                <a:lnTo>
                  <a:pt x="789" y="406"/>
                </a:lnTo>
                <a:lnTo>
                  <a:pt x="839" y="404"/>
                </a:lnTo>
                <a:lnTo>
                  <a:pt x="963" y="404"/>
                </a:lnTo>
                <a:lnTo>
                  <a:pt x="963" y="404"/>
                </a:lnTo>
                <a:lnTo>
                  <a:pt x="1050" y="401"/>
                </a:lnTo>
                <a:lnTo>
                  <a:pt x="1154" y="397"/>
                </a:lnTo>
                <a:lnTo>
                  <a:pt x="1247" y="391"/>
                </a:lnTo>
                <a:lnTo>
                  <a:pt x="1294" y="386"/>
                </a:lnTo>
                <a:lnTo>
                  <a:pt x="1294" y="386"/>
                </a:lnTo>
                <a:lnTo>
                  <a:pt x="1321" y="381"/>
                </a:lnTo>
                <a:lnTo>
                  <a:pt x="1330" y="381"/>
                </a:lnTo>
                <a:lnTo>
                  <a:pt x="1333" y="381"/>
                </a:lnTo>
                <a:lnTo>
                  <a:pt x="1334" y="383"/>
                </a:lnTo>
                <a:lnTo>
                  <a:pt x="1334" y="383"/>
                </a:lnTo>
                <a:lnTo>
                  <a:pt x="1340" y="398"/>
                </a:lnTo>
                <a:lnTo>
                  <a:pt x="1348" y="427"/>
                </a:lnTo>
                <a:lnTo>
                  <a:pt x="1357" y="453"/>
                </a:lnTo>
                <a:lnTo>
                  <a:pt x="1363" y="468"/>
                </a:lnTo>
                <a:lnTo>
                  <a:pt x="1363" y="468"/>
                </a:lnTo>
                <a:lnTo>
                  <a:pt x="1379" y="496"/>
                </a:lnTo>
                <a:lnTo>
                  <a:pt x="1388" y="513"/>
                </a:lnTo>
                <a:lnTo>
                  <a:pt x="1391" y="520"/>
                </a:lnTo>
                <a:lnTo>
                  <a:pt x="1392" y="523"/>
                </a:lnTo>
                <a:lnTo>
                  <a:pt x="1392" y="523"/>
                </a:lnTo>
                <a:lnTo>
                  <a:pt x="1395" y="528"/>
                </a:lnTo>
                <a:lnTo>
                  <a:pt x="1400" y="535"/>
                </a:lnTo>
                <a:lnTo>
                  <a:pt x="1416" y="553"/>
                </a:lnTo>
                <a:lnTo>
                  <a:pt x="1433" y="575"/>
                </a:lnTo>
                <a:lnTo>
                  <a:pt x="1440" y="586"/>
                </a:lnTo>
                <a:lnTo>
                  <a:pt x="1444" y="596"/>
                </a:lnTo>
                <a:lnTo>
                  <a:pt x="1444" y="596"/>
                </a:lnTo>
                <a:lnTo>
                  <a:pt x="1447" y="609"/>
                </a:lnTo>
                <a:lnTo>
                  <a:pt x="1450" y="620"/>
                </a:lnTo>
                <a:lnTo>
                  <a:pt x="1450" y="632"/>
                </a:lnTo>
                <a:lnTo>
                  <a:pt x="1450" y="651"/>
                </a:lnTo>
                <a:lnTo>
                  <a:pt x="1450" y="651"/>
                </a:lnTo>
                <a:lnTo>
                  <a:pt x="1452" y="660"/>
                </a:lnTo>
                <a:lnTo>
                  <a:pt x="1452" y="667"/>
                </a:lnTo>
                <a:lnTo>
                  <a:pt x="1453" y="670"/>
                </a:lnTo>
                <a:lnTo>
                  <a:pt x="1456" y="670"/>
                </a:lnTo>
                <a:lnTo>
                  <a:pt x="1459" y="669"/>
                </a:lnTo>
                <a:lnTo>
                  <a:pt x="1464" y="664"/>
                </a:lnTo>
                <a:lnTo>
                  <a:pt x="1474" y="651"/>
                </a:lnTo>
                <a:lnTo>
                  <a:pt x="1474" y="651"/>
                </a:lnTo>
                <a:lnTo>
                  <a:pt x="1477" y="650"/>
                </a:lnTo>
                <a:lnTo>
                  <a:pt x="1479" y="648"/>
                </a:lnTo>
                <a:lnTo>
                  <a:pt x="1482" y="650"/>
                </a:lnTo>
                <a:lnTo>
                  <a:pt x="1485" y="656"/>
                </a:lnTo>
                <a:lnTo>
                  <a:pt x="1488" y="663"/>
                </a:lnTo>
                <a:lnTo>
                  <a:pt x="1495" y="684"/>
                </a:lnTo>
                <a:lnTo>
                  <a:pt x="1502" y="709"/>
                </a:lnTo>
                <a:lnTo>
                  <a:pt x="1508" y="731"/>
                </a:lnTo>
                <a:lnTo>
                  <a:pt x="1511" y="740"/>
                </a:lnTo>
                <a:lnTo>
                  <a:pt x="1514" y="748"/>
                </a:lnTo>
                <a:lnTo>
                  <a:pt x="1517" y="751"/>
                </a:lnTo>
                <a:lnTo>
                  <a:pt x="1519" y="751"/>
                </a:lnTo>
                <a:lnTo>
                  <a:pt x="1520" y="751"/>
                </a:lnTo>
                <a:lnTo>
                  <a:pt x="1523" y="746"/>
                </a:lnTo>
                <a:lnTo>
                  <a:pt x="1526" y="736"/>
                </a:lnTo>
                <a:lnTo>
                  <a:pt x="1526" y="736"/>
                </a:lnTo>
                <a:lnTo>
                  <a:pt x="1534" y="696"/>
                </a:lnTo>
                <a:lnTo>
                  <a:pt x="1538" y="669"/>
                </a:lnTo>
                <a:lnTo>
                  <a:pt x="1540" y="651"/>
                </a:lnTo>
                <a:lnTo>
                  <a:pt x="1540" y="651"/>
                </a:lnTo>
                <a:lnTo>
                  <a:pt x="1548" y="672"/>
                </a:lnTo>
                <a:lnTo>
                  <a:pt x="1566" y="715"/>
                </a:lnTo>
                <a:lnTo>
                  <a:pt x="1575" y="734"/>
                </a:lnTo>
                <a:lnTo>
                  <a:pt x="1580" y="742"/>
                </a:lnTo>
                <a:lnTo>
                  <a:pt x="1584" y="748"/>
                </a:lnTo>
                <a:lnTo>
                  <a:pt x="1589" y="751"/>
                </a:lnTo>
                <a:lnTo>
                  <a:pt x="1590" y="751"/>
                </a:lnTo>
                <a:lnTo>
                  <a:pt x="1592" y="749"/>
                </a:lnTo>
                <a:lnTo>
                  <a:pt x="1593" y="745"/>
                </a:lnTo>
                <a:lnTo>
                  <a:pt x="1595" y="736"/>
                </a:lnTo>
                <a:lnTo>
                  <a:pt x="1595" y="736"/>
                </a:lnTo>
                <a:lnTo>
                  <a:pt x="1596" y="687"/>
                </a:lnTo>
                <a:lnTo>
                  <a:pt x="1596" y="633"/>
                </a:lnTo>
                <a:lnTo>
                  <a:pt x="1596" y="595"/>
                </a:lnTo>
                <a:lnTo>
                  <a:pt x="1598" y="586"/>
                </a:lnTo>
                <a:lnTo>
                  <a:pt x="1598" y="584"/>
                </a:lnTo>
                <a:lnTo>
                  <a:pt x="1598" y="586"/>
                </a:lnTo>
                <a:lnTo>
                  <a:pt x="1598" y="586"/>
                </a:lnTo>
                <a:lnTo>
                  <a:pt x="1605" y="603"/>
                </a:lnTo>
                <a:lnTo>
                  <a:pt x="1620" y="627"/>
                </a:lnTo>
                <a:lnTo>
                  <a:pt x="1627" y="638"/>
                </a:lnTo>
                <a:lnTo>
                  <a:pt x="1633" y="644"/>
                </a:lnTo>
                <a:lnTo>
                  <a:pt x="1635" y="645"/>
                </a:lnTo>
                <a:lnTo>
                  <a:pt x="1638" y="644"/>
                </a:lnTo>
                <a:lnTo>
                  <a:pt x="1639" y="642"/>
                </a:lnTo>
                <a:lnTo>
                  <a:pt x="1639" y="636"/>
                </a:lnTo>
                <a:lnTo>
                  <a:pt x="1639" y="636"/>
                </a:lnTo>
                <a:lnTo>
                  <a:pt x="1639" y="626"/>
                </a:lnTo>
                <a:lnTo>
                  <a:pt x="1638" y="615"/>
                </a:lnTo>
                <a:lnTo>
                  <a:pt x="1635" y="605"/>
                </a:lnTo>
                <a:lnTo>
                  <a:pt x="1632" y="593"/>
                </a:lnTo>
                <a:lnTo>
                  <a:pt x="1626" y="581"/>
                </a:lnTo>
                <a:lnTo>
                  <a:pt x="1618" y="568"/>
                </a:lnTo>
                <a:lnTo>
                  <a:pt x="1598" y="534"/>
                </a:lnTo>
                <a:lnTo>
                  <a:pt x="1598" y="534"/>
                </a:lnTo>
                <a:lnTo>
                  <a:pt x="1580" y="504"/>
                </a:lnTo>
                <a:lnTo>
                  <a:pt x="1568" y="483"/>
                </a:lnTo>
                <a:lnTo>
                  <a:pt x="1556" y="464"/>
                </a:lnTo>
                <a:lnTo>
                  <a:pt x="1534" y="434"/>
                </a:lnTo>
                <a:lnTo>
                  <a:pt x="1534" y="434"/>
                </a:lnTo>
                <a:lnTo>
                  <a:pt x="1492" y="386"/>
                </a:lnTo>
                <a:lnTo>
                  <a:pt x="1485" y="375"/>
                </a:lnTo>
                <a:lnTo>
                  <a:pt x="1482" y="370"/>
                </a:lnTo>
                <a:lnTo>
                  <a:pt x="1482" y="366"/>
                </a:lnTo>
                <a:lnTo>
                  <a:pt x="1482" y="366"/>
                </a:lnTo>
                <a:lnTo>
                  <a:pt x="1483" y="363"/>
                </a:lnTo>
                <a:lnTo>
                  <a:pt x="1485" y="358"/>
                </a:lnTo>
                <a:lnTo>
                  <a:pt x="1488" y="355"/>
                </a:lnTo>
                <a:lnTo>
                  <a:pt x="1493" y="352"/>
                </a:lnTo>
                <a:lnTo>
                  <a:pt x="1505" y="348"/>
                </a:lnTo>
                <a:lnTo>
                  <a:pt x="1511" y="346"/>
                </a:lnTo>
                <a:lnTo>
                  <a:pt x="1519" y="345"/>
                </a:lnTo>
                <a:lnTo>
                  <a:pt x="1519" y="345"/>
                </a:lnTo>
                <a:lnTo>
                  <a:pt x="1538" y="343"/>
                </a:lnTo>
                <a:lnTo>
                  <a:pt x="1551" y="343"/>
                </a:lnTo>
                <a:lnTo>
                  <a:pt x="1569" y="345"/>
                </a:lnTo>
                <a:lnTo>
                  <a:pt x="1590" y="351"/>
                </a:lnTo>
                <a:lnTo>
                  <a:pt x="1617" y="360"/>
                </a:lnTo>
                <a:lnTo>
                  <a:pt x="1650" y="375"/>
                </a:lnTo>
                <a:lnTo>
                  <a:pt x="1690" y="397"/>
                </a:lnTo>
                <a:lnTo>
                  <a:pt x="1690" y="397"/>
                </a:lnTo>
                <a:lnTo>
                  <a:pt x="1715" y="410"/>
                </a:lnTo>
                <a:lnTo>
                  <a:pt x="1743" y="424"/>
                </a:lnTo>
                <a:lnTo>
                  <a:pt x="1813" y="453"/>
                </a:lnTo>
                <a:lnTo>
                  <a:pt x="1889" y="488"/>
                </a:lnTo>
                <a:lnTo>
                  <a:pt x="1928" y="505"/>
                </a:lnTo>
                <a:lnTo>
                  <a:pt x="1965" y="525"/>
                </a:lnTo>
                <a:lnTo>
                  <a:pt x="2001" y="544"/>
                </a:lnTo>
                <a:lnTo>
                  <a:pt x="2033" y="565"/>
                </a:lnTo>
                <a:lnTo>
                  <a:pt x="2048" y="577"/>
                </a:lnTo>
                <a:lnTo>
                  <a:pt x="2062" y="587"/>
                </a:lnTo>
                <a:lnTo>
                  <a:pt x="2073" y="599"/>
                </a:lnTo>
                <a:lnTo>
                  <a:pt x="2084" y="611"/>
                </a:lnTo>
                <a:lnTo>
                  <a:pt x="2094" y="623"/>
                </a:lnTo>
                <a:lnTo>
                  <a:pt x="2102" y="635"/>
                </a:lnTo>
                <a:lnTo>
                  <a:pt x="2108" y="648"/>
                </a:lnTo>
                <a:lnTo>
                  <a:pt x="2112" y="660"/>
                </a:lnTo>
                <a:lnTo>
                  <a:pt x="2114" y="673"/>
                </a:lnTo>
                <a:lnTo>
                  <a:pt x="2114" y="687"/>
                </a:lnTo>
                <a:lnTo>
                  <a:pt x="2112" y="702"/>
                </a:lnTo>
                <a:lnTo>
                  <a:pt x="2108" y="715"/>
                </a:lnTo>
                <a:lnTo>
                  <a:pt x="2108" y="715"/>
                </a:lnTo>
                <a:lnTo>
                  <a:pt x="2102" y="730"/>
                </a:lnTo>
                <a:lnTo>
                  <a:pt x="2094" y="742"/>
                </a:lnTo>
                <a:lnTo>
                  <a:pt x="2087" y="754"/>
                </a:lnTo>
                <a:lnTo>
                  <a:pt x="2078" y="765"/>
                </a:lnTo>
                <a:lnTo>
                  <a:pt x="2069" y="774"/>
                </a:lnTo>
                <a:lnTo>
                  <a:pt x="2060" y="783"/>
                </a:lnTo>
                <a:lnTo>
                  <a:pt x="2050" y="791"/>
                </a:lnTo>
                <a:lnTo>
                  <a:pt x="2038" y="798"/>
                </a:lnTo>
                <a:lnTo>
                  <a:pt x="2026" y="806"/>
                </a:lnTo>
                <a:lnTo>
                  <a:pt x="2014" y="812"/>
                </a:lnTo>
                <a:lnTo>
                  <a:pt x="1987" y="820"/>
                </a:lnTo>
                <a:lnTo>
                  <a:pt x="1959" y="829"/>
                </a:lnTo>
                <a:lnTo>
                  <a:pt x="1928" y="835"/>
                </a:lnTo>
                <a:lnTo>
                  <a:pt x="1894" y="840"/>
                </a:lnTo>
                <a:lnTo>
                  <a:pt x="1859" y="844"/>
                </a:lnTo>
                <a:lnTo>
                  <a:pt x="1783" y="852"/>
                </a:lnTo>
                <a:lnTo>
                  <a:pt x="1742" y="856"/>
                </a:lnTo>
                <a:lnTo>
                  <a:pt x="1700" y="862"/>
                </a:lnTo>
                <a:lnTo>
                  <a:pt x="1657" y="868"/>
                </a:lnTo>
                <a:lnTo>
                  <a:pt x="1611" y="877"/>
                </a:lnTo>
                <a:lnTo>
                  <a:pt x="1611" y="877"/>
                </a:lnTo>
                <a:lnTo>
                  <a:pt x="1566" y="887"/>
                </a:lnTo>
                <a:lnTo>
                  <a:pt x="1522" y="899"/>
                </a:lnTo>
                <a:lnTo>
                  <a:pt x="1477" y="913"/>
                </a:lnTo>
                <a:lnTo>
                  <a:pt x="1433" y="928"/>
                </a:lnTo>
                <a:lnTo>
                  <a:pt x="1346" y="957"/>
                </a:lnTo>
                <a:lnTo>
                  <a:pt x="1303" y="971"/>
                </a:lnTo>
                <a:lnTo>
                  <a:pt x="1261" y="984"/>
                </a:lnTo>
                <a:lnTo>
                  <a:pt x="1221" y="994"/>
                </a:lnTo>
                <a:lnTo>
                  <a:pt x="1181" y="1003"/>
                </a:lnTo>
                <a:lnTo>
                  <a:pt x="1141" y="1011"/>
                </a:lnTo>
                <a:lnTo>
                  <a:pt x="1102" y="1014"/>
                </a:lnTo>
                <a:lnTo>
                  <a:pt x="1085" y="1015"/>
                </a:lnTo>
                <a:lnTo>
                  <a:pt x="1065" y="1014"/>
                </a:lnTo>
                <a:lnTo>
                  <a:pt x="1047" y="1014"/>
                </a:lnTo>
                <a:lnTo>
                  <a:pt x="1029" y="1011"/>
                </a:lnTo>
                <a:lnTo>
                  <a:pt x="1010" y="1008"/>
                </a:lnTo>
                <a:lnTo>
                  <a:pt x="994" y="1003"/>
                </a:lnTo>
                <a:lnTo>
                  <a:pt x="976" y="997"/>
                </a:lnTo>
                <a:lnTo>
                  <a:pt x="958" y="990"/>
                </a:lnTo>
                <a:lnTo>
                  <a:pt x="958" y="990"/>
                </a:lnTo>
                <a:lnTo>
                  <a:pt x="924" y="975"/>
                </a:lnTo>
                <a:lnTo>
                  <a:pt x="887" y="962"/>
                </a:lnTo>
                <a:lnTo>
                  <a:pt x="847" y="950"/>
                </a:lnTo>
                <a:lnTo>
                  <a:pt x="806" y="938"/>
                </a:lnTo>
                <a:lnTo>
                  <a:pt x="765" y="929"/>
                </a:lnTo>
                <a:lnTo>
                  <a:pt x="722" y="920"/>
                </a:lnTo>
                <a:lnTo>
                  <a:pt x="679" y="914"/>
                </a:lnTo>
                <a:lnTo>
                  <a:pt x="635" y="908"/>
                </a:lnTo>
                <a:lnTo>
                  <a:pt x="592" y="905"/>
                </a:lnTo>
                <a:lnTo>
                  <a:pt x="549" y="902"/>
                </a:lnTo>
                <a:lnTo>
                  <a:pt x="506" y="902"/>
                </a:lnTo>
                <a:lnTo>
                  <a:pt x="464" y="904"/>
                </a:lnTo>
                <a:lnTo>
                  <a:pt x="424" y="905"/>
                </a:lnTo>
                <a:lnTo>
                  <a:pt x="386" y="911"/>
                </a:lnTo>
                <a:lnTo>
                  <a:pt x="347" y="917"/>
                </a:lnTo>
                <a:lnTo>
                  <a:pt x="313" y="925"/>
                </a:lnTo>
                <a:lnTo>
                  <a:pt x="313" y="925"/>
                </a:lnTo>
                <a:lnTo>
                  <a:pt x="252" y="942"/>
                </a:lnTo>
                <a:lnTo>
                  <a:pt x="203" y="957"/>
                </a:lnTo>
                <a:lnTo>
                  <a:pt x="165" y="969"/>
                </a:lnTo>
                <a:lnTo>
                  <a:pt x="142" y="980"/>
                </a:lnTo>
                <a:lnTo>
                  <a:pt x="128" y="987"/>
                </a:lnTo>
                <a:lnTo>
                  <a:pt x="125" y="990"/>
                </a:lnTo>
                <a:lnTo>
                  <a:pt x="125" y="993"/>
                </a:lnTo>
                <a:lnTo>
                  <a:pt x="128" y="994"/>
                </a:lnTo>
                <a:lnTo>
                  <a:pt x="134" y="994"/>
                </a:lnTo>
                <a:lnTo>
                  <a:pt x="152" y="993"/>
                </a:lnTo>
                <a:lnTo>
                  <a:pt x="152" y="993"/>
                </a:lnTo>
                <a:lnTo>
                  <a:pt x="220" y="985"/>
                </a:lnTo>
                <a:lnTo>
                  <a:pt x="319" y="974"/>
                </a:lnTo>
                <a:lnTo>
                  <a:pt x="375" y="968"/>
                </a:lnTo>
                <a:lnTo>
                  <a:pt x="432" y="963"/>
                </a:lnTo>
                <a:lnTo>
                  <a:pt x="487" y="960"/>
                </a:lnTo>
                <a:lnTo>
                  <a:pt x="539" y="959"/>
                </a:lnTo>
                <a:lnTo>
                  <a:pt x="539" y="959"/>
                </a:lnTo>
                <a:lnTo>
                  <a:pt x="564" y="960"/>
                </a:lnTo>
                <a:lnTo>
                  <a:pt x="595" y="965"/>
                </a:lnTo>
                <a:lnTo>
                  <a:pt x="628" y="972"/>
                </a:lnTo>
                <a:lnTo>
                  <a:pt x="665" y="980"/>
                </a:lnTo>
                <a:lnTo>
                  <a:pt x="744" y="1002"/>
                </a:lnTo>
                <a:lnTo>
                  <a:pt x="829" y="1027"/>
                </a:lnTo>
                <a:lnTo>
                  <a:pt x="915" y="1052"/>
                </a:lnTo>
                <a:lnTo>
                  <a:pt x="1001" y="1075"/>
                </a:lnTo>
                <a:lnTo>
                  <a:pt x="1041" y="1084"/>
                </a:lnTo>
                <a:lnTo>
                  <a:pt x="1080" y="1091"/>
                </a:lnTo>
                <a:lnTo>
                  <a:pt x="1116" y="1097"/>
                </a:lnTo>
                <a:lnTo>
                  <a:pt x="1150" y="1100"/>
                </a:lnTo>
                <a:lnTo>
                  <a:pt x="1150" y="1100"/>
                </a:lnTo>
                <a:lnTo>
                  <a:pt x="1184" y="1100"/>
                </a:lnTo>
                <a:lnTo>
                  <a:pt x="1220" y="1097"/>
                </a:lnTo>
                <a:lnTo>
                  <a:pt x="1260" y="1093"/>
                </a:lnTo>
                <a:lnTo>
                  <a:pt x="1302" y="1087"/>
                </a:lnTo>
                <a:lnTo>
                  <a:pt x="1343" y="1079"/>
                </a:lnTo>
                <a:lnTo>
                  <a:pt x="1386" y="1070"/>
                </a:lnTo>
                <a:lnTo>
                  <a:pt x="1474" y="1051"/>
                </a:lnTo>
                <a:lnTo>
                  <a:pt x="1638" y="1011"/>
                </a:lnTo>
                <a:lnTo>
                  <a:pt x="1706" y="996"/>
                </a:lnTo>
                <a:lnTo>
                  <a:pt x="1734" y="990"/>
                </a:lnTo>
                <a:lnTo>
                  <a:pt x="1758" y="987"/>
                </a:lnTo>
                <a:lnTo>
                  <a:pt x="1758" y="987"/>
                </a:lnTo>
                <a:lnTo>
                  <a:pt x="1818" y="981"/>
                </a:lnTo>
                <a:lnTo>
                  <a:pt x="1904" y="975"/>
                </a:lnTo>
                <a:lnTo>
                  <a:pt x="1953" y="971"/>
                </a:lnTo>
                <a:lnTo>
                  <a:pt x="2005" y="965"/>
                </a:lnTo>
                <a:lnTo>
                  <a:pt x="2057" y="957"/>
                </a:lnTo>
                <a:lnTo>
                  <a:pt x="2109" y="947"/>
                </a:lnTo>
                <a:lnTo>
                  <a:pt x="2161" y="935"/>
                </a:lnTo>
                <a:lnTo>
                  <a:pt x="2186" y="928"/>
                </a:lnTo>
                <a:lnTo>
                  <a:pt x="2210" y="920"/>
                </a:lnTo>
                <a:lnTo>
                  <a:pt x="2233" y="911"/>
                </a:lnTo>
                <a:lnTo>
                  <a:pt x="2255" y="902"/>
                </a:lnTo>
                <a:lnTo>
                  <a:pt x="2276" y="892"/>
                </a:lnTo>
                <a:lnTo>
                  <a:pt x="2294" y="880"/>
                </a:lnTo>
                <a:lnTo>
                  <a:pt x="2311" y="868"/>
                </a:lnTo>
                <a:lnTo>
                  <a:pt x="2328" y="855"/>
                </a:lnTo>
                <a:lnTo>
                  <a:pt x="2341" y="841"/>
                </a:lnTo>
                <a:lnTo>
                  <a:pt x="2352" y="826"/>
                </a:lnTo>
                <a:lnTo>
                  <a:pt x="2362" y="810"/>
                </a:lnTo>
                <a:lnTo>
                  <a:pt x="2368" y="792"/>
                </a:lnTo>
                <a:lnTo>
                  <a:pt x="2372" y="773"/>
                </a:lnTo>
                <a:lnTo>
                  <a:pt x="2374" y="754"/>
                </a:lnTo>
                <a:lnTo>
                  <a:pt x="2374" y="754"/>
                </a:lnTo>
                <a:lnTo>
                  <a:pt x="2372" y="733"/>
                </a:lnTo>
                <a:lnTo>
                  <a:pt x="2371" y="713"/>
                </a:lnTo>
                <a:lnTo>
                  <a:pt x="2365" y="693"/>
                </a:lnTo>
                <a:lnTo>
                  <a:pt x="2359" y="673"/>
                </a:lnTo>
                <a:lnTo>
                  <a:pt x="2352" y="654"/>
                </a:lnTo>
                <a:lnTo>
                  <a:pt x="2343" y="635"/>
                </a:lnTo>
                <a:lnTo>
                  <a:pt x="2332" y="615"/>
                </a:lnTo>
                <a:lnTo>
                  <a:pt x="2320" y="598"/>
                </a:lnTo>
                <a:lnTo>
                  <a:pt x="2308" y="580"/>
                </a:lnTo>
                <a:lnTo>
                  <a:pt x="2294" y="562"/>
                </a:lnTo>
                <a:lnTo>
                  <a:pt x="2279" y="544"/>
                </a:lnTo>
                <a:lnTo>
                  <a:pt x="2264" y="528"/>
                </a:lnTo>
                <a:lnTo>
                  <a:pt x="2231" y="495"/>
                </a:lnTo>
                <a:lnTo>
                  <a:pt x="2195" y="464"/>
                </a:lnTo>
                <a:lnTo>
                  <a:pt x="2158" y="436"/>
                </a:lnTo>
                <a:lnTo>
                  <a:pt x="2121" y="407"/>
                </a:lnTo>
                <a:lnTo>
                  <a:pt x="2082" y="382"/>
                </a:lnTo>
                <a:lnTo>
                  <a:pt x="2047" y="360"/>
                </a:lnTo>
                <a:lnTo>
                  <a:pt x="1980" y="320"/>
                </a:lnTo>
                <a:lnTo>
                  <a:pt x="1926" y="290"/>
                </a:lnTo>
                <a:lnTo>
                  <a:pt x="1926" y="290"/>
                </a:lnTo>
                <a:lnTo>
                  <a:pt x="1882" y="266"/>
                </a:lnTo>
                <a:lnTo>
                  <a:pt x="1838" y="239"/>
                </a:lnTo>
                <a:lnTo>
                  <a:pt x="1746" y="186"/>
                </a:lnTo>
                <a:lnTo>
                  <a:pt x="1697" y="158"/>
                </a:lnTo>
                <a:lnTo>
                  <a:pt x="1641" y="129"/>
                </a:lnTo>
                <a:lnTo>
                  <a:pt x="1578" y="101"/>
                </a:lnTo>
                <a:lnTo>
                  <a:pt x="1508" y="71"/>
                </a:lnTo>
                <a:lnTo>
                  <a:pt x="1508" y="71"/>
                </a:lnTo>
                <a:lnTo>
                  <a:pt x="1446" y="46"/>
                </a:lnTo>
                <a:lnTo>
                  <a:pt x="1392" y="28"/>
                </a:lnTo>
                <a:lnTo>
                  <a:pt x="1346" y="15"/>
                </a:lnTo>
                <a:lnTo>
                  <a:pt x="1325" y="9"/>
                </a:lnTo>
                <a:lnTo>
                  <a:pt x="1305" y="6"/>
                </a:lnTo>
                <a:lnTo>
                  <a:pt x="1285" y="3"/>
                </a:lnTo>
                <a:lnTo>
                  <a:pt x="1266" y="1"/>
                </a:lnTo>
                <a:lnTo>
                  <a:pt x="1224" y="0"/>
                </a:lnTo>
                <a:lnTo>
                  <a:pt x="1180" y="1"/>
                </a:lnTo>
                <a:lnTo>
                  <a:pt x="1129" y="6"/>
                </a:lnTo>
                <a:lnTo>
                  <a:pt x="1129" y="6"/>
                </a:lnTo>
                <a:lnTo>
                  <a:pt x="1105" y="9"/>
                </a:lnTo>
                <a:lnTo>
                  <a:pt x="1077" y="13"/>
                </a:lnTo>
                <a:lnTo>
                  <a:pt x="1049" y="19"/>
                </a:lnTo>
                <a:lnTo>
                  <a:pt x="1019" y="27"/>
                </a:lnTo>
                <a:lnTo>
                  <a:pt x="988" y="36"/>
                </a:lnTo>
                <a:lnTo>
                  <a:pt x="955" y="46"/>
                </a:lnTo>
                <a:lnTo>
                  <a:pt x="922" y="58"/>
                </a:lnTo>
                <a:lnTo>
                  <a:pt x="891" y="70"/>
                </a:lnTo>
                <a:lnTo>
                  <a:pt x="858" y="83"/>
                </a:lnTo>
                <a:lnTo>
                  <a:pt x="827" y="97"/>
                </a:lnTo>
                <a:lnTo>
                  <a:pt x="797" y="111"/>
                </a:lnTo>
                <a:lnTo>
                  <a:pt x="771" y="128"/>
                </a:lnTo>
                <a:lnTo>
                  <a:pt x="744" y="144"/>
                </a:lnTo>
                <a:lnTo>
                  <a:pt x="720" y="161"/>
                </a:lnTo>
                <a:lnTo>
                  <a:pt x="699" y="177"/>
                </a:lnTo>
                <a:lnTo>
                  <a:pt x="682" y="195"/>
                </a:lnTo>
                <a:lnTo>
                  <a:pt x="682" y="195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ACE157AC-1E00-482A-9608-AF81E3BAB0FA}"/>
              </a:ext>
            </a:extLst>
          </p:cNvPr>
          <p:cNvSpPr>
            <a:spLocks/>
          </p:cNvSpPr>
          <p:nvPr/>
        </p:nvSpPr>
        <p:spPr bwMode="auto">
          <a:xfrm>
            <a:off x="6550925" y="4644824"/>
            <a:ext cx="2682163" cy="812332"/>
          </a:xfrm>
          <a:custGeom>
            <a:avLst/>
            <a:gdLst>
              <a:gd name="T0" fmla="*/ 714 w 2374"/>
              <a:gd name="T1" fmla="*/ 188 h 719"/>
              <a:gd name="T2" fmla="*/ 435 w 2374"/>
              <a:gd name="T3" fmla="*/ 252 h 719"/>
              <a:gd name="T4" fmla="*/ 194 w 2374"/>
              <a:gd name="T5" fmla="*/ 251 h 719"/>
              <a:gd name="T6" fmla="*/ 97 w 2374"/>
              <a:gd name="T7" fmla="*/ 206 h 719"/>
              <a:gd name="T8" fmla="*/ 82 w 2374"/>
              <a:gd name="T9" fmla="*/ 145 h 719"/>
              <a:gd name="T10" fmla="*/ 194 w 2374"/>
              <a:gd name="T11" fmla="*/ 64 h 719"/>
              <a:gd name="T12" fmla="*/ 317 w 2374"/>
              <a:gd name="T13" fmla="*/ 0 h 719"/>
              <a:gd name="T14" fmla="*/ 127 w 2374"/>
              <a:gd name="T15" fmla="*/ 43 h 719"/>
              <a:gd name="T16" fmla="*/ 8 w 2374"/>
              <a:gd name="T17" fmla="*/ 145 h 719"/>
              <a:gd name="T18" fmla="*/ 14 w 2374"/>
              <a:gd name="T19" fmla="*/ 226 h 719"/>
              <a:gd name="T20" fmla="*/ 185 w 2374"/>
              <a:gd name="T21" fmla="*/ 353 h 719"/>
              <a:gd name="T22" fmla="*/ 415 w 2374"/>
              <a:gd name="T23" fmla="*/ 411 h 719"/>
              <a:gd name="T24" fmla="*/ 798 w 2374"/>
              <a:gd name="T25" fmla="*/ 401 h 719"/>
              <a:gd name="T26" fmla="*/ 930 w 2374"/>
              <a:gd name="T27" fmla="*/ 453 h 719"/>
              <a:gd name="T28" fmla="*/ 829 w 2374"/>
              <a:gd name="T29" fmla="*/ 441 h 719"/>
              <a:gd name="T30" fmla="*/ 746 w 2374"/>
              <a:gd name="T31" fmla="*/ 478 h 719"/>
              <a:gd name="T32" fmla="*/ 692 w 2374"/>
              <a:gd name="T33" fmla="*/ 505 h 719"/>
              <a:gd name="T34" fmla="*/ 760 w 2374"/>
              <a:gd name="T35" fmla="*/ 520 h 719"/>
              <a:gd name="T36" fmla="*/ 677 w 2374"/>
              <a:gd name="T37" fmla="*/ 561 h 719"/>
              <a:gd name="T38" fmla="*/ 558 w 2374"/>
              <a:gd name="T39" fmla="*/ 599 h 719"/>
              <a:gd name="T40" fmla="*/ 577 w 2374"/>
              <a:gd name="T41" fmla="*/ 619 h 719"/>
              <a:gd name="T42" fmla="*/ 704 w 2374"/>
              <a:gd name="T43" fmla="*/ 613 h 719"/>
              <a:gd name="T44" fmla="*/ 696 w 2374"/>
              <a:gd name="T45" fmla="*/ 627 h 719"/>
              <a:gd name="T46" fmla="*/ 756 w 2374"/>
              <a:gd name="T47" fmla="*/ 651 h 719"/>
              <a:gd name="T48" fmla="*/ 796 w 2374"/>
              <a:gd name="T49" fmla="*/ 611 h 719"/>
              <a:gd name="T50" fmla="*/ 848 w 2374"/>
              <a:gd name="T51" fmla="*/ 545 h 719"/>
              <a:gd name="T52" fmla="*/ 982 w 2374"/>
              <a:gd name="T53" fmla="*/ 575 h 719"/>
              <a:gd name="T54" fmla="*/ 1076 w 2374"/>
              <a:gd name="T55" fmla="*/ 533 h 719"/>
              <a:gd name="T56" fmla="*/ 1099 w 2374"/>
              <a:gd name="T57" fmla="*/ 462 h 719"/>
              <a:gd name="T58" fmla="*/ 1697 w 2374"/>
              <a:gd name="T59" fmla="*/ 508 h 719"/>
              <a:gd name="T60" fmla="*/ 1669 w 2374"/>
              <a:gd name="T61" fmla="*/ 609 h 719"/>
              <a:gd name="T62" fmla="*/ 1700 w 2374"/>
              <a:gd name="T63" fmla="*/ 689 h 719"/>
              <a:gd name="T64" fmla="*/ 1760 w 2374"/>
              <a:gd name="T65" fmla="*/ 713 h 719"/>
              <a:gd name="T66" fmla="*/ 1773 w 2374"/>
              <a:gd name="T67" fmla="*/ 688 h 719"/>
              <a:gd name="T68" fmla="*/ 1834 w 2374"/>
              <a:gd name="T69" fmla="*/ 695 h 719"/>
              <a:gd name="T70" fmla="*/ 1843 w 2374"/>
              <a:gd name="T71" fmla="*/ 668 h 719"/>
              <a:gd name="T72" fmla="*/ 1880 w 2374"/>
              <a:gd name="T73" fmla="*/ 660 h 719"/>
              <a:gd name="T74" fmla="*/ 1836 w 2374"/>
              <a:gd name="T75" fmla="*/ 633 h 719"/>
              <a:gd name="T76" fmla="*/ 1856 w 2374"/>
              <a:gd name="T77" fmla="*/ 615 h 719"/>
              <a:gd name="T78" fmla="*/ 1821 w 2374"/>
              <a:gd name="T79" fmla="*/ 606 h 719"/>
              <a:gd name="T80" fmla="*/ 1803 w 2374"/>
              <a:gd name="T81" fmla="*/ 584 h 719"/>
              <a:gd name="T82" fmla="*/ 1764 w 2374"/>
              <a:gd name="T83" fmla="*/ 567 h 719"/>
              <a:gd name="T84" fmla="*/ 1856 w 2374"/>
              <a:gd name="T85" fmla="*/ 468 h 719"/>
              <a:gd name="T86" fmla="*/ 1908 w 2374"/>
              <a:gd name="T87" fmla="*/ 517 h 719"/>
              <a:gd name="T88" fmla="*/ 1969 w 2374"/>
              <a:gd name="T89" fmla="*/ 466 h 719"/>
              <a:gd name="T90" fmla="*/ 2129 w 2374"/>
              <a:gd name="T91" fmla="*/ 428 h 719"/>
              <a:gd name="T92" fmla="*/ 2329 w 2374"/>
              <a:gd name="T93" fmla="*/ 353 h 719"/>
              <a:gd name="T94" fmla="*/ 2367 w 2374"/>
              <a:gd name="T95" fmla="*/ 297 h 719"/>
              <a:gd name="T96" fmla="*/ 2358 w 2374"/>
              <a:gd name="T97" fmla="*/ 254 h 719"/>
              <a:gd name="T98" fmla="*/ 2270 w 2374"/>
              <a:gd name="T99" fmla="*/ 153 h 719"/>
              <a:gd name="T100" fmla="*/ 2207 w 2374"/>
              <a:gd name="T101" fmla="*/ 99 h 719"/>
              <a:gd name="T102" fmla="*/ 2124 w 2374"/>
              <a:gd name="T103" fmla="*/ 102 h 719"/>
              <a:gd name="T104" fmla="*/ 2035 w 2374"/>
              <a:gd name="T105" fmla="*/ 46 h 719"/>
              <a:gd name="T106" fmla="*/ 1926 w 2374"/>
              <a:gd name="T107" fmla="*/ 61 h 719"/>
              <a:gd name="T108" fmla="*/ 1908 w 2374"/>
              <a:gd name="T109" fmla="*/ 116 h 719"/>
              <a:gd name="T110" fmla="*/ 1879 w 2374"/>
              <a:gd name="T111" fmla="*/ 132 h 719"/>
              <a:gd name="T112" fmla="*/ 1766 w 2374"/>
              <a:gd name="T113" fmla="*/ 43 h 719"/>
              <a:gd name="T114" fmla="*/ 1676 w 2374"/>
              <a:gd name="T115" fmla="*/ 64 h 719"/>
              <a:gd name="T116" fmla="*/ 1336 w 2374"/>
              <a:gd name="T117" fmla="*/ 84 h 719"/>
              <a:gd name="T118" fmla="*/ 1058 w 2374"/>
              <a:gd name="T119" fmla="*/ 114 h 719"/>
              <a:gd name="T120" fmla="*/ 1013 w 2374"/>
              <a:gd name="T121" fmla="*/ 74 h 719"/>
              <a:gd name="T122" fmla="*/ 940 w 2374"/>
              <a:gd name="T123" fmla="*/ 87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74" h="719">
                <a:moveTo>
                  <a:pt x="896" y="139"/>
                </a:moveTo>
                <a:lnTo>
                  <a:pt x="896" y="139"/>
                </a:lnTo>
                <a:lnTo>
                  <a:pt x="882" y="141"/>
                </a:lnTo>
                <a:lnTo>
                  <a:pt x="845" y="150"/>
                </a:lnTo>
                <a:lnTo>
                  <a:pt x="818" y="156"/>
                </a:lnTo>
                <a:lnTo>
                  <a:pt x="787" y="165"/>
                </a:lnTo>
                <a:lnTo>
                  <a:pt x="753" y="175"/>
                </a:lnTo>
                <a:lnTo>
                  <a:pt x="714" y="188"/>
                </a:lnTo>
                <a:lnTo>
                  <a:pt x="714" y="188"/>
                </a:lnTo>
                <a:lnTo>
                  <a:pt x="638" y="214"/>
                </a:lnTo>
                <a:lnTo>
                  <a:pt x="603" y="226"/>
                </a:lnTo>
                <a:lnTo>
                  <a:pt x="567" y="234"/>
                </a:lnTo>
                <a:lnTo>
                  <a:pt x="534" y="242"/>
                </a:lnTo>
                <a:lnTo>
                  <a:pt x="500" y="246"/>
                </a:lnTo>
                <a:lnTo>
                  <a:pt x="467" y="251"/>
                </a:lnTo>
                <a:lnTo>
                  <a:pt x="435" y="252"/>
                </a:lnTo>
                <a:lnTo>
                  <a:pt x="435" y="252"/>
                </a:lnTo>
                <a:lnTo>
                  <a:pt x="402" y="252"/>
                </a:lnTo>
                <a:lnTo>
                  <a:pt x="365" y="254"/>
                </a:lnTo>
                <a:lnTo>
                  <a:pt x="326" y="257"/>
                </a:lnTo>
                <a:lnTo>
                  <a:pt x="288" y="257"/>
                </a:lnTo>
                <a:lnTo>
                  <a:pt x="249" y="257"/>
                </a:lnTo>
                <a:lnTo>
                  <a:pt x="212" y="254"/>
                </a:lnTo>
                <a:lnTo>
                  <a:pt x="194" y="251"/>
                </a:lnTo>
                <a:lnTo>
                  <a:pt x="176" y="246"/>
                </a:lnTo>
                <a:lnTo>
                  <a:pt x="160" y="240"/>
                </a:lnTo>
                <a:lnTo>
                  <a:pt x="143" y="234"/>
                </a:lnTo>
                <a:lnTo>
                  <a:pt x="143" y="234"/>
                </a:lnTo>
                <a:lnTo>
                  <a:pt x="128" y="227"/>
                </a:lnTo>
                <a:lnTo>
                  <a:pt x="116" y="220"/>
                </a:lnTo>
                <a:lnTo>
                  <a:pt x="106" y="212"/>
                </a:lnTo>
                <a:lnTo>
                  <a:pt x="97" y="206"/>
                </a:lnTo>
                <a:lnTo>
                  <a:pt x="90" y="199"/>
                </a:lnTo>
                <a:lnTo>
                  <a:pt x="84" y="191"/>
                </a:lnTo>
                <a:lnTo>
                  <a:pt x="81" y="184"/>
                </a:lnTo>
                <a:lnTo>
                  <a:pt x="78" y="176"/>
                </a:lnTo>
                <a:lnTo>
                  <a:pt x="76" y="169"/>
                </a:lnTo>
                <a:lnTo>
                  <a:pt x="78" y="162"/>
                </a:lnTo>
                <a:lnTo>
                  <a:pt x="79" y="153"/>
                </a:lnTo>
                <a:lnTo>
                  <a:pt x="82" y="145"/>
                </a:lnTo>
                <a:lnTo>
                  <a:pt x="87" y="138"/>
                </a:lnTo>
                <a:lnTo>
                  <a:pt x="91" y="130"/>
                </a:lnTo>
                <a:lnTo>
                  <a:pt x="106" y="116"/>
                </a:lnTo>
                <a:lnTo>
                  <a:pt x="106" y="116"/>
                </a:lnTo>
                <a:lnTo>
                  <a:pt x="115" y="108"/>
                </a:lnTo>
                <a:lnTo>
                  <a:pt x="127" y="99"/>
                </a:lnTo>
                <a:lnTo>
                  <a:pt x="158" y="81"/>
                </a:lnTo>
                <a:lnTo>
                  <a:pt x="194" y="64"/>
                </a:lnTo>
                <a:lnTo>
                  <a:pt x="232" y="46"/>
                </a:lnTo>
                <a:lnTo>
                  <a:pt x="296" y="16"/>
                </a:lnTo>
                <a:lnTo>
                  <a:pt x="316" y="6"/>
                </a:lnTo>
                <a:lnTo>
                  <a:pt x="320" y="3"/>
                </a:lnTo>
                <a:lnTo>
                  <a:pt x="322" y="1"/>
                </a:lnTo>
                <a:lnTo>
                  <a:pt x="322" y="1"/>
                </a:lnTo>
                <a:lnTo>
                  <a:pt x="322" y="1"/>
                </a:lnTo>
                <a:lnTo>
                  <a:pt x="317" y="0"/>
                </a:lnTo>
                <a:lnTo>
                  <a:pt x="310" y="0"/>
                </a:lnTo>
                <a:lnTo>
                  <a:pt x="283" y="1"/>
                </a:lnTo>
                <a:lnTo>
                  <a:pt x="244" y="7"/>
                </a:lnTo>
                <a:lnTo>
                  <a:pt x="224" y="12"/>
                </a:lnTo>
                <a:lnTo>
                  <a:pt x="200" y="17"/>
                </a:lnTo>
                <a:lnTo>
                  <a:pt x="176" y="25"/>
                </a:lnTo>
                <a:lnTo>
                  <a:pt x="151" y="32"/>
                </a:lnTo>
                <a:lnTo>
                  <a:pt x="127" y="43"/>
                </a:lnTo>
                <a:lnTo>
                  <a:pt x="102" y="56"/>
                </a:lnTo>
                <a:lnTo>
                  <a:pt x="79" y="69"/>
                </a:lnTo>
                <a:lnTo>
                  <a:pt x="57" y="86"/>
                </a:lnTo>
                <a:lnTo>
                  <a:pt x="38" y="104"/>
                </a:lnTo>
                <a:lnTo>
                  <a:pt x="21" y="124"/>
                </a:lnTo>
                <a:lnTo>
                  <a:pt x="21" y="124"/>
                </a:lnTo>
                <a:lnTo>
                  <a:pt x="14" y="135"/>
                </a:lnTo>
                <a:lnTo>
                  <a:pt x="8" y="145"/>
                </a:lnTo>
                <a:lnTo>
                  <a:pt x="5" y="156"/>
                </a:lnTo>
                <a:lnTo>
                  <a:pt x="2" y="166"/>
                </a:lnTo>
                <a:lnTo>
                  <a:pt x="0" y="176"/>
                </a:lnTo>
                <a:lnTo>
                  <a:pt x="0" y="187"/>
                </a:lnTo>
                <a:lnTo>
                  <a:pt x="2" y="197"/>
                </a:lnTo>
                <a:lnTo>
                  <a:pt x="5" y="206"/>
                </a:lnTo>
                <a:lnTo>
                  <a:pt x="9" y="217"/>
                </a:lnTo>
                <a:lnTo>
                  <a:pt x="14" y="226"/>
                </a:lnTo>
                <a:lnTo>
                  <a:pt x="26" y="245"/>
                </a:lnTo>
                <a:lnTo>
                  <a:pt x="42" y="263"/>
                </a:lnTo>
                <a:lnTo>
                  <a:pt x="61" y="281"/>
                </a:lnTo>
                <a:lnTo>
                  <a:pt x="84" y="297"/>
                </a:lnTo>
                <a:lnTo>
                  <a:pt x="108" y="312"/>
                </a:lnTo>
                <a:lnTo>
                  <a:pt x="131" y="327"/>
                </a:lnTo>
                <a:lnTo>
                  <a:pt x="158" y="341"/>
                </a:lnTo>
                <a:lnTo>
                  <a:pt x="185" y="353"/>
                </a:lnTo>
                <a:lnTo>
                  <a:pt x="210" y="365"/>
                </a:lnTo>
                <a:lnTo>
                  <a:pt x="259" y="386"/>
                </a:lnTo>
                <a:lnTo>
                  <a:pt x="259" y="386"/>
                </a:lnTo>
                <a:lnTo>
                  <a:pt x="285" y="394"/>
                </a:lnTo>
                <a:lnTo>
                  <a:pt x="314" y="399"/>
                </a:lnTo>
                <a:lnTo>
                  <a:pt x="346" y="405"/>
                </a:lnTo>
                <a:lnTo>
                  <a:pt x="380" y="408"/>
                </a:lnTo>
                <a:lnTo>
                  <a:pt x="415" y="411"/>
                </a:lnTo>
                <a:lnTo>
                  <a:pt x="453" y="413"/>
                </a:lnTo>
                <a:lnTo>
                  <a:pt x="528" y="413"/>
                </a:lnTo>
                <a:lnTo>
                  <a:pt x="600" y="411"/>
                </a:lnTo>
                <a:lnTo>
                  <a:pt x="664" y="408"/>
                </a:lnTo>
                <a:lnTo>
                  <a:pt x="749" y="404"/>
                </a:lnTo>
                <a:lnTo>
                  <a:pt x="749" y="404"/>
                </a:lnTo>
                <a:lnTo>
                  <a:pt x="772" y="402"/>
                </a:lnTo>
                <a:lnTo>
                  <a:pt x="798" y="401"/>
                </a:lnTo>
                <a:lnTo>
                  <a:pt x="847" y="394"/>
                </a:lnTo>
                <a:lnTo>
                  <a:pt x="899" y="383"/>
                </a:lnTo>
                <a:lnTo>
                  <a:pt x="899" y="383"/>
                </a:lnTo>
                <a:lnTo>
                  <a:pt x="917" y="420"/>
                </a:lnTo>
                <a:lnTo>
                  <a:pt x="928" y="444"/>
                </a:lnTo>
                <a:lnTo>
                  <a:pt x="931" y="451"/>
                </a:lnTo>
                <a:lnTo>
                  <a:pt x="931" y="453"/>
                </a:lnTo>
                <a:lnTo>
                  <a:pt x="930" y="453"/>
                </a:lnTo>
                <a:lnTo>
                  <a:pt x="930" y="453"/>
                </a:lnTo>
                <a:lnTo>
                  <a:pt x="917" y="449"/>
                </a:lnTo>
                <a:lnTo>
                  <a:pt x="891" y="443"/>
                </a:lnTo>
                <a:lnTo>
                  <a:pt x="875" y="440"/>
                </a:lnTo>
                <a:lnTo>
                  <a:pt x="859" y="438"/>
                </a:lnTo>
                <a:lnTo>
                  <a:pt x="844" y="438"/>
                </a:lnTo>
                <a:lnTo>
                  <a:pt x="829" y="441"/>
                </a:lnTo>
                <a:lnTo>
                  <a:pt x="829" y="441"/>
                </a:lnTo>
                <a:lnTo>
                  <a:pt x="808" y="446"/>
                </a:lnTo>
                <a:lnTo>
                  <a:pt x="796" y="450"/>
                </a:lnTo>
                <a:lnTo>
                  <a:pt x="786" y="456"/>
                </a:lnTo>
                <a:lnTo>
                  <a:pt x="772" y="466"/>
                </a:lnTo>
                <a:lnTo>
                  <a:pt x="772" y="466"/>
                </a:lnTo>
                <a:lnTo>
                  <a:pt x="766" y="469"/>
                </a:lnTo>
                <a:lnTo>
                  <a:pt x="760" y="472"/>
                </a:lnTo>
                <a:lnTo>
                  <a:pt x="746" y="478"/>
                </a:lnTo>
                <a:lnTo>
                  <a:pt x="713" y="486"/>
                </a:lnTo>
                <a:lnTo>
                  <a:pt x="699" y="489"/>
                </a:lnTo>
                <a:lnTo>
                  <a:pt x="691" y="493"/>
                </a:lnTo>
                <a:lnTo>
                  <a:pt x="688" y="496"/>
                </a:lnTo>
                <a:lnTo>
                  <a:pt x="686" y="498"/>
                </a:lnTo>
                <a:lnTo>
                  <a:pt x="688" y="501"/>
                </a:lnTo>
                <a:lnTo>
                  <a:pt x="692" y="505"/>
                </a:lnTo>
                <a:lnTo>
                  <a:pt x="692" y="505"/>
                </a:lnTo>
                <a:lnTo>
                  <a:pt x="701" y="511"/>
                </a:lnTo>
                <a:lnTo>
                  <a:pt x="713" y="514"/>
                </a:lnTo>
                <a:lnTo>
                  <a:pt x="725" y="517"/>
                </a:lnTo>
                <a:lnTo>
                  <a:pt x="735" y="518"/>
                </a:lnTo>
                <a:lnTo>
                  <a:pt x="754" y="520"/>
                </a:lnTo>
                <a:lnTo>
                  <a:pt x="762" y="520"/>
                </a:lnTo>
                <a:lnTo>
                  <a:pt x="762" y="520"/>
                </a:lnTo>
                <a:lnTo>
                  <a:pt x="760" y="520"/>
                </a:lnTo>
                <a:lnTo>
                  <a:pt x="760" y="520"/>
                </a:lnTo>
                <a:lnTo>
                  <a:pt x="760" y="518"/>
                </a:lnTo>
                <a:lnTo>
                  <a:pt x="762" y="517"/>
                </a:lnTo>
                <a:lnTo>
                  <a:pt x="763" y="517"/>
                </a:lnTo>
                <a:lnTo>
                  <a:pt x="762" y="517"/>
                </a:lnTo>
                <a:lnTo>
                  <a:pt x="705" y="547"/>
                </a:lnTo>
                <a:lnTo>
                  <a:pt x="705" y="547"/>
                </a:lnTo>
                <a:lnTo>
                  <a:pt x="677" y="561"/>
                </a:lnTo>
                <a:lnTo>
                  <a:pt x="653" y="573"/>
                </a:lnTo>
                <a:lnTo>
                  <a:pt x="633" y="582"/>
                </a:lnTo>
                <a:lnTo>
                  <a:pt x="616" y="590"/>
                </a:lnTo>
                <a:lnTo>
                  <a:pt x="592" y="596"/>
                </a:lnTo>
                <a:lnTo>
                  <a:pt x="585" y="599"/>
                </a:lnTo>
                <a:lnTo>
                  <a:pt x="585" y="599"/>
                </a:lnTo>
                <a:lnTo>
                  <a:pt x="570" y="597"/>
                </a:lnTo>
                <a:lnTo>
                  <a:pt x="558" y="599"/>
                </a:lnTo>
                <a:lnTo>
                  <a:pt x="555" y="599"/>
                </a:lnTo>
                <a:lnTo>
                  <a:pt x="554" y="600"/>
                </a:lnTo>
                <a:lnTo>
                  <a:pt x="554" y="600"/>
                </a:lnTo>
                <a:lnTo>
                  <a:pt x="555" y="602"/>
                </a:lnTo>
                <a:lnTo>
                  <a:pt x="558" y="605"/>
                </a:lnTo>
                <a:lnTo>
                  <a:pt x="566" y="611"/>
                </a:lnTo>
                <a:lnTo>
                  <a:pt x="577" y="619"/>
                </a:lnTo>
                <a:lnTo>
                  <a:pt x="577" y="619"/>
                </a:lnTo>
                <a:lnTo>
                  <a:pt x="613" y="625"/>
                </a:lnTo>
                <a:lnTo>
                  <a:pt x="613" y="625"/>
                </a:lnTo>
                <a:lnTo>
                  <a:pt x="625" y="627"/>
                </a:lnTo>
                <a:lnTo>
                  <a:pt x="638" y="625"/>
                </a:lnTo>
                <a:lnTo>
                  <a:pt x="668" y="621"/>
                </a:lnTo>
                <a:lnTo>
                  <a:pt x="693" y="615"/>
                </a:lnTo>
                <a:lnTo>
                  <a:pt x="704" y="613"/>
                </a:lnTo>
                <a:lnTo>
                  <a:pt x="704" y="613"/>
                </a:lnTo>
                <a:lnTo>
                  <a:pt x="691" y="619"/>
                </a:lnTo>
                <a:lnTo>
                  <a:pt x="683" y="624"/>
                </a:lnTo>
                <a:lnTo>
                  <a:pt x="680" y="627"/>
                </a:lnTo>
                <a:lnTo>
                  <a:pt x="680" y="630"/>
                </a:lnTo>
                <a:lnTo>
                  <a:pt x="680" y="630"/>
                </a:lnTo>
                <a:lnTo>
                  <a:pt x="683" y="630"/>
                </a:lnTo>
                <a:lnTo>
                  <a:pt x="686" y="630"/>
                </a:lnTo>
                <a:lnTo>
                  <a:pt x="696" y="627"/>
                </a:lnTo>
                <a:lnTo>
                  <a:pt x="728" y="612"/>
                </a:lnTo>
                <a:lnTo>
                  <a:pt x="772" y="590"/>
                </a:lnTo>
                <a:lnTo>
                  <a:pt x="772" y="590"/>
                </a:lnTo>
                <a:lnTo>
                  <a:pt x="768" y="600"/>
                </a:lnTo>
                <a:lnTo>
                  <a:pt x="760" y="624"/>
                </a:lnTo>
                <a:lnTo>
                  <a:pt x="757" y="637"/>
                </a:lnTo>
                <a:lnTo>
                  <a:pt x="756" y="646"/>
                </a:lnTo>
                <a:lnTo>
                  <a:pt x="756" y="651"/>
                </a:lnTo>
                <a:lnTo>
                  <a:pt x="757" y="652"/>
                </a:lnTo>
                <a:lnTo>
                  <a:pt x="759" y="654"/>
                </a:lnTo>
                <a:lnTo>
                  <a:pt x="760" y="654"/>
                </a:lnTo>
                <a:lnTo>
                  <a:pt x="760" y="654"/>
                </a:lnTo>
                <a:lnTo>
                  <a:pt x="768" y="649"/>
                </a:lnTo>
                <a:lnTo>
                  <a:pt x="774" y="642"/>
                </a:lnTo>
                <a:lnTo>
                  <a:pt x="787" y="625"/>
                </a:lnTo>
                <a:lnTo>
                  <a:pt x="796" y="611"/>
                </a:lnTo>
                <a:lnTo>
                  <a:pt x="799" y="605"/>
                </a:lnTo>
                <a:lnTo>
                  <a:pt x="799" y="605"/>
                </a:lnTo>
                <a:lnTo>
                  <a:pt x="802" y="618"/>
                </a:lnTo>
                <a:lnTo>
                  <a:pt x="805" y="625"/>
                </a:lnTo>
                <a:lnTo>
                  <a:pt x="807" y="628"/>
                </a:lnTo>
                <a:lnTo>
                  <a:pt x="808" y="628"/>
                </a:lnTo>
                <a:lnTo>
                  <a:pt x="808" y="628"/>
                </a:lnTo>
                <a:lnTo>
                  <a:pt x="848" y="545"/>
                </a:lnTo>
                <a:lnTo>
                  <a:pt x="848" y="545"/>
                </a:lnTo>
                <a:lnTo>
                  <a:pt x="865" y="553"/>
                </a:lnTo>
                <a:lnTo>
                  <a:pt x="882" y="560"/>
                </a:lnTo>
                <a:lnTo>
                  <a:pt x="908" y="567"/>
                </a:lnTo>
                <a:lnTo>
                  <a:pt x="934" y="573"/>
                </a:lnTo>
                <a:lnTo>
                  <a:pt x="951" y="575"/>
                </a:lnTo>
                <a:lnTo>
                  <a:pt x="966" y="575"/>
                </a:lnTo>
                <a:lnTo>
                  <a:pt x="982" y="575"/>
                </a:lnTo>
                <a:lnTo>
                  <a:pt x="997" y="573"/>
                </a:lnTo>
                <a:lnTo>
                  <a:pt x="1013" y="569"/>
                </a:lnTo>
                <a:lnTo>
                  <a:pt x="1030" y="564"/>
                </a:lnTo>
                <a:lnTo>
                  <a:pt x="1030" y="564"/>
                </a:lnTo>
                <a:lnTo>
                  <a:pt x="1044" y="557"/>
                </a:lnTo>
                <a:lnTo>
                  <a:pt x="1056" y="550"/>
                </a:lnTo>
                <a:lnTo>
                  <a:pt x="1068" y="542"/>
                </a:lnTo>
                <a:lnTo>
                  <a:pt x="1076" y="533"/>
                </a:lnTo>
                <a:lnTo>
                  <a:pt x="1083" y="526"/>
                </a:lnTo>
                <a:lnTo>
                  <a:pt x="1089" y="517"/>
                </a:lnTo>
                <a:lnTo>
                  <a:pt x="1094" y="508"/>
                </a:lnTo>
                <a:lnTo>
                  <a:pt x="1097" y="501"/>
                </a:lnTo>
                <a:lnTo>
                  <a:pt x="1099" y="486"/>
                </a:lnTo>
                <a:lnTo>
                  <a:pt x="1101" y="474"/>
                </a:lnTo>
                <a:lnTo>
                  <a:pt x="1099" y="462"/>
                </a:lnTo>
                <a:lnTo>
                  <a:pt x="1099" y="462"/>
                </a:lnTo>
                <a:lnTo>
                  <a:pt x="1294" y="484"/>
                </a:lnTo>
                <a:lnTo>
                  <a:pt x="1450" y="499"/>
                </a:lnTo>
                <a:lnTo>
                  <a:pt x="1516" y="505"/>
                </a:lnTo>
                <a:lnTo>
                  <a:pt x="1565" y="508"/>
                </a:lnTo>
                <a:lnTo>
                  <a:pt x="1565" y="508"/>
                </a:lnTo>
                <a:lnTo>
                  <a:pt x="1629" y="509"/>
                </a:lnTo>
                <a:lnTo>
                  <a:pt x="1672" y="509"/>
                </a:lnTo>
                <a:lnTo>
                  <a:pt x="1697" y="508"/>
                </a:lnTo>
                <a:lnTo>
                  <a:pt x="1705" y="506"/>
                </a:lnTo>
                <a:lnTo>
                  <a:pt x="1705" y="506"/>
                </a:lnTo>
                <a:lnTo>
                  <a:pt x="1699" y="518"/>
                </a:lnTo>
                <a:lnTo>
                  <a:pt x="1687" y="547"/>
                </a:lnTo>
                <a:lnTo>
                  <a:pt x="1674" y="581"/>
                </a:lnTo>
                <a:lnTo>
                  <a:pt x="1671" y="596"/>
                </a:lnTo>
                <a:lnTo>
                  <a:pt x="1669" y="609"/>
                </a:lnTo>
                <a:lnTo>
                  <a:pt x="1669" y="609"/>
                </a:lnTo>
                <a:lnTo>
                  <a:pt x="1669" y="619"/>
                </a:lnTo>
                <a:lnTo>
                  <a:pt x="1672" y="631"/>
                </a:lnTo>
                <a:lnTo>
                  <a:pt x="1676" y="645"/>
                </a:lnTo>
                <a:lnTo>
                  <a:pt x="1681" y="657"/>
                </a:lnTo>
                <a:lnTo>
                  <a:pt x="1691" y="677"/>
                </a:lnTo>
                <a:lnTo>
                  <a:pt x="1696" y="685"/>
                </a:lnTo>
                <a:lnTo>
                  <a:pt x="1700" y="689"/>
                </a:lnTo>
                <a:lnTo>
                  <a:pt x="1700" y="689"/>
                </a:lnTo>
                <a:lnTo>
                  <a:pt x="1714" y="698"/>
                </a:lnTo>
                <a:lnTo>
                  <a:pt x="1733" y="712"/>
                </a:lnTo>
                <a:lnTo>
                  <a:pt x="1743" y="716"/>
                </a:lnTo>
                <a:lnTo>
                  <a:pt x="1751" y="719"/>
                </a:lnTo>
                <a:lnTo>
                  <a:pt x="1755" y="719"/>
                </a:lnTo>
                <a:lnTo>
                  <a:pt x="1757" y="718"/>
                </a:lnTo>
                <a:lnTo>
                  <a:pt x="1758" y="716"/>
                </a:lnTo>
                <a:lnTo>
                  <a:pt x="1760" y="713"/>
                </a:lnTo>
                <a:lnTo>
                  <a:pt x="1760" y="713"/>
                </a:lnTo>
                <a:lnTo>
                  <a:pt x="1758" y="706"/>
                </a:lnTo>
                <a:lnTo>
                  <a:pt x="1757" y="698"/>
                </a:lnTo>
                <a:lnTo>
                  <a:pt x="1751" y="686"/>
                </a:lnTo>
                <a:lnTo>
                  <a:pt x="1745" y="679"/>
                </a:lnTo>
                <a:lnTo>
                  <a:pt x="1742" y="676"/>
                </a:lnTo>
                <a:lnTo>
                  <a:pt x="1742" y="676"/>
                </a:lnTo>
                <a:lnTo>
                  <a:pt x="1773" y="688"/>
                </a:lnTo>
                <a:lnTo>
                  <a:pt x="1801" y="697"/>
                </a:lnTo>
                <a:lnTo>
                  <a:pt x="1830" y="704"/>
                </a:lnTo>
                <a:lnTo>
                  <a:pt x="1830" y="704"/>
                </a:lnTo>
                <a:lnTo>
                  <a:pt x="1834" y="704"/>
                </a:lnTo>
                <a:lnTo>
                  <a:pt x="1837" y="704"/>
                </a:lnTo>
                <a:lnTo>
                  <a:pt x="1839" y="703"/>
                </a:lnTo>
                <a:lnTo>
                  <a:pt x="1839" y="701"/>
                </a:lnTo>
                <a:lnTo>
                  <a:pt x="1834" y="695"/>
                </a:lnTo>
                <a:lnTo>
                  <a:pt x="1827" y="689"/>
                </a:lnTo>
                <a:lnTo>
                  <a:pt x="1807" y="674"/>
                </a:lnTo>
                <a:lnTo>
                  <a:pt x="1801" y="668"/>
                </a:lnTo>
                <a:lnTo>
                  <a:pt x="1800" y="666"/>
                </a:lnTo>
                <a:lnTo>
                  <a:pt x="1800" y="666"/>
                </a:lnTo>
                <a:lnTo>
                  <a:pt x="1804" y="666"/>
                </a:lnTo>
                <a:lnTo>
                  <a:pt x="1813" y="666"/>
                </a:lnTo>
                <a:lnTo>
                  <a:pt x="1843" y="668"/>
                </a:lnTo>
                <a:lnTo>
                  <a:pt x="1858" y="668"/>
                </a:lnTo>
                <a:lnTo>
                  <a:pt x="1871" y="668"/>
                </a:lnTo>
                <a:lnTo>
                  <a:pt x="1880" y="667"/>
                </a:lnTo>
                <a:lnTo>
                  <a:pt x="1883" y="666"/>
                </a:lnTo>
                <a:lnTo>
                  <a:pt x="1885" y="664"/>
                </a:lnTo>
                <a:lnTo>
                  <a:pt x="1885" y="664"/>
                </a:lnTo>
                <a:lnTo>
                  <a:pt x="1883" y="661"/>
                </a:lnTo>
                <a:lnTo>
                  <a:pt x="1880" y="660"/>
                </a:lnTo>
                <a:lnTo>
                  <a:pt x="1873" y="654"/>
                </a:lnTo>
                <a:lnTo>
                  <a:pt x="1859" y="649"/>
                </a:lnTo>
                <a:lnTo>
                  <a:pt x="1846" y="645"/>
                </a:lnTo>
                <a:lnTo>
                  <a:pt x="1819" y="639"/>
                </a:lnTo>
                <a:lnTo>
                  <a:pt x="1807" y="636"/>
                </a:lnTo>
                <a:lnTo>
                  <a:pt x="1807" y="636"/>
                </a:lnTo>
                <a:lnTo>
                  <a:pt x="1816" y="636"/>
                </a:lnTo>
                <a:lnTo>
                  <a:pt x="1836" y="633"/>
                </a:lnTo>
                <a:lnTo>
                  <a:pt x="1846" y="631"/>
                </a:lnTo>
                <a:lnTo>
                  <a:pt x="1855" y="628"/>
                </a:lnTo>
                <a:lnTo>
                  <a:pt x="1859" y="624"/>
                </a:lnTo>
                <a:lnTo>
                  <a:pt x="1861" y="622"/>
                </a:lnTo>
                <a:lnTo>
                  <a:pt x="1861" y="619"/>
                </a:lnTo>
                <a:lnTo>
                  <a:pt x="1861" y="619"/>
                </a:lnTo>
                <a:lnTo>
                  <a:pt x="1859" y="616"/>
                </a:lnTo>
                <a:lnTo>
                  <a:pt x="1856" y="615"/>
                </a:lnTo>
                <a:lnTo>
                  <a:pt x="1849" y="613"/>
                </a:lnTo>
                <a:lnTo>
                  <a:pt x="1839" y="613"/>
                </a:lnTo>
                <a:lnTo>
                  <a:pt x="1828" y="615"/>
                </a:lnTo>
                <a:lnTo>
                  <a:pt x="1807" y="619"/>
                </a:lnTo>
                <a:lnTo>
                  <a:pt x="1797" y="621"/>
                </a:lnTo>
                <a:lnTo>
                  <a:pt x="1797" y="621"/>
                </a:lnTo>
                <a:lnTo>
                  <a:pt x="1806" y="616"/>
                </a:lnTo>
                <a:lnTo>
                  <a:pt x="1821" y="606"/>
                </a:lnTo>
                <a:lnTo>
                  <a:pt x="1827" y="600"/>
                </a:lnTo>
                <a:lnTo>
                  <a:pt x="1831" y="596"/>
                </a:lnTo>
                <a:lnTo>
                  <a:pt x="1831" y="593"/>
                </a:lnTo>
                <a:lnTo>
                  <a:pt x="1830" y="591"/>
                </a:lnTo>
                <a:lnTo>
                  <a:pt x="1827" y="588"/>
                </a:lnTo>
                <a:lnTo>
                  <a:pt x="1822" y="587"/>
                </a:lnTo>
                <a:lnTo>
                  <a:pt x="1822" y="587"/>
                </a:lnTo>
                <a:lnTo>
                  <a:pt x="1803" y="584"/>
                </a:lnTo>
                <a:lnTo>
                  <a:pt x="1787" y="582"/>
                </a:lnTo>
                <a:lnTo>
                  <a:pt x="1770" y="581"/>
                </a:lnTo>
                <a:lnTo>
                  <a:pt x="1770" y="581"/>
                </a:lnTo>
                <a:lnTo>
                  <a:pt x="1767" y="581"/>
                </a:lnTo>
                <a:lnTo>
                  <a:pt x="1764" y="578"/>
                </a:lnTo>
                <a:lnTo>
                  <a:pt x="1763" y="576"/>
                </a:lnTo>
                <a:lnTo>
                  <a:pt x="1763" y="573"/>
                </a:lnTo>
                <a:lnTo>
                  <a:pt x="1764" y="567"/>
                </a:lnTo>
                <a:lnTo>
                  <a:pt x="1767" y="561"/>
                </a:lnTo>
                <a:lnTo>
                  <a:pt x="1767" y="561"/>
                </a:lnTo>
                <a:lnTo>
                  <a:pt x="1787" y="539"/>
                </a:lnTo>
                <a:lnTo>
                  <a:pt x="1815" y="508"/>
                </a:lnTo>
                <a:lnTo>
                  <a:pt x="1843" y="480"/>
                </a:lnTo>
                <a:lnTo>
                  <a:pt x="1852" y="471"/>
                </a:lnTo>
                <a:lnTo>
                  <a:pt x="1856" y="468"/>
                </a:lnTo>
                <a:lnTo>
                  <a:pt x="1856" y="468"/>
                </a:lnTo>
                <a:lnTo>
                  <a:pt x="1858" y="469"/>
                </a:lnTo>
                <a:lnTo>
                  <a:pt x="1859" y="472"/>
                </a:lnTo>
                <a:lnTo>
                  <a:pt x="1861" y="483"/>
                </a:lnTo>
                <a:lnTo>
                  <a:pt x="1862" y="496"/>
                </a:lnTo>
                <a:lnTo>
                  <a:pt x="1882" y="475"/>
                </a:lnTo>
                <a:lnTo>
                  <a:pt x="1882" y="475"/>
                </a:lnTo>
                <a:lnTo>
                  <a:pt x="1898" y="501"/>
                </a:lnTo>
                <a:lnTo>
                  <a:pt x="1908" y="517"/>
                </a:lnTo>
                <a:lnTo>
                  <a:pt x="1913" y="521"/>
                </a:lnTo>
                <a:lnTo>
                  <a:pt x="1913" y="521"/>
                </a:lnTo>
                <a:lnTo>
                  <a:pt x="1914" y="521"/>
                </a:lnTo>
                <a:lnTo>
                  <a:pt x="1914" y="521"/>
                </a:lnTo>
                <a:lnTo>
                  <a:pt x="1916" y="517"/>
                </a:lnTo>
                <a:lnTo>
                  <a:pt x="1922" y="509"/>
                </a:lnTo>
                <a:lnTo>
                  <a:pt x="1941" y="492"/>
                </a:lnTo>
                <a:lnTo>
                  <a:pt x="1969" y="466"/>
                </a:lnTo>
                <a:lnTo>
                  <a:pt x="1969" y="502"/>
                </a:lnTo>
                <a:lnTo>
                  <a:pt x="1987" y="477"/>
                </a:lnTo>
                <a:lnTo>
                  <a:pt x="1992" y="505"/>
                </a:lnTo>
                <a:lnTo>
                  <a:pt x="2026" y="466"/>
                </a:lnTo>
                <a:lnTo>
                  <a:pt x="2027" y="481"/>
                </a:lnTo>
                <a:lnTo>
                  <a:pt x="2068" y="451"/>
                </a:lnTo>
                <a:lnTo>
                  <a:pt x="2068" y="451"/>
                </a:lnTo>
                <a:lnTo>
                  <a:pt x="2129" y="428"/>
                </a:lnTo>
                <a:lnTo>
                  <a:pt x="2182" y="410"/>
                </a:lnTo>
                <a:lnTo>
                  <a:pt x="2209" y="401"/>
                </a:lnTo>
                <a:lnTo>
                  <a:pt x="2233" y="394"/>
                </a:lnTo>
                <a:lnTo>
                  <a:pt x="2233" y="394"/>
                </a:lnTo>
                <a:lnTo>
                  <a:pt x="2256" y="386"/>
                </a:lnTo>
                <a:lnTo>
                  <a:pt x="2282" y="377"/>
                </a:lnTo>
                <a:lnTo>
                  <a:pt x="2307" y="365"/>
                </a:lnTo>
                <a:lnTo>
                  <a:pt x="2329" y="353"/>
                </a:lnTo>
                <a:lnTo>
                  <a:pt x="2350" y="340"/>
                </a:lnTo>
                <a:lnTo>
                  <a:pt x="2365" y="328"/>
                </a:lnTo>
                <a:lnTo>
                  <a:pt x="2369" y="322"/>
                </a:lnTo>
                <a:lnTo>
                  <a:pt x="2372" y="318"/>
                </a:lnTo>
                <a:lnTo>
                  <a:pt x="2374" y="313"/>
                </a:lnTo>
                <a:lnTo>
                  <a:pt x="2372" y="309"/>
                </a:lnTo>
                <a:lnTo>
                  <a:pt x="2372" y="309"/>
                </a:lnTo>
                <a:lnTo>
                  <a:pt x="2367" y="297"/>
                </a:lnTo>
                <a:lnTo>
                  <a:pt x="2364" y="286"/>
                </a:lnTo>
                <a:lnTo>
                  <a:pt x="2361" y="278"/>
                </a:lnTo>
                <a:lnTo>
                  <a:pt x="2358" y="269"/>
                </a:lnTo>
                <a:lnTo>
                  <a:pt x="2358" y="269"/>
                </a:lnTo>
                <a:lnTo>
                  <a:pt x="2356" y="264"/>
                </a:lnTo>
                <a:lnTo>
                  <a:pt x="2356" y="261"/>
                </a:lnTo>
                <a:lnTo>
                  <a:pt x="2358" y="257"/>
                </a:lnTo>
                <a:lnTo>
                  <a:pt x="2358" y="254"/>
                </a:lnTo>
                <a:lnTo>
                  <a:pt x="2355" y="249"/>
                </a:lnTo>
                <a:lnTo>
                  <a:pt x="2352" y="245"/>
                </a:lnTo>
                <a:lnTo>
                  <a:pt x="2346" y="237"/>
                </a:lnTo>
                <a:lnTo>
                  <a:pt x="2346" y="237"/>
                </a:lnTo>
                <a:lnTo>
                  <a:pt x="2306" y="193"/>
                </a:lnTo>
                <a:lnTo>
                  <a:pt x="2273" y="159"/>
                </a:lnTo>
                <a:lnTo>
                  <a:pt x="2273" y="159"/>
                </a:lnTo>
                <a:lnTo>
                  <a:pt x="2270" y="153"/>
                </a:lnTo>
                <a:lnTo>
                  <a:pt x="2264" y="145"/>
                </a:lnTo>
                <a:lnTo>
                  <a:pt x="2252" y="127"/>
                </a:lnTo>
                <a:lnTo>
                  <a:pt x="2243" y="117"/>
                </a:lnTo>
                <a:lnTo>
                  <a:pt x="2234" y="110"/>
                </a:lnTo>
                <a:lnTo>
                  <a:pt x="2222" y="102"/>
                </a:lnTo>
                <a:lnTo>
                  <a:pt x="2215" y="101"/>
                </a:lnTo>
                <a:lnTo>
                  <a:pt x="2207" y="99"/>
                </a:lnTo>
                <a:lnTo>
                  <a:pt x="2207" y="99"/>
                </a:lnTo>
                <a:lnTo>
                  <a:pt x="2187" y="96"/>
                </a:lnTo>
                <a:lnTo>
                  <a:pt x="2175" y="96"/>
                </a:lnTo>
                <a:lnTo>
                  <a:pt x="2167" y="98"/>
                </a:lnTo>
                <a:lnTo>
                  <a:pt x="2155" y="99"/>
                </a:lnTo>
                <a:lnTo>
                  <a:pt x="2155" y="99"/>
                </a:lnTo>
                <a:lnTo>
                  <a:pt x="2140" y="99"/>
                </a:lnTo>
                <a:lnTo>
                  <a:pt x="2130" y="102"/>
                </a:lnTo>
                <a:lnTo>
                  <a:pt x="2124" y="102"/>
                </a:lnTo>
                <a:lnTo>
                  <a:pt x="2120" y="101"/>
                </a:lnTo>
                <a:lnTo>
                  <a:pt x="2114" y="99"/>
                </a:lnTo>
                <a:lnTo>
                  <a:pt x="2106" y="96"/>
                </a:lnTo>
                <a:lnTo>
                  <a:pt x="2106" y="96"/>
                </a:lnTo>
                <a:lnTo>
                  <a:pt x="2087" y="84"/>
                </a:lnTo>
                <a:lnTo>
                  <a:pt x="2065" y="68"/>
                </a:lnTo>
                <a:lnTo>
                  <a:pt x="2035" y="46"/>
                </a:lnTo>
                <a:lnTo>
                  <a:pt x="2035" y="46"/>
                </a:lnTo>
                <a:lnTo>
                  <a:pt x="2029" y="44"/>
                </a:lnTo>
                <a:lnTo>
                  <a:pt x="2022" y="44"/>
                </a:lnTo>
                <a:lnTo>
                  <a:pt x="2013" y="43"/>
                </a:lnTo>
                <a:lnTo>
                  <a:pt x="1987" y="52"/>
                </a:lnTo>
                <a:lnTo>
                  <a:pt x="1986" y="67"/>
                </a:lnTo>
                <a:lnTo>
                  <a:pt x="1946" y="50"/>
                </a:lnTo>
                <a:lnTo>
                  <a:pt x="1950" y="65"/>
                </a:lnTo>
                <a:lnTo>
                  <a:pt x="1926" y="61"/>
                </a:lnTo>
                <a:lnTo>
                  <a:pt x="1925" y="80"/>
                </a:lnTo>
                <a:lnTo>
                  <a:pt x="1903" y="86"/>
                </a:lnTo>
                <a:lnTo>
                  <a:pt x="1903" y="86"/>
                </a:lnTo>
                <a:lnTo>
                  <a:pt x="1906" y="89"/>
                </a:lnTo>
                <a:lnTo>
                  <a:pt x="1910" y="98"/>
                </a:lnTo>
                <a:lnTo>
                  <a:pt x="1911" y="104"/>
                </a:lnTo>
                <a:lnTo>
                  <a:pt x="1911" y="110"/>
                </a:lnTo>
                <a:lnTo>
                  <a:pt x="1908" y="116"/>
                </a:lnTo>
                <a:lnTo>
                  <a:pt x="1903" y="121"/>
                </a:lnTo>
                <a:lnTo>
                  <a:pt x="1903" y="121"/>
                </a:lnTo>
                <a:lnTo>
                  <a:pt x="1897" y="127"/>
                </a:lnTo>
                <a:lnTo>
                  <a:pt x="1894" y="132"/>
                </a:lnTo>
                <a:lnTo>
                  <a:pt x="1891" y="135"/>
                </a:lnTo>
                <a:lnTo>
                  <a:pt x="1888" y="136"/>
                </a:lnTo>
                <a:lnTo>
                  <a:pt x="1883" y="135"/>
                </a:lnTo>
                <a:lnTo>
                  <a:pt x="1879" y="132"/>
                </a:lnTo>
                <a:lnTo>
                  <a:pt x="1862" y="116"/>
                </a:lnTo>
                <a:lnTo>
                  <a:pt x="1862" y="116"/>
                </a:lnTo>
                <a:lnTo>
                  <a:pt x="1840" y="92"/>
                </a:lnTo>
                <a:lnTo>
                  <a:pt x="1827" y="78"/>
                </a:lnTo>
                <a:lnTo>
                  <a:pt x="1813" y="68"/>
                </a:lnTo>
                <a:lnTo>
                  <a:pt x="1798" y="58"/>
                </a:lnTo>
                <a:lnTo>
                  <a:pt x="1782" y="49"/>
                </a:lnTo>
                <a:lnTo>
                  <a:pt x="1766" y="43"/>
                </a:lnTo>
                <a:lnTo>
                  <a:pt x="1746" y="40"/>
                </a:lnTo>
                <a:lnTo>
                  <a:pt x="1746" y="40"/>
                </a:lnTo>
                <a:lnTo>
                  <a:pt x="1730" y="38"/>
                </a:lnTo>
                <a:lnTo>
                  <a:pt x="1715" y="41"/>
                </a:lnTo>
                <a:lnTo>
                  <a:pt x="1703" y="44"/>
                </a:lnTo>
                <a:lnTo>
                  <a:pt x="1693" y="50"/>
                </a:lnTo>
                <a:lnTo>
                  <a:pt x="1684" y="58"/>
                </a:lnTo>
                <a:lnTo>
                  <a:pt x="1676" y="64"/>
                </a:lnTo>
                <a:lnTo>
                  <a:pt x="1671" y="69"/>
                </a:lnTo>
                <a:lnTo>
                  <a:pt x="1665" y="72"/>
                </a:lnTo>
                <a:lnTo>
                  <a:pt x="1665" y="72"/>
                </a:lnTo>
                <a:lnTo>
                  <a:pt x="1657" y="74"/>
                </a:lnTo>
                <a:lnTo>
                  <a:pt x="1644" y="75"/>
                </a:lnTo>
                <a:lnTo>
                  <a:pt x="1601" y="78"/>
                </a:lnTo>
                <a:lnTo>
                  <a:pt x="1473" y="83"/>
                </a:lnTo>
                <a:lnTo>
                  <a:pt x="1336" y="84"/>
                </a:lnTo>
                <a:lnTo>
                  <a:pt x="1241" y="87"/>
                </a:lnTo>
                <a:lnTo>
                  <a:pt x="1241" y="87"/>
                </a:lnTo>
                <a:lnTo>
                  <a:pt x="1152" y="95"/>
                </a:lnTo>
                <a:lnTo>
                  <a:pt x="1122" y="98"/>
                </a:lnTo>
                <a:lnTo>
                  <a:pt x="1105" y="101"/>
                </a:lnTo>
                <a:lnTo>
                  <a:pt x="1105" y="101"/>
                </a:lnTo>
                <a:lnTo>
                  <a:pt x="1077" y="108"/>
                </a:lnTo>
                <a:lnTo>
                  <a:pt x="1058" y="114"/>
                </a:lnTo>
                <a:lnTo>
                  <a:pt x="1058" y="114"/>
                </a:lnTo>
                <a:lnTo>
                  <a:pt x="1055" y="107"/>
                </a:lnTo>
                <a:lnTo>
                  <a:pt x="1050" y="98"/>
                </a:lnTo>
                <a:lnTo>
                  <a:pt x="1043" y="90"/>
                </a:lnTo>
                <a:lnTo>
                  <a:pt x="1034" y="83"/>
                </a:lnTo>
                <a:lnTo>
                  <a:pt x="1028" y="78"/>
                </a:lnTo>
                <a:lnTo>
                  <a:pt x="1022" y="75"/>
                </a:lnTo>
                <a:lnTo>
                  <a:pt x="1013" y="74"/>
                </a:lnTo>
                <a:lnTo>
                  <a:pt x="1006" y="72"/>
                </a:lnTo>
                <a:lnTo>
                  <a:pt x="995" y="72"/>
                </a:lnTo>
                <a:lnTo>
                  <a:pt x="985" y="72"/>
                </a:lnTo>
                <a:lnTo>
                  <a:pt x="985" y="72"/>
                </a:lnTo>
                <a:lnTo>
                  <a:pt x="972" y="75"/>
                </a:lnTo>
                <a:lnTo>
                  <a:pt x="961" y="78"/>
                </a:lnTo>
                <a:lnTo>
                  <a:pt x="951" y="83"/>
                </a:lnTo>
                <a:lnTo>
                  <a:pt x="940" y="87"/>
                </a:lnTo>
                <a:lnTo>
                  <a:pt x="933" y="93"/>
                </a:lnTo>
                <a:lnTo>
                  <a:pt x="925" y="99"/>
                </a:lnTo>
                <a:lnTo>
                  <a:pt x="914" y="110"/>
                </a:lnTo>
                <a:lnTo>
                  <a:pt x="905" y="121"/>
                </a:lnTo>
                <a:lnTo>
                  <a:pt x="900" y="130"/>
                </a:lnTo>
                <a:lnTo>
                  <a:pt x="896" y="139"/>
                </a:lnTo>
                <a:lnTo>
                  <a:pt x="896" y="13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677BDFD0-2F46-42FA-A6E3-8C7891EDDECD}"/>
              </a:ext>
            </a:extLst>
          </p:cNvPr>
          <p:cNvSpPr>
            <a:spLocks/>
          </p:cNvSpPr>
          <p:nvPr/>
        </p:nvSpPr>
        <p:spPr bwMode="auto">
          <a:xfrm>
            <a:off x="672911" y="4103678"/>
            <a:ext cx="2732277" cy="1682558"/>
          </a:xfrm>
          <a:custGeom>
            <a:avLst/>
            <a:gdLst>
              <a:gd name="T0" fmla="*/ 1825 w 1999"/>
              <a:gd name="T1" fmla="*/ 1 h 1231"/>
              <a:gd name="T2" fmla="*/ 1732 w 1999"/>
              <a:gd name="T3" fmla="*/ 56 h 1231"/>
              <a:gd name="T4" fmla="*/ 1374 w 1999"/>
              <a:gd name="T5" fmla="*/ 256 h 1231"/>
              <a:gd name="T6" fmla="*/ 1261 w 1999"/>
              <a:gd name="T7" fmla="*/ 328 h 1231"/>
              <a:gd name="T8" fmla="*/ 1176 w 1999"/>
              <a:gd name="T9" fmla="*/ 349 h 1231"/>
              <a:gd name="T10" fmla="*/ 1153 w 1999"/>
              <a:gd name="T11" fmla="*/ 333 h 1231"/>
              <a:gd name="T12" fmla="*/ 1148 w 1999"/>
              <a:gd name="T13" fmla="*/ 321 h 1231"/>
              <a:gd name="T14" fmla="*/ 1096 w 1999"/>
              <a:gd name="T15" fmla="*/ 357 h 1231"/>
              <a:gd name="T16" fmla="*/ 1042 w 1999"/>
              <a:gd name="T17" fmla="*/ 366 h 1231"/>
              <a:gd name="T18" fmla="*/ 1051 w 1999"/>
              <a:gd name="T19" fmla="*/ 383 h 1231"/>
              <a:gd name="T20" fmla="*/ 1084 w 1999"/>
              <a:gd name="T21" fmla="*/ 406 h 1231"/>
              <a:gd name="T22" fmla="*/ 891 w 1999"/>
              <a:gd name="T23" fmla="*/ 498 h 1231"/>
              <a:gd name="T24" fmla="*/ 813 w 1999"/>
              <a:gd name="T25" fmla="*/ 528 h 1231"/>
              <a:gd name="T26" fmla="*/ 669 w 1999"/>
              <a:gd name="T27" fmla="*/ 654 h 1231"/>
              <a:gd name="T28" fmla="*/ 583 w 1999"/>
              <a:gd name="T29" fmla="*/ 718 h 1231"/>
              <a:gd name="T30" fmla="*/ 510 w 1999"/>
              <a:gd name="T31" fmla="*/ 862 h 1231"/>
              <a:gd name="T32" fmla="*/ 404 w 1999"/>
              <a:gd name="T33" fmla="*/ 1046 h 1231"/>
              <a:gd name="T34" fmla="*/ 284 w 1999"/>
              <a:gd name="T35" fmla="*/ 1158 h 1231"/>
              <a:gd name="T36" fmla="*/ 220 w 1999"/>
              <a:gd name="T37" fmla="*/ 1165 h 1231"/>
              <a:gd name="T38" fmla="*/ 113 w 1999"/>
              <a:gd name="T39" fmla="*/ 1130 h 1231"/>
              <a:gd name="T40" fmla="*/ 21 w 1999"/>
              <a:gd name="T41" fmla="*/ 1127 h 1231"/>
              <a:gd name="T42" fmla="*/ 13 w 1999"/>
              <a:gd name="T43" fmla="*/ 1141 h 1231"/>
              <a:gd name="T44" fmla="*/ 9 w 1999"/>
              <a:gd name="T45" fmla="*/ 1168 h 1231"/>
              <a:gd name="T46" fmla="*/ 76 w 1999"/>
              <a:gd name="T47" fmla="*/ 1216 h 1231"/>
              <a:gd name="T48" fmla="*/ 214 w 1999"/>
              <a:gd name="T49" fmla="*/ 1229 h 1231"/>
              <a:gd name="T50" fmla="*/ 360 w 1999"/>
              <a:gd name="T51" fmla="*/ 1167 h 1231"/>
              <a:gd name="T52" fmla="*/ 459 w 1999"/>
              <a:gd name="T53" fmla="*/ 1076 h 1231"/>
              <a:gd name="T54" fmla="*/ 616 w 1999"/>
              <a:gd name="T55" fmla="*/ 816 h 1231"/>
              <a:gd name="T56" fmla="*/ 732 w 1999"/>
              <a:gd name="T57" fmla="*/ 713 h 1231"/>
              <a:gd name="T58" fmla="*/ 938 w 1999"/>
              <a:gd name="T59" fmla="*/ 618 h 1231"/>
              <a:gd name="T60" fmla="*/ 1065 w 1999"/>
              <a:gd name="T61" fmla="*/ 603 h 1231"/>
              <a:gd name="T62" fmla="*/ 1090 w 1999"/>
              <a:gd name="T63" fmla="*/ 666 h 1231"/>
              <a:gd name="T64" fmla="*/ 1037 w 1999"/>
              <a:gd name="T65" fmla="*/ 713 h 1231"/>
              <a:gd name="T66" fmla="*/ 1023 w 1999"/>
              <a:gd name="T67" fmla="*/ 740 h 1231"/>
              <a:gd name="T68" fmla="*/ 999 w 1999"/>
              <a:gd name="T69" fmla="*/ 764 h 1231"/>
              <a:gd name="T70" fmla="*/ 943 w 1999"/>
              <a:gd name="T71" fmla="*/ 773 h 1231"/>
              <a:gd name="T72" fmla="*/ 974 w 1999"/>
              <a:gd name="T73" fmla="*/ 795 h 1231"/>
              <a:gd name="T74" fmla="*/ 976 w 1999"/>
              <a:gd name="T75" fmla="*/ 831 h 1231"/>
              <a:gd name="T76" fmla="*/ 1029 w 1999"/>
              <a:gd name="T77" fmla="*/ 810 h 1231"/>
              <a:gd name="T78" fmla="*/ 1053 w 1999"/>
              <a:gd name="T79" fmla="*/ 822 h 1231"/>
              <a:gd name="T80" fmla="*/ 1078 w 1999"/>
              <a:gd name="T81" fmla="*/ 850 h 1231"/>
              <a:gd name="T82" fmla="*/ 1102 w 1999"/>
              <a:gd name="T83" fmla="*/ 810 h 1231"/>
              <a:gd name="T84" fmla="*/ 1087 w 1999"/>
              <a:gd name="T85" fmla="*/ 768 h 1231"/>
              <a:gd name="T86" fmla="*/ 1106 w 1999"/>
              <a:gd name="T87" fmla="*/ 734 h 1231"/>
              <a:gd name="T88" fmla="*/ 1176 w 1999"/>
              <a:gd name="T89" fmla="*/ 682 h 1231"/>
              <a:gd name="T90" fmla="*/ 1243 w 1999"/>
              <a:gd name="T91" fmla="*/ 584 h 1231"/>
              <a:gd name="T92" fmla="*/ 1416 w 1999"/>
              <a:gd name="T93" fmla="*/ 519 h 1231"/>
              <a:gd name="T94" fmla="*/ 1561 w 1999"/>
              <a:gd name="T95" fmla="*/ 412 h 1231"/>
              <a:gd name="T96" fmla="*/ 1597 w 1999"/>
              <a:gd name="T97" fmla="*/ 406 h 1231"/>
              <a:gd name="T98" fmla="*/ 1634 w 1999"/>
              <a:gd name="T99" fmla="*/ 441 h 1231"/>
              <a:gd name="T100" fmla="*/ 1786 w 1999"/>
              <a:gd name="T101" fmla="*/ 458 h 1231"/>
              <a:gd name="T102" fmla="*/ 1826 w 1999"/>
              <a:gd name="T103" fmla="*/ 428 h 1231"/>
              <a:gd name="T104" fmla="*/ 1804 w 1999"/>
              <a:gd name="T105" fmla="*/ 413 h 1231"/>
              <a:gd name="T106" fmla="*/ 1692 w 1999"/>
              <a:gd name="T107" fmla="*/ 413 h 1231"/>
              <a:gd name="T108" fmla="*/ 1673 w 1999"/>
              <a:gd name="T109" fmla="*/ 380 h 1231"/>
              <a:gd name="T110" fmla="*/ 1685 w 1999"/>
              <a:gd name="T111" fmla="*/ 315 h 1231"/>
              <a:gd name="T112" fmla="*/ 1673 w 1999"/>
              <a:gd name="T113" fmla="*/ 285 h 1231"/>
              <a:gd name="T114" fmla="*/ 1730 w 1999"/>
              <a:gd name="T115" fmla="*/ 259 h 1231"/>
              <a:gd name="T116" fmla="*/ 1868 w 1999"/>
              <a:gd name="T117" fmla="*/ 215 h 1231"/>
              <a:gd name="T118" fmla="*/ 1951 w 1999"/>
              <a:gd name="T119" fmla="*/ 120 h 1231"/>
              <a:gd name="T120" fmla="*/ 1997 w 1999"/>
              <a:gd name="T121" fmla="*/ 33 h 1231"/>
              <a:gd name="T122" fmla="*/ 1904 w 1999"/>
              <a:gd name="T123" fmla="*/ 10 h 1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99" h="1231">
                <a:moveTo>
                  <a:pt x="1904" y="10"/>
                </a:moveTo>
                <a:lnTo>
                  <a:pt x="1904" y="10"/>
                </a:lnTo>
                <a:lnTo>
                  <a:pt x="1883" y="6"/>
                </a:lnTo>
                <a:lnTo>
                  <a:pt x="1865" y="1"/>
                </a:lnTo>
                <a:lnTo>
                  <a:pt x="1846" y="0"/>
                </a:lnTo>
                <a:lnTo>
                  <a:pt x="1825" y="1"/>
                </a:lnTo>
                <a:lnTo>
                  <a:pt x="1825" y="1"/>
                </a:lnTo>
                <a:lnTo>
                  <a:pt x="1813" y="4"/>
                </a:lnTo>
                <a:lnTo>
                  <a:pt x="1799" y="9"/>
                </a:lnTo>
                <a:lnTo>
                  <a:pt x="1786" y="15"/>
                </a:lnTo>
                <a:lnTo>
                  <a:pt x="1774" y="22"/>
                </a:lnTo>
                <a:lnTo>
                  <a:pt x="1750" y="39"/>
                </a:lnTo>
                <a:lnTo>
                  <a:pt x="1732" y="56"/>
                </a:lnTo>
                <a:lnTo>
                  <a:pt x="1732" y="56"/>
                </a:lnTo>
                <a:lnTo>
                  <a:pt x="1718" y="67"/>
                </a:lnTo>
                <a:lnTo>
                  <a:pt x="1691" y="83"/>
                </a:lnTo>
                <a:lnTo>
                  <a:pt x="1611" y="131"/>
                </a:lnTo>
                <a:lnTo>
                  <a:pt x="1512" y="184"/>
                </a:lnTo>
                <a:lnTo>
                  <a:pt x="1414" y="235"/>
                </a:lnTo>
                <a:lnTo>
                  <a:pt x="1414" y="235"/>
                </a:lnTo>
                <a:lnTo>
                  <a:pt x="1374" y="256"/>
                </a:lnTo>
                <a:lnTo>
                  <a:pt x="1341" y="273"/>
                </a:lnTo>
                <a:lnTo>
                  <a:pt x="1318" y="288"/>
                </a:lnTo>
                <a:lnTo>
                  <a:pt x="1298" y="302"/>
                </a:lnTo>
                <a:lnTo>
                  <a:pt x="1274" y="319"/>
                </a:lnTo>
                <a:lnTo>
                  <a:pt x="1267" y="325"/>
                </a:lnTo>
                <a:lnTo>
                  <a:pt x="1261" y="328"/>
                </a:lnTo>
                <a:lnTo>
                  <a:pt x="1261" y="328"/>
                </a:lnTo>
                <a:lnTo>
                  <a:pt x="1239" y="337"/>
                </a:lnTo>
                <a:lnTo>
                  <a:pt x="1206" y="351"/>
                </a:lnTo>
                <a:lnTo>
                  <a:pt x="1161" y="366"/>
                </a:lnTo>
                <a:lnTo>
                  <a:pt x="1161" y="366"/>
                </a:lnTo>
                <a:lnTo>
                  <a:pt x="1166" y="363"/>
                </a:lnTo>
                <a:lnTo>
                  <a:pt x="1173" y="354"/>
                </a:lnTo>
                <a:lnTo>
                  <a:pt x="1176" y="349"/>
                </a:lnTo>
                <a:lnTo>
                  <a:pt x="1179" y="345"/>
                </a:lnTo>
                <a:lnTo>
                  <a:pt x="1179" y="340"/>
                </a:lnTo>
                <a:lnTo>
                  <a:pt x="1176" y="337"/>
                </a:lnTo>
                <a:lnTo>
                  <a:pt x="1176" y="337"/>
                </a:lnTo>
                <a:lnTo>
                  <a:pt x="1160" y="334"/>
                </a:lnTo>
                <a:lnTo>
                  <a:pt x="1153" y="333"/>
                </a:lnTo>
                <a:lnTo>
                  <a:pt x="1153" y="333"/>
                </a:lnTo>
                <a:lnTo>
                  <a:pt x="1154" y="331"/>
                </a:lnTo>
                <a:lnTo>
                  <a:pt x="1157" y="330"/>
                </a:lnTo>
                <a:lnTo>
                  <a:pt x="1157" y="328"/>
                </a:lnTo>
                <a:lnTo>
                  <a:pt x="1155" y="325"/>
                </a:lnTo>
                <a:lnTo>
                  <a:pt x="1153" y="324"/>
                </a:lnTo>
                <a:lnTo>
                  <a:pt x="1148" y="321"/>
                </a:lnTo>
                <a:lnTo>
                  <a:pt x="1148" y="321"/>
                </a:lnTo>
                <a:lnTo>
                  <a:pt x="1138" y="318"/>
                </a:lnTo>
                <a:lnTo>
                  <a:pt x="1135" y="318"/>
                </a:lnTo>
                <a:lnTo>
                  <a:pt x="1132" y="319"/>
                </a:lnTo>
                <a:lnTo>
                  <a:pt x="1123" y="327"/>
                </a:lnTo>
                <a:lnTo>
                  <a:pt x="1111" y="342"/>
                </a:lnTo>
                <a:lnTo>
                  <a:pt x="1111" y="342"/>
                </a:lnTo>
                <a:lnTo>
                  <a:pt x="1096" y="357"/>
                </a:lnTo>
                <a:lnTo>
                  <a:pt x="1087" y="366"/>
                </a:lnTo>
                <a:lnTo>
                  <a:pt x="1080" y="370"/>
                </a:lnTo>
                <a:lnTo>
                  <a:pt x="1080" y="370"/>
                </a:lnTo>
                <a:lnTo>
                  <a:pt x="1072" y="369"/>
                </a:lnTo>
                <a:lnTo>
                  <a:pt x="1057" y="366"/>
                </a:lnTo>
                <a:lnTo>
                  <a:pt x="1050" y="366"/>
                </a:lnTo>
                <a:lnTo>
                  <a:pt x="1042" y="366"/>
                </a:lnTo>
                <a:lnTo>
                  <a:pt x="1038" y="367"/>
                </a:lnTo>
                <a:lnTo>
                  <a:pt x="1037" y="369"/>
                </a:lnTo>
                <a:lnTo>
                  <a:pt x="1037" y="370"/>
                </a:lnTo>
                <a:lnTo>
                  <a:pt x="1037" y="370"/>
                </a:lnTo>
                <a:lnTo>
                  <a:pt x="1038" y="374"/>
                </a:lnTo>
                <a:lnTo>
                  <a:pt x="1041" y="377"/>
                </a:lnTo>
                <a:lnTo>
                  <a:pt x="1051" y="383"/>
                </a:lnTo>
                <a:lnTo>
                  <a:pt x="1071" y="391"/>
                </a:lnTo>
                <a:lnTo>
                  <a:pt x="1071" y="391"/>
                </a:lnTo>
                <a:lnTo>
                  <a:pt x="1075" y="392"/>
                </a:lnTo>
                <a:lnTo>
                  <a:pt x="1078" y="395"/>
                </a:lnTo>
                <a:lnTo>
                  <a:pt x="1080" y="398"/>
                </a:lnTo>
                <a:lnTo>
                  <a:pt x="1084" y="406"/>
                </a:lnTo>
                <a:lnTo>
                  <a:pt x="1084" y="406"/>
                </a:lnTo>
                <a:lnTo>
                  <a:pt x="1083" y="409"/>
                </a:lnTo>
                <a:lnTo>
                  <a:pt x="1078" y="413"/>
                </a:lnTo>
                <a:lnTo>
                  <a:pt x="1059" y="424"/>
                </a:lnTo>
                <a:lnTo>
                  <a:pt x="1032" y="438"/>
                </a:lnTo>
                <a:lnTo>
                  <a:pt x="999" y="453"/>
                </a:lnTo>
                <a:lnTo>
                  <a:pt x="932" y="480"/>
                </a:lnTo>
                <a:lnTo>
                  <a:pt x="891" y="498"/>
                </a:lnTo>
                <a:lnTo>
                  <a:pt x="891" y="498"/>
                </a:lnTo>
                <a:lnTo>
                  <a:pt x="868" y="507"/>
                </a:lnTo>
                <a:lnTo>
                  <a:pt x="843" y="516"/>
                </a:lnTo>
                <a:lnTo>
                  <a:pt x="822" y="523"/>
                </a:lnTo>
                <a:lnTo>
                  <a:pt x="816" y="526"/>
                </a:lnTo>
                <a:lnTo>
                  <a:pt x="813" y="528"/>
                </a:lnTo>
                <a:lnTo>
                  <a:pt x="813" y="528"/>
                </a:lnTo>
                <a:lnTo>
                  <a:pt x="803" y="539"/>
                </a:lnTo>
                <a:lnTo>
                  <a:pt x="779" y="563"/>
                </a:lnTo>
                <a:lnTo>
                  <a:pt x="732" y="609"/>
                </a:lnTo>
                <a:lnTo>
                  <a:pt x="732" y="609"/>
                </a:lnTo>
                <a:lnTo>
                  <a:pt x="715" y="623"/>
                </a:lnTo>
                <a:lnTo>
                  <a:pt x="693" y="638"/>
                </a:lnTo>
                <a:lnTo>
                  <a:pt x="669" y="654"/>
                </a:lnTo>
                <a:lnTo>
                  <a:pt x="647" y="672"/>
                </a:lnTo>
                <a:lnTo>
                  <a:pt x="647" y="672"/>
                </a:lnTo>
                <a:lnTo>
                  <a:pt x="636" y="679"/>
                </a:lnTo>
                <a:lnTo>
                  <a:pt x="623" y="688"/>
                </a:lnTo>
                <a:lnTo>
                  <a:pt x="610" y="697"/>
                </a:lnTo>
                <a:lnTo>
                  <a:pt x="596" y="706"/>
                </a:lnTo>
                <a:lnTo>
                  <a:pt x="583" y="718"/>
                </a:lnTo>
                <a:lnTo>
                  <a:pt x="568" y="733"/>
                </a:lnTo>
                <a:lnTo>
                  <a:pt x="555" y="752"/>
                </a:lnTo>
                <a:lnTo>
                  <a:pt x="541" y="777"/>
                </a:lnTo>
                <a:lnTo>
                  <a:pt x="541" y="777"/>
                </a:lnTo>
                <a:lnTo>
                  <a:pt x="529" y="804"/>
                </a:lnTo>
                <a:lnTo>
                  <a:pt x="519" y="832"/>
                </a:lnTo>
                <a:lnTo>
                  <a:pt x="510" y="862"/>
                </a:lnTo>
                <a:lnTo>
                  <a:pt x="498" y="893"/>
                </a:lnTo>
                <a:lnTo>
                  <a:pt x="483" y="926"/>
                </a:lnTo>
                <a:lnTo>
                  <a:pt x="464" y="963"/>
                </a:lnTo>
                <a:lnTo>
                  <a:pt x="452" y="982"/>
                </a:lnTo>
                <a:lnTo>
                  <a:pt x="439" y="1003"/>
                </a:lnTo>
                <a:lnTo>
                  <a:pt x="422" y="1024"/>
                </a:lnTo>
                <a:lnTo>
                  <a:pt x="404" y="1046"/>
                </a:lnTo>
                <a:lnTo>
                  <a:pt x="404" y="1046"/>
                </a:lnTo>
                <a:lnTo>
                  <a:pt x="369" y="1086"/>
                </a:lnTo>
                <a:lnTo>
                  <a:pt x="338" y="1118"/>
                </a:lnTo>
                <a:lnTo>
                  <a:pt x="323" y="1131"/>
                </a:lnTo>
                <a:lnTo>
                  <a:pt x="309" y="1141"/>
                </a:lnTo>
                <a:lnTo>
                  <a:pt x="296" y="1150"/>
                </a:lnTo>
                <a:lnTo>
                  <a:pt x="284" y="1158"/>
                </a:lnTo>
                <a:lnTo>
                  <a:pt x="274" y="1162"/>
                </a:lnTo>
                <a:lnTo>
                  <a:pt x="262" y="1167"/>
                </a:lnTo>
                <a:lnTo>
                  <a:pt x="253" y="1170"/>
                </a:lnTo>
                <a:lnTo>
                  <a:pt x="244" y="1170"/>
                </a:lnTo>
                <a:lnTo>
                  <a:pt x="235" y="1170"/>
                </a:lnTo>
                <a:lnTo>
                  <a:pt x="228" y="1168"/>
                </a:lnTo>
                <a:lnTo>
                  <a:pt x="220" y="1165"/>
                </a:lnTo>
                <a:lnTo>
                  <a:pt x="214" y="1161"/>
                </a:lnTo>
                <a:lnTo>
                  <a:pt x="214" y="1161"/>
                </a:lnTo>
                <a:lnTo>
                  <a:pt x="207" y="1156"/>
                </a:lnTo>
                <a:lnTo>
                  <a:pt x="198" y="1152"/>
                </a:lnTo>
                <a:lnTo>
                  <a:pt x="174" y="1143"/>
                </a:lnTo>
                <a:lnTo>
                  <a:pt x="144" y="1135"/>
                </a:lnTo>
                <a:lnTo>
                  <a:pt x="113" y="1130"/>
                </a:lnTo>
                <a:lnTo>
                  <a:pt x="83" y="1124"/>
                </a:lnTo>
                <a:lnTo>
                  <a:pt x="56" y="1121"/>
                </a:lnTo>
                <a:lnTo>
                  <a:pt x="36" y="1121"/>
                </a:lnTo>
                <a:lnTo>
                  <a:pt x="30" y="1122"/>
                </a:lnTo>
                <a:lnTo>
                  <a:pt x="25" y="1124"/>
                </a:lnTo>
                <a:lnTo>
                  <a:pt x="25" y="1124"/>
                </a:lnTo>
                <a:lnTo>
                  <a:pt x="21" y="1127"/>
                </a:lnTo>
                <a:lnTo>
                  <a:pt x="18" y="1130"/>
                </a:lnTo>
                <a:lnTo>
                  <a:pt x="16" y="1133"/>
                </a:lnTo>
                <a:lnTo>
                  <a:pt x="16" y="1135"/>
                </a:lnTo>
                <a:lnTo>
                  <a:pt x="16" y="1138"/>
                </a:lnTo>
                <a:lnTo>
                  <a:pt x="18" y="1140"/>
                </a:lnTo>
                <a:lnTo>
                  <a:pt x="18" y="1140"/>
                </a:lnTo>
                <a:lnTo>
                  <a:pt x="13" y="1141"/>
                </a:lnTo>
                <a:lnTo>
                  <a:pt x="6" y="1147"/>
                </a:lnTo>
                <a:lnTo>
                  <a:pt x="1" y="1150"/>
                </a:lnTo>
                <a:lnTo>
                  <a:pt x="0" y="1155"/>
                </a:lnTo>
                <a:lnTo>
                  <a:pt x="0" y="1158"/>
                </a:lnTo>
                <a:lnTo>
                  <a:pt x="4" y="1162"/>
                </a:lnTo>
                <a:lnTo>
                  <a:pt x="4" y="1162"/>
                </a:lnTo>
                <a:lnTo>
                  <a:pt x="9" y="1168"/>
                </a:lnTo>
                <a:lnTo>
                  <a:pt x="15" y="1176"/>
                </a:lnTo>
                <a:lnTo>
                  <a:pt x="19" y="1183"/>
                </a:lnTo>
                <a:lnTo>
                  <a:pt x="28" y="1192"/>
                </a:lnTo>
                <a:lnTo>
                  <a:pt x="39" y="1201"/>
                </a:lnTo>
                <a:lnTo>
                  <a:pt x="55" y="1210"/>
                </a:lnTo>
                <a:lnTo>
                  <a:pt x="64" y="1213"/>
                </a:lnTo>
                <a:lnTo>
                  <a:pt x="76" y="1216"/>
                </a:lnTo>
                <a:lnTo>
                  <a:pt x="89" y="1219"/>
                </a:lnTo>
                <a:lnTo>
                  <a:pt x="104" y="1220"/>
                </a:lnTo>
                <a:lnTo>
                  <a:pt x="104" y="1220"/>
                </a:lnTo>
                <a:lnTo>
                  <a:pt x="159" y="1228"/>
                </a:lnTo>
                <a:lnTo>
                  <a:pt x="180" y="1229"/>
                </a:lnTo>
                <a:lnTo>
                  <a:pt x="198" y="1231"/>
                </a:lnTo>
                <a:lnTo>
                  <a:pt x="214" y="1229"/>
                </a:lnTo>
                <a:lnTo>
                  <a:pt x="230" y="1226"/>
                </a:lnTo>
                <a:lnTo>
                  <a:pt x="248" y="1220"/>
                </a:lnTo>
                <a:lnTo>
                  <a:pt x="269" y="1210"/>
                </a:lnTo>
                <a:lnTo>
                  <a:pt x="269" y="1210"/>
                </a:lnTo>
                <a:lnTo>
                  <a:pt x="305" y="1192"/>
                </a:lnTo>
                <a:lnTo>
                  <a:pt x="330" y="1180"/>
                </a:lnTo>
                <a:lnTo>
                  <a:pt x="360" y="1167"/>
                </a:lnTo>
                <a:lnTo>
                  <a:pt x="379" y="1155"/>
                </a:lnTo>
                <a:lnTo>
                  <a:pt x="403" y="1140"/>
                </a:lnTo>
                <a:lnTo>
                  <a:pt x="403" y="1140"/>
                </a:lnTo>
                <a:lnTo>
                  <a:pt x="416" y="1130"/>
                </a:lnTo>
                <a:lnTo>
                  <a:pt x="431" y="1115"/>
                </a:lnTo>
                <a:lnTo>
                  <a:pt x="445" y="1097"/>
                </a:lnTo>
                <a:lnTo>
                  <a:pt x="459" y="1076"/>
                </a:lnTo>
                <a:lnTo>
                  <a:pt x="473" y="1054"/>
                </a:lnTo>
                <a:lnTo>
                  <a:pt x="488" y="1028"/>
                </a:lnTo>
                <a:lnTo>
                  <a:pt x="517" y="975"/>
                </a:lnTo>
                <a:lnTo>
                  <a:pt x="549" y="918"/>
                </a:lnTo>
                <a:lnTo>
                  <a:pt x="581" y="865"/>
                </a:lnTo>
                <a:lnTo>
                  <a:pt x="599" y="840"/>
                </a:lnTo>
                <a:lnTo>
                  <a:pt x="616" y="816"/>
                </a:lnTo>
                <a:lnTo>
                  <a:pt x="635" y="794"/>
                </a:lnTo>
                <a:lnTo>
                  <a:pt x="653" y="774"/>
                </a:lnTo>
                <a:lnTo>
                  <a:pt x="653" y="774"/>
                </a:lnTo>
                <a:lnTo>
                  <a:pt x="672" y="758"/>
                </a:lnTo>
                <a:lnTo>
                  <a:pt x="691" y="742"/>
                </a:lnTo>
                <a:lnTo>
                  <a:pt x="711" y="727"/>
                </a:lnTo>
                <a:lnTo>
                  <a:pt x="732" y="713"/>
                </a:lnTo>
                <a:lnTo>
                  <a:pt x="772" y="688"/>
                </a:lnTo>
                <a:lnTo>
                  <a:pt x="810" y="667"/>
                </a:lnTo>
                <a:lnTo>
                  <a:pt x="849" y="651"/>
                </a:lnTo>
                <a:lnTo>
                  <a:pt x="883" y="636"/>
                </a:lnTo>
                <a:lnTo>
                  <a:pt x="913" y="626"/>
                </a:lnTo>
                <a:lnTo>
                  <a:pt x="938" y="618"/>
                </a:lnTo>
                <a:lnTo>
                  <a:pt x="938" y="618"/>
                </a:lnTo>
                <a:lnTo>
                  <a:pt x="981" y="608"/>
                </a:lnTo>
                <a:lnTo>
                  <a:pt x="1020" y="600"/>
                </a:lnTo>
                <a:lnTo>
                  <a:pt x="1037" y="599"/>
                </a:lnTo>
                <a:lnTo>
                  <a:pt x="1050" y="599"/>
                </a:lnTo>
                <a:lnTo>
                  <a:pt x="1059" y="600"/>
                </a:lnTo>
                <a:lnTo>
                  <a:pt x="1062" y="602"/>
                </a:lnTo>
                <a:lnTo>
                  <a:pt x="1065" y="603"/>
                </a:lnTo>
                <a:lnTo>
                  <a:pt x="1065" y="603"/>
                </a:lnTo>
                <a:lnTo>
                  <a:pt x="1069" y="609"/>
                </a:lnTo>
                <a:lnTo>
                  <a:pt x="1072" y="617"/>
                </a:lnTo>
                <a:lnTo>
                  <a:pt x="1081" y="636"/>
                </a:lnTo>
                <a:lnTo>
                  <a:pt x="1087" y="655"/>
                </a:lnTo>
                <a:lnTo>
                  <a:pt x="1090" y="666"/>
                </a:lnTo>
                <a:lnTo>
                  <a:pt x="1090" y="666"/>
                </a:lnTo>
                <a:lnTo>
                  <a:pt x="1089" y="672"/>
                </a:lnTo>
                <a:lnTo>
                  <a:pt x="1084" y="679"/>
                </a:lnTo>
                <a:lnTo>
                  <a:pt x="1077" y="688"/>
                </a:lnTo>
                <a:lnTo>
                  <a:pt x="1071" y="693"/>
                </a:lnTo>
                <a:lnTo>
                  <a:pt x="1065" y="697"/>
                </a:lnTo>
                <a:lnTo>
                  <a:pt x="1065" y="697"/>
                </a:lnTo>
                <a:lnTo>
                  <a:pt x="1037" y="713"/>
                </a:lnTo>
                <a:lnTo>
                  <a:pt x="1031" y="716"/>
                </a:lnTo>
                <a:lnTo>
                  <a:pt x="1026" y="721"/>
                </a:lnTo>
                <a:lnTo>
                  <a:pt x="1023" y="727"/>
                </a:lnTo>
                <a:lnTo>
                  <a:pt x="1022" y="731"/>
                </a:lnTo>
                <a:lnTo>
                  <a:pt x="1022" y="731"/>
                </a:lnTo>
                <a:lnTo>
                  <a:pt x="1022" y="736"/>
                </a:lnTo>
                <a:lnTo>
                  <a:pt x="1023" y="740"/>
                </a:lnTo>
                <a:lnTo>
                  <a:pt x="1028" y="745"/>
                </a:lnTo>
                <a:lnTo>
                  <a:pt x="1029" y="748"/>
                </a:lnTo>
                <a:lnTo>
                  <a:pt x="1026" y="751"/>
                </a:lnTo>
                <a:lnTo>
                  <a:pt x="1022" y="753"/>
                </a:lnTo>
                <a:lnTo>
                  <a:pt x="1011" y="759"/>
                </a:lnTo>
                <a:lnTo>
                  <a:pt x="1011" y="759"/>
                </a:lnTo>
                <a:lnTo>
                  <a:pt x="999" y="764"/>
                </a:lnTo>
                <a:lnTo>
                  <a:pt x="986" y="767"/>
                </a:lnTo>
                <a:lnTo>
                  <a:pt x="974" y="767"/>
                </a:lnTo>
                <a:lnTo>
                  <a:pt x="962" y="767"/>
                </a:lnTo>
                <a:lnTo>
                  <a:pt x="952" y="767"/>
                </a:lnTo>
                <a:lnTo>
                  <a:pt x="946" y="770"/>
                </a:lnTo>
                <a:lnTo>
                  <a:pt x="944" y="771"/>
                </a:lnTo>
                <a:lnTo>
                  <a:pt x="943" y="773"/>
                </a:lnTo>
                <a:lnTo>
                  <a:pt x="944" y="776"/>
                </a:lnTo>
                <a:lnTo>
                  <a:pt x="946" y="780"/>
                </a:lnTo>
                <a:lnTo>
                  <a:pt x="946" y="780"/>
                </a:lnTo>
                <a:lnTo>
                  <a:pt x="952" y="788"/>
                </a:lnTo>
                <a:lnTo>
                  <a:pt x="959" y="792"/>
                </a:lnTo>
                <a:lnTo>
                  <a:pt x="967" y="795"/>
                </a:lnTo>
                <a:lnTo>
                  <a:pt x="974" y="795"/>
                </a:lnTo>
                <a:lnTo>
                  <a:pt x="987" y="794"/>
                </a:lnTo>
                <a:lnTo>
                  <a:pt x="993" y="792"/>
                </a:lnTo>
                <a:lnTo>
                  <a:pt x="993" y="792"/>
                </a:lnTo>
                <a:lnTo>
                  <a:pt x="986" y="804"/>
                </a:lnTo>
                <a:lnTo>
                  <a:pt x="980" y="816"/>
                </a:lnTo>
                <a:lnTo>
                  <a:pt x="976" y="831"/>
                </a:lnTo>
                <a:lnTo>
                  <a:pt x="976" y="831"/>
                </a:lnTo>
                <a:lnTo>
                  <a:pt x="973" y="847"/>
                </a:lnTo>
                <a:lnTo>
                  <a:pt x="968" y="863"/>
                </a:lnTo>
                <a:lnTo>
                  <a:pt x="967" y="872"/>
                </a:lnTo>
                <a:lnTo>
                  <a:pt x="967" y="872"/>
                </a:lnTo>
                <a:lnTo>
                  <a:pt x="970" y="871"/>
                </a:lnTo>
                <a:lnTo>
                  <a:pt x="970" y="871"/>
                </a:lnTo>
                <a:lnTo>
                  <a:pt x="1029" y="810"/>
                </a:lnTo>
                <a:lnTo>
                  <a:pt x="1029" y="810"/>
                </a:lnTo>
                <a:lnTo>
                  <a:pt x="1035" y="808"/>
                </a:lnTo>
                <a:lnTo>
                  <a:pt x="1041" y="808"/>
                </a:lnTo>
                <a:lnTo>
                  <a:pt x="1044" y="808"/>
                </a:lnTo>
                <a:lnTo>
                  <a:pt x="1045" y="810"/>
                </a:lnTo>
                <a:lnTo>
                  <a:pt x="1045" y="810"/>
                </a:lnTo>
                <a:lnTo>
                  <a:pt x="1053" y="822"/>
                </a:lnTo>
                <a:lnTo>
                  <a:pt x="1062" y="841"/>
                </a:lnTo>
                <a:lnTo>
                  <a:pt x="1066" y="849"/>
                </a:lnTo>
                <a:lnTo>
                  <a:pt x="1071" y="855"/>
                </a:lnTo>
                <a:lnTo>
                  <a:pt x="1074" y="855"/>
                </a:lnTo>
                <a:lnTo>
                  <a:pt x="1075" y="855"/>
                </a:lnTo>
                <a:lnTo>
                  <a:pt x="1077" y="853"/>
                </a:lnTo>
                <a:lnTo>
                  <a:pt x="1078" y="850"/>
                </a:lnTo>
                <a:lnTo>
                  <a:pt x="1078" y="850"/>
                </a:lnTo>
                <a:lnTo>
                  <a:pt x="1081" y="834"/>
                </a:lnTo>
                <a:lnTo>
                  <a:pt x="1083" y="822"/>
                </a:lnTo>
                <a:lnTo>
                  <a:pt x="1084" y="810"/>
                </a:lnTo>
                <a:lnTo>
                  <a:pt x="1084" y="810"/>
                </a:lnTo>
                <a:lnTo>
                  <a:pt x="1095" y="811"/>
                </a:lnTo>
                <a:lnTo>
                  <a:pt x="1102" y="810"/>
                </a:lnTo>
                <a:lnTo>
                  <a:pt x="1103" y="808"/>
                </a:lnTo>
                <a:lnTo>
                  <a:pt x="1105" y="807"/>
                </a:lnTo>
                <a:lnTo>
                  <a:pt x="1105" y="807"/>
                </a:lnTo>
                <a:lnTo>
                  <a:pt x="1103" y="803"/>
                </a:lnTo>
                <a:lnTo>
                  <a:pt x="1099" y="795"/>
                </a:lnTo>
                <a:lnTo>
                  <a:pt x="1090" y="777"/>
                </a:lnTo>
                <a:lnTo>
                  <a:pt x="1087" y="768"/>
                </a:lnTo>
                <a:lnTo>
                  <a:pt x="1086" y="758"/>
                </a:lnTo>
                <a:lnTo>
                  <a:pt x="1086" y="753"/>
                </a:lnTo>
                <a:lnTo>
                  <a:pt x="1089" y="749"/>
                </a:lnTo>
                <a:lnTo>
                  <a:pt x="1092" y="745"/>
                </a:lnTo>
                <a:lnTo>
                  <a:pt x="1095" y="740"/>
                </a:lnTo>
                <a:lnTo>
                  <a:pt x="1095" y="740"/>
                </a:lnTo>
                <a:lnTo>
                  <a:pt x="1106" y="734"/>
                </a:lnTo>
                <a:lnTo>
                  <a:pt x="1118" y="728"/>
                </a:lnTo>
                <a:lnTo>
                  <a:pt x="1145" y="716"/>
                </a:lnTo>
                <a:lnTo>
                  <a:pt x="1157" y="709"/>
                </a:lnTo>
                <a:lnTo>
                  <a:pt x="1166" y="700"/>
                </a:lnTo>
                <a:lnTo>
                  <a:pt x="1170" y="694"/>
                </a:lnTo>
                <a:lnTo>
                  <a:pt x="1175" y="690"/>
                </a:lnTo>
                <a:lnTo>
                  <a:pt x="1176" y="682"/>
                </a:lnTo>
                <a:lnTo>
                  <a:pt x="1178" y="675"/>
                </a:lnTo>
                <a:lnTo>
                  <a:pt x="1178" y="675"/>
                </a:lnTo>
                <a:lnTo>
                  <a:pt x="1184" y="621"/>
                </a:lnTo>
                <a:lnTo>
                  <a:pt x="1185" y="597"/>
                </a:lnTo>
                <a:lnTo>
                  <a:pt x="1185" y="597"/>
                </a:lnTo>
                <a:lnTo>
                  <a:pt x="1213" y="591"/>
                </a:lnTo>
                <a:lnTo>
                  <a:pt x="1243" y="584"/>
                </a:lnTo>
                <a:lnTo>
                  <a:pt x="1280" y="575"/>
                </a:lnTo>
                <a:lnTo>
                  <a:pt x="1319" y="563"/>
                </a:lnTo>
                <a:lnTo>
                  <a:pt x="1356" y="550"/>
                </a:lnTo>
                <a:lnTo>
                  <a:pt x="1374" y="542"/>
                </a:lnTo>
                <a:lnTo>
                  <a:pt x="1390" y="535"/>
                </a:lnTo>
                <a:lnTo>
                  <a:pt x="1404" y="528"/>
                </a:lnTo>
                <a:lnTo>
                  <a:pt x="1416" y="519"/>
                </a:lnTo>
                <a:lnTo>
                  <a:pt x="1416" y="519"/>
                </a:lnTo>
                <a:lnTo>
                  <a:pt x="1462" y="483"/>
                </a:lnTo>
                <a:lnTo>
                  <a:pt x="1508" y="449"/>
                </a:lnTo>
                <a:lnTo>
                  <a:pt x="1544" y="422"/>
                </a:lnTo>
                <a:lnTo>
                  <a:pt x="1556" y="415"/>
                </a:lnTo>
                <a:lnTo>
                  <a:pt x="1561" y="412"/>
                </a:lnTo>
                <a:lnTo>
                  <a:pt x="1561" y="412"/>
                </a:lnTo>
                <a:lnTo>
                  <a:pt x="1572" y="406"/>
                </a:lnTo>
                <a:lnTo>
                  <a:pt x="1585" y="395"/>
                </a:lnTo>
                <a:lnTo>
                  <a:pt x="1603" y="379"/>
                </a:lnTo>
                <a:lnTo>
                  <a:pt x="1603" y="379"/>
                </a:lnTo>
                <a:lnTo>
                  <a:pt x="1600" y="388"/>
                </a:lnTo>
                <a:lnTo>
                  <a:pt x="1599" y="397"/>
                </a:lnTo>
                <a:lnTo>
                  <a:pt x="1597" y="406"/>
                </a:lnTo>
                <a:lnTo>
                  <a:pt x="1599" y="418"/>
                </a:lnTo>
                <a:lnTo>
                  <a:pt x="1602" y="422"/>
                </a:lnTo>
                <a:lnTo>
                  <a:pt x="1605" y="426"/>
                </a:lnTo>
                <a:lnTo>
                  <a:pt x="1611" y="431"/>
                </a:lnTo>
                <a:lnTo>
                  <a:pt x="1616" y="435"/>
                </a:lnTo>
                <a:lnTo>
                  <a:pt x="1624" y="438"/>
                </a:lnTo>
                <a:lnTo>
                  <a:pt x="1634" y="441"/>
                </a:lnTo>
                <a:lnTo>
                  <a:pt x="1634" y="441"/>
                </a:lnTo>
                <a:lnTo>
                  <a:pt x="1703" y="455"/>
                </a:lnTo>
                <a:lnTo>
                  <a:pt x="1724" y="458"/>
                </a:lnTo>
                <a:lnTo>
                  <a:pt x="1735" y="459"/>
                </a:lnTo>
                <a:lnTo>
                  <a:pt x="1785" y="459"/>
                </a:lnTo>
                <a:lnTo>
                  <a:pt x="1785" y="459"/>
                </a:lnTo>
                <a:lnTo>
                  <a:pt x="1786" y="458"/>
                </a:lnTo>
                <a:lnTo>
                  <a:pt x="1785" y="456"/>
                </a:lnTo>
                <a:lnTo>
                  <a:pt x="1776" y="450"/>
                </a:lnTo>
                <a:lnTo>
                  <a:pt x="1761" y="441"/>
                </a:lnTo>
                <a:lnTo>
                  <a:pt x="1761" y="441"/>
                </a:lnTo>
                <a:lnTo>
                  <a:pt x="1801" y="434"/>
                </a:lnTo>
                <a:lnTo>
                  <a:pt x="1814" y="431"/>
                </a:lnTo>
                <a:lnTo>
                  <a:pt x="1826" y="428"/>
                </a:lnTo>
                <a:lnTo>
                  <a:pt x="1832" y="424"/>
                </a:lnTo>
                <a:lnTo>
                  <a:pt x="1834" y="422"/>
                </a:lnTo>
                <a:lnTo>
                  <a:pt x="1832" y="421"/>
                </a:lnTo>
                <a:lnTo>
                  <a:pt x="1832" y="421"/>
                </a:lnTo>
                <a:lnTo>
                  <a:pt x="1828" y="418"/>
                </a:lnTo>
                <a:lnTo>
                  <a:pt x="1820" y="416"/>
                </a:lnTo>
                <a:lnTo>
                  <a:pt x="1804" y="413"/>
                </a:lnTo>
                <a:lnTo>
                  <a:pt x="1786" y="412"/>
                </a:lnTo>
                <a:lnTo>
                  <a:pt x="1770" y="412"/>
                </a:lnTo>
                <a:lnTo>
                  <a:pt x="1713" y="412"/>
                </a:lnTo>
                <a:lnTo>
                  <a:pt x="1713" y="412"/>
                </a:lnTo>
                <a:lnTo>
                  <a:pt x="1704" y="412"/>
                </a:lnTo>
                <a:lnTo>
                  <a:pt x="1697" y="413"/>
                </a:lnTo>
                <a:lnTo>
                  <a:pt x="1692" y="413"/>
                </a:lnTo>
                <a:lnTo>
                  <a:pt x="1688" y="412"/>
                </a:lnTo>
                <a:lnTo>
                  <a:pt x="1685" y="410"/>
                </a:lnTo>
                <a:lnTo>
                  <a:pt x="1680" y="406"/>
                </a:lnTo>
                <a:lnTo>
                  <a:pt x="1680" y="406"/>
                </a:lnTo>
                <a:lnTo>
                  <a:pt x="1676" y="397"/>
                </a:lnTo>
                <a:lnTo>
                  <a:pt x="1673" y="389"/>
                </a:lnTo>
                <a:lnTo>
                  <a:pt x="1673" y="380"/>
                </a:lnTo>
                <a:lnTo>
                  <a:pt x="1676" y="371"/>
                </a:lnTo>
                <a:lnTo>
                  <a:pt x="1676" y="371"/>
                </a:lnTo>
                <a:lnTo>
                  <a:pt x="1679" y="360"/>
                </a:lnTo>
                <a:lnTo>
                  <a:pt x="1680" y="343"/>
                </a:lnTo>
                <a:lnTo>
                  <a:pt x="1682" y="327"/>
                </a:lnTo>
                <a:lnTo>
                  <a:pt x="1685" y="315"/>
                </a:lnTo>
                <a:lnTo>
                  <a:pt x="1685" y="315"/>
                </a:lnTo>
                <a:lnTo>
                  <a:pt x="1685" y="314"/>
                </a:lnTo>
                <a:lnTo>
                  <a:pt x="1685" y="311"/>
                </a:lnTo>
                <a:lnTo>
                  <a:pt x="1680" y="306"/>
                </a:lnTo>
                <a:lnTo>
                  <a:pt x="1677" y="299"/>
                </a:lnTo>
                <a:lnTo>
                  <a:pt x="1674" y="293"/>
                </a:lnTo>
                <a:lnTo>
                  <a:pt x="1673" y="290"/>
                </a:lnTo>
                <a:lnTo>
                  <a:pt x="1673" y="285"/>
                </a:lnTo>
                <a:lnTo>
                  <a:pt x="1674" y="282"/>
                </a:lnTo>
                <a:lnTo>
                  <a:pt x="1677" y="279"/>
                </a:lnTo>
                <a:lnTo>
                  <a:pt x="1682" y="275"/>
                </a:lnTo>
                <a:lnTo>
                  <a:pt x="1688" y="272"/>
                </a:lnTo>
                <a:lnTo>
                  <a:pt x="1706" y="264"/>
                </a:lnTo>
                <a:lnTo>
                  <a:pt x="1706" y="264"/>
                </a:lnTo>
                <a:lnTo>
                  <a:pt x="1730" y="259"/>
                </a:lnTo>
                <a:lnTo>
                  <a:pt x="1753" y="253"/>
                </a:lnTo>
                <a:lnTo>
                  <a:pt x="1780" y="248"/>
                </a:lnTo>
                <a:lnTo>
                  <a:pt x="1805" y="242"/>
                </a:lnTo>
                <a:lnTo>
                  <a:pt x="1831" y="233"/>
                </a:lnTo>
                <a:lnTo>
                  <a:pt x="1843" y="229"/>
                </a:lnTo>
                <a:lnTo>
                  <a:pt x="1856" y="223"/>
                </a:lnTo>
                <a:lnTo>
                  <a:pt x="1868" y="215"/>
                </a:lnTo>
                <a:lnTo>
                  <a:pt x="1878" y="207"/>
                </a:lnTo>
                <a:lnTo>
                  <a:pt x="1890" y="196"/>
                </a:lnTo>
                <a:lnTo>
                  <a:pt x="1901" y="186"/>
                </a:lnTo>
                <a:lnTo>
                  <a:pt x="1901" y="186"/>
                </a:lnTo>
                <a:lnTo>
                  <a:pt x="1929" y="152"/>
                </a:lnTo>
                <a:lnTo>
                  <a:pt x="1942" y="134"/>
                </a:lnTo>
                <a:lnTo>
                  <a:pt x="1951" y="120"/>
                </a:lnTo>
                <a:lnTo>
                  <a:pt x="1966" y="97"/>
                </a:lnTo>
                <a:lnTo>
                  <a:pt x="1966" y="97"/>
                </a:lnTo>
                <a:lnTo>
                  <a:pt x="1985" y="68"/>
                </a:lnTo>
                <a:lnTo>
                  <a:pt x="1993" y="56"/>
                </a:lnTo>
                <a:lnTo>
                  <a:pt x="1997" y="47"/>
                </a:lnTo>
                <a:lnTo>
                  <a:pt x="1999" y="39"/>
                </a:lnTo>
                <a:lnTo>
                  <a:pt x="1997" y="33"/>
                </a:lnTo>
                <a:lnTo>
                  <a:pt x="1994" y="28"/>
                </a:lnTo>
                <a:lnTo>
                  <a:pt x="1987" y="25"/>
                </a:lnTo>
                <a:lnTo>
                  <a:pt x="1987" y="25"/>
                </a:lnTo>
                <a:lnTo>
                  <a:pt x="1969" y="22"/>
                </a:lnTo>
                <a:lnTo>
                  <a:pt x="1950" y="19"/>
                </a:lnTo>
                <a:lnTo>
                  <a:pt x="1927" y="15"/>
                </a:lnTo>
                <a:lnTo>
                  <a:pt x="1904" y="10"/>
                </a:lnTo>
                <a:lnTo>
                  <a:pt x="1904" y="10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13">
            <a:extLst>
              <a:ext uri="{FF2B5EF4-FFF2-40B4-BE49-F238E27FC236}">
                <a16:creationId xmlns:a16="http://schemas.microsoft.com/office/drawing/2014/main" id="{ADC0E2C7-FEBB-4EF9-81B5-7AD51E9D4A22}"/>
              </a:ext>
            </a:extLst>
          </p:cNvPr>
          <p:cNvSpPr>
            <a:spLocks/>
          </p:cNvSpPr>
          <p:nvPr/>
        </p:nvSpPr>
        <p:spPr bwMode="auto">
          <a:xfrm>
            <a:off x="3624808" y="4689476"/>
            <a:ext cx="2732277" cy="1026945"/>
          </a:xfrm>
          <a:custGeom>
            <a:avLst/>
            <a:gdLst>
              <a:gd name="T0" fmla="*/ 23 w 1897"/>
              <a:gd name="T1" fmla="*/ 62 h 713"/>
              <a:gd name="T2" fmla="*/ 1 w 1897"/>
              <a:gd name="T3" fmla="*/ 88 h 713"/>
              <a:gd name="T4" fmla="*/ 1 w 1897"/>
              <a:gd name="T5" fmla="*/ 119 h 713"/>
              <a:gd name="T6" fmla="*/ 46 w 1897"/>
              <a:gd name="T7" fmla="*/ 160 h 713"/>
              <a:gd name="T8" fmla="*/ 101 w 1897"/>
              <a:gd name="T9" fmla="*/ 210 h 713"/>
              <a:gd name="T10" fmla="*/ 162 w 1897"/>
              <a:gd name="T11" fmla="*/ 287 h 713"/>
              <a:gd name="T12" fmla="*/ 270 w 1897"/>
              <a:gd name="T13" fmla="*/ 333 h 713"/>
              <a:gd name="T14" fmla="*/ 351 w 1897"/>
              <a:gd name="T15" fmla="*/ 348 h 713"/>
              <a:gd name="T16" fmla="*/ 447 w 1897"/>
              <a:gd name="T17" fmla="*/ 443 h 713"/>
              <a:gd name="T18" fmla="*/ 465 w 1897"/>
              <a:gd name="T19" fmla="*/ 492 h 713"/>
              <a:gd name="T20" fmla="*/ 420 w 1897"/>
              <a:gd name="T21" fmla="*/ 539 h 713"/>
              <a:gd name="T22" fmla="*/ 409 w 1897"/>
              <a:gd name="T23" fmla="*/ 544 h 713"/>
              <a:gd name="T24" fmla="*/ 354 w 1897"/>
              <a:gd name="T25" fmla="*/ 542 h 713"/>
              <a:gd name="T26" fmla="*/ 383 w 1897"/>
              <a:gd name="T27" fmla="*/ 575 h 713"/>
              <a:gd name="T28" fmla="*/ 406 w 1897"/>
              <a:gd name="T29" fmla="*/ 603 h 713"/>
              <a:gd name="T30" fmla="*/ 351 w 1897"/>
              <a:gd name="T31" fmla="*/ 654 h 713"/>
              <a:gd name="T32" fmla="*/ 397 w 1897"/>
              <a:gd name="T33" fmla="*/ 636 h 713"/>
              <a:gd name="T34" fmla="*/ 391 w 1897"/>
              <a:gd name="T35" fmla="*/ 657 h 713"/>
              <a:gd name="T36" fmla="*/ 357 w 1897"/>
              <a:gd name="T37" fmla="*/ 713 h 713"/>
              <a:gd name="T38" fmla="*/ 404 w 1897"/>
              <a:gd name="T39" fmla="*/ 682 h 713"/>
              <a:gd name="T40" fmla="*/ 446 w 1897"/>
              <a:gd name="T41" fmla="*/ 647 h 713"/>
              <a:gd name="T42" fmla="*/ 450 w 1897"/>
              <a:gd name="T43" fmla="*/ 699 h 713"/>
              <a:gd name="T44" fmla="*/ 471 w 1897"/>
              <a:gd name="T45" fmla="*/ 651 h 713"/>
              <a:gd name="T46" fmla="*/ 514 w 1897"/>
              <a:gd name="T47" fmla="*/ 583 h 713"/>
              <a:gd name="T48" fmla="*/ 538 w 1897"/>
              <a:gd name="T49" fmla="*/ 489 h 713"/>
              <a:gd name="T50" fmla="*/ 638 w 1897"/>
              <a:gd name="T51" fmla="*/ 453 h 713"/>
              <a:gd name="T52" fmla="*/ 788 w 1897"/>
              <a:gd name="T53" fmla="*/ 461 h 713"/>
              <a:gd name="T54" fmla="*/ 1024 w 1897"/>
              <a:gd name="T55" fmla="*/ 412 h 713"/>
              <a:gd name="T56" fmla="*/ 1189 w 1897"/>
              <a:gd name="T57" fmla="*/ 458 h 713"/>
              <a:gd name="T58" fmla="*/ 1228 w 1897"/>
              <a:gd name="T59" fmla="*/ 470 h 713"/>
              <a:gd name="T60" fmla="*/ 1249 w 1897"/>
              <a:gd name="T61" fmla="*/ 522 h 713"/>
              <a:gd name="T62" fmla="*/ 1258 w 1897"/>
              <a:gd name="T63" fmla="*/ 489 h 713"/>
              <a:gd name="T64" fmla="*/ 1276 w 1897"/>
              <a:gd name="T65" fmla="*/ 553 h 713"/>
              <a:gd name="T66" fmla="*/ 1283 w 1897"/>
              <a:gd name="T67" fmla="*/ 522 h 713"/>
              <a:gd name="T68" fmla="*/ 1365 w 1897"/>
              <a:gd name="T69" fmla="*/ 517 h 713"/>
              <a:gd name="T70" fmla="*/ 1390 w 1897"/>
              <a:gd name="T71" fmla="*/ 526 h 713"/>
              <a:gd name="T72" fmla="*/ 1372 w 1897"/>
              <a:gd name="T73" fmla="*/ 496 h 713"/>
              <a:gd name="T74" fmla="*/ 1429 w 1897"/>
              <a:gd name="T75" fmla="*/ 493 h 713"/>
              <a:gd name="T76" fmla="*/ 1451 w 1897"/>
              <a:gd name="T77" fmla="*/ 483 h 713"/>
              <a:gd name="T78" fmla="*/ 1414 w 1897"/>
              <a:gd name="T79" fmla="*/ 476 h 713"/>
              <a:gd name="T80" fmla="*/ 1317 w 1897"/>
              <a:gd name="T81" fmla="*/ 450 h 713"/>
              <a:gd name="T82" fmla="*/ 1331 w 1897"/>
              <a:gd name="T83" fmla="*/ 432 h 713"/>
              <a:gd name="T84" fmla="*/ 1317 w 1897"/>
              <a:gd name="T85" fmla="*/ 418 h 713"/>
              <a:gd name="T86" fmla="*/ 1246 w 1897"/>
              <a:gd name="T87" fmla="*/ 397 h 713"/>
              <a:gd name="T88" fmla="*/ 1426 w 1897"/>
              <a:gd name="T89" fmla="*/ 389 h 713"/>
              <a:gd name="T90" fmla="*/ 1576 w 1897"/>
              <a:gd name="T91" fmla="*/ 395 h 713"/>
              <a:gd name="T92" fmla="*/ 1741 w 1897"/>
              <a:gd name="T93" fmla="*/ 386 h 713"/>
              <a:gd name="T94" fmla="*/ 1851 w 1897"/>
              <a:gd name="T95" fmla="*/ 400 h 713"/>
              <a:gd name="T96" fmla="*/ 1896 w 1897"/>
              <a:gd name="T97" fmla="*/ 438 h 713"/>
              <a:gd name="T98" fmla="*/ 1888 w 1897"/>
              <a:gd name="T99" fmla="*/ 382 h 713"/>
              <a:gd name="T100" fmla="*/ 1841 w 1897"/>
              <a:gd name="T101" fmla="*/ 340 h 713"/>
              <a:gd name="T102" fmla="*/ 1719 w 1897"/>
              <a:gd name="T103" fmla="*/ 311 h 713"/>
              <a:gd name="T104" fmla="*/ 1531 w 1897"/>
              <a:gd name="T105" fmla="*/ 305 h 713"/>
              <a:gd name="T106" fmla="*/ 1289 w 1897"/>
              <a:gd name="T107" fmla="*/ 236 h 713"/>
              <a:gd name="T108" fmla="*/ 1103 w 1897"/>
              <a:gd name="T109" fmla="*/ 190 h 713"/>
              <a:gd name="T110" fmla="*/ 708 w 1897"/>
              <a:gd name="T111" fmla="*/ 138 h 713"/>
              <a:gd name="T112" fmla="*/ 484 w 1897"/>
              <a:gd name="T113" fmla="*/ 95 h 713"/>
              <a:gd name="T114" fmla="*/ 324 w 1897"/>
              <a:gd name="T115" fmla="*/ 58 h 713"/>
              <a:gd name="T116" fmla="*/ 302 w 1897"/>
              <a:gd name="T117" fmla="*/ 31 h 713"/>
              <a:gd name="T118" fmla="*/ 208 w 1897"/>
              <a:gd name="T119" fmla="*/ 12 h 713"/>
              <a:gd name="T120" fmla="*/ 148 w 1897"/>
              <a:gd name="T121" fmla="*/ 0 h 713"/>
              <a:gd name="T122" fmla="*/ 110 w 1897"/>
              <a:gd name="T123" fmla="*/ 12 h 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97" h="713">
                <a:moveTo>
                  <a:pt x="83" y="36"/>
                </a:moveTo>
                <a:lnTo>
                  <a:pt x="83" y="36"/>
                </a:lnTo>
                <a:lnTo>
                  <a:pt x="73" y="42"/>
                </a:lnTo>
                <a:lnTo>
                  <a:pt x="62" y="47"/>
                </a:lnTo>
                <a:lnTo>
                  <a:pt x="41" y="56"/>
                </a:lnTo>
                <a:lnTo>
                  <a:pt x="23" y="62"/>
                </a:lnTo>
                <a:lnTo>
                  <a:pt x="16" y="65"/>
                </a:lnTo>
                <a:lnTo>
                  <a:pt x="12" y="68"/>
                </a:lnTo>
                <a:lnTo>
                  <a:pt x="12" y="68"/>
                </a:lnTo>
                <a:lnTo>
                  <a:pt x="7" y="73"/>
                </a:lnTo>
                <a:lnTo>
                  <a:pt x="4" y="77"/>
                </a:lnTo>
                <a:lnTo>
                  <a:pt x="1" y="88"/>
                </a:lnTo>
                <a:lnTo>
                  <a:pt x="0" y="98"/>
                </a:lnTo>
                <a:lnTo>
                  <a:pt x="1" y="104"/>
                </a:lnTo>
                <a:lnTo>
                  <a:pt x="1" y="104"/>
                </a:lnTo>
                <a:lnTo>
                  <a:pt x="1" y="108"/>
                </a:lnTo>
                <a:lnTo>
                  <a:pt x="1" y="113"/>
                </a:lnTo>
                <a:lnTo>
                  <a:pt x="1" y="119"/>
                </a:lnTo>
                <a:lnTo>
                  <a:pt x="1" y="122"/>
                </a:lnTo>
                <a:lnTo>
                  <a:pt x="4" y="125"/>
                </a:lnTo>
                <a:lnTo>
                  <a:pt x="4" y="125"/>
                </a:lnTo>
                <a:lnTo>
                  <a:pt x="12" y="134"/>
                </a:lnTo>
                <a:lnTo>
                  <a:pt x="26" y="146"/>
                </a:lnTo>
                <a:lnTo>
                  <a:pt x="46" y="160"/>
                </a:lnTo>
                <a:lnTo>
                  <a:pt x="67" y="172"/>
                </a:lnTo>
                <a:lnTo>
                  <a:pt x="67" y="172"/>
                </a:lnTo>
                <a:lnTo>
                  <a:pt x="73" y="177"/>
                </a:lnTo>
                <a:lnTo>
                  <a:pt x="78" y="181"/>
                </a:lnTo>
                <a:lnTo>
                  <a:pt x="89" y="195"/>
                </a:lnTo>
                <a:lnTo>
                  <a:pt x="101" y="210"/>
                </a:lnTo>
                <a:lnTo>
                  <a:pt x="111" y="226"/>
                </a:lnTo>
                <a:lnTo>
                  <a:pt x="132" y="259"/>
                </a:lnTo>
                <a:lnTo>
                  <a:pt x="142" y="270"/>
                </a:lnTo>
                <a:lnTo>
                  <a:pt x="151" y="279"/>
                </a:lnTo>
                <a:lnTo>
                  <a:pt x="151" y="279"/>
                </a:lnTo>
                <a:lnTo>
                  <a:pt x="162" y="287"/>
                </a:lnTo>
                <a:lnTo>
                  <a:pt x="175" y="293"/>
                </a:lnTo>
                <a:lnTo>
                  <a:pt x="206" y="306"/>
                </a:lnTo>
                <a:lnTo>
                  <a:pt x="236" y="318"/>
                </a:lnTo>
                <a:lnTo>
                  <a:pt x="255" y="325"/>
                </a:lnTo>
                <a:lnTo>
                  <a:pt x="255" y="325"/>
                </a:lnTo>
                <a:lnTo>
                  <a:pt x="270" y="333"/>
                </a:lnTo>
                <a:lnTo>
                  <a:pt x="291" y="340"/>
                </a:lnTo>
                <a:lnTo>
                  <a:pt x="313" y="346"/>
                </a:lnTo>
                <a:lnTo>
                  <a:pt x="322" y="348"/>
                </a:lnTo>
                <a:lnTo>
                  <a:pt x="330" y="349"/>
                </a:lnTo>
                <a:lnTo>
                  <a:pt x="330" y="349"/>
                </a:lnTo>
                <a:lnTo>
                  <a:pt x="351" y="348"/>
                </a:lnTo>
                <a:lnTo>
                  <a:pt x="358" y="348"/>
                </a:lnTo>
                <a:lnTo>
                  <a:pt x="363" y="349"/>
                </a:lnTo>
                <a:lnTo>
                  <a:pt x="363" y="349"/>
                </a:lnTo>
                <a:lnTo>
                  <a:pt x="379" y="367"/>
                </a:lnTo>
                <a:lnTo>
                  <a:pt x="413" y="404"/>
                </a:lnTo>
                <a:lnTo>
                  <a:pt x="447" y="443"/>
                </a:lnTo>
                <a:lnTo>
                  <a:pt x="459" y="458"/>
                </a:lnTo>
                <a:lnTo>
                  <a:pt x="464" y="465"/>
                </a:lnTo>
                <a:lnTo>
                  <a:pt x="464" y="465"/>
                </a:lnTo>
                <a:lnTo>
                  <a:pt x="465" y="471"/>
                </a:lnTo>
                <a:lnTo>
                  <a:pt x="467" y="477"/>
                </a:lnTo>
                <a:lnTo>
                  <a:pt x="465" y="492"/>
                </a:lnTo>
                <a:lnTo>
                  <a:pt x="464" y="507"/>
                </a:lnTo>
                <a:lnTo>
                  <a:pt x="459" y="517"/>
                </a:lnTo>
                <a:lnTo>
                  <a:pt x="459" y="517"/>
                </a:lnTo>
                <a:lnTo>
                  <a:pt x="434" y="554"/>
                </a:lnTo>
                <a:lnTo>
                  <a:pt x="434" y="554"/>
                </a:lnTo>
                <a:lnTo>
                  <a:pt x="420" y="539"/>
                </a:lnTo>
                <a:lnTo>
                  <a:pt x="413" y="532"/>
                </a:lnTo>
                <a:lnTo>
                  <a:pt x="410" y="531"/>
                </a:lnTo>
                <a:lnTo>
                  <a:pt x="409" y="531"/>
                </a:lnTo>
                <a:lnTo>
                  <a:pt x="409" y="532"/>
                </a:lnTo>
                <a:lnTo>
                  <a:pt x="409" y="532"/>
                </a:lnTo>
                <a:lnTo>
                  <a:pt x="409" y="544"/>
                </a:lnTo>
                <a:lnTo>
                  <a:pt x="412" y="560"/>
                </a:lnTo>
                <a:lnTo>
                  <a:pt x="416" y="583"/>
                </a:lnTo>
                <a:lnTo>
                  <a:pt x="416" y="583"/>
                </a:lnTo>
                <a:lnTo>
                  <a:pt x="382" y="557"/>
                </a:lnTo>
                <a:lnTo>
                  <a:pt x="360" y="544"/>
                </a:lnTo>
                <a:lnTo>
                  <a:pt x="354" y="542"/>
                </a:lnTo>
                <a:lnTo>
                  <a:pt x="352" y="542"/>
                </a:lnTo>
                <a:lnTo>
                  <a:pt x="352" y="544"/>
                </a:lnTo>
                <a:lnTo>
                  <a:pt x="352" y="544"/>
                </a:lnTo>
                <a:lnTo>
                  <a:pt x="357" y="551"/>
                </a:lnTo>
                <a:lnTo>
                  <a:pt x="364" y="559"/>
                </a:lnTo>
                <a:lnTo>
                  <a:pt x="383" y="575"/>
                </a:lnTo>
                <a:lnTo>
                  <a:pt x="394" y="583"/>
                </a:lnTo>
                <a:lnTo>
                  <a:pt x="401" y="590"/>
                </a:lnTo>
                <a:lnTo>
                  <a:pt x="406" y="597"/>
                </a:lnTo>
                <a:lnTo>
                  <a:pt x="406" y="600"/>
                </a:lnTo>
                <a:lnTo>
                  <a:pt x="406" y="603"/>
                </a:lnTo>
                <a:lnTo>
                  <a:pt x="406" y="603"/>
                </a:lnTo>
                <a:lnTo>
                  <a:pt x="401" y="609"/>
                </a:lnTo>
                <a:lnTo>
                  <a:pt x="392" y="617"/>
                </a:lnTo>
                <a:lnTo>
                  <a:pt x="373" y="633"/>
                </a:lnTo>
                <a:lnTo>
                  <a:pt x="355" y="647"/>
                </a:lnTo>
                <a:lnTo>
                  <a:pt x="351" y="652"/>
                </a:lnTo>
                <a:lnTo>
                  <a:pt x="351" y="654"/>
                </a:lnTo>
                <a:lnTo>
                  <a:pt x="352" y="654"/>
                </a:lnTo>
                <a:lnTo>
                  <a:pt x="352" y="654"/>
                </a:lnTo>
                <a:lnTo>
                  <a:pt x="358" y="654"/>
                </a:lnTo>
                <a:lnTo>
                  <a:pt x="364" y="651"/>
                </a:lnTo>
                <a:lnTo>
                  <a:pt x="382" y="642"/>
                </a:lnTo>
                <a:lnTo>
                  <a:pt x="397" y="636"/>
                </a:lnTo>
                <a:lnTo>
                  <a:pt x="401" y="636"/>
                </a:lnTo>
                <a:lnTo>
                  <a:pt x="403" y="638"/>
                </a:lnTo>
                <a:lnTo>
                  <a:pt x="403" y="639"/>
                </a:lnTo>
                <a:lnTo>
                  <a:pt x="403" y="639"/>
                </a:lnTo>
                <a:lnTo>
                  <a:pt x="400" y="645"/>
                </a:lnTo>
                <a:lnTo>
                  <a:pt x="391" y="657"/>
                </a:lnTo>
                <a:lnTo>
                  <a:pt x="370" y="684"/>
                </a:lnTo>
                <a:lnTo>
                  <a:pt x="360" y="697"/>
                </a:lnTo>
                <a:lnTo>
                  <a:pt x="354" y="706"/>
                </a:lnTo>
                <a:lnTo>
                  <a:pt x="354" y="710"/>
                </a:lnTo>
                <a:lnTo>
                  <a:pt x="354" y="712"/>
                </a:lnTo>
                <a:lnTo>
                  <a:pt x="357" y="713"/>
                </a:lnTo>
                <a:lnTo>
                  <a:pt x="363" y="712"/>
                </a:lnTo>
                <a:lnTo>
                  <a:pt x="363" y="712"/>
                </a:lnTo>
                <a:lnTo>
                  <a:pt x="368" y="710"/>
                </a:lnTo>
                <a:lnTo>
                  <a:pt x="376" y="706"/>
                </a:lnTo>
                <a:lnTo>
                  <a:pt x="389" y="696"/>
                </a:lnTo>
                <a:lnTo>
                  <a:pt x="404" y="682"/>
                </a:lnTo>
                <a:lnTo>
                  <a:pt x="416" y="669"/>
                </a:lnTo>
                <a:lnTo>
                  <a:pt x="438" y="648"/>
                </a:lnTo>
                <a:lnTo>
                  <a:pt x="444" y="644"/>
                </a:lnTo>
                <a:lnTo>
                  <a:pt x="446" y="644"/>
                </a:lnTo>
                <a:lnTo>
                  <a:pt x="446" y="647"/>
                </a:lnTo>
                <a:lnTo>
                  <a:pt x="446" y="647"/>
                </a:lnTo>
                <a:lnTo>
                  <a:pt x="446" y="663"/>
                </a:lnTo>
                <a:lnTo>
                  <a:pt x="446" y="682"/>
                </a:lnTo>
                <a:lnTo>
                  <a:pt x="446" y="690"/>
                </a:lnTo>
                <a:lnTo>
                  <a:pt x="446" y="696"/>
                </a:lnTo>
                <a:lnTo>
                  <a:pt x="449" y="699"/>
                </a:lnTo>
                <a:lnTo>
                  <a:pt x="450" y="699"/>
                </a:lnTo>
                <a:lnTo>
                  <a:pt x="452" y="697"/>
                </a:lnTo>
                <a:lnTo>
                  <a:pt x="452" y="697"/>
                </a:lnTo>
                <a:lnTo>
                  <a:pt x="455" y="693"/>
                </a:lnTo>
                <a:lnTo>
                  <a:pt x="458" y="687"/>
                </a:lnTo>
                <a:lnTo>
                  <a:pt x="464" y="672"/>
                </a:lnTo>
                <a:lnTo>
                  <a:pt x="471" y="651"/>
                </a:lnTo>
                <a:lnTo>
                  <a:pt x="476" y="641"/>
                </a:lnTo>
                <a:lnTo>
                  <a:pt x="481" y="629"/>
                </a:lnTo>
                <a:lnTo>
                  <a:pt x="481" y="629"/>
                </a:lnTo>
                <a:lnTo>
                  <a:pt x="495" y="609"/>
                </a:lnTo>
                <a:lnTo>
                  <a:pt x="505" y="596"/>
                </a:lnTo>
                <a:lnTo>
                  <a:pt x="514" y="583"/>
                </a:lnTo>
                <a:lnTo>
                  <a:pt x="525" y="565"/>
                </a:lnTo>
                <a:lnTo>
                  <a:pt x="525" y="565"/>
                </a:lnTo>
                <a:lnTo>
                  <a:pt x="531" y="551"/>
                </a:lnTo>
                <a:lnTo>
                  <a:pt x="534" y="534"/>
                </a:lnTo>
                <a:lnTo>
                  <a:pt x="536" y="511"/>
                </a:lnTo>
                <a:lnTo>
                  <a:pt x="538" y="489"/>
                </a:lnTo>
                <a:lnTo>
                  <a:pt x="539" y="452"/>
                </a:lnTo>
                <a:lnTo>
                  <a:pt x="541" y="435"/>
                </a:lnTo>
                <a:lnTo>
                  <a:pt x="541" y="435"/>
                </a:lnTo>
                <a:lnTo>
                  <a:pt x="559" y="440"/>
                </a:lnTo>
                <a:lnTo>
                  <a:pt x="606" y="449"/>
                </a:lnTo>
                <a:lnTo>
                  <a:pt x="638" y="453"/>
                </a:lnTo>
                <a:lnTo>
                  <a:pt x="673" y="458"/>
                </a:lnTo>
                <a:lnTo>
                  <a:pt x="709" y="462"/>
                </a:lnTo>
                <a:lnTo>
                  <a:pt x="746" y="464"/>
                </a:lnTo>
                <a:lnTo>
                  <a:pt x="746" y="464"/>
                </a:lnTo>
                <a:lnTo>
                  <a:pt x="766" y="462"/>
                </a:lnTo>
                <a:lnTo>
                  <a:pt x="788" y="461"/>
                </a:lnTo>
                <a:lnTo>
                  <a:pt x="832" y="456"/>
                </a:lnTo>
                <a:lnTo>
                  <a:pt x="879" y="447"/>
                </a:lnTo>
                <a:lnTo>
                  <a:pt x="923" y="438"/>
                </a:lnTo>
                <a:lnTo>
                  <a:pt x="995" y="421"/>
                </a:lnTo>
                <a:lnTo>
                  <a:pt x="1024" y="412"/>
                </a:lnTo>
                <a:lnTo>
                  <a:pt x="1024" y="412"/>
                </a:lnTo>
                <a:lnTo>
                  <a:pt x="1045" y="419"/>
                </a:lnTo>
                <a:lnTo>
                  <a:pt x="1096" y="435"/>
                </a:lnTo>
                <a:lnTo>
                  <a:pt x="1151" y="452"/>
                </a:lnTo>
                <a:lnTo>
                  <a:pt x="1174" y="456"/>
                </a:lnTo>
                <a:lnTo>
                  <a:pt x="1189" y="458"/>
                </a:lnTo>
                <a:lnTo>
                  <a:pt x="1189" y="458"/>
                </a:lnTo>
                <a:lnTo>
                  <a:pt x="1207" y="458"/>
                </a:lnTo>
                <a:lnTo>
                  <a:pt x="1216" y="461"/>
                </a:lnTo>
                <a:lnTo>
                  <a:pt x="1222" y="462"/>
                </a:lnTo>
                <a:lnTo>
                  <a:pt x="1225" y="465"/>
                </a:lnTo>
                <a:lnTo>
                  <a:pt x="1225" y="465"/>
                </a:lnTo>
                <a:lnTo>
                  <a:pt x="1228" y="470"/>
                </a:lnTo>
                <a:lnTo>
                  <a:pt x="1229" y="476"/>
                </a:lnTo>
                <a:lnTo>
                  <a:pt x="1235" y="496"/>
                </a:lnTo>
                <a:lnTo>
                  <a:pt x="1243" y="514"/>
                </a:lnTo>
                <a:lnTo>
                  <a:pt x="1246" y="520"/>
                </a:lnTo>
                <a:lnTo>
                  <a:pt x="1247" y="522"/>
                </a:lnTo>
                <a:lnTo>
                  <a:pt x="1249" y="522"/>
                </a:lnTo>
                <a:lnTo>
                  <a:pt x="1249" y="522"/>
                </a:lnTo>
                <a:lnTo>
                  <a:pt x="1250" y="520"/>
                </a:lnTo>
                <a:lnTo>
                  <a:pt x="1253" y="516"/>
                </a:lnTo>
                <a:lnTo>
                  <a:pt x="1256" y="504"/>
                </a:lnTo>
                <a:lnTo>
                  <a:pt x="1258" y="489"/>
                </a:lnTo>
                <a:lnTo>
                  <a:pt x="1258" y="489"/>
                </a:lnTo>
                <a:lnTo>
                  <a:pt x="1259" y="498"/>
                </a:lnTo>
                <a:lnTo>
                  <a:pt x="1264" y="520"/>
                </a:lnTo>
                <a:lnTo>
                  <a:pt x="1270" y="541"/>
                </a:lnTo>
                <a:lnTo>
                  <a:pt x="1273" y="548"/>
                </a:lnTo>
                <a:lnTo>
                  <a:pt x="1274" y="551"/>
                </a:lnTo>
                <a:lnTo>
                  <a:pt x="1276" y="553"/>
                </a:lnTo>
                <a:lnTo>
                  <a:pt x="1276" y="553"/>
                </a:lnTo>
                <a:lnTo>
                  <a:pt x="1279" y="551"/>
                </a:lnTo>
                <a:lnTo>
                  <a:pt x="1279" y="550"/>
                </a:lnTo>
                <a:lnTo>
                  <a:pt x="1282" y="544"/>
                </a:lnTo>
                <a:lnTo>
                  <a:pt x="1282" y="534"/>
                </a:lnTo>
                <a:lnTo>
                  <a:pt x="1283" y="522"/>
                </a:lnTo>
                <a:lnTo>
                  <a:pt x="1282" y="499"/>
                </a:lnTo>
                <a:lnTo>
                  <a:pt x="1282" y="489"/>
                </a:lnTo>
                <a:lnTo>
                  <a:pt x="1282" y="489"/>
                </a:lnTo>
                <a:lnTo>
                  <a:pt x="1322" y="501"/>
                </a:lnTo>
                <a:lnTo>
                  <a:pt x="1350" y="510"/>
                </a:lnTo>
                <a:lnTo>
                  <a:pt x="1365" y="517"/>
                </a:lnTo>
                <a:lnTo>
                  <a:pt x="1365" y="517"/>
                </a:lnTo>
                <a:lnTo>
                  <a:pt x="1381" y="526"/>
                </a:lnTo>
                <a:lnTo>
                  <a:pt x="1389" y="529"/>
                </a:lnTo>
                <a:lnTo>
                  <a:pt x="1390" y="529"/>
                </a:lnTo>
                <a:lnTo>
                  <a:pt x="1390" y="526"/>
                </a:lnTo>
                <a:lnTo>
                  <a:pt x="1390" y="526"/>
                </a:lnTo>
                <a:lnTo>
                  <a:pt x="1383" y="513"/>
                </a:lnTo>
                <a:lnTo>
                  <a:pt x="1378" y="505"/>
                </a:lnTo>
                <a:lnTo>
                  <a:pt x="1372" y="499"/>
                </a:lnTo>
                <a:lnTo>
                  <a:pt x="1372" y="499"/>
                </a:lnTo>
                <a:lnTo>
                  <a:pt x="1372" y="498"/>
                </a:lnTo>
                <a:lnTo>
                  <a:pt x="1372" y="496"/>
                </a:lnTo>
                <a:lnTo>
                  <a:pt x="1377" y="496"/>
                </a:lnTo>
                <a:lnTo>
                  <a:pt x="1395" y="495"/>
                </a:lnTo>
                <a:lnTo>
                  <a:pt x="1415" y="495"/>
                </a:lnTo>
                <a:lnTo>
                  <a:pt x="1423" y="495"/>
                </a:lnTo>
                <a:lnTo>
                  <a:pt x="1429" y="493"/>
                </a:lnTo>
                <a:lnTo>
                  <a:pt x="1429" y="493"/>
                </a:lnTo>
                <a:lnTo>
                  <a:pt x="1438" y="492"/>
                </a:lnTo>
                <a:lnTo>
                  <a:pt x="1447" y="489"/>
                </a:lnTo>
                <a:lnTo>
                  <a:pt x="1453" y="487"/>
                </a:lnTo>
                <a:lnTo>
                  <a:pt x="1453" y="486"/>
                </a:lnTo>
                <a:lnTo>
                  <a:pt x="1451" y="483"/>
                </a:lnTo>
                <a:lnTo>
                  <a:pt x="1451" y="483"/>
                </a:lnTo>
                <a:lnTo>
                  <a:pt x="1450" y="480"/>
                </a:lnTo>
                <a:lnTo>
                  <a:pt x="1448" y="477"/>
                </a:lnTo>
                <a:lnTo>
                  <a:pt x="1445" y="476"/>
                </a:lnTo>
                <a:lnTo>
                  <a:pt x="1439" y="476"/>
                </a:lnTo>
                <a:lnTo>
                  <a:pt x="1439" y="476"/>
                </a:lnTo>
                <a:lnTo>
                  <a:pt x="1414" y="476"/>
                </a:lnTo>
                <a:lnTo>
                  <a:pt x="1398" y="474"/>
                </a:lnTo>
                <a:lnTo>
                  <a:pt x="1383" y="471"/>
                </a:lnTo>
                <a:lnTo>
                  <a:pt x="1383" y="471"/>
                </a:lnTo>
                <a:lnTo>
                  <a:pt x="1351" y="464"/>
                </a:lnTo>
                <a:lnTo>
                  <a:pt x="1335" y="458"/>
                </a:lnTo>
                <a:lnTo>
                  <a:pt x="1317" y="450"/>
                </a:lnTo>
                <a:lnTo>
                  <a:pt x="1317" y="450"/>
                </a:lnTo>
                <a:lnTo>
                  <a:pt x="1292" y="438"/>
                </a:lnTo>
                <a:lnTo>
                  <a:pt x="1292" y="438"/>
                </a:lnTo>
                <a:lnTo>
                  <a:pt x="1313" y="437"/>
                </a:lnTo>
                <a:lnTo>
                  <a:pt x="1326" y="434"/>
                </a:lnTo>
                <a:lnTo>
                  <a:pt x="1331" y="432"/>
                </a:lnTo>
                <a:lnTo>
                  <a:pt x="1332" y="429"/>
                </a:lnTo>
                <a:lnTo>
                  <a:pt x="1332" y="429"/>
                </a:lnTo>
                <a:lnTo>
                  <a:pt x="1332" y="425"/>
                </a:lnTo>
                <a:lnTo>
                  <a:pt x="1331" y="422"/>
                </a:lnTo>
                <a:lnTo>
                  <a:pt x="1328" y="419"/>
                </a:lnTo>
                <a:lnTo>
                  <a:pt x="1317" y="418"/>
                </a:lnTo>
                <a:lnTo>
                  <a:pt x="1317" y="418"/>
                </a:lnTo>
                <a:lnTo>
                  <a:pt x="1286" y="413"/>
                </a:lnTo>
                <a:lnTo>
                  <a:pt x="1273" y="412"/>
                </a:lnTo>
                <a:lnTo>
                  <a:pt x="1267" y="410"/>
                </a:lnTo>
                <a:lnTo>
                  <a:pt x="1267" y="410"/>
                </a:lnTo>
                <a:lnTo>
                  <a:pt x="1246" y="397"/>
                </a:lnTo>
                <a:lnTo>
                  <a:pt x="1246" y="397"/>
                </a:lnTo>
                <a:lnTo>
                  <a:pt x="1264" y="395"/>
                </a:lnTo>
                <a:lnTo>
                  <a:pt x="1307" y="392"/>
                </a:lnTo>
                <a:lnTo>
                  <a:pt x="1365" y="389"/>
                </a:lnTo>
                <a:lnTo>
                  <a:pt x="1396" y="389"/>
                </a:lnTo>
                <a:lnTo>
                  <a:pt x="1426" y="389"/>
                </a:lnTo>
                <a:lnTo>
                  <a:pt x="1426" y="389"/>
                </a:lnTo>
                <a:lnTo>
                  <a:pt x="1475" y="392"/>
                </a:lnTo>
                <a:lnTo>
                  <a:pt x="1511" y="395"/>
                </a:lnTo>
                <a:lnTo>
                  <a:pt x="1530" y="397"/>
                </a:lnTo>
                <a:lnTo>
                  <a:pt x="1551" y="397"/>
                </a:lnTo>
                <a:lnTo>
                  <a:pt x="1576" y="395"/>
                </a:lnTo>
                <a:lnTo>
                  <a:pt x="1607" y="392"/>
                </a:lnTo>
                <a:lnTo>
                  <a:pt x="1607" y="392"/>
                </a:lnTo>
                <a:lnTo>
                  <a:pt x="1641" y="389"/>
                </a:lnTo>
                <a:lnTo>
                  <a:pt x="1676" y="386"/>
                </a:lnTo>
                <a:lnTo>
                  <a:pt x="1710" y="386"/>
                </a:lnTo>
                <a:lnTo>
                  <a:pt x="1741" y="386"/>
                </a:lnTo>
                <a:lnTo>
                  <a:pt x="1795" y="388"/>
                </a:lnTo>
                <a:lnTo>
                  <a:pt x="1829" y="389"/>
                </a:lnTo>
                <a:lnTo>
                  <a:pt x="1829" y="389"/>
                </a:lnTo>
                <a:lnTo>
                  <a:pt x="1833" y="389"/>
                </a:lnTo>
                <a:lnTo>
                  <a:pt x="1839" y="392"/>
                </a:lnTo>
                <a:lnTo>
                  <a:pt x="1851" y="400"/>
                </a:lnTo>
                <a:lnTo>
                  <a:pt x="1863" y="410"/>
                </a:lnTo>
                <a:lnTo>
                  <a:pt x="1873" y="422"/>
                </a:lnTo>
                <a:lnTo>
                  <a:pt x="1884" y="431"/>
                </a:lnTo>
                <a:lnTo>
                  <a:pt x="1891" y="438"/>
                </a:lnTo>
                <a:lnTo>
                  <a:pt x="1894" y="440"/>
                </a:lnTo>
                <a:lnTo>
                  <a:pt x="1896" y="438"/>
                </a:lnTo>
                <a:lnTo>
                  <a:pt x="1897" y="437"/>
                </a:lnTo>
                <a:lnTo>
                  <a:pt x="1897" y="432"/>
                </a:lnTo>
                <a:lnTo>
                  <a:pt x="1897" y="432"/>
                </a:lnTo>
                <a:lnTo>
                  <a:pt x="1896" y="409"/>
                </a:lnTo>
                <a:lnTo>
                  <a:pt x="1893" y="395"/>
                </a:lnTo>
                <a:lnTo>
                  <a:pt x="1888" y="382"/>
                </a:lnTo>
                <a:lnTo>
                  <a:pt x="1882" y="370"/>
                </a:lnTo>
                <a:lnTo>
                  <a:pt x="1872" y="358"/>
                </a:lnTo>
                <a:lnTo>
                  <a:pt x="1866" y="354"/>
                </a:lnTo>
                <a:lnTo>
                  <a:pt x="1859" y="348"/>
                </a:lnTo>
                <a:lnTo>
                  <a:pt x="1851" y="345"/>
                </a:lnTo>
                <a:lnTo>
                  <a:pt x="1841" y="340"/>
                </a:lnTo>
                <a:lnTo>
                  <a:pt x="1841" y="340"/>
                </a:lnTo>
                <a:lnTo>
                  <a:pt x="1804" y="328"/>
                </a:lnTo>
                <a:lnTo>
                  <a:pt x="1784" y="324"/>
                </a:lnTo>
                <a:lnTo>
                  <a:pt x="1765" y="318"/>
                </a:lnTo>
                <a:lnTo>
                  <a:pt x="1744" y="315"/>
                </a:lnTo>
                <a:lnTo>
                  <a:pt x="1719" y="311"/>
                </a:lnTo>
                <a:lnTo>
                  <a:pt x="1691" y="309"/>
                </a:lnTo>
                <a:lnTo>
                  <a:pt x="1658" y="308"/>
                </a:lnTo>
                <a:lnTo>
                  <a:pt x="1658" y="308"/>
                </a:lnTo>
                <a:lnTo>
                  <a:pt x="1598" y="308"/>
                </a:lnTo>
                <a:lnTo>
                  <a:pt x="1552" y="306"/>
                </a:lnTo>
                <a:lnTo>
                  <a:pt x="1531" y="305"/>
                </a:lnTo>
                <a:lnTo>
                  <a:pt x="1511" y="302"/>
                </a:lnTo>
                <a:lnTo>
                  <a:pt x="1488" y="297"/>
                </a:lnTo>
                <a:lnTo>
                  <a:pt x="1461" y="290"/>
                </a:lnTo>
                <a:lnTo>
                  <a:pt x="1461" y="290"/>
                </a:lnTo>
                <a:lnTo>
                  <a:pt x="1387" y="267"/>
                </a:lnTo>
                <a:lnTo>
                  <a:pt x="1289" y="236"/>
                </a:lnTo>
                <a:lnTo>
                  <a:pt x="1237" y="221"/>
                </a:lnTo>
                <a:lnTo>
                  <a:pt x="1188" y="208"/>
                </a:lnTo>
                <a:lnTo>
                  <a:pt x="1142" y="198"/>
                </a:lnTo>
                <a:lnTo>
                  <a:pt x="1121" y="193"/>
                </a:lnTo>
                <a:lnTo>
                  <a:pt x="1103" y="190"/>
                </a:lnTo>
                <a:lnTo>
                  <a:pt x="1103" y="190"/>
                </a:lnTo>
                <a:lnTo>
                  <a:pt x="953" y="177"/>
                </a:lnTo>
                <a:lnTo>
                  <a:pt x="873" y="166"/>
                </a:lnTo>
                <a:lnTo>
                  <a:pt x="831" y="160"/>
                </a:lnTo>
                <a:lnTo>
                  <a:pt x="789" y="153"/>
                </a:lnTo>
                <a:lnTo>
                  <a:pt x="789" y="153"/>
                </a:lnTo>
                <a:lnTo>
                  <a:pt x="708" y="138"/>
                </a:lnTo>
                <a:lnTo>
                  <a:pt x="629" y="125"/>
                </a:lnTo>
                <a:lnTo>
                  <a:pt x="560" y="114"/>
                </a:lnTo>
                <a:lnTo>
                  <a:pt x="532" y="108"/>
                </a:lnTo>
                <a:lnTo>
                  <a:pt x="507" y="102"/>
                </a:lnTo>
                <a:lnTo>
                  <a:pt x="507" y="102"/>
                </a:lnTo>
                <a:lnTo>
                  <a:pt x="484" y="95"/>
                </a:lnTo>
                <a:lnTo>
                  <a:pt x="459" y="89"/>
                </a:lnTo>
                <a:lnTo>
                  <a:pt x="410" y="80"/>
                </a:lnTo>
                <a:lnTo>
                  <a:pt x="371" y="73"/>
                </a:lnTo>
                <a:lnTo>
                  <a:pt x="352" y="68"/>
                </a:lnTo>
                <a:lnTo>
                  <a:pt x="352" y="68"/>
                </a:lnTo>
                <a:lnTo>
                  <a:pt x="324" y="58"/>
                </a:lnTo>
                <a:lnTo>
                  <a:pt x="324" y="58"/>
                </a:lnTo>
                <a:lnTo>
                  <a:pt x="322" y="53"/>
                </a:lnTo>
                <a:lnTo>
                  <a:pt x="321" y="49"/>
                </a:lnTo>
                <a:lnTo>
                  <a:pt x="316" y="43"/>
                </a:lnTo>
                <a:lnTo>
                  <a:pt x="310" y="37"/>
                </a:lnTo>
                <a:lnTo>
                  <a:pt x="302" y="31"/>
                </a:lnTo>
                <a:lnTo>
                  <a:pt x="290" y="25"/>
                </a:lnTo>
                <a:lnTo>
                  <a:pt x="276" y="21"/>
                </a:lnTo>
                <a:lnTo>
                  <a:pt x="276" y="21"/>
                </a:lnTo>
                <a:lnTo>
                  <a:pt x="247" y="15"/>
                </a:lnTo>
                <a:lnTo>
                  <a:pt x="224" y="12"/>
                </a:lnTo>
                <a:lnTo>
                  <a:pt x="208" y="12"/>
                </a:lnTo>
                <a:lnTo>
                  <a:pt x="199" y="13"/>
                </a:lnTo>
                <a:lnTo>
                  <a:pt x="199" y="13"/>
                </a:lnTo>
                <a:lnTo>
                  <a:pt x="191" y="10"/>
                </a:lnTo>
                <a:lnTo>
                  <a:pt x="177" y="6"/>
                </a:lnTo>
                <a:lnTo>
                  <a:pt x="159" y="1"/>
                </a:lnTo>
                <a:lnTo>
                  <a:pt x="148" y="0"/>
                </a:lnTo>
                <a:lnTo>
                  <a:pt x="138" y="0"/>
                </a:lnTo>
                <a:lnTo>
                  <a:pt x="138" y="0"/>
                </a:lnTo>
                <a:lnTo>
                  <a:pt x="129" y="1"/>
                </a:lnTo>
                <a:lnTo>
                  <a:pt x="122" y="3"/>
                </a:lnTo>
                <a:lnTo>
                  <a:pt x="114" y="7"/>
                </a:lnTo>
                <a:lnTo>
                  <a:pt x="110" y="12"/>
                </a:lnTo>
                <a:lnTo>
                  <a:pt x="98" y="22"/>
                </a:lnTo>
                <a:lnTo>
                  <a:pt x="83" y="36"/>
                </a:lnTo>
                <a:lnTo>
                  <a:pt x="83" y="36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AD447C1B-AD36-4BA7-9444-2E75E5935B35}"/>
              </a:ext>
            </a:extLst>
          </p:cNvPr>
          <p:cNvSpPr>
            <a:spLocks/>
          </p:cNvSpPr>
          <p:nvPr/>
        </p:nvSpPr>
        <p:spPr bwMode="auto">
          <a:xfrm>
            <a:off x="6669611" y="2089652"/>
            <a:ext cx="2563477" cy="462479"/>
          </a:xfrm>
          <a:custGeom>
            <a:avLst/>
            <a:gdLst>
              <a:gd name="T0" fmla="*/ 2359 w 3165"/>
              <a:gd name="T1" fmla="*/ 8 h 571"/>
              <a:gd name="T2" fmla="*/ 2189 w 3165"/>
              <a:gd name="T3" fmla="*/ 3 h 571"/>
              <a:gd name="T4" fmla="*/ 1678 w 3165"/>
              <a:gd name="T5" fmla="*/ 75 h 571"/>
              <a:gd name="T6" fmla="*/ 1611 w 3165"/>
              <a:gd name="T7" fmla="*/ 79 h 571"/>
              <a:gd name="T8" fmla="*/ 1505 w 3165"/>
              <a:gd name="T9" fmla="*/ 84 h 571"/>
              <a:gd name="T10" fmla="*/ 1471 w 3165"/>
              <a:gd name="T11" fmla="*/ 124 h 571"/>
              <a:gd name="T12" fmla="*/ 1383 w 3165"/>
              <a:gd name="T13" fmla="*/ 164 h 571"/>
              <a:gd name="T14" fmla="*/ 1154 w 3165"/>
              <a:gd name="T15" fmla="*/ 219 h 571"/>
              <a:gd name="T16" fmla="*/ 824 w 3165"/>
              <a:gd name="T17" fmla="*/ 263 h 571"/>
              <a:gd name="T18" fmla="*/ 536 w 3165"/>
              <a:gd name="T19" fmla="*/ 293 h 571"/>
              <a:gd name="T20" fmla="*/ 195 w 3165"/>
              <a:gd name="T21" fmla="*/ 292 h 571"/>
              <a:gd name="T22" fmla="*/ 40 w 3165"/>
              <a:gd name="T23" fmla="*/ 309 h 571"/>
              <a:gd name="T24" fmla="*/ 3 w 3165"/>
              <a:gd name="T25" fmla="*/ 364 h 571"/>
              <a:gd name="T26" fmla="*/ 17 w 3165"/>
              <a:gd name="T27" fmla="*/ 442 h 571"/>
              <a:gd name="T28" fmla="*/ 118 w 3165"/>
              <a:gd name="T29" fmla="*/ 479 h 571"/>
              <a:gd name="T30" fmla="*/ 320 w 3165"/>
              <a:gd name="T31" fmla="*/ 549 h 571"/>
              <a:gd name="T32" fmla="*/ 338 w 3165"/>
              <a:gd name="T33" fmla="*/ 571 h 571"/>
              <a:gd name="T34" fmla="*/ 292 w 3165"/>
              <a:gd name="T35" fmla="*/ 515 h 571"/>
              <a:gd name="T36" fmla="*/ 156 w 3165"/>
              <a:gd name="T37" fmla="*/ 427 h 571"/>
              <a:gd name="T38" fmla="*/ 122 w 3165"/>
              <a:gd name="T39" fmla="*/ 397 h 571"/>
              <a:gd name="T40" fmla="*/ 179 w 3165"/>
              <a:gd name="T41" fmla="*/ 376 h 571"/>
              <a:gd name="T42" fmla="*/ 466 w 3165"/>
              <a:gd name="T43" fmla="*/ 357 h 571"/>
              <a:gd name="T44" fmla="*/ 745 w 3165"/>
              <a:gd name="T45" fmla="*/ 376 h 571"/>
              <a:gd name="T46" fmla="*/ 1339 w 3165"/>
              <a:gd name="T47" fmla="*/ 390 h 571"/>
              <a:gd name="T48" fmla="*/ 1517 w 3165"/>
              <a:gd name="T49" fmla="*/ 381 h 571"/>
              <a:gd name="T50" fmla="*/ 1688 w 3165"/>
              <a:gd name="T51" fmla="*/ 372 h 571"/>
              <a:gd name="T52" fmla="*/ 1728 w 3165"/>
              <a:gd name="T53" fmla="*/ 397 h 571"/>
              <a:gd name="T54" fmla="*/ 1816 w 3165"/>
              <a:gd name="T55" fmla="*/ 430 h 571"/>
              <a:gd name="T56" fmla="*/ 1853 w 3165"/>
              <a:gd name="T57" fmla="*/ 464 h 571"/>
              <a:gd name="T58" fmla="*/ 1862 w 3165"/>
              <a:gd name="T59" fmla="*/ 455 h 571"/>
              <a:gd name="T60" fmla="*/ 1974 w 3165"/>
              <a:gd name="T61" fmla="*/ 428 h 571"/>
              <a:gd name="T62" fmla="*/ 2035 w 3165"/>
              <a:gd name="T63" fmla="*/ 428 h 571"/>
              <a:gd name="T64" fmla="*/ 2054 w 3165"/>
              <a:gd name="T65" fmla="*/ 437 h 571"/>
              <a:gd name="T66" fmla="*/ 2050 w 3165"/>
              <a:gd name="T67" fmla="*/ 402 h 571"/>
              <a:gd name="T68" fmla="*/ 2067 w 3165"/>
              <a:gd name="T69" fmla="*/ 366 h 571"/>
              <a:gd name="T70" fmla="*/ 2201 w 3165"/>
              <a:gd name="T71" fmla="*/ 323 h 571"/>
              <a:gd name="T72" fmla="*/ 2276 w 3165"/>
              <a:gd name="T73" fmla="*/ 305 h 571"/>
              <a:gd name="T74" fmla="*/ 2344 w 3165"/>
              <a:gd name="T75" fmla="*/ 405 h 571"/>
              <a:gd name="T76" fmla="*/ 2381 w 3165"/>
              <a:gd name="T77" fmla="*/ 467 h 571"/>
              <a:gd name="T78" fmla="*/ 2395 w 3165"/>
              <a:gd name="T79" fmla="*/ 518 h 571"/>
              <a:gd name="T80" fmla="*/ 2554 w 3165"/>
              <a:gd name="T81" fmla="*/ 535 h 571"/>
              <a:gd name="T82" fmla="*/ 2564 w 3165"/>
              <a:gd name="T83" fmla="*/ 504 h 571"/>
              <a:gd name="T84" fmla="*/ 2558 w 3165"/>
              <a:gd name="T85" fmla="*/ 488 h 571"/>
              <a:gd name="T86" fmla="*/ 2558 w 3165"/>
              <a:gd name="T87" fmla="*/ 473 h 571"/>
              <a:gd name="T88" fmla="*/ 2536 w 3165"/>
              <a:gd name="T89" fmla="*/ 463 h 571"/>
              <a:gd name="T90" fmla="*/ 2467 w 3165"/>
              <a:gd name="T91" fmla="*/ 428 h 571"/>
              <a:gd name="T92" fmla="*/ 2457 w 3165"/>
              <a:gd name="T93" fmla="*/ 359 h 571"/>
              <a:gd name="T94" fmla="*/ 2438 w 3165"/>
              <a:gd name="T95" fmla="*/ 287 h 571"/>
              <a:gd name="T96" fmla="*/ 2482 w 3165"/>
              <a:gd name="T97" fmla="*/ 274 h 571"/>
              <a:gd name="T98" fmla="*/ 2586 w 3165"/>
              <a:gd name="T99" fmla="*/ 301 h 571"/>
              <a:gd name="T100" fmla="*/ 2714 w 3165"/>
              <a:gd name="T101" fmla="*/ 344 h 571"/>
              <a:gd name="T102" fmla="*/ 2818 w 3165"/>
              <a:gd name="T103" fmla="*/ 348 h 571"/>
              <a:gd name="T104" fmla="*/ 2939 w 3165"/>
              <a:gd name="T105" fmla="*/ 315 h 571"/>
              <a:gd name="T106" fmla="*/ 3104 w 3165"/>
              <a:gd name="T107" fmla="*/ 262 h 571"/>
              <a:gd name="T108" fmla="*/ 3165 w 3165"/>
              <a:gd name="T109" fmla="*/ 237 h 571"/>
              <a:gd name="T110" fmla="*/ 3153 w 3165"/>
              <a:gd name="T111" fmla="*/ 201 h 571"/>
              <a:gd name="T112" fmla="*/ 3080 w 3165"/>
              <a:gd name="T113" fmla="*/ 158 h 571"/>
              <a:gd name="T114" fmla="*/ 3041 w 3165"/>
              <a:gd name="T115" fmla="*/ 134 h 571"/>
              <a:gd name="T116" fmla="*/ 2951 w 3165"/>
              <a:gd name="T117" fmla="*/ 118 h 571"/>
              <a:gd name="T118" fmla="*/ 2881 w 3165"/>
              <a:gd name="T119" fmla="*/ 97 h 571"/>
              <a:gd name="T120" fmla="*/ 2783 w 3165"/>
              <a:gd name="T121" fmla="*/ 94 h 571"/>
              <a:gd name="T122" fmla="*/ 2616 w 3165"/>
              <a:gd name="T123" fmla="*/ 63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165" h="571">
                <a:moveTo>
                  <a:pt x="2551" y="46"/>
                </a:moveTo>
                <a:lnTo>
                  <a:pt x="2551" y="46"/>
                </a:lnTo>
                <a:lnTo>
                  <a:pt x="2472" y="29"/>
                </a:lnTo>
                <a:lnTo>
                  <a:pt x="2435" y="21"/>
                </a:lnTo>
                <a:lnTo>
                  <a:pt x="2396" y="14"/>
                </a:lnTo>
                <a:lnTo>
                  <a:pt x="2359" y="8"/>
                </a:lnTo>
                <a:lnTo>
                  <a:pt x="2322" y="3"/>
                </a:lnTo>
                <a:lnTo>
                  <a:pt x="2283" y="0"/>
                </a:lnTo>
                <a:lnTo>
                  <a:pt x="2243" y="0"/>
                </a:lnTo>
                <a:lnTo>
                  <a:pt x="2243" y="0"/>
                </a:lnTo>
                <a:lnTo>
                  <a:pt x="2219" y="2"/>
                </a:lnTo>
                <a:lnTo>
                  <a:pt x="2189" y="3"/>
                </a:lnTo>
                <a:lnTo>
                  <a:pt x="2112" y="12"/>
                </a:lnTo>
                <a:lnTo>
                  <a:pt x="2021" y="23"/>
                </a:lnTo>
                <a:lnTo>
                  <a:pt x="1928" y="35"/>
                </a:lnTo>
                <a:lnTo>
                  <a:pt x="1760" y="60"/>
                </a:lnTo>
                <a:lnTo>
                  <a:pt x="1703" y="70"/>
                </a:lnTo>
                <a:lnTo>
                  <a:pt x="1678" y="75"/>
                </a:lnTo>
                <a:lnTo>
                  <a:pt x="1678" y="75"/>
                </a:lnTo>
                <a:lnTo>
                  <a:pt x="1666" y="79"/>
                </a:lnTo>
                <a:lnTo>
                  <a:pt x="1655" y="81"/>
                </a:lnTo>
                <a:lnTo>
                  <a:pt x="1638" y="79"/>
                </a:lnTo>
                <a:lnTo>
                  <a:pt x="1611" y="79"/>
                </a:lnTo>
                <a:lnTo>
                  <a:pt x="1611" y="79"/>
                </a:lnTo>
                <a:lnTo>
                  <a:pt x="1575" y="78"/>
                </a:lnTo>
                <a:lnTo>
                  <a:pt x="1557" y="76"/>
                </a:lnTo>
                <a:lnTo>
                  <a:pt x="1541" y="76"/>
                </a:lnTo>
                <a:lnTo>
                  <a:pt x="1525" y="78"/>
                </a:lnTo>
                <a:lnTo>
                  <a:pt x="1511" y="81"/>
                </a:lnTo>
                <a:lnTo>
                  <a:pt x="1505" y="84"/>
                </a:lnTo>
                <a:lnTo>
                  <a:pt x="1499" y="87"/>
                </a:lnTo>
                <a:lnTo>
                  <a:pt x="1495" y="91"/>
                </a:lnTo>
                <a:lnTo>
                  <a:pt x="1490" y="95"/>
                </a:lnTo>
                <a:lnTo>
                  <a:pt x="1490" y="95"/>
                </a:lnTo>
                <a:lnTo>
                  <a:pt x="1477" y="115"/>
                </a:lnTo>
                <a:lnTo>
                  <a:pt x="1471" y="124"/>
                </a:lnTo>
                <a:lnTo>
                  <a:pt x="1462" y="133"/>
                </a:lnTo>
                <a:lnTo>
                  <a:pt x="1450" y="140"/>
                </a:lnTo>
                <a:lnTo>
                  <a:pt x="1434" y="147"/>
                </a:lnTo>
                <a:lnTo>
                  <a:pt x="1412" y="155"/>
                </a:lnTo>
                <a:lnTo>
                  <a:pt x="1383" y="164"/>
                </a:lnTo>
                <a:lnTo>
                  <a:pt x="1383" y="164"/>
                </a:lnTo>
                <a:lnTo>
                  <a:pt x="1322" y="180"/>
                </a:lnTo>
                <a:lnTo>
                  <a:pt x="1269" y="197"/>
                </a:lnTo>
                <a:lnTo>
                  <a:pt x="1242" y="202"/>
                </a:lnTo>
                <a:lnTo>
                  <a:pt x="1215" y="210"/>
                </a:lnTo>
                <a:lnTo>
                  <a:pt x="1187" y="214"/>
                </a:lnTo>
                <a:lnTo>
                  <a:pt x="1154" y="219"/>
                </a:lnTo>
                <a:lnTo>
                  <a:pt x="1154" y="219"/>
                </a:lnTo>
                <a:lnTo>
                  <a:pt x="1067" y="231"/>
                </a:lnTo>
                <a:lnTo>
                  <a:pt x="957" y="244"/>
                </a:lnTo>
                <a:lnTo>
                  <a:pt x="864" y="257"/>
                </a:lnTo>
                <a:lnTo>
                  <a:pt x="824" y="263"/>
                </a:lnTo>
                <a:lnTo>
                  <a:pt x="824" y="263"/>
                </a:lnTo>
                <a:lnTo>
                  <a:pt x="788" y="269"/>
                </a:lnTo>
                <a:lnTo>
                  <a:pt x="708" y="278"/>
                </a:lnTo>
                <a:lnTo>
                  <a:pt x="614" y="289"/>
                </a:lnTo>
                <a:lnTo>
                  <a:pt x="571" y="292"/>
                </a:lnTo>
                <a:lnTo>
                  <a:pt x="536" y="293"/>
                </a:lnTo>
                <a:lnTo>
                  <a:pt x="536" y="293"/>
                </a:lnTo>
                <a:lnTo>
                  <a:pt x="475" y="292"/>
                </a:lnTo>
                <a:lnTo>
                  <a:pt x="411" y="290"/>
                </a:lnTo>
                <a:lnTo>
                  <a:pt x="344" y="290"/>
                </a:lnTo>
                <a:lnTo>
                  <a:pt x="269" y="290"/>
                </a:lnTo>
                <a:lnTo>
                  <a:pt x="269" y="290"/>
                </a:lnTo>
                <a:lnTo>
                  <a:pt x="195" y="292"/>
                </a:lnTo>
                <a:lnTo>
                  <a:pt x="131" y="293"/>
                </a:lnTo>
                <a:lnTo>
                  <a:pt x="104" y="296"/>
                </a:lnTo>
                <a:lnTo>
                  <a:pt x="79" y="299"/>
                </a:lnTo>
                <a:lnTo>
                  <a:pt x="58" y="304"/>
                </a:lnTo>
                <a:lnTo>
                  <a:pt x="40" y="309"/>
                </a:lnTo>
                <a:lnTo>
                  <a:pt x="40" y="309"/>
                </a:lnTo>
                <a:lnTo>
                  <a:pt x="33" y="314"/>
                </a:lnTo>
                <a:lnTo>
                  <a:pt x="26" y="321"/>
                </a:lnTo>
                <a:lnTo>
                  <a:pt x="20" y="330"/>
                </a:lnTo>
                <a:lnTo>
                  <a:pt x="12" y="341"/>
                </a:lnTo>
                <a:lnTo>
                  <a:pt x="8" y="353"/>
                </a:lnTo>
                <a:lnTo>
                  <a:pt x="3" y="364"/>
                </a:lnTo>
                <a:lnTo>
                  <a:pt x="2" y="378"/>
                </a:lnTo>
                <a:lnTo>
                  <a:pt x="0" y="391"/>
                </a:lnTo>
                <a:lnTo>
                  <a:pt x="2" y="405"/>
                </a:lnTo>
                <a:lnTo>
                  <a:pt x="3" y="418"/>
                </a:lnTo>
                <a:lnTo>
                  <a:pt x="9" y="430"/>
                </a:lnTo>
                <a:lnTo>
                  <a:pt x="17" y="442"/>
                </a:lnTo>
                <a:lnTo>
                  <a:pt x="27" y="451"/>
                </a:lnTo>
                <a:lnTo>
                  <a:pt x="39" y="460"/>
                </a:lnTo>
                <a:lnTo>
                  <a:pt x="55" y="467"/>
                </a:lnTo>
                <a:lnTo>
                  <a:pt x="75" y="470"/>
                </a:lnTo>
                <a:lnTo>
                  <a:pt x="75" y="470"/>
                </a:lnTo>
                <a:lnTo>
                  <a:pt x="118" y="479"/>
                </a:lnTo>
                <a:lnTo>
                  <a:pt x="162" y="489"/>
                </a:lnTo>
                <a:lnTo>
                  <a:pt x="206" y="501"/>
                </a:lnTo>
                <a:lnTo>
                  <a:pt x="246" y="516"/>
                </a:lnTo>
                <a:lnTo>
                  <a:pt x="281" y="529"/>
                </a:lnTo>
                <a:lnTo>
                  <a:pt x="310" y="543"/>
                </a:lnTo>
                <a:lnTo>
                  <a:pt x="320" y="549"/>
                </a:lnTo>
                <a:lnTo>
                  <a:pt x="329" y="555"/>
                </a:lnTo>
                <a:lnTo>
                  <a:pt x="333" y="559"/>
                </a:lnTo>
                <a:lnTo>
                  <a:pt x="336" y="564"/>
                </a:lnTo>
                <a:lnTo>
                  <a:pt x="336" y="564"/>
                </a:lnTo>
                <a:lnTo>
                  <a:pt x="338" y="571"/>
                </a:lnTo>
                <a:lnTo>
                  <a:pt x="338" y="571"/>
                </a:lnTo>
                <a:lnTo>
                  <a:pt x="338" y="567"/>
                </a:lnTo>
                <a:lnTo>
                  <a:pt x="330" y="553"/>
                </a:lnTo>
                <a:lnTo>
                  <a:pt x="324" y="546"/>
                </a:lnTo>
                <a:lnTo>
                  <a:pt x="317" y="535"/>
                </a:lnTo>
                <a:lnTo>
                  <a:pt x="307" y="525"/>
                </a:lnTo>
                <a:lnTo>
                  <a:pt x="292" y="515"/>
                </a:lnTo>
                <a:lnTo>
                  <a:pt x="292" y="515"/>
                </a:lnTo>
                <a:lnTo>
                  <a:pt x="252" y="488"/>
                </a:lnTo>
                <a:lnTo>
                  <a:pt x="211" y="464"/>
                </a:lnTo>
                <a:lnTo>
                  <a:pt x="179" y="443"/>
                </a:lnTo>
                <a:lnTo>
                  <a:pt x="165" y="434"/>
                </a:lnTo>
                <a:lnTo>
                  <a:pt x="156" y="427"/>
                </a:lnTo>
                <a:lnTo>
                  <a:pt x="156" y="427"/>
                </a:lnTo>
                <a:lnTo>
                  <a:pt x="148" y="419"/>
                </a:lnTo>
                <a:lnTo>
                  <a:pt x="140" y="415"/>
                </a:lnTo>
                <a:lnTo>
                  <a:pt x="127" y="406"/>
                </a:lnTo>
                <a:lnTo>
                  <a:pt x="124" y="402"/>
                </a:lnTo>
                <a:lnTo>
                  <a:pt x="122" y="397"/>
                </a:lnTo>
                <a:lnTo>
                  <a:pt x="124" y="393"/>
                </a:lnTo>
                <a:lnTo>
                  <a:pt x="131" y="387"/>
                </a:lnTo>
                <a:lnTo>
                  <a:pt x="131" y="387"/>
                </a:lnTo>
                <a:lnTo>
                  <a:pt x="137" y="385"/>
                </a:lnTo>
                <a:lnTo>
                  <a:pt x="148" y="382"/>
                </a:lnTo>
                <a:lnTo>
                  <a:pt x="179" y="376"/>
                </a:lnTo>
                <a:lnTo>
                  <a:pt x="222" y="370"/>
                </a:lnTo>
                <a:lnTo>
                  <a:pt x="271" y="364"/>
                </a:lnTo>
                <a:lnTo>
                  <a:pt x="324" y="362"/>
                </a:lnTo>
                <a:lnTo>
                  <a:pt x="377" y="359"/>
                </a:lnTo>
                <a:lnTo>
                  <a:pt x="426" y="357"/>
                </a:lnTo>
                <a:lnTo>
                  <a:pt x="466" y="357"/>
                </a:lnTo>
                <a:lnTo>
                  <a:pt x="466" y="357"/>
                </a:lnTo>
                <a:lnTo>
                  <a:pt x="534" y="360"/>
                </a:lnTo>
                <a:lnTo>
                  <a:pt x="600" y="366"/>
                </a:lnTo>
                <a:lnTo>
                  <a:pt x="668" y="370"/>
                </a:lnTo>
                <a:lnTo>
                  <a:pt x="745" y="376"/>
                </a:lnTo>
                <a:lnTo>
                  <a:pt x="745" y="376"/>
                </a:lnTo>
                <a:lnTo>
                  <a:pt x="829" y="378"/>
                </a:lnTo>
                <a:lnTo>
                  <a:pt x="921" y="379"/>
                </a:lnTo>
                <a:lnTo>
                  <a:pt x="1022" y="379"/>
                </a:lnTo>
                <a:lnTo>
                  <a:pt x="1135" y="382"/>
                </a:lnTo>
                <a:lnTo>
                  <a:pt x="1135" y="382"/>
                </a:lnTo>
                <a:lnTo>
                  <a:pt x="1339" y="390"/>
                </a:lnTo>
                <a:lnTo>
                  <a:pt x="1379" y="391"/>
                </a:lnTo>
                <a:lnTo>
                  <a:pt x="1415" y="391"/>
                </a:lnTo>
                <a:lnTo>
                  <a:pt x="1446" y="390"/>
                </a:lnTo>
                <a:lnTo>
                  <a:pt x="1474" y="387"/>
                </a:lnTo>
                <a:lnTo>
                  <a:pt x="1474" y="387"/>
                </a:lnTo>
                <a:lnTo>
                  <a:pt x="1517" y="381"/>
                </a:lnTo>
                <a:lnTo>
                  <a:pt x="1547" y="375"/>
                </a:lnTo>
                <a:lnTo>
                  <a:pt x="1568" y="370"/>
                </a:lnTo>
                <a:lnTo>
                  <a:pt x="1584" y="369"/>
                </a:lnTo>
                <a:lnTo>
                  <a:pt x="1584" y="369"/>
                </a:lnTo>
                <a:lnTo>
                  <a:pt x="1641" y="370"/>
                </a:lnTo>
                <a:lnTo>
                  <a:pt x="1688" y="372"/>
                </a:lnTo>
                <a:lnTo>
                  <a:pt x="1688" y="372"/>
                </a:lnTo>
                <a:lnTo>
                  <a:pt x="1691" y="372"/>
                </a:lnTo>
                <a:lnTo>
                  <a:pt x="1694" y="373"/>
                </a:lnTo>
                <a:lnTo>
                  <a:pt x="1710" y="385"/>
                </a:lnTo>
                <a:lnTo>
                  <a:pt x="1710" y="385"/>
                </a:lnTo>
                <a:lnTo>
                  <a:pt x="1728" y="397"/>
                </a:lnTo>
                <a:lnTo>
                  <a:pt x="1752" y="408"/>
                </a:lnTo>
                <a:lnTo>
                  <a:pt x="1776" y="417"/>
                </a:lnTo>
                <a:lnTo>
                  <a:pt x="1789" y="421"/>
                </a:lnTo>
                <a:lnTo>
                  <a:pt x="1789" y="421"/>
                </a:lnTo>
                <a:lnTo>
                  <a:pt x="1801" y="425"/>
                </a:lnTo>
                <a:lnTo>
                  <a:pt x="1816" y="430"/>
                </a:lnTo>
                <a:lnTo>
                  <a:pt x="1829" y="437"/>
                </a:lnTo>
                <a:lnTo>
                  <a:pt x="1835" y="440"/>
                </a:lnTo>
                <a:lnTo>
                  <a:pt x="1838" y="443"/>
                </a:lnTo>
                <a:lnTo>
                  <a:pt x="1838" y="443"/>
                </a:lnTo>
                <a:lnTo>
                  <a:pt x="1849" y="457"/>
                </a:lnTo>
                <a:lnTo>
                  <a:pt x="1853" y="464"/>
                </a:lnTo>
                <a:lnTo>
                  <a:pt x="1855" y="470"/>
                </a:lnTo>
                <a:lnTo>
                  <a:pt x="1855" y="470"/>
                </a:lnTo>
                <a:lnTo>
                  <a:pt x="1855" y="472"/>
                </a:lnTo>
                <a:lnTo>
                  <a:pt x="1856" y="472"/>
                </a:lnTo>
                <a:lnTo>
                  <a:pt x="1858" y="469"/>
                </a:lnTo>
                <a:lnTo>
                  <a:pt x="1862" y="455"/>
                </a:lnTo>
                <a:lnTo>
                  <a:pt x="1870" y="433"/>
                </a:lnTo>
                <a:lnTo>
                  <a:pt x="1870" y="433"/>
                </a:lnTo>
                <a:lnTo>
                  <a:pt x="1908" y="431"/>
                </a:lnTo>
                <a:lnTo>
                  <a:pt x="1941" y="428"/>
                </a:lnTo>
                <a:lnTo>
                  <a:pt x="1974" y="428"/>
                </a:lnTo>
                <a:lnTo>
                  <a:pt x="1974" y="428"/>
                </a:lnTo>
                <a:lnTo>
                  <a:pt x="1998" y="427"/>
                </a:lnTo>
                <a:lnTo>
                  <a:pt x="2015" y="425"/>
                </a:lnTo>
                <a:lnTo>
                  <a:pt x="2027" y="425"/>
                </a:lnTo>
                <a:lnTo>
                  <a:pt x="2032" y="427"/>
                </a:lnTo>
                <a:lnTo>
                  <a:pt x="2035" y="428"/>
                </a:lnTo>
                <a:lnTo>
                  <a:pt x="2035" y="428"/>
                </a:lnTo>
                <a:lnTo>
                  <a:pt x="2039" y="433"/>
                </a:lnTo>
                <a:lnTo>
                  <a:pt x="2045" y="437"/>
                </a:lnTo>
                <a:lnTo>
                  <a:pt x="2051" y="440"/>
                </a:lnTo>
                <a:lnTo>
                  <a:pt x="2053" y="443"/>
                </a:lnTo>
                <a:lnTo>
                  <a:pt x="2053" y="443"/>
                </a:lnTo>
                <a:lnTo>
                  <a:pt x="2054" y="437"/>
                </a:lnTo>
                <a:lnTo>
                  <a:pt x="2056" y="422"/>
                </a:lnTo>
                <a:lnTo>
                  <a:pt x="2056" y="422"/>
                </a:lnTo>
                <a:lnTo>
                  <a:pt x="2056" y="417"/>
                </a:lnTo>
                <a:lnTo>
                  <a:pt x="2056" y="411"/>
                </a:lnTo>
                <a:lnTo>
                  <a:pt x="2053" y="403"/>
                </a:lnTo>
                <a:lnTo>
                  <a:pt x="2050" y="402"/>
                </a:lnTo>
                <a:lnTo>
                  <a:pt x="2048" y="399"/>
                </a:lnTo>
                <a:lnTo>
                  <a:pt x="2048" y="399"/>
                </a:lnTo>
                <a:lnTo>
                  <a:pt x="2030" y="391"/>
                </a:lnTo>
                <a:lnTo>
                  <a:pt x="2020" y="385"/>
                </a:lnTo>
                <a:lnTo>
                  <a:pt x="2067" y="366"/>
                </a:lnTo>
                <a:lnTo>
                  <a:pt x="2067" y="366"/>
                </a:lnTo>
                <a:lnTo>
                  <a:pt x="2072" y="363"/>
                </a:lnTo>
                <a:lnTo>
                  <a:pt x="2122" y="350"/>
                </a:lnTo>
                <a:lnTo>
                  <a:pt x="2122" y="350"/>
                </a:lnTo>
                <a:lnTo>
                  <a:pt x="2143" y="344"/>
                </a:lnTo>
                <a:lnTo>
                  <a:pt x="2164" y="336"/>
                </a:lnTo>
                <a:lnTo>
                  <a:pt x="2201" y="323"/>
                </a:lnTo>
                <a:lnTo>
                  <a:pt x="2230" y="311"/>
                </a:lnTo>
                <a:lnTo>
                  <a:pt x="2238" y="308"/>
                </a:lnTo>
                <a:lnTo>
                  <a:pt x="2243" y="307"/>
                </a:lnTo>
                <a:lnTo>
                  <a:pt x="2243" y="307"/>
                </a:lnTo>
                <a:lnTo>
                  <a:pt x="2276" y="305"/>
                </a:lnTo>
                <a:lnTo>
                  <a:pt x="2276" y="305"/>
                </a:lnTo>
                <a:lnTo>
                  <a:pt x="2305" y="351"/>
                </a:lnTo>
                <a:lnTo>
                  <a:pt x="2328" y="385"/>
                </a:lnTo>
                <a:lnTo>
                  <a:pt x="2337" y="396"/>
                </a:lnTo>
                <a:lnTo>
                  <a:pt x="2341" y="402"/>
                </a:lnTo>
                <a:lnTo>
                  <a:pt x="2341" y="402"/>
                </a:lnTo>
                <a:lnTo>
                  <a:pt x="2344" y="405"/>
                </a:lnTo>
                <a:lnTo>
                  <a:pt x="2350" y="409"/>
                </a:lnTo>
                <a:lnTo>
                  <a:pt x="2360" y="425"/>
                </a:lnTo>
                <a:lnTo>
                  <a:pt x="2372" y="443"/>
                </a:lnTo>
                <a:lnTo>
                  <a:pt x="2378" y="455"/>
                </a:lnTo>
                <a:lnTo>
                  <a:pt x="2378" y="455"/>
                </a:lnTo>
                <a:lnTo>
                  <a:pt x="2381" y="467"/>
                </a:lnTo>
                <a:lnTo>
                  <a:pt x="2383" y="483"/>
                </a:lnTo>
                <a:lnTo>
                  <a:pt x="2386" y="501"/>
                </a:lnTo>
                <a:lnTo>
                  <a:pt x="2387" y="507"/>
                </a:lnTo>
                <a:lnTo>
                  <a:pt x="2390" y="513"/>
                </a:lnTo>
                <a:lnTo>
                  <a:pt x="2390" y="513"/>
                </a:lnTo>
                <a:lnTo>
                  <a:pt x="2395" y="518"/>
                </a:lnTo>
                <a:lnTo>
                  <a:pt x="2402" y="524"/>
                </a:lnTo>
                <a:lnTo>
                  <a:pt x="2421" y="532"/>
                </a:lnTo>
                <a:lnTo>
                  <a:pt x="2448" y="544"/>
                </a:lnTo>
                <a:lnTo>
                  <a:pt x="2448" y="544"/>
                </a:lnTo>
                <a:lnTo>
                  <a:pt x="2505" y="535"/>
                </a:lnTo>
                <a:lnTo>
                  <a:pt x="2554" y="535"/>
                </a:lnTo>
                <a:lnTo>
                  <a:pt x="2539" y="512"/>
                </a:lnTo>
                <a:lnTo>
                  <a:pt x="2539" y="512"/>
                </a:lnTo>
                <a:lnTo>
                  <a:pt x="2549" y="510"/>
                </a:lnTo>
                <a:lnTo>
                  <a:pt x="2563" y="506"/>
                </a:lnTo>
                <a:lnTo>
                  <a:pt x="2563" y="506"/>
                </a:lnTo>
                <a:lnTo>
                  <a:pt x="2564" y="504"/>
                </a:lnTo>
                <a:lnTo>
                  <a:pt x="2567" y="500"/>
                </a:lnTo>
                <a:lnTo>
                  <a:pt x="2566" y="494"/>
                </a:lnTo>
                <a:lnTo>
                  <a:pt x="2564" y="491"/>
                </a:lnTo>
                <a:lnTo>
                  <a:pt x="2561" y="489"/>
                </a:lnTo>
                <a:lnTo>
                  <a:pt x="2561" y="489"/>
                </a:lnTo>
                <a:lnTo>
                  <a:pt x="2558" y="488"/>
                </a:lnTo>
                <a:lnTo>
                  <a:pt x="2557" y="485"/>
                </a:lnTo>
                <a:lnTo>
                  <a:pt x="2555" y="482"/>
                </a:lnTo>
                <a:lnTo>
                  <a:pt x="2555" y="479"/>
                </a:lnTo>
                <a:lnTo>
                  <a:pt x="2558" y="474"/>
                </a:lnTo>
                <a:lnTo>
                  <a:pt x="2558" y="473"/>
                </a:lnTo>
                <a:lnTo>
                  <a:pt x="2558" y="473"/>
                </a:lnTo>
                <a:lnTo>
                  <a:pt x="2561" y="473"/>
                </a:lnTo>
                <a:lnTo>
                  <a:pt x="2563" y="473"/>
                </a:lnTo>
                <a:lnTo>
                  <a:pt x="2563" y="472"/>
                </a:lnTo>
                <a:lnTo>
                  <a:pt x="2557" y="469"/>
                </a:lnTo>
                <a:lnTo>
                  <a:pt x="2536" y="463"/>
                </a:lnTo>
                <a:lnTo>
                  <a:pt x="2536" y="463"/>
                </a:lnTo>
                <a:lnTo>
                  <a:pt x="2508" y="455"/>
                </a:lnTo>
                <a:lnTo>
                  <a:pt x="2487" y="449"/>
                </a:lnTo>
                <a:lnTo>
                  <a:pt x="2481" y="446"/>
                </a:lnTo>
                <a:lnTo>
                  <a:pt x="2475" y="442"/>
                </a:lnTo>
                <a:lnTo>
                  <a:pt x="2470" y="436"/>
                </a:lnTo>
                <a:lnTo>
                  <a:pt x="2467" y="428"/>
                </a:lnTo>
                <a:lnTo>
                  <a:pt x="2467" y="428"/>
                </a:lnTo>
                <a:lnTo>
                  <a:pt x="2460" y="399"/>
                </a:lnTo>
                <a:lnTo>
                  <a:pt x="2459" y="385"/>
                </a:lnTo>
                <a:lnTo>
                  <a:pt x="2457" y="369"/>
                </a:lnTo>
                <a:lnTo>
                  <a:pt x="2457" y="369"/>
                </a:lnTo>
                <a:lnTo>
                  <a:pt x="2457" y="359"/>
                </a:lnTo>
                <a:lnTo>
                  <a:pt x="2454" y="347"/>
                </a:lnTo>
                <a:lnTo>
                  <a:pt x="2447" y="320"/>
                </a:lnTo>
                <a:lnTo>
                  <a:pt x="2439" y="299"/>
                </a:lnTo>
                <a:lnTo>
                  <a:pt x="2438" y="292"/>
                </a:lnTo>
                <a:lnTo>
                  <a:pt x="2438" y="287"/>
                </a:lnTo>
                <a:lnTo>
                  <a:pt x="2438" y="287"/>
                </a:lnTo>
                <a:lnTo>
                  <a:pt x="2439" y="284"/>
                </a:lnTo>
                <a:lnTo>
                  <a:pt x="2442" y="280"/>
                </a:lnTo>
                <a:lnTo>
                  <a:pt x="2448" y="277"/>
                </a:lnTo>
                <a:lnTo>
                  <a:pt x="2459" y="275"/>
                </a:lnTo>
                <a:lnTo>
                  <a:pt x="2459" y="275"/>
                </a:lnTo>
                <a:lnTo>
                  <a:pt x="2482" y="274"/>
                </a:lnTo>
                <a:lnTo>
                  <a:pt x="2491" y="274"/>
                </a:lnTo>
                <a:lnTo>
                  <a:pt x="2491" y="274"/>
                </a:lnTo>
                <a:lnTo>
                  <a:pt x="2502" y="275"/>
                </a:lnTo>
                <a:lnTo>
                  <a:pt x="2528" y="283"/>
                </a:lnTo>
                <a:lnTo>
                  <a:pt x="2566" y="293"/>
                </a:lnTo>
                <a:lnTo>
                  <a:pt x="2586" y="301"/>
                </a:lnTo>
                <a:lnTo>
                  <a:pt x="2607" y="309"/>
                </a:lnTo>
                <a:lnTo>
                  <a:pt x="2607" y="309"/>
                </a:lnTo>
                <a:lnTo>
                  <a:pt x="2630" y="318"/>
                </a:lnTo>
                <a:lnTo>
                  <a:pt x="2649" y="326"/>
                </a:lnTo>
                <a:lnTo>
                  <a:pt x="2685" y="338"/>
                </a:lnTo>
                <a:lnTo>
                  <a:pt x="2714" y="344"/>
                </a:lnTo>
                <a:lnTo>
                  <a:pt x="2737" y="347"/>
                </a:lnTo>
                <a:lnTo>
                  <a:pt x="2737" y="347"/>
                </a:lnTo>
                <a:lnTo>
                  <a:pt x="2756" y="348"/>
                </a:lnTo>
                <a:lnTo>
                  <a:pt x="2784" y="350"/>
                </a:lnTo>
                <a:lnTo>
                  <a:pt x="2801" y="350"/>
                </a:lnTo>
                <a:lnTo>
                  <a:pt x="2818" y="348"/>
                </a:lnTo>
                <a:lnTo>
                  <a:pt x="2838" y="345"/>
                </a:lnTo>
                <a:lnTo>
                  <a:pt x="2859" y="342"/>
                </a:lnTo>
                <a:lnTo>
                  <a:pt x="2859" y="342"/>
                </a:lnTo>
                <a:lnTo>
                  <a:pt x="2881" y="336"/>
                </a:lnTo>
                <a:lnTo>
                  <a:pt x="2900" y="329"/>
                </a:lnTo>
                <a:lnTo>
                  <a:pt x="2939" y="315"/>
                </a:lnTo>
                <a:lnTo>
                  <a:pt x="2972" y="301"/>
                </a:lnTo>
                <a:lnTo>
                  <a:pt x="2997" y="290"/>
                </a:lnTo>
                <a:lnTo>
                  <a:pt x="2997" y="290"/>
                </a:lnTo>
                <a:lnTo>
                  <a:pt x="3047" y="275"/>
                </a:lnTo>
                <a:lnTo>
                  <a:pt x="3076" y="268"/>
                </a:lnTo>
                <a:lnTo>
                  <a:pt x="3104" y="262"/>
                </a:lnTo>
                <a:lnTo>
                  <a:pt x="3104" y="262"/>
                </a:lnTo>
                <a:lnTo>
                  <a:pt x="3131" y="256"/>
                </a:lnTo>
                <a:lnTo>
                  <a:pt x="3150" y="249"/>
                </a:lnTo>
                <a:lnTo>
                  <a:pt x="3162" y="241"/>
                </a:lnTo>
                <a:lnTo>
                  <a:pt x="3165" y="238"/>
                </a:lnTo>
                <a:lnTo>
                  <a:pt x="3165" y="237"/>
                </a:lnTo>
                <a:lnTo>
                  <a:pt x="3165" y="237"/>
                </a:lnTo>
                <a:lnTo>
                  <a:pt x="3163" y="231"/>
                </a:lnTo>
                <a:lnTo>
                  <a:pt x="3162" y="220"/>
                </a:lnTo>
                <a:lnTo>
                  <a:pt x="3160" y="214"/>
                </a:lnTo>
                <a:lnTo>
                  <a:pt x="3157" y="208"/>
                </a:lnTo>
                <a:lnTo>
                  <a:pt x="3153" y="201"/>
                </a:lnTo>
                <a:lnTo>
                  <a:pt x="3147" y="194"/>
                </a:lnTo>
                <a:lnTo>
                  <a:pt x="3147" y="194"/>
                </a:lnTo>
                <a:lnTo>
                  <a:pt x="3140" y="188"/>
                </a:lnTo>
                <a:lnTo>
                  <a:pt x="3128" y="180"/>
                </a:lnTo>
                <a:lnTo>
                  <a:pt x="3102" y="168"/>
                </a:lnTo>
                <a:lnTo>
                  <a:pt x="3080" y="158"/>
                </a:lnTo>
                <a:lnTo>
                  <a:pt x="3073" y="155"/>
                </a:lnTo>
                <a:lnTo>
                  <a:pt x="3068" y="152"/>
                </a:lnTo>
                <a:lnTo>
                  <a:pt x="3068" y="152"/>
                </a:lnTo>
                <a:lnTo>
                  <a:pt x="3065" y="149"/>
                </a:lnTo>
                <a:lnTo>
                  <a:pt x="3059" y="144"/>
                </a:lnTo>
                <a:lnTo>
                  <a:pt x="3041" y="134"/>
                </a:lnTo>
                <a:lnTo>
                  <a:pt x="3019" y="124"/>
                </a:lnTo>
                <a:lnTo>
                  <a:pt x="3009" y="121"/>
                </a:lnTo>
                <a:lnTo>
                  <a:pt x="3000" y="119"/>
                </a:lnTo>
                <a:lnTo>
                  <a:pt x="3000" y="119"/>
                </a:lnTo>
                <a:lnTo>
                  <a:pt x="2967" y="118"/>
                </a:lnTo>
                <a:lnTo>
                  <a:pt x="2951" y="118"/>
                </a:lnTo>
                <a:lnTo>
                  <a:pt x="2951" y="118"/>
                </a:lnTo>
                <a:lnTo>
                  <a:pt x="2942" y="115"/>
                </a:lnTo>
                <a:lnTo>
                  <a:pt x="2924" y="107"/>
                </a:lnTo>
                <a:lnTo>
                  <a:pt x="2911" y="103"/>
                </a:lnTo>
                <a:lnTo>
                  <a:pt x="2897" y="100"/>
                </a:lnTo>
                <a:lnTo>
                  <a:pt x="2881" y="97"/>
                </a:lnTo>
                <a:lnTo>
                  <a:pt x="2865" y="95"/>
                </a:lnTo>
                <a:lnTo>
                  <a:pt x="2865" y="95"/>
                </a:lnTo>
                <a:lnTo>
                  <a:pt x="2811" y="92"/>
                </a:lnTo>
                <a:lnTo>
                  <a:pt x="2796" y="92"/>
                </a:lnTo>
                <a:lnTo>
                  <a:pt x="2783" y="94"/>
                </a:lnTo>
                <a:lnTo>
                  <a:pt x="2783" y="94"/>
                </a:lnTo>
                <a:lnTo>
                  <a:pt x="2729" y="104"/>
                </a:lnTo>
                <a:lnTo>
                  <a:pt x="2683" y="85"/>
                </a:lnTo>
                <a:lnTo>
                  <a:pt x="2683" y="85"/>
                </a:lnTo>
                <a:lnTo>
                  <a:pt x="2679" y="82"/>
                </a:lnTo>
                <a:lnTo>
                  <a:pt x="2658" y="75"/>
                </a:lnTo>
                <a:lnTo>
                  <a:pt x="2616" y="63"/>
                </a:lnTo>
                <a:lnTo>
                  <a:pt x="2586" y="55"/>
                </a:lnTo>
                <a:lnTo>
                  <a:pt x="2551" y="46"/>
                </a:lnTo>
                <a:lnTo>
                  <a:pt x="2551" y="46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5">
            <a:extLst>
              <a:ext uri="{FF2B5EF4-FFF2-40B4-BE49-F238E27FC236}">
                <a16:creationId xmlns:a16="http://schemas.microsoft.com/office/drawing/2014/main" id="{6C7F9335-8A15-4091-B134-892875A11CE5}"/>
              </a:ext>
            </a:extLst>
          </p:cNvPr>
          <p:cNvSpPr>
            <a:spLocks/>
          </p:cNvSpPr>
          <p:nvPr/>
        </p:nvSpPr>
        <p:spPr bwMode="auto">
          <a:xfrm>
            <a:off x="672911" y="1753393"/>
            <a:ext cx="2657144" cy="743044"/>
          </a:xfrm>
          <a:custGeom>
            <a:avLst/>
            <a:gdLst>
              <a:gd name="T0" fmla="*/ 183 w 1999"/>
              <a:gd name="T1" fmla="*/ 147 h 559"/>
              <a:gd name="T2" fmla="*/ 115 w 1999"/>
              <a:gd name="T3" fmla="*/ 148 h 559"/>
              <a:gd name="T4" fmla="*/ 55 w 1999"/>
              <a:gd name="T5" fmla="*/ 177 h 559"/>
              <a:gd name="T6" fmla="*/ 39 w 1999"/>
              <a:gd name="T7" fmla="*/ 290 h 559"/>
              <a:gd name="T8" fmla="*/ 2 w 1999"/>
              <a:gd name="T9" fmla="*/ 398 h 559"/>
              <a:gd name="T10" fmla="*/ 30 w 1999"/>
              <a:gd name="T11" fmla="*/ 371 h 559"/>
              <a:gd name="T12" fmla="*/ 36 w 1999"/>
              <a:gd name="T13" fmla="*/ 401 h 559"/>
              <a:gd name="T14" fmla="*/ 42 w 1999"/>
              <a:gd name="T15" fmla="*/ 458 h 559"/>
              <a:gd name="T16" fmla="*/ 64 w 1999"/>
              <a:gd name="T17" fmla="*/ 419 h 559"/>
              <a:gd name="T18" fmla="*/ 76 w 1999"/>
              <a:gd name="T19" fmla="*/ 431 h 559"/>
              <a:gd name="T20" fmla="*/ 97 w 1999"/>
              <a:gd name="T21" fmla="*/ 365 h 559"/>
              <a:gd name="T22" fmla="*/ 115 w 1999"/>
              <a:gd name="T23" fmla="*/ 388 h 559"/>
              <a:gd name="T24" fmla="*/ 109 w 1999"/>
              <a:gd name="T25" fmla="*/ 285 h 559"/>
              <a:gd name="T26" fmla="*/ 130 w 1999"/>
              <a:gd name="T27" fmla="*/ 226 h 559"/>
              <a:gd name="T28" fmla="*/ 173 w 1999"/>
              <a:gd name="T29" fmla="*/ 232 h 559"/>
              <a:gd name="T30" fmla="*/ 188 w 1999"/>
              <a:gd name="T31" fmla="*/ 291 h 559"/>
              <a:gd name="T32" fmla="*/ 171 w 1999"/>
              <a:gd name="T33" fmla="*/ 398 h 559"/>
              <a:gd name="T34" fmla="*/ 177 w 1999"/>
              <a:gd name="T35" fmla="*/ 477 h 559"/>
              <a:gd name="T36" fmla="*/ 262 w 1999"/>
              <a:gd name="T37" fmla="*/ 559 h 559"/>
              <a:gd name="T38" fmla="*/ 307 w 1999"/>
              <a:gd name="T39" fmla="*/ 533 h 559"/>
              <a:gd name="T40" fmla="*/ 344 w 1999"/>
              <a:gd name="T41" fmla="*/ 441 h 559"/>
              <a:gd name="T42" fmla="*/ 342 w 1999"/>
              <a:gd name="T43" fmla="*/ 362 h 559"/>
              <a:gd name="T44" fmla="*/ 374 w 1999"/>
              <a:gd name="T45" fmla="*/ 279 h 559"/>
              <a:gd name="T46" fmla="*/ 433 w 1999"/>
              <a:gd name="T47" fmla="*/ 272 h 559"/>
              <a:gd name="T48" fmla="*/ 521 w 1999"/>
              <a:gd name="T49" fmla="*/ 307 h 559"/>
              <a:gd name="T50" fmla="*/ 562 w 1999"/>
              <a:gd name="T51" fmla="*/ 428 h 559"/>
              <a:gd name="T52" fmla="*/ 632 w 1999"/>
              <a:gd name="T53" fmla="*/ 435 h 559"/>
              <a:gd name="T54" fmla="*/ 653 w 1999"/>
              <a:gd name="T55" fmla="*/ 434 h 559"/>
              <a:gd name="T56" fmla="*/ 650 w 1999"/>
              <a:gd name="T57" fmla="*/ 422 h 559"/>
              <a:gd name="T58" fmla="*/ 677 w 1999"/>
              <a:gd name="T59" fmla="*/ 426 h 559"/>
              <a:gd name="T60" fmla="*/ 678 w 1999"/>
              <a:gd name="T61" fmla="*/ 389 h 559"/>
              <a:gd name="T62" fmla="*/ 665 w 1999"/>
              <a:gd name="T63" fmla="*/ 379 h 559"/>
              <a:gd name="T64" fmla="*/ 616 w 1999"/>
              <a:gd name="T65" fmla="*/ 364 h 559"/>
              <a:gd name="T66" fmla="*/ 594 w 1999"/>
              <a:gd name="T67" fmla="*/ 322 h 559"/>
              <a:gd name="T68" fmla="*/ 568 w 1999"/>
              <a:gd name="T69" fmla="*/ 233 h 559"/>
              <a:gd name="T70" fmla="*/ 513 w 1999"/>
              <a:gd name="T71" fmla="*/ 181 h 559"/>
              <a:gd name="T72" fmla="*/ 689 w 1999"/>
              <a:gd name="T73" fmla="*/ 180 h 559"/>
              <a:gd name="T74" fmla="*/ 846 w 1999"/>
              <a:gd name="T75" fmla="*/ 226 h 559"/>
              <a:gd name="T76" fmla="*/ 851 w 1999"/>
              <a:gd name="T77" fmla="*/ 291 h 559"/>
              <a:gd name="T78" fmla="*/ 864 w 1999"/>
              <a:gd name="T79" fmla="*/ 275 h 559"/>
              <a:gd name="T80" fmla="*/ 890 w 1999"/>
              <a:gd name="T81" fmla="*/ 282 h 559"/>
              <a:gd name="T82" fmla="*/ 906 w 1999"/>
              <a:gd name="T83" fmla="*/ 264 h 559"/>
              <a:gd name="T84" fmla="*/ 921 w 1999"/>
              <a:gd name="T85" fmla="*/ 235 h 559"/>
              <a:gd name="T86" fmla="*/ 907 w 1999"/>
              <a:gd name="T87" fmla="*/ 195 h 559"/>
              <a:gd name="T88" fmla="*/ 1138 w 1999"/>
              <a:gd name="T89" fmla="*/ 236 h 559"/>
              <a:gd name="T90" fmla="*/ 1358 w 1999"/>
              <a:gd name="T91" fmla="*/ 276 h 559"/>
              <a:gd name="T92" fmla="*/ 1931 w 1999"/>
              <a:gd name="T93" fmla="*/ 264 h 559"/>
              <a:gd name="T94" fmla="*/ 1945 w 1999"/>
              <a:gd name="T95" fmla="*/ 293 h 559"/>
              <a:gd name="T96" fmla="*/ 1901 w 1999"/>
              <a:gd name="T97" fmla="*/ 346 h 559"/>
              <a:gd name="T98" fmla="*/ 1959 w 1999"/>
              <a:gd name="T99" fmla="*/ 316 h 559"/>
              <a:gd name="T100" fmla="*/ 1996 w 1999"/>
              <a:gd name="T101" fmla="*/ 247 h 559"/>
              <a:gd name="T102" fmla="*/ 1843 w 1999"/>
              <a:gd name="T103" fmla="*/ 238 h 559"/>
              <a:gd name="T104" fmla="*/ 1490 w 1999"/>
              <a:gd name="T105" fmla="*/ 227 h 559"/>
              <a:gd name="T106" fmla="*/ 1178 w 1999"/>
              <a:gd name="T107" fmla="*/ 144 h 559"/>
              <a:gd name="T108" fmla="*/ 794 w 1999"/>
              <a:gd name="T109" fmla="*/ 12 h 559"/>
              <a:gd name="T110" fmla="*/ 540 w 1999"/>
              <a:gd name="T111" fmla="*/ 0 h 559"/>
              <a:gd name="T112" fmla="*/ 319 w 1999"/>
              <a:gd name="T113" fmla="*/ 16 h 559"/>
              <a:gd name="T114" fmla="*/ 241 w 1999"/>
              <a:gd name="T115" fmla="*/ 46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99" h="559">
                <a:moveTo>
                  <a:pt x="195" y="113"/>
                </a:moveTo>
                <a:lnTo>
                  <a:pt x="195" y="113"/>
                </a:lnTo>
                <a:lnTo>
                  <a:pt x="192" y="122"/>
                </a:lnTo>
                <a:lnTo>
                  <a:pt x="191" y="131"/>
                </a:lnTo>
                <a:lnTo>
                  <a:pt x="189" y="137"/>
                </a:lnTo>
                <a:lnTo>
                  <a:pt x="186" y="142"/>
                </a:lnTo>
                <a:lnTo>
                  <a:pt x="183" y="147"/>
                </a:lnTo>
                <a:lnTo>
                  <a:pt x="179" y="150"/>
                </a:lnTo>
                <a:lnTo>
                  <a:pt x="171" y="151"/>
                </a:lnTo>
                <a:lnTo>
                  <a:pt x="161" y="151"/>
                </a:lnTo>
                <a:lnTo>
                  <a:pt x="161" y="151"/>
                </a:lnTo>
                <a:lnTo>
                  <a:pt x="140" y="150"/>
                </a:lnTo>
                <a:lnTo>
                  <a:pt x="124" y="148"/>
                </a:lnTo>
                <a:lnTo>
                  <a:pt x="115" y="148"/>
                </a:lnTo>
                <a:lnTo>
                  <a:pt x="107" y="148"/>
                </a:lnTo>
                <a:lnTo>
                  <a:pt x="97" y="151"/>
                </a:lnTo>
                <a:lnTo>
                  <a:pt x="87" y="156"/>
                </a:lnTo>
                <a:lnTo>
                  <a:pt x="87" y="156"/>
                </a:lnTo>
                <a:lnTo>
                  <a:pt x="75" y="162"/>
                </a:lnTo>
                <a:lnTo>
                  <a:pt x="64" y="169"/>
                </a:lnTo>
                <a:lnTo>
                  <a:pt x="55" y="177"/>
                </a:lnTo>
                <a:lnTo>
                  <a:pt x="49" y="186"/>
                </a:lnTo>
                <a:lnTo>
                  <a:pt x="43" y="196"/>
                </a:lnTo>
                <a:lnTo>
                  <a:pt x="40" y="205"/>
                </a:lnTo>
                <a:lnTo>
                  <a:pt x="37" y="217"/>
                </a:lnTo>
                <a:lnTo>
                  <a:pt x="37" y="229"/>
                </a:lnTo>
                <a:lnTo>
                  <a:pt x="37" y="229"/>
                </a:lnTo>
                <a:lnTo>
                  <a:pt x="39" y="290"/>
                </a:lnTo>
                <a:lnTo>
                  <a:pt x="39" y="318"/>
                </a:lnTo>
                <a:lnTo>
                  <a:pt x="37" y="334"/>
                </a:lnTo>
                <a:lnTo>
                  <a:pt x="37" y="334"/>
                </a:lnTo>
                <a:lnTo>
                  <a:pt x="35" y="342"/>
                </a:lnTo>
                <a:lnTo>
                  <a:pt x="29" y="352"/>
                </a:lnTo>
                <a:lnTo>
                  <a:pt x="14" y="377"/>
                </a:lnTo>
                <a:lnTo>
                  <a:pt x="2" y="398"/>
                </a:lnTo>
                <a:lnTo>
                  <a:pt x="0" y="401"/>
                </a:lnTo>
                <a:lnTo>
                  <a:pt x="3" y="397"/>
                </a:lnTo>
                <a:lnTo>
                  <a:pt x="3" y="397"/>
                </a:lnTo>
                <a:lnTo>
                  <a:pt x="15" y="385"/>
                </a:lnTo>
                <a:lnTo>
                  <a:pt x="24" y="376"/>
                </a:lnTo>
                <a:lnTo>
                  <a:pt x="30" y="371"/>
                </a:lnTo>
                <a:lnTo>
                  <a:pt x="30" y="371"/>
                </a:lnTo>
                <a:lnTo>
                  <a:pt x="21" y="409"/>
                </a:lnTo>
                <a:lnTo>
                  <a:pt x="18" y="429"/>
                </a:lnTo>
                <a:lnTo>
                  <a:pt x="18" y="434"/>
                </a:lnTo>
                <a:lnTo>
                  <a:pt x="20" y="434"/>
                </a:lnTo>
                <a:lnTo>
                  <a:pt x="21" y="431"/>
                </a:lnTo>
                <a:lnTo>
                  <a:pt x="21" y="431"/>
                </a:lnTo>
                <a:lnTo>
                  <a:pt x="36" y="401"/>
                </a:lnTo>
                <a:lnTo>
                  <a:pt x="42" y="388"/>
                </a:lnTo>
                <a:lnTo>
                  <a:pt x="42" y="388"/>
                </a:lnTo>
                <a:lnTo>
                  <a:pt x="40" y="431"/>
                </a:lnTo>
                <a:lnTo>
                  <a:pt x="40" y="444"/>
                </a:lnTo>
                <a:lnTo>
                  <a:pt x="40" y="455"/>
                </a:lnTo>
                <a:lnTo>
                  <a:pt x="40" y="456"/>
                </a:lnTo>
                <a:lnTo>
                  <a:pt x="42" y="458"/>
                </a:lnTo>
                <a:lnTo>
                  <a:pt x="43" y="456"/>
                </a:lnTo>
                <a:lnTo>
                  <a:pt x="45" y="453"/>
                </a:lnTo>
                <a:lnTo>
                  <a:pt x="45" y="453"/>
                </a:lnTo>
                <a:lnTo>
                  <a:pt x="60" y="409"/>
                </a:lnTo>
                <a:lnTo>
                  <a:pt x="67" y="385"/>
                </a:lnTo>
                <a:lnTo>
                  <a:pt x="67" y="385"/>
                </a:lnTo>
                <a:lnTo>
                  <a:pt x="64" y="419"/>
                </a:lnTo>
                <a:lnTo>
                  <a:pt x="64" y="441"/>
                </a:lnTo>
                <a:lnTo>
                  <a:pt x="66" y="447"/>
                </a:lnTo>
                <a:lnTo>
                  <a:pt x="67" y="449"/>
                </a:lnTo>
                <a:lnTo>
                  <a:pt x="69" y="447"/>
                </a:lnTo>
                <a:lnTo>
                  <a:pt x="69" y="447"/>
                </a:lnTo>
                <a:lnTo>
                  <a:pt x="73" y="441"/>
                </a:lnTo>
                <a:lnTo>
                  <a:pt x="76" y="431"/>
                </a:lnTo>
                <a:lnTo>
                  <a:pt x="84" y="400"/>
                </a:lnTo>
                <a:lnTo>
                  <a:pt x="90" y="370"/>
                </a:lnTo>
                <a:lnTo>
                  <a:pt x="91" y="359"/>
                </a:lnTo>
                <a:lnTo>
                  <a:pt x="93" y="357"/>
                </a:lnTo>
                <a:lnTo>
                  <a:pt x="93" y="357"/>
                </a:lnTo>
                <a:lnTo>
                  <a:pt x="95" y="358"/>
                </a:lnTo>
                <a:lnTo>
                  <a:pt x="97" y="365"/>
                </a:lnTo>
                <a:lnTo>
                  <a:pt x="104" y="382"/>
                </a:lnTo>
                <a:lnTo>
                  <a:pt x="107" y="389"/>
                </a:lnTo>
                <a:lnTo>
                  <a:pt x="110" y="394"/>
                </a:lnTo>
                <a:lnTo>
                  <a:pt x="112" y="394"/>
                </a:lnTo>
                <a:lnTo>
                  <a:pt x="113" y="394"/>
                </a:lnTo>
                <a:lnTo>
                  <a:pt x="115" y="388"/>
                </a:lnTo>
                <a:lnTo>
                  <a:pt x="115" y="388"/>
                </a:lnTo>
                <a:lnTo>
                  <a:pt x="116" y="365"/>
                </a:lnTo>
                <a:lnTo>
                  <a:pt x="116" y="339"/>
                </a:lnTo>
                <a:lnTo>
                  <a:pt x="115" y="313"/>
                </a:lnTo>
                <a:lnTo>
                  <a:pt x="112" y="303"/>
                </a:lnTo>
                <a:lnTo>
                  <a:pt x="110" y="294"/>
                </a:lnTo>
                <a:lnTo>
                  <a:pt x="110" y="294"/>
                </a:lnTo>
                <a:lnTo>
                  <a:pt x="109" y="285"/>
                </a:lnTo>
                <a:lnTo>
                  <a:pt x="107" y="275"/>
                </a:lnTo>
                <a:lnTo>
                  <a:pt x="109" y="255"/>
                </a:lnTo>
                <a:lnTo>
                  <a:pt x="112" y="241"/>
                </a:lnTo>
                <a:lnTo>
                  <a:pt x="112" y="233"/>
                </a:lnTo>
                <a:lnTo>
                  <a:pt x="112" y="233"/>
                </a:lnTo>
                <a:lnTo>
                  <a:pt x="121" y="229"/>
                </a:lnTo>
                <a:lnTo>
                  <a:pt x="130" y="226"/>
                </a:lnTo>
                <a:lnTo>
                  <a:pt x="140" y="221"/>
                </a:lnTo>
                <a:lnTo>
                  <a:pt x="151" y="220"/>
                </a:lnTo>
                <a:lnTo>
                  <a:pt x="159" y="220"/>
                </a:lnTo>
                <a:lnTo>
                  <a:pt x="164" y="221"/>
                </a:lnTo>
                <a:lnTo>
                  <a:pt x="168" y="223"/>
                </a:lnTo>
                <a:lnTo>
                  <a:pt x="171" y="227"/>
                </a:lnTo>
                <a:lnTo>
                  <a:pt x="173" y="232"/>
                </a:lnTo>
                <a:lnTo>
                  <a:pt x="173" y="232"/>
                </a:lnTo>
                <a:lnTo>
                  <a:pt x="180" y="250"/>
                </a:lnTo>
                <a:lnTo>
                  <a:pt x="186" y="264"/>
                </a:lnTo>
                <a:lnTo>
                  <a:pt x="189" y="272"/>
                </a:lnTo>
                <a:lnTo>
                  <a:pt x="191" y="278"/>
                </a:lnTo>
                <a:lnTo>
                  <a:pt x="189" y="285"/>
                </a:lnTo>
                <a:lnTo>
                  <a:pt x="188" y="291"/>
                </a:lnTo>
                <a:lnTo>
                  <a:pt x="188" y="291"/>
                </a:lnTo>
                <a:lnTo>
                  <a:pt x="182" y="307"/>
                </a:lnTo>
                <a:lnTo>
                  <a:pt x="177" y="327"/>
                </a:lnTo>
                <a:lnTo>
                  <a:pt x="174" y="352"/>
                </a:lnTo>
                <a:lnTo>
                  <a:pt x="173" y="383"/>
                </a:lnTo>
                <a:lnTo>
                  <a:pt x="173" y="383"/>
                </a:lnTo>
                <a:lnTo>
                  <a:pt x="171" y="398"/>
                </a:lnTo>
                <a:lnTo>
                  <a:pt x="170" y="410"/>
                </a:lnTo>
                <a:lnTo>
                  <a:pt x="165" y="431"/>
                </a:lnTo>
                <a:lnTo>
                  <a:pt x="165" y="441"/>
                </a:lnTo>
                <a:lnTo>
                  <a:pt x="167" y="452"/>
                </a:lnTo>
                <a:lnTo>
                  <a:pt x="170" y="464"/>
                </a:lnTo>
                <a:lnTo>
                  <a:pt x="177" y="477"/>
                </a:lnTo>
                <a:lnTo>
                  <a:pt x="177" y="477"/>
                </a:lnTo>
                <a:lnTo>
                  <a:pt x="198" y="507"/>
                </a:lnTo>
                <a:lnTo>
                  <a:pt x="210" y="520"/>
                </a:lnTo>
                <a:lnTo>
                  <a:pt x="220" y="533"/>
                </a:lnTo>
                <a:lnTo>
                  <a:pt x="232" y="544"/>
                </a:lnTo>
                <a:lnTo>
                  <a:pt x="244" y="551"/>
                </a:lnTo>
                <a:lnTo>
                  <a:pt x="256" y="557"/>
                </a:lnTo>
                <a:lnTo>
                  <a:pt x="262" y="559"/>
                </a:lnTo>
                <a:lnTo>
                  <a:pt x="267" y="559"/>
                </a:lnTo>
                <a:lnTo>
                  <a:pt x="267" y="559"/>
                </a:lnTo>
                <a:lnTo>
                  <a:pt x="277" y="557"/>
                </a:lnTo>
                <a:lnTo>
                  <a:pt x="286" y="554"/>
                </a:lnTo>
                <a:lnTo>
                  <a:pt x="293" y="548"/>
                </a:lnTo>
                <a:lnTo>
                  <a:pt x="301" y="542"/>
                </a:lnTo>
                <a:lnTo>
                  <a:pt x="307" y="533"/>
                </a:lnTo>
                <a:lnTo>
                  <a:pt x="313" y="524"/>
                </a:lnTo>
                <a:lnTo>
                  <a:pt x="324" y="504"/>
                </a:lnTo>
                <a:lnTo>
                  <a:pt x="324" y="504"/>
                </a:lnTo>
                <a:lnTo>
                  <a:pt x="335" y="484"/>
                </a:lnTo>
                <a:lnTo>
                  <a:pt x="341" y="471"/>
                </a:lnTo>
                <a:lnTo>
                  <a:pt x="344" y="458"/>
                </a:lnTo>
                <a:lnTo>
                  <a:pt x="344" y="441"/>
                </a:lnTo>
                <a:lnTo>
                  <a:pt x="344" y="441"/>
                </a:lnTo>
                <a:lnTo>
                  <a:pt x="345" y="412"/>
                </a:lnTo>
                <a:lnTo>
                  <a:pt x="344" y="400"/>
                </a:lnTo>
                <a:lnTo>
                  <a:pt x="342" y="385"/>
                </a:lnTo>
                <a:lnTo>
                  <a:pt x="342" y="385"/>
                </a:lnTo>
                <a:lnTo>
                  <a:pt x="341" y="374"/>
                </a:lnTo>
                <a:lnTo>
                  <a:pt x="342" y="362"/>
                </a:lnTo>
                <a:lnTo>
                  <a:pt x="345" y="349"/>
                </a:lnTo>
                <a:lnTo>
                  <a:pt x="350" y="336"/>
                </a:lnTo>
                <a:lnTo>
                  <a:pt x="359" y="309"/>
                </a:lnTo>
                <a:lnTo>
                  <a:pt x="369" y="287"/>
                </a:lnTo>
                <a:lnTo>
                  <a:pt x="369" y="287"/>
                </a:lnTo>
                <a:lnTo>
                  <a:pt x="371" y="282"/>
                </a:lnTo>
                <a:lnTo>
                  <a:pt x="374" y="279"/>
                </a:lnTo>
                <a:lnTo>
                  <a:pt x="382" y="273"/>
                </a:lnTo>
                <a:lnTo>
                  <a:pt x="393" y="270"/>
                </a:lnTo>
                <a:lnTo>
                  <a:pt x="403" y="269"/>
                </a:lnTo>
                <a:lnTo>
                  <a:pt x="412" y="269"/>
                </a:lnTo>
                <a:lnTo>
                  <a:pt x="423" y="269"/>
                </a:lnTo>
                <a:lnTo>
                  <a:pt x="430" y="270"/>
                </a:lnTo>
                <a:lnTo>
                  <a:pt x="433" y="272"/>
                </a:lnTo>
                <a:lnTo>
                  <a:pt x="433" y="272"/>
                </a:lnTo>
                <a:lnTo>
                  <a:pt x="451" y="278"/>
                </a:lnTo>
                <a:lnTo>
                  <a:pt x="479" y="290"/>
                </a:lnTo>
                <a:lnTo>
                  <a:pt x="507" y="300"/>
                </a:lnTo>
                <a:lnTo>
                  <a:pt x="516" y="304"/>
                </a:lnTo>
                <a:lnTo>
                  <a:pt x="521" y="307"/>
                </a:lnTo>
                <a:lnTo>
                  <a:pt x="521" y="307"/>
                </a:lnTo>
                <a:lnTo>
                  <a:pt x="527" y="336"/>
                </a:lnTo>
                <a:lnTo>
                  <a:pt x="536" y="365"/>
                </a:lnTo>
                <a:lnTo>
                  <a:pt x="536" y="365"/>
                </a:lnTo>
                <a:lnTo>
                  <a:pt x="540" y="380"/>
                </a:lnTo>
                <a:lnTo>
                  <a:pt x="548" y="401"/>
                </a:lnTo>
                <a:lnTo>
                  <a:pt x="558" y="422"/>
                </a:lnTo>
                <a:lnTo>
                  <a:pt x="562" y="428"/>
                </a:lnTo>
                <a:lnTo>
                  <a:pt x="567" y="431"/>
                </a:lnTo>
                <a:lnTo>
                  <a:pt x="567" y="431"/>
                </a:lnTo>
                <a:lnTo>
                  <a:pt x="604" y="435"/>
                </a:lnTo>
                <a:lnTo>
                  <a:pt x="625" y="437"/>
                </a:lnTo>
                <a:lnTo>
                  <a:pt x="631" y="437"/>
                </a:lnTo>
                <a:lnTo>
                  <a:pt x="632" y="437"/>
                </a:lnTo>
                <a:lnTo>
                  <a:pt x="632" y="435"/>
                </a:lnTo>
                <a:lnTo>
                  <a:pt x="632" y="435"/>
                </a:lnTo>
                <a:lnTo>
                  <a:pt x="631" y="435"/>
                </a:lnTo>
                <a:lnTo>
                  <a:pt x="632" y="435"/>
                </a:lnTo>
                <a:lnTo>
                  <a:pt x="635" y="435"/>
                </a:lnTo>
                <a:lnTo>
                  <a:pt x="646" y="435"/>
                </a:lnTo>
                <a:lnTo>
                  <a:pt x="650" y="435"/>
                </a:lnTo>
                <a:lnTo>
                  <a:pt x="653" y="434"/>
                </a:lnTo>
                <a:lnTo>
                  <a:pt x="655" y="432"/>
                </a:lnTo>
                <a:lnTo>
                  <a:pt x="655" y="431"/>
                </a:lnTo>
                <a:lnTo>
                  <a:pt x="652" y="426"/>
                </a:lnTo>
                <a:lnTo>
                  <a:pt x="652" y="426"/>
                </a:lnTo>
                <a:lnTo>
                  <a:pt x="649" y="422"/>
                </a:lnTo>
                <a:lnTo>
                  <a:pt x="649" y="422"/>
                </a:lnTo>
                <a:lnTo>
                  <a:pt x="650" y="422"/>
                </a:lnTo>
                <a:lnTo>
                  <a:pt x="659" y="425"/>
                </a:lnTo>
                <a:lnTo>
                  <a:pt x="665" y="428"/>
                </a:lnTo>
                <a:lnTo>
                  <a:pt x="671" y="431"/>
                </a:lnTo>
                <a:lnTo>
                  <a:pt x="675" y="429"/>
                </a:lnTo>
                <a:lnTo>
                  <a:pt x="677" y="428"/>
                </a:lnTo>
                <a:lnTo>
                  <a:pt x="677" y="426"/>
                </a:lnTo>
                <a:lnTo>
                  <a:pt x="677" y="426"/>
                </a:lnTo>
                <a:lnTo>
                  <a:pt x="677" y="420"/>
                </a:lnTo>
                <a:lnTo>
                  <a:pt x="675" y="414"/>
                </a:lnTo>
                <a:lnTo>
                  <a:pt x="671" y="404"/>
                </a:lnTo>
                <a:lnTo>
                  <a:pt x="665" y="392"/>
                </a:lnTo>
                <a:lnTo>
                  <a:pt x="665" y="392"/>
                </a:lnTo>
                <a:lnTo>
                  <a:pt x="670" y="392"/>
                </a:lnTo>
                <a:lnTo>
                  <a:pt x="678" y="389"/>
                </a:lnTo>
                <a:lnTo>
                  <a:pt x="681" y="388"/>
                </a:lnTo>
                <a:lnTo>
                  <a:pt x="683" y="385"/>
                </a:lnTo>
                <a:lnTo>
                  <a:pt x="680" y="383"/>
                </a:lnTo>
                <a:lnTo>
                  <a:pt x="675" y="380"/>
                </a:lnTo>
                <a:lnTo>
                  <a:pt x="675" y="380"/>
                </a:lnTo>
                <a:lnTo>
                  <a:pt x="670" y="379"/>
                </a:lnTo>
                <a:lnTo>
                  <a:pt x="665" y="379"/>
                </a:lnTo>
                <a:lnTo>
                  <a:pt x="658" y="379"/>
                </a:lnTo>
                <a:lnTo>
                  <a:pt x="653" y="379"/>
                </a:lnTo>
                <a:lnTo>
                  <a:pt x="647" y="377"/>
                </a:lnTo>
                <a:lnTo>
                  <a:pt x="640" y="374"/>
                </a:lnTo>
                <a:lnTo>
                  <a:pt x="626" y="368"/>
                </a:lnTo>
                <a:lnTo>
                  <a:pt x="626" y="368"/>
                </a:lnTo>
                <a:lnTo>
                  <a:pt x="616" y="364"/>
                </a:lnTo>
                <a:lnTo>
                  <a:pt x="609" y="362"/>
                </a:lnTo>
                <a:lnTo>
                  <a:pt x="604" y="364"/>
                </a:lnTo>
                <a:lnTo>
                  <a:pt x="603" y="364"/>
                </a:lnTo>
                <a:lnTo>
                  <a:pt x="601" y="362"/>
                </a:lnTo>
                <a:lnTo>
                  <a:pt x="600" y="357"/>
                </a:lnTo>
                <a:lnTo>
                  <a:pt x="594" y="322"/>
                </a:lnTo>
                <a:lnTo>
                  <a:pt x="594" y="322"/>
                </a:lnTo>
                <a:lnTo>
                  <a:pt x="588" y="300"/>
                </a:lnTo>
                <a:lnTo>
                  <a:pt x="586" y="285"/>
                </a:lnTo>
                <a:lnTo>
                  <a:pt x="585" y="266"/>
                </a:lnTo>
                <a:lnTo>
                  <a:pt x="583" y="260"/>
                </a:lnTo>
                <a:lnTo>
                  <a:pt x="580" y="254"/>
                </a:lnTo>
                <a:lnTo>
                  <a:pt x="568" y="233"/>
                </a:lnTo>
                <a:lnTo>
                  <a:pt x="568" y="233"/>
                </a:lnTo>
                <a:lnTo>
                  <a:pt x="559" y="220"/>
                </a:lnTo>
                <a:lnTo>
                  <a:pt x="549" y="209"/>
                </a:lnTo>
                <a:lnTo>
                  <a:pt x="540" y="200"/>
                </a:lnTo>
                <a:lnTo>
                  <a:pt x="531" y="193"/>
                </a:lnTo>
                <a:lnTo>
                  <a:pt x="519" y="184"/>
                </a:lnTo>
                <a:lnTo>
                  <a:pt x="513" y="181"/>
                </a:lnTo>
                <a:lnTo>
                  <a:pt x="513" y="181"/>
                </a:lnTo>
                <a:lnTo>
                  <a:pt x="519" y="180"/>
                </a:lnTo>
                <a:lnTo>
                  <a:pt x="539" y="177"/>
                </a:lnTo>
                <a:lnTo>
                  <a:pt x="568" y="175"/>
                </a:lnTo>
                <a:lnTo>
                  <a:pt x="589" y="175"/>
                </a:lnTo>
                <a:lnTo>
                  <a:pt x="613" y="175"/>
                </a:lnTo>
                <a:lnTo>
                  <a:pt x="613" y="175"/>
                </a:lnTo>
                <a:lnTo>
                  <a:pt x="689" y="180"/>
                </a:lnTo>
                <a:lnTo>
                  <a:pt x="714" y="181"/>
                </a:lnTo>
                <a:lnTo>
                  <a:pt x="714" y="181"/>
                </a:lnTo>
                <a:lnTo>
                  <a:pt x="781" y="202"/>
                </a:lnTo>
                <a:lnTo>
                  <a:pt x="826" y="218"/>
                </a:lnTo>
                <a:lnTo>
                  <a:pt x="841" y="223"/>
                </a:lnTo>
                <a:lnTo>
                  <a:pt x="846" y="226"/>
                </a:lnTo>
                <a:lnTo>
                  <a:pt x="846" y="226"/>
                </a:lnTo>
                <a:lnTo>
                  <a:pt x="845" y="238"/>
                </a:lnTo>
                <a:lnTo>
                  <a:pt x="845" y="261"/>
                </a:lnTo>
                <a:lnTo>
                  <a:pt x="845" y="273"/>
                </a:lnTo>
                <a:lnTo>
                  <a:pt x="845" y="284"/>
                </a:lnTo>
                <a:lnTo>
                  <a:pt x="848" y="290"/>
                </a:lnTo>
                <a:lnTo>
                  <a:pt x="849" y="291"/>
                </a:lnTo>
                <a:lnTo>
                  <a:pt x="851" y="291"/>
                </a:lnTo>
                <a:lnTo>
                  <a:pt x="851" y="291"/>
                </a:lnTo>
                <a:lnTo>
                  <a:pt x="855" y="290"/>
                </a:lnTo>
                <a:lnTo>
                  <a:pt x="858" y="287"/>
                </a:lnTo>
                <a:lnTo>
                  <a:pt x="860" y="281"/>
                </a:lnTo>
                <a:lnTo>
                  <a:pt x="861" y="276"/>
                </a:lnTo>
                <a:lnTo>
                  <a:pt x="861" y="275"/>
                </a:lnTo>
                <a:lnTo>
                  <a:pt x="864" y="275"/>
                </a:lnTo>
                <a:lnTo>
                  <a:pt x="864" y="275"/>
                </a:lnTo>
                <a:lnTo>
                  <a:pt x="869" y="275"/>
                </a:lnTo>
                <a:lnTo>
                  <a:pt x="875" y="278"/>
                </a:lnTo>
                <a:lnTo>
                  <a:pt x="882" y="281"/>
                </a:lnTo>
                <a:lnTo>
                  <a:pt x="888" y="282"/>
                </a:lnTo>
                <a:lnTo>
                  <a:pt x="888" y="282"/>
                </a:lnTo>
                <a:lnTo>
                  <a:pt x="890" y="282"/>
                </a:lnTo>
                <a:lnTo>
                  <a:pt x="891" y="284"/>
                </a:lnTo>
                <a:lnTo>
                  <a:pt x="893" y="285"/>
                </a:lnTo>
                <a:lnTo>
                  <a:pt x="893" y="284"/>
                </a:lnTo>
                <a:lnTo>
                  <a:pt x="897" y="276"/>
                </a:lnTo>
                <a:lnTo>
                  <a:pt x="897" y="276"/>
                </a:lnTo>
                <a:lnTo>
                  <a:pt x="903" y="269"/>
                </a:lnTo>
                <a:lnTo>
                  <a:pt x="906" y="264"/>
                </a:lnTo>
                <a:lnTo>
                  <a:pt x="909" y="261"/>
                </a:lnTo>
                <a:lnTo>
                  <a:pt x="912" y="257"/>
                </a:lnTo>
                <a:lnTo>
                  <a:pt x="912" y="257"/>
                </a:lnTo>
                <a:lnTo>
                  <a:pt x="915" y="251"/>
                </a:lnTo>
                <a:lnTo>
                  <a:pt x="919" y="245"/>
                </a:lnTo>
                <a:lnTo>
                  <a:pt x="921" y="241"/>
                </a:lnTo>
                <a:lnTo>
                  <a:pt x="921" y="235"/>
                </a:lnTo>
                <a:lnTo>
                  <a:pt x="919" y="230"/>
                </a:lnTo>
                <a:lnTo>
                  <a:pt x="916" y="224"/>
                </a:lnTo>
                <a:lnTo>
                  <a:pt x="916" y="224"/>
                </a:lnTo>
                <a:lnTo>
                  <a:pt x="912" y="212"/>
                </a:lnTo>
                <a:lnTo>
                  <a:pt x="909" y="203"/>
                </a:lnTo>
                <a:lnTo>
                  <a:pt x="907" y="195"/>
                </a:lnTo>
                <a:lnTo>
                  <a:pt x="907" y="195"/>
                </a:lnTo>
                <a:lnTo>
                  <a:pt x="925" y="199"/>
                </a:lnTo>
                <a:lnTo>
                  <a:pt x="973" y="209"/>
                </a:lnTo>
                <a:lnTo>
                  <a:pt x="1037" y="221"/>
                </a:lnTo>
                <a:lnTo>
                  <a:pt x="1071" y="227"/>
                </a:lnTo>
                <a:lnTo>
                  <a:pt x="1105" y="232"/>
                </a:lnTo>
                <a:lnTo>
                  <a:pt x="1105" y="232"/>
                </a:lnTo>
                <a:lnTo>
                  <a:pt x="1138" y="236"/>
                </a:lnTo>
                <a:lnTo>
                  <a:pt x="1169" y="242"/>
                </a:lnTo>
                <a:lnTo>
                  <a:pt x="1230" y="255"/>
                </a:lnTo>
                <a:lnTo>
                  <a:pt x="1260" y="263"/>
                </a:lnTo>
                <a:lnTo>
                  <a:pt x="1291" y="269"/>
                </a:lnTo>
                <a:lnTo>
                  <a:pt x="1324" y="273"/>
                </a:lnTo>
                <a:lnTo>
                  <a:pt x="1358" y="276"/>
                </a:lnTo>
                <a:lnTo>
                  <a:pt x="1358" y="276"/>
                </a:lnTo>
                <a:lnTo>
                  <a:pt x="1410" y="278"/>
                </a:lnTo>
                <a:lnTo>
                  <a:pt x="1484" y="276"/>
                </a:lnTo>
                <a:lnTo>
                  <a:pt x="1672" y="269"/>
                </a:lnTo>
                <a:lnTo>
                  <a:pt x="1766" y="266"/>
                </a:lnTo>
                <a:lnTo>
                  <a:pt x="1849" y="264"/>
                </a:lnTo>
                <a:lnTo>
                  <a:pt x="1910" y="264"/>
                </a:lnTo>
                <a:lnTo>
                  <a:pt x="1931" y="264"/>
                </a:lnTo>
                <a:lnTo>
                  <a:pt x="1942" y="267"/>
                </a:lnTo>
                <a:lnTo>
                  <a:pt x="1942" y="267"/>
                </a:lnTo>
                <a:lnTo>
                  <a:pt x="1948" y="270"/>
                </a:lnTo>
                <a:lnTo>
                  <a:pt x="1951" y="275"/>
                </a:lnTo>
                <a:lnTo>
                  <a:pt x="1951" y="279"/>
                </a:lnTo>
                <a:lnTo>
                  <a:pt x="1948" y="285"/>
                </a:lnTo>
                <a:lnTo>
                  <a:pt x="1945" y="293"/>
                </a:lnTo>
                <a:lnTo>
                  <a:pt x="1940" y="299"/>
                </a:lnTo>
                <a:lnTo>
                  <a:pt x="1926" y="312"/>
                </a:lnTo>
                <a:lnTo>
                  <a:pt x="1913" y="325"/>
                </a:lnTo>
                <a:lnTo>
                  <a:pt x="1902" y="337"/>
                </a:lnTo>
                <a:lnTo>
                  <a:pt x="1899" y="342"/>
                </a:lnTo>
                <a:lnTo>
                  <a:pt x="1899" y="345"/>
                </a:lnTo>
                <a:lnTo>
                  <a:pt x="1901" y="346"/>
                </a:lnTo>
                <a:lnTo>
                  <a:pt x="1907" y="346"/>
                </a:lnTo>
                <a:lnTo>
                  <a:pt x="1907" y="346"/>
                </a:lnTo>
                <a:lnTo>
                  <a:pt x="1914" y="345"/>
                </a:lnTo>
                <a:lnTo>
                  <a:pt x="1923" y="342"/>
                </a:lnTo>
                <a:lnTo>
                  <a:pt x="1932" y="337"/>
                </a:lnTo>
                <a:lnTo>
                  <a:pt x="1941" y="331"/>
                </a:lnTo>
                <a:lnTo>
                  <a:pt x="1959" y="316"/>
                </a:lnTo>
                <a:lnTo>
                  <a:pt x="1975" y="299"/>
                </a:lnTo>
                <a:lnTo>
                  <a:pt x="1989" y="281"/>
                </a:lnTo>
                <a:lnTo>
                  <a:pt x="1993" y="272"/>
                </a:lnTo>
                <a:lnTo>
                  <a:pt x="1998" y="264"/>
                </a:lnTo>
                <a:lnTo>
                  <a:pt x="1999" y="257"/>
                </a:lnTo>
                <a:lnTo>
                  <a:pt x="1999" y="251"/>
                </a:lnTo>
                <a:lnTo>
                  <a:pt x="1996" y="247"/>
                </a:lnTo>
                <a:lnTo>
                  <a:pt x="1992" y="244"/>
                </a:lnTo>
                <a:lnTo>
                  <a:pt x="1992" y="244"/>
                </a:lnTo>
                <a:lnTo>
                  <a:pt x="1977" y="239"/>
                </a:lnTo>
                <a:lnTo>
                  <a:pt x="1957" y="238"/>
                </a:lnTo>
                <a:lnTo>
                  <a:pt x="1934" y="236"/>
                </a:lnTo>
                <a:lnTo>
                  <a:pt x="1905" y="236"/>
                </a:lnTo>
                <a:lnTo>
                  <a:pt x="1843" y="238"/>
                </a:lnTo>
                <a:lnTo>
                  <a:pt x="1776" y="238"/>
                </a:lnTo>
                <a:lnTo>
                  <a:pt x="1776" y="238"/>
                </a:lnTo>
                <a:lnTo>
                  <a:pt x="1697" y="238"/>
                </a:lnTo>
                <a:lnTo>
                  <a:pt x="1650" y="238"/>
                </a:lnTo>
                <a:lnTo>
                  <a:pt x="1597" y="235"/>
                </a:lnTo>
                <a:lnTo>
                  <a:pt x="1545" y="232"/>
                </a:lnTo>
                <a:lnTo>
                  <a:pt x="1490" y="227"/>
                </a:lnTo>
                <a:lnTo>
                  <a:pt x="1435" y="220"/>
                </a:lnTo>
                <a:lnTo>
                  <a:pt x="1383" y="209"/>
                </a:lnTo>
                <a:lnTo>
                  <a:pt x="1383" y="209"/>
                </a:lnTo>
                <a:lnTo>
                  <a:pt x="1355" y="202"/>
                </a:lnTo>
                <a:lnTo>
                  <a:pt x="1324" y="193"/>
                </a:lnTo>
                <a:lnTo>
                  <a:pt x="1254" y="171"/>
                </a:lnTo>
                <a:lnTo>
                  <a:pt x="1178" y="144"/>
                </a:lnTo>
                <a:lnTo>
                  <a:pt x="1101" y="116"/>
                </a:lnTo>
                <a:lnTo>
                  <a:pt x="957" y="62"/>
                </a:lnTo>
                <a:lnTo>
                  <a:pt x="899" y="40"/>
                </a:lnTo>
                <a:lnTo>
                  <a:pt x="857" y="27"/>
                </a:lnTo>
                <a:lnTo>
                  <a:pt x="857" y="27"/>
                </a:lnTo>
                <a:lnTo>
                  <a:pt x="824" y="18"/>
                </a:lnTo>
                <a:lnTo>
                  <a:pt x="794" y="12"/>
                </a:lnTo>
                <a:lnTo>
                  <a:pt x="765" y="6"/>
                </a:lnTo>
                <a:lnTo>
                  <a:pt x="736" y="3"/>
                </a:lnTo>
                <a:lnTo>
                  <a:pt x="710" y="1"/>
                </a:lnTo>
                <a:lnTo>
                  <a:pt x="686" y="0"/>
                </a:lnTo>
                <a:lnTo>
                  <a:pt x="641" y="0"/>
                </a:lnTo>
                <a:lnTo>
                  <a:pt x="641" y="0"/>
                </a:lnTo>
                <a:lnTo>
                  <a:pt x="540" y="0"/>
                </a:lnTo>
                <a:lnTo>
                  <a:pt x="488" y="1"/>
                </a:lnTo>
                <a:lnTo>
                  <a:pt x="451" y="3"/>
                </a:lnTo>
                <a:lnTo>
                  <a:pt x="451" y="3"/>
                </a:lnTo>
                <a:lnTo>
                  <a:pt x="384" y="6"/>
                </a:lnTo>
                <a:lnTo>
                  <a:pt x="348" y="10"/>
                </a:lnTo>
                <a:lnTo>
                  <a:pt x="332" y="13"/>
                </a:lnTo>
                <a:lnTo>
                  <a:pt x="319" y="16"/>
                </a:lnTo>
                <a:lnTo>
                  <a:pt x="319" y="16"/>
                </a:lnTo>
                <a:lnTo>
                  <a:pt x="293" y="24"/>
                </a:lnTo>
                <a:lnTo>
                  <a:pt x="272" y="28"/>
                </a:lnTo>
                <a:lnTo>
                  <a:pt x="264" y="31"/>
                </a:lnTo>
                <a:lnTo>
                  <a:pt x="256" y="35"/>
                </a:lnTo>
                <a:lnTo>
                  <a:pt x="247" y="40"/>
                </a:lnTo>
                <a:lnTo>
                  <a:pt x="241" y="46"/>
                </a:lnTo>
                <a:lnTo>
                  <a:pt x="241" y="46"/>
                </a:lnTo>
                <a:lnTo>
                  <a:pt x="226" y="61"/>
                </a:lnTo>
                <a:lnTo>
                  <a:pt x="214" y="76"/>
                </a:lnTo>
                <a:lnTo>
                  <a:pt x="204" y="93"/>
                </a:lnTo>
                <a:lnTo>
                  <a:pt x="195" y="113"/>
                </a:lnTo>
                <a:lnTo>
                  <a:pt x="195" y="113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C9A58C63-B655-4CF5-ABA0-82AA6A6A6F17}"/>
              </a:ext>
            </a:extLst>
          </p:cNvPr>
          <p:cNvSpPr>
            <a:spLocks/>
          </p:cNvSpPr>
          <p:nvPr/>
        </p:nvSpPr>
        <p:spPr bwMode="auto">
          <a:xfrm>
            <a:off x="3624808" y="1665599"/>
            <a:ext cx="2732277" cy="1266009"/>
          </a:xfrm>
          <a:custGeom>
            <a:avLst/>
            <a:gdLst>
              <a:gd name="T0" fmla="*/ 447 w 2374"/>
              <a:gd name="T1" fmla="*/ 260 h 1100"/>
              <a:gd name="T2" fmla="*/ 280 w 2374"/>
              <a:gd name="T3" fmla="*/ 284 h 1100"/>
              <a:gd name="T4" fmla="*/ 189 w 2374"/>
              <a:gd name="T5" fmla="*/ 311 h 1100"/>
              <a:gd name="T6" fmla="*/ 54 w 2374"/>
              <a:gd name="T7" fmla="*/ 447 h 1100"/>
              <a:gd name="T8" fmla="*/ 0 w 2374"/>
              <a:gd name="T9" fmla="*/ 486 h 1100"/>
              <a:gd name="T10" fmla="*/ 33 w 2374"/>
              <a:gd name="T11" fmla="*/ 526 h 1100"/>
              <a:gd name="T12" fmla="*/ 189 w 2374"/>
              <a:gd name="T13" fmla="*/ 502 h 1100"/>
              <a:gd name="T14" fmla="*/ 412 w 2374"/>
              <a:gd name="T15" fmla="*/ 480 h 1100"/>
              <a:gd name="T16" fmla="*/ 458 w 2374"/>
              <a:gd name="T17" fmla="*/ 551 h 1100"/>
              <a:gd name="T18" fmla="*/ 436 w 2374"/>
              <a:gd name="T19" fmla="*/ 595 h 1100"/>
              <a:gd name="T20" fmla="*/ 338 w 2374"/>
              <a:gd name="T21" fmla="*/ 642 h 1100"/>
              <a:gd name="T22" fmla="*/ 332 w 2374"/>
              <a:gd name="T23" fmla="*/ 673 h 1100"/>
              <a:gd name="T24" fmla="*/ 334 w 2374"/>
              <a:gd name="T25" fmla="*/ 691 h 1100"/>
              <a:gd name="T26" fmla="*/ 394 w 2374"/>
              <a:gd name="T27" fmla="*/ 712 h 1100"/>
              <a:gd name="T28" fmla="*/ 400 w 2374"/>
              <a:gd name="T29" fmla="*/ 751 h 1100"/>
              <a:gd name="T30" fmla="*/ 430 w 2374"/>
              <a:gd name="T31" fmla="*/ 710 h 1100"/>
              <a:gd name="T32" fmla="*/ 491 w 2374"/>
              <a:gd name="T33" fmla="*/ 658 h 1100"/>
              <a:gd name="T34" fmla="*/ 568 w 2374"/>
              <a:gd name="T35" fmla="*/ 547 h 1100"/>
              <a:gd name="T36" fmla="*/ 668 w 2374"/>
              <a:gd name="T37" fmla="*/ 436 h 1100"/>
              <a:gd name="T38" fmla="*/ 839 w 2374"/>
              <a:gd name="T39" fmla="*/ 404 h 1100"/>
              <a:gd name="T40" fmla="*/ 1321 w 2374"/>
              <a:gd name="T41" fmla="*/ 381 h 1100"/>
              <a:gd name="T42" fmla="*/ 1363 w 2374"/>
              <a:gd name="T43" fmla="*/ 468 h 1100"/>
              <a:gd name="T44" fmla="*/ 1400 w 2374"/>
              <a:gd name="T45" fmla="*/ 535 h 1100"/>
              <a:gd name="T46" fmla="*/ 1450 w 2374"/>
              <a:gd name="T47" fmla="*/ 632 h 1100"/>
              <a:gd name="T48" fmla="*/ 1464 w 2374"/>
              <a:gd name="T49" fmla="*/ 664 h 1100"/>
              <a:gd name="T50" fmla="*/ 1495 w 2374"/>
              <a:gd name="T51" fmla="*/ 684 h 1100"/>
              <a:gd name="T52" fmla="*/ 1523 w 2374"/>
              <a:gd name="T53" fmla="*/ 746 h 1100"/>
              <a:gd name="T54" fmla="*/ 1566 w 2374"/>
              <a:gd name="T55" fmla="*/ 715 h 1100"/>
              <a:gd name="T56" fmla="*/ 1595 w 2374"/>
              <a:gd name="T57" fmla="*/ 736 h 1100"/>
              <a:gd name="T58" fmla="*/ 1598 w 2374"/>
              <a:gd name="T59" fmla="*/ 586 h 1100"/>
              <a:gd name="T60" fmla="*/ 1639 w 2374"/>
              <a:gd name="T61" fmla="*/ 636 h 1100"/>
              <a:gd name="T62" fmla="*/ 1598 w 2374"/>
              <a:gd name="T63" fmla="*/ 534 h 1100"/>
              <a:gd name="T64" fmla="*/ 1485 w 2374"/>
              <a:gd name="T65" fmla="*/ 375 h 1100"/>
              <a:gd name="T66" fmla="*/ 1505 w 2374"/>
              <a:gd name="T67" fmla="*/ 348 h 1100"/>
              <a:gd name="T68" fmla="*/ 1617 w 2374"/>
              <a:gd name="T69" fmla="*/ 360 h 1100"/>
              <a:gd name="T70" fmla="*/ 1928 w 2374"/>
              <a:gd name="T71" fmla="*/ 505 h 1100"/>
              <a:gd name="T72" fmla="*/ 2094 w 2374"/>
              <a:gd name="T73" fmla="*/ 623 h 1100"/>
              <a:gd name="T74" fmla="*/ 2108 w 2374"/>
              <a:gd name="T75" fmla="*/ 715 h 1100"/>
              <a:gd name="T76" fmla="*/ 2038 w 2374"/>
              <a:gd name="T77" fmla="*/ 798 h 1100"/>
              <a:gd name="T78" fmla="*/ 1783 w 2374"/>
              <a:gd name="T79" fmla="*/ 852 h 1100"/>
              <a:gd name="T80" fmla="*/ 1477 w 2374"/>
              <a:gd name="T81" fmla="*/ 913 h 1100"/>
              <a:gd name="T82" fmla="*/ 1102 w 2374"/>
              <a:gd name="T83" fmla="*/ 1014 h 1100"/>
              <a:gd name="T84" fmla="*/ 958 w 2374"/>
              <a:gd name="T85" fmla="*/ 990 h 1100"/>
              <a:gd name="T86" fmla="*/ 679 w 2374"/>
              <a:gd name="T87" fmla="*/ 914 h 1100"/>
              <a:gd name="T88" fmla="*/ 347 w 2374"/>
              <a:gd name="T89" fmla="*/ 917 h 1100"/>
              <a:gd name="T90" fmla="*/ 125 w 2374"/>
              <a:gd name="T91" fmla="*/ 990 h 1100"/>
              <a:gd name="T92" fmla="*/ 375 w 2374"/>
              <a:gd name="T93" fmla="*/ 968 h 1100"/>
              <a:gd name="T94" fmla="*/ 665 w 2374"/>
              <a:gd name="T95" fmla="*/ 980 h 1100"/>
              <a:gd name="T96" fmla="*/ 1150 w 2374"/>
              <a:gd name="T97" fmla="*/ 1100 h 1100"/>
              <a:gd name="T98" fmla="*/ 1474 w 2374"/>
              <a:gd name="T99" fmla="*/ 1051 h 1100"/>
              <a:gd name="T100" fmla="*/ 1953 w 2374"/>
              <a:gd name="T101" fmla="*/ 971 h 1100"/>
              <a:gd name="T102" fmla="*/ 2255 w 2374"/>
              <a:gd name="T103" fmla="*/ 902 h 1100"/>
              <a:gd name="T104" fmla="*/ 2368 w 2374"/>
              <a:gd name="T105" fmla="*/ 792 h 1100"/>
              <a:gd name="T106" fmla="*/ 2352 w 2374"/>
              <a:gd name="T107" fmla="*/ 654 h 1100"/>
              <a:gd name="T108" fmla="*/ 2231 w 2374"/>
              <a:gd name="T109" fmla="*/ 495 h 1100"/>
              <a:gd name="T110" fmla="*/ 1926 w 2374"/>
              <a:gd name="T111" fmla="*/ 290 h 1100"/>
              <a:gd name="T112" fmla="*/ 1508 w 2374"/>
              <a:gd name="T113" fmla="*/ 71 h 1100"/>
              <a:gd name="T114" fmla="*/ 1224 w 2374"/>
              <a:gd name="T115" fmla="*/ 0 h 1100"/>
              <a:gd name="T116" fmla="*/ 988 w 2374"/>
              <a:gd name="T117" fmla="*/ 36 h 1100"/>
              <a:gd name="T118" fmla="*/ 744 w 2374"/>
              <a:gd name="T119" fmla="*/ 144 h 1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74" h="1100">
                <a:moveTo>
                  <a:pt x="682" y="195"/>
                </a:moveTo>
                <a:lnTo>
                  <a:pt x="682" y="195"/>
                </a:lnTo>
                <a:lnTo>
                  <a:pt x="628" y="214"/>
                </a:lnTo>
                <a:lnTo>
                  <a:pt x="568" y="235"/>
                </a:lnTo>
                <a:lnTo>
                  <a:pt x="537" y="244"/>
                </a:lnTo>
                <a:lnTo>
                  <a:pt x="506" y="251"/>
                </a:lnTo>
                <a:lnTo>
                  <a:pt x="476" y="257"/>
                </a:lnTo>
                <a:lnTo>
                  <a:pt x="447" y="260"/>
                </a:lnTo>
                <a:lnTo>
                  <a:pt x="447" y="260"/>
                </a:lnTo>
                <a:lnTo>
                  <a:pt x="402" y="260"/>
                </a:lnTo>
                <a:lnTo>
                  <a:pt x="375" y="260"/>
                </a:lnTo>
                <a:lnTo>
                  <a:pt x="363" y="262"/>
                </a:lnTo>
                <a:lnTo>
                  <a:pt x="350" y="265"/>
                </a:lnTo>
                <a:lnTo>
                  <a:pt x="305" y="276"/>
                </a:lnTo>
                <a:lnTo>
                  <a:pt x="305" y="276"/>
                </a:lnTo>
                <a:lnTo>
                  <a:pt x="280" y="284"/>
                </a:lnTo>
                <a:lnTo>
                  <a:pt x="261" y="287"/>
                </a:lnTo>
                <a:lnTo>
                  <a:pt x="246" y="288"/>
                </a:lnTo>
                <a:lnTo>
                  <a:pt x="235" y="288"/>
                </a:lnTo>
                <a:lnTo>
                  <a:pt x="225" y="290"/>
                </a:lnTo>
                <a:lnTo>
                  <a:pt x="216" y="293"/>
                </a:lnTo>
                <a:lnTo>
                  <a:pt x="204" y="300"/>
                </a:lnTo>
                <a:lnTo>
                  <a:pt x="189" y="311"/>
                </a:lnTo>
                <a:lnTo>
                  <a:pt x="189" y="311"/>
                </a:lnTo>
                <a:lnTo>
                  <a:pt x="157" y="339"/>
                </a:lnTo>
                <a:lnTo>
                  <a:pt x="125" y="363"/>
                </a:lnTo>
                <a:lnTo>
                  <a:pt x="90" y="389"/>
                </a:lnTo>
                <a:lnTo>
                  <a:pt x="90" y="389"/>
                </a:lnTo>
                <a:lnTo>
                  <a:pt x="84" y="400"/>
                </a:lnTo>
                <a:lnTo>
                  <a:pt x="75" y="418"/>
                </a:lnTo>
                <a:lnTo>
                  <a:pt x="61" y="437"/>
                </a:lnTo>
                <a:lnTo>
                  <a:pt x="54" y="447"/>
                </a:lnTo>
                <a:lnTo>
                  <a:pt x="46" y="455"/>
                </a:lnTo>
                <a:lnTo>
                  <a:pt x="46" y="455"/>
                </a:lnTo>
                <a:lnTo>
                  <a:pt x="38" y="462"/>
                </a:lnTo>
                <a:lnTo>
                  <a:pt x="29" y="465"/>
                </a:lnTo>
                <a:lnTo>
                  <a:pt x="12" y="471"/>
                </a:lnTo>
                <a:lnTo>
                  <a:pt x="6" y="476"/>
                </a:lnTo>
                <a:lnTo>
                  <a:pt x="2" y="480"/>
                </a:lnTo>
                <a:lnTo>
                  <a:pt x="0" y="486"/>
                </a:lnTo>
                <a:lnTo>
                  <a:pt x="2" y="496"/>
                </a:lnTo>
                <a:lnTo>
                  <a:pt x="2" y="496"/>
                </a:lnTo>
                <a:lnTo>
                  <a:pt x="5" y="507"/>
                </a:lnTo>
                <a:lnTo>
                  <a:pt x="8" y="514"/>
                </a:lnTo>
                <a:lnTo>
                  <a:pt x="12" y="520"/>
                </a:lnTo>
                <a:lnTo>
                  <a:pt x="18" y="523"/>
                </a:lnTo>
                <a:lnTo>
                  <a:pt x="24" y="526"/>
                </a:lnTo>
                <a:lnTo>
                  <a:pt x="33" y="526"/>
                </a:lnTo>
                <a:lnTo>
                  <a:pt x="52" y="528"/>
                </a:lnTo>
                <a:lnTo>
                  <a:pt x="52" y="528"/>
                </a:lnTo>
                <a:lnTo>
                  <a:pt x="66" y="526"/>
                </a:lnTo>
                <a:lnTo>
                  <a:pt x="82" y="523"/>
                </a:lnTo>
                <a:lnTo>
                  <a:pt x="118" y="516"/>
                </a:lnTo>
                <a:lnTo>
                  <a:pt x="157" y="508"/>
                </a:lnTo>
                <a:lnTo>
                  <a:pt x="174" y="505"/>
                </a:lnTo>
                <a:lnTo>
                  <a:pt x="189" y="502"/>
                </a:lnTo>
                <a:lnTo>
                  <a:pt x="189" y="502"/>
                </a:lnTo>
                <a:lnTo>
                  <a:pt x="219" y="499"/>
                </a:lnTo>
                <a:lnTo>
                  <a:pt x="253" y="493"/>
                </a:lnTo>
                <a:lnTo>
                  <a:pt x="289" y="486"/>
                </a:lnTo>
                <a:lnTo>
                  <a:pt x="326" y="483"/>
                </a:lnTo>
                <a:lnTo>
                  <a:pt x="326" y="483"/>
                </a:lnTo>
                <a:lnTo>
                  <a:pt x="369" y="480"/>
                </a:lnTo>
                <a:lnTo>
                  <a:pt x="412" y="480"/>
                </a:lnTo>
                <a:lnTo>
                  <a:pt x="460" y="479"/>
                </a:lnTo>
                <a:lnTo>
                  <a:pt x="460" y="479"/>
                </a:lnTo>
                <a:lnTo>
                  <a:pt x="463" y="488"/>
                </a:lnTo>
                <a:lnTo>
                  <a:pt x="466" y="496"/>
                </a:lnTo>
                <a:lnTo>
                  <a:pt x="466" y="510"/>
                </a:lnTo>
                <a:lnTo>
                  <a:pt x="466" y="510"/>
                </a:lnTo>
                <a:lnTo>
                  <a:pt x="464" y="529"/>
                </a:lnTo>
                <a:lnTo>
                  <a:pt x="458" y="551"/>
                </a:lnTo>
                <a:lnTo>
                  <a:pt x="455" y="563"/>
                </a:lnTo>
                <a:lnTo>
                  <a:pt x="451" y="574"/>
                </a:lnTo>
                <a:lnTo>
                  <a:pt x="445" y="583"/>
                </a:lnTo>
                <a:lnTo>
                  <a:pt x="439" y="589"/>
                </a:lnTo>
                <a:lnTo>
                  <a:pt x="439" y="589"/>
                </a:lnTo>
                <a:lnTo>
                  <a:pt x="436" y="593"/>
                </a:lnTo>
                <a:lnTo>
                  <a:pt x="436" y="593"/>
                </a:lnTo>
                <a:lnTo>
                  <a:pt x="436" y="595"/>
                </a:lnTo>
                <a:lnTo>
                  <a:pt x="444" y="595"/>
                </a:lnTo>
                <a:lnTo>
                  <a:pt x="447" y="595"/>
                </a:lnTo>
                <a:lnTo>
                  <a:pt x="444" y="596"/>
                </a:lnTo>
                <a:lnTo>
                  <a:pt x="418" y="609"/>
                </a:lnTo>
                <a:lnTo>
                  <a:pt x="418" y="609"/>
                </a:lnTo>
                <a:lnTo>
                  <a:pt x="396" y="618"/>
                </a:lnTo>
                <a:lnTo>
                  <a:pt x="375" y="627"/>
                </a:lnTo>
                <a:lnTo>
                  <a:pt x="338" y="642"/>
                </a:lnTo>
                <a:lnTo>
                  <a:pt x="311" y="653"/>
                </a:lnTo>
                <a:lnTo>
                  <a:pt x="304" y="657"/>
                </a:lnTo>
                <a:lnTo>
                  <a:pt x="302" y="658"/>
                </a:lnTo>
                <a:lnTo>
                  <a:pt x="302" y="661"/>
                </a:lnTo>
                <a:lnTo>
                  <a:pt x="302" y="661"/>
                </a:lnTo>
                <a:lnTo>
                  <a:pt x="305" y="664"/>
                </a:lnTo>
                <a:lnTo>
                  <a:pt x="313" y="667"/>
                </a:lnTo>
                <a:lnTo>
                  <a:pt x="332" y="673"/>
                </a:lnTo>
                <a:lnTo>
                  <a:pt x="351" y="676"/>
                </a:lnTo>
                <a:lnTo>
                  <a:pt x="360" y="678"/>
                </a:lnTo>
                <a:lnTo>
                  <a:pt x="360" y="678"/>
                </a:lnTo>
                <a:lnTo>
                  <a:pt x="354" y="679"/>
                </a:lnTo>
                <a:lnTo>
                  <a:pt x="341" y="684"/>
                </a:lnTo>
                <a:lnTo>
                  <a:pt x="336" y="687"/>
                </a:lnTo>
                <a:lnTo>
                  <a:pt x="334" y="690"/>
                </a:lnTo>
                <a:lnTo>
                  <a:pt x="334" y="691"/>
                </a:lnTo>
                <a:lnTo>
                  <a:pt x="334" y="694"/>
                </a:lnTo>
                <a:lnTo>
                  <a:pt x="339" y="699"/>
                </a:lnTo>
                <a:lnTo>
                  <a:pt x="339" y="699"/>
                </a:lnTo>
                <a:lnTo>
                  <a:pt x="348" y="703"/>
                </a:lnTo>
                <a:lnTo>
                  <a:pt x="359" y="706"/>
                </a:lnTo>
                <a:lnTo>
                  <a:pt x="377" y="710"/>
                </a:lnTo>
                <a:lnTo>
                  <a:pt x="390" y="712"/>
                </a:lnTo>
                <a:lnTo>
                  <a:pt x="394" y="712"/>
                </a:lnTo>
                <a:lnTo>
                  <a:pt x="394" y="712"/>
                </a:lnTo>
                <a:lnTo>
                  <a:pt x="393" y="721"/>
                </a:lnTo>
                <a:lnTo>
                  <a:pt x="392" y="737"/>
                </a:lnTo>
                <a:lnTo>
                  <a:pt x="392" y="745"/>
                </a:lnTo>
                <a:lnTo>
                  <a:pt x="393" y="748"/>
                </a:lnTo>
                <a:lnTo>
                  <a:pt x="394" y="749"/>
                </a:lnTo>
                <a:lnTo>
                  <a:pt x="397" y="751"/>
                </a:lnTo>
                <a:lnTo>
                  <a:pt x="400" y="751"/>
                </a:lnTo>
                <a:lnTo>
                  <a:pt x="403" y="749"/>
                </a:lnTo>
                <a:lnTo>
                  <a:pt x="408" y="746"/>
                </a:lnTo>
                <a:lnTo>
                  <a:pt x="408" y="746"/>
                </a:lnTo>
                <a:lnTo>
                  <a:pt x="417" y="739"/>
                </a:lnTo>
                <a:lnTo>
                  <a:pt x="421" y="733"/>
                </a:lnTo>
                <a:lnTo>
                  <a:pt x="426" y="725"/>
                </a:lnTo>
                <a:lnTo>
                  <a:pt x="427" y="718"/>
                </a:lnTo>
                <a:lnTo>
                  <a:pt x="430" y="710"/>
                </a:lnTo>
                <a:lnTo>
                  <a:pt x="435" y="703"/>
                </a:lnTo>
                <a:lnTo>
                  <a:pt x="442" y="694"/>
                </a:lnTo>
                <a:lnTo>
                  <a:pt x="452" y="685"/>
                </a:lnTo>
                <a:lnTo>
                  <a:pt x="452" y="685"/>
                </a:lnTo>
                <a:lnTo>
                  <a:pt x="464" y="676"/>
                </a:lnTo>
                <a:lnTo>
                  <a:pt x="473" y="670"/>
                </a:lnTo>
                <a:lnTo>
                  <a:pt x="485" y="663"/>
                </a:lnTo>
                <a:lnTo>
                  <a:pt x="491" y="658"/>
                </a:lnTo>
                <a:lnTo>
                  <a:pt x="497" y="654"/>
                </a:lnTo>
                <a:lnTo>
                  <a:pt x="503" y="645"/>
                </a:lnTo>
                <a:lnTo>
                  <a:pt x="510" y="633"/>
                </a:lnTo>
                <a:lnTo>
                  <a:pt x="510" y="633"/>
                </a:lnTo>
                <a:lnTo>
                  <a:pt x="528" y="609"/>
                </a:lnTo>
                <a:lnTo>
                  <a:pt x="542" y="589"/>
                </a:lnTo>
                <a:lnTo>
                  <a:pt x="557" y="571"/>
                </a:lnTo>
                <a:lnTo>
                  <a:pt x="568" y="547"/>
                </a:lnTo>
                <a:lnTo>
                  <a:pt x="568" y="547"/>
                </a:lnTo>
                <a:lnTo>
                  <a:pt x="580" y="528"/>
                </a:lnTo>
                <a:lnTo>
                  <a:pt x="591" y="516"/>
                </a:lnTo>
                <a:lnTo>
                  <a:pt x="606" y="501"/>
                </a:lnTo>
                <a:lnTo>
                  <a:pt x="631" y="476"/>
                </a:lnTo>
                <a:lnTo>
                  <a:pt x="631" y="476"/>
                </a:lnTo>
                <a:lnTo>
                  <a:pt x="658" y="446"/>
                </a:lnTo>
                <a:lnTo>
                  <a:pt x="668" y="436"/>
                </a:lnTo>
                <a:lnTo>
                  <a:pt x="680" y="427"/>
                </a:lnTo>
                <a:lnTo>
                  <a:pt x="693" y="419"/>
                </a:lnTo>
                <a:lnTo>
                  <a:pt x="707" y="413"/>
                </a:lnTo>
                <a:lnTo>
                  <a:pt x="723" y="409"/>
                </a:lnTo>
                <a:lnTo>
                  <a:pt x="744" y="407"/>
                </a:lnTo>
                <a:lnTo>
                  <a:pt x="744" y="407"/>
                </a:lnTo>
                <a:lnTo>
                  <a:pt x="789" y="406"/>
                </a:lnTo>
                <a:lnTo>
                  <a:pt x="839" y="404"/>
                </a:lnTo>
                <a:lnTo>
                  <a:pt x="963" y="404"/>
                </a:lnTo>
                <a:lnTo>
                  <a:pt x="963" y="404"/>
                </a:lnTo>
                <a:lnTo>
                  <a:pt x="1050" y="401"/>
                </a:lnTo>
                <a:lnTo>
                  <a:pt x="1154" y="397"/>
                </a:lnTo>
                <a:lnTo>
                  <a:pt x="1247" y="391"/>
                </a:lnTo>
                <a:lnTo>
                  <a:pt x="1294" y="386"/>
                </a:lnTo>
                <a:lnTo>
                  <a:pt x="1294" y="386"/>
                </a:lnTo>
                <a:lnTo>
                  <a:pt x="1321" y="381"/>
                </a:lnTo>
                <a:lnTo>
                  <a:pt x="1330" y="381"/>
                </a:lnTo>
                <a:lnTo>
                  <a:pt x="1333" y="381"/>
                </a:lnTo>
                <a:lnTo>
                  <a:pt x="1334" y="383"/>
                </a:lnTo>
                <a:lnTo>
                  <a:pt x="1334" y="383"/>
                </a:lnTo>
                <a:lnTo>
                  <a:pt x="1340" y="398"/>
                </a:lnTo>
                <a:lnTo>
                  <a:pt x="1348" y="427"/>
                </a:lnTo>
                <a:lnTo>
                  <a:pt x="1357" y="453"/>
                </a:lnTo>
                <a:lnTo>
                  <a:pt x="1363" y="468"/>
                </a:lnTo>
                <a:lnTo>
                  <a:pt x="1363" y="468"/>
                </a:lnTo>
                <a:lnTo>
                  <a:pt x="1379" y="496"/>
                </a:lnTo>
                <a:lnTo>
                  <a:pt x="1388" y="513"/>
                </a:lnTo>
                <a:lnTo>
                  <a:pt x="1391" y="520"/>
                </a:lnTo>
                <a:lnTo>
                  <a:pt x="1392" y="523"/>
                </a:lnTo>
                <a:lnTo>
                  <a:pt x="1392" y="523"/>
                </a:lnTo>
                <a:lnTo>
                  <a:pt x="1395" y="528"/>
                </a:lnTo>
                <a:lnTo>
                  <a:pt x="1400" y="535"/>
                </a:lnTo>
                <a:lnTo>
                  <a:pt x="1416" y="553"/>
                </a:lnTo>
                <a:lnTo>
                  <a:pt x="1433" y="575"/>
                </a:lnTo>
                <a:lnTo>
                  <a:pt x="1440" y="586"/>
                </a:lnTo>
                <a:lnTo>
                  <a:pt x="1444" y="596"/>
                </a:lnTo>
                <a:lnTo>
                  <a:pt x="1444" y="596"/>
                </a:lnTo>
                <a:lnTo>
                  <a:pt x="1447" y="609"/>
                </a:lnTo>
                <a:lnTo>
                  <a:pt x="1450" y="620"/>
                </a:lnTo>
                <a:lnTo>
                  <a:pt x="1450" y="632"/>
                </a:lnTo>
                <a:lnTo>
                  <a:pt x="1450" y="651"/>
                </a:lnTo>
                <a:lnTo>
                  <a:pt x="1450" y="651"/>
                </a:lnTo>
                <a:lnTo>
                  <a:pt x="1452" y="660"/>
                </a:lnTo>
                <a:lnTo>
                  <a:pt x="1452" y="667"/>
                </a:lnTo>
                <a:lnTo>
                  <a:pt x="1453" y="670"/>
                </a:lnTo>
                <a:lnTo>
                  <a:pt x="1456" y="670"/>
                </a:lnTo>
                <a:lnTo>
                  <a:pt x="1459" y="669"/>
                </a:lnTo>
                <a:lnTo>
                  <a:pt x="1464" y="664"/>
                </a:lnTo>
                <a:lnTo>
                  <a:pt x="1474" y="651"/>
                </a:lnTo>
                <a:lnTo>
                  <a:pt x="1474" y="651"/>
                </a:lnTo>
                <a:lnTo>
                  <a:pt x="1477" y="650"/>
                </a:lnTo>
                <a:lnTo>
                  <a:pt x="1479" y="648"/>
                </a:lnTo>
                <a:lnTo>
                  <a:pt x="1482" y="650"/>
                </a:lnTo>
                <a:lnTo>
                  <a:pt x="1485" y="656"/>
                </a:lnTo>
                <a:lnTo>
                  <a:pt x="1488" y="663"/>
                </a:lnTo>
                <a:lnTo>
                  <a:pt x="1495" y="684"/>
                </a:lnTo>
                <a:lnTo>
                  <a:pt x="1502" y="709"/>
                </a:lnTo>
                <a:lnTo>
                  <a:pt x="1508" y="731"/>
                </a:lnTo>
                <a:lnTo>
                  <a:pt x="1511" y="740"/>
                </a:lnTo>
                <a:lnTo>
                  <a:pt x="1514" y="748"/>
                </a:lnTo>
                <a:lnTo>
                  <a:pt x="1517" y="751"/>
                </a:lnTo>
                <a:lnTo>
                  <a:pt x="1519" y="751"/>
                </a:lnTo>
                <a:lnTo>
                  <a:pt x="1520" y="751"/>
                </a:lnTo>
                <a:lnTo>
                  <a:pt x="1523" y="746"/>
                </a:lnTo>
                <a:lnTo>
                  <a:pt x="1526" y="736"/>
                </a:lnTo>
                <a:lnTo>
                  <a:pt x="1526" y="736"/>
                </a:lnTo>
                <a:lnTo>
                  <a:pt x="1534" y="696"/>
                </a:lnTo>
                <a:lnTo>
                  <a:pt x="1538" y="669"/>
                </a:lnTo>
                <a:lnTo>
                  <a:pt x="1540" y="651"/>
                </a:lnTo>
                <a:lnTo>
                  <a:pt x="1540" y="651"/>
                </a:lnTo>
                <a:lnTo>
                  <a:pt x="1548" y="672"/>
                </a:lnTo>
                <a:lnTo>
                  <a:pt x="1566" y="715"/>
                </a:lnTo>
                <a:lnTo>
                  <a:pt x="1575" y="734"/>
                </a:lnTo>
                <a:lnTo>
                  <a:pt x="1580" y="742"/>
                </a:lnTo>
                <a:lnTo>
                  <a:pt x="1584" y="748"/>
                </a:lnTo>
                <a:lnTo>
                  <a:pt x="1589" y="751"/>
                </a:lnTo>
                <a:lnTo>
                  <a:pt x="1590" y="751"/>
                </a:lnTo>
                <a:lnTo>
                  <a:pt x="1592" y="749"/>
                </a:lnTo>
                <a:lnTo>
                  <a:pt x="1593" y="745"/>
                </a:lnTo>
                <a:lnTo>
                  <a:pt x="1595" y="736"/>
                </a:lnTo>
                <a:lnTo>
                  <a:pt x="1595" y="736"/>
                </a:lnTo>
                <a:lnTo>
                  <a:pt x="1596" y="687"/>
                </a:lnTo>
                <a:lnTo>
                  <a:pt x="1596" y="633"/>
                </a:lnTo>
                <a:lnTo>
                  <a:pt x="1596" y="595"/>
                </a:lnTo>
                <a:lnTo>
                  <a:pt x="1598" y="586"/>
                </a:lnTo>
                <a:lnTo>
                  <a:pt x="1598" y="584"/>
                </a:lnTo>
                <a:lnTo>
                  <a:pt x="1598" y="586"/>
                </a:lnTo>
                <a:lnTo>
                  <a:pt x="1598" y="586"/>
                </a:lnTo>
                <a:lnTo>
                  <a:pt x="1605" y="603"/>
                </a:lnTo>
                <a:lnTo>
                  <a:pt x="1620" y="627"/>
                </a:lnTo>
                <a:lnTo>
                  <a:pt x="1627" y="638"/>
                </a:lnTo>
                <a:lnTo>
                  <a:pt x="1633" y="644"/>
                </a:lnTo>
                <a:lnTo>
                  <a:pt x="1635" y="645"/>
                </a:lnTo>
                <a:lnTo>
                  <a:pt x="1638" y="644"/>
                </a:lnTo>
                <a:lnTo>
                  <a:pt x="1639" y="642"/>
                </a:lnTo>
                <a:lnTo>
                  <a:pt x="1639" y="636"/>
                </a:lnTo>
                <a:lnTo>
                  <a:pt x="1639" y="636"/>
                </a:lnTo>
                <a:lnTo>
                  <a:pt x="1639" y="626"/>
                </a:lnTo>
                <a:lnTo>
                  <a:pt x="1638" y="615"/>
                </a:lnTo>
                <a:lnTo>
                  <a:pt x="1635" y="605"/>
                </a:lnTo>
                <a:lnTo>
                  <a:pt x="1632" y="593"/>
                </a:lnTo>
                <a:lnTo>
                  <a:pt x="1626" y="581"/>
                </a:lnTo>
                <a:lnTo>
                  <a:pt x="1618" y="568"/>
                </a:lnTo>
                <a:lnTo>
                  <a:pt x="1598" y="534"/>
                </a:lnTo>
                <a:lnTo>
                  <a:pt x="1598" y="534"/>
                </a:lnTo>
                <a:lnTo>
                  <a:pt x="1580" y="504"/>
                </a:lnTo>
                <a:lnTo>
                  <a:pt x="1568" y="483"/>
                </a:lnTo>
                <a:lnTo>
                  <a:pt x="1556" y="464"/>
                </a:lnTo>
                <a:lnTo>
                  <a:pt x="1534" y="434"/>
                </a:lnTo>
                <a:lnTo>
                  <a:pt x="1534" y="434"/>
                </a:lnTo>
                <a:lnTo>
                  <a:pt x="1492" y="386"/>
                </a:lnTo>
                <a:lnTo>
                  <a:pt x="1485" y="375"/>
                </a:lnTo>
                <a:lnTo>
                  <a:pt x="1482" y="370"/>
                </a:lnTo>
                <a:lnTo>
                  <a:pt x="1482" y="366"/>
                </a:lnTo>
                <a:lnTo>
                  <a:pt x="1482" y="366"/>
                </a:lnTo>
                <a:lnTo>
                  <a:pt x="1483" y="363"/>
                </a:lnTo>
                <a:lnTo>
                  <a:pt x="1485" y="358"/>
                </a:lnTo>
                <a:lnTo>
                  <a:pt x="1488" y="355"/>
                </a:lnTo>
                <a:lnTo>
                  <a:pt x="1493" y="352"/>
                </a:lnTo>
                <a:lnTo>
                  <a:pt x="1505" y="348"/>
                </a:lnTo>
                <a:lnTo>
                  <a:pt x="1511" y="346"/>
                </a:lnTo>
                <a:lnTo>
                  <a:pt x="1519" y="345"/>
                </a:lnTo>
                <a:lnTo>
                  <a:pt x="1519" y="345"/>
                </a:lnTo>
                <a:lnTo>
                  <a:pt x="1538" y="343"/>
                </a:lnTo>
                <a:lnTo>
                  <a:pt x="1551" y="343"/>
                </a:lnTo>
                <a:lnTo>
                  <a:pt x="1569" y="345"/>
                </a:lnTo>
                <a:lnTo>
                  <a:pt x="1590" y="351"/>
                </a:lnTo>
                <a:lnTo>
                  <a:pt x="1617" y="360"/>
                </a:lnTo>
                <a:lnTo>
                  <a:pt x="1650" y="375"/>
                </a:lnTo>
                <a:lnTo>
                  <a:pt x="1690" y="397"/>
                </a:lnTo>
                <a:lnTo>
                  <a:pt x="1690" y="397"/>
                </a:lnTo>
                <a:lnTo>
                  <a:pt x="1715" y="410"/>
                </a:lnTo>
                <a:lnTo>
                  <a:pt x="1743" y="424"/>
                </a:lnTo>
                <a:lnTo>
                  <a:pt x="1813" y="453"/>
                </a:lnTo>
                <a:lnTo>
                  <a:pt x="1889" y="488"/>
                </a:lnTo>
                <a:lnTo>
                  <a:pt x="1928" y="505"/>
                </a:lnTo>
                <a:lnTo>
                  <a:pt x="1965" y="525"/>
                </a:lnTo>
                <a:lnTo>
                  <a:pt x="2001" y="544"/>
                </a:lnTo>
                <a:lnTo>
                  <a:pt x="2033" y="565"/>
                </a:lnTo>
                <a:lnTo>
                  <a:pt x="2048" y="577"/>
                </a:lnTo>
                <a:lnTo>
                  <a:pt x="2062" y="587"/>
                </a:lnTo>
                <a:lnTo>
                  <a:pt x="2073" y="599"/>
                </a:lnTo>
                <a:lnTo>
                  <a:pt x="2084" y="611"/>
                </a:lnTo>
                <a:lnTo>
                  <a:pt x="2094" y="623"/>
                </a:lnTo>
                <a:lnTo>
                  <a:pt x="2102" y="635"/>
                </a:lnTo>
                <a:lnTo>
                  <a:pt x="2108" y="648"/>
                </a:lnTo>
                <a:lnTo>
                  <a:pt x="2112" y="660"/>
                </a:lnTo>
                <a:lnTo>
                  <a:pt x="2114" y="673"/>
                </a:lnTo>
                <a:lnTo>
                  <a:pt x="2114" y="687"/>
                </a:lnTo>
                <a:lnTo>
                  <a:pt x="2112" y="702"/>
                </a:lnTo>
                <a:lnTo>
                  <a:pt x="2108" y="715"/>
                </a:lnTo>
                <a:lnTo>
                  <a:pt x="2108" y="715"/>
                </a:lnTo>
                <a:lnTo>
                  <a:pt x="2102" y="730"/>
                </a:lnTo>
                <a:lnTo>
                  <a:pt x="2094" y="742"/>
                </a:lnTo>
                <a:lnTo>
                  <a:pt x="2087" y="754"/>
                </a:lnTo>
                <a:lnTo>
                  <a:pt x="2078" y="765"/>
                </a:lnTo>
                <a:lnTo>
                  <a:pt x="2069" y="774"/>
                </a:lnTo>
                <a:lnTo>
                  <a:pt x="2060" y="783"/>
                </a:lnTo>
                <a:lnTo>
                  <a:pt x="2050" y="791"/>
                </a:lnTo>
                <a:lnTo>
                  <a:pt x="2038" y="798"/>
                </a:lnTo>
                <a:lnTo>
                  <a:pt x="2026" y="806"/>
                </a:lnTo>
                <a:lnTo>
                  <a:pt x="2014" y="812"/>
                </a:lnTo>
                <a:lnTo>
                  <a:pt x="1987" y="820"/>
                </a:lnTo>
                <a:lnTo>
                  <a:pt x="1959" y="829"/>
                </a:lnTo>
                <a:lnTo>
                  <a:pt x="1928" y="835"/>
                </a:lnTo>
                <a:lnTo>
                  <a:pt x="1894" y="840"/>
                </a:lnTo>
                <a:lnTo>
                  <a:pt x="1859" y="844"/>
                </a:lnTo>
                <a:lnTo>
                  <a:pt x="1783" y="852"/>
                </a:lnTo>
                <a:lnTo>
                  <a:pt x="1742" y="856"/>
                </a:lnTo>
                <a:lnTo>
                  <a:pt x="1700" y="862"/>
                </a:lnTo>
                <a:lnTo>
                  <a:pt x="1657" y="868"/>
                </a:lnTo>
                <a:lnTo>
                  <a:pt x="1611" y="877"/>
                </a:lnTo>
                <a:lnTo>
                  <a:pt x="1611" y="877"/>
                </a:lnTo>
                <a:lnTo>
                  <a:pt x="1566" y="887"/>
                </a:lnTo>
                <a:lnTo>
                  <a:pt x="1522" y="899"/>
                </a:lnTo>
                <a:lnTo>
                  <a:pt x="1477" y="913"/>
                </a:lnTo>
                <a:lnTo>
                  <a:pt x="1433" y="928"/>
                </a:lnTo>
                <a:lnTo>
                  <a:pt x="1346" y="957"/>
                </a:lnTo>
                <a:lnTo>
                  <a:pt x="1303" y="971"/>
                </a:lnTo>
                <a:lnTo>
                  <a:pt x="1261" y="984"/>
                </a:lnTo>
                <a:lnTo>
                  <a:pt x="1221" y="994"/>
                </a:lnTo>
                <a:lnTo>
                  <a:pt x="1181" y="1003"/>
                </a:lnTo>
                <a:lnTo>
                  <a:pt x="1141" y="1011"/>
                </a:lnTo>
                <a:lnTo>
                  <a:pt x="1102" y="1014"/>
                </a:lnTo>
                <a:lnTo>
                  <a:pt x="1085" y="1015"/>
                </a:lnTo>
                <a:lnTo>
                  <a:pt x="1065" y="1014"/>
                </a:lnTo>
                <a:lnTo>
                  <a:pt x="1047" y="1014"/>
                </a:lnTo>
                <a:lnTo>
                  <a:pt x="1029" y="1011"/>
                </a:lnTo>
                <a:lnTo>
                  <a:pt x="1010" y="1008"/>
                </a:lnTo>
                <a:lnTo>
                  <a:pt x="994" y="1003"/>
                </a:lnTo>
                <a:lnTo>
                  <a:pt x="976" y="997"/>
                </a:lnTo>
                <a:lnTo>
                  <a:pt x="958" y="990"/>
                </a:lnTo>
                <a:lnTo>
                  <a:pt x="958" y="990"/>
                </a:lnTo>
                <a:lnTo>
                  <a:pt x="924" y="975"/>
                </a:lnTo>
                <a:lnTo>
                  <a:pt x="887" y="962"/>
                </a:lnTo>
                <a:lnTo>
                  <a:pt x="847" y="950"/>
                </a:lnTo>
                <a:lnTo>
                  <a:pt x="806" y="938"/>
                </a:lnTo>
                <a:lnTo>
                  <a:pt x="765" y="929"/>
                </a:lnTo>
                <a:lnTo>
                  <a:pt x="722" y="920"/>
                </a:lnTo>
                <a:lnTo>
                  <a:pt x="679" y="914"/>
                </a:lnTo>
                <a:lnTo>
                  <a:pt x="635" y="908"/>
                </a:lnTo>
                <a:lnTo>
                  <a:pt x="592" y="905"/>
                </a:lnTo>
                <a:lnTo>
                  <a:pt x="549" y="902"/>
                </a:lnTo>
                <a:lnTo>
                  <a:pt x="506" y="902"/>
                </a:lnTo>
                <a:lnTo>
                  <a:pt x="464" y="904"/>
                </a:lnTo>
                <a:lnTo>
                  <a:pt x="424" y="905"/>
                </a:lnTo>
                <a:lnTo>
                  <a:pt x="386" y="911"/>
                </a:lnTo>
                <a:lnTo>
                  <a:pt x="347" y="917"/>
                </a:lnTo>
                <a:lnTo>
                  <a:pt x="313" y="925"/>
                </a:lnTo>
                <a:lnTo>
                  <a:pt x="313" y="925"/>
                </a:lnTo>
                <a:lnTo>
                  <a:pt x="252" y="942"/>
                </a:lnTo>
                <a:lnTo>
                  <a:pt x="203" y="957"/>
                </a:lnTo>
                <a:lnTo>
                  <a:pt x="165" y="969"/>
                </a:lnTo>
                <a:lnTo>
                  <a:pt x="142" y="980"/>
                </a:lnTo>
                <a:lnTo>
                  <a:pt x="128" y="987"/>
                </a:lnTo>
                <a:lnTo>
                  <a:pt x="125" y="990"/>
                </a:lnTo>
                <a:lnTo>
                  <a:pt x="125" y="993"/>
                </a:lnTo>
                <a:lnTo>
                  <a:pt x="128" y="994"/>
                </a:lnTo>
                <a:lnTo>
                  <a:pt x="134" y="994"/>
                </a:lnTo>
                <a:lnTo>
                  <a:pt x="152" y="993"/>
                </a:lnTo>
                <a:lnTo>
                  <a:pt x="152" y="993"/>
                </a:lnTo>
                <a:lnTo>
                  <a:pt x="220" y="985"/>
                </a:lnTo>
                <a:lnTo>
                  <a:pt x="319" y="974"/>
                </a:lnTo>
                <a:lnTo>
                  <a:pt x="375" y="968"/>
                </a:lnTo>
                <a:lnTo>
                  <a:pt x="432" y="963"/>
                </a:lnTo>
                <a:lnTo>
                  <a:pt x="487" y="960"/>
                </a:lnTo>
                <a:lnTo>
                  <a:pt x="539" y="959"/>
                </a:lnTo>
                <a:lnTo>
                  <a:pt x="539" y="959"/>
                </a:lnTo>
                <a:lnTo>
                  <a:pt x="564" y="960"/>
                </a:lnTo>
                <a:lnTo>
                  <a:pt x="595" y="965"/>
                </a:lnTo>
                <a:lnTo>
                  <a:pt x="628" y="972"/>
                </a:lnTo>
                <a:lnTo>
                  <a:pt x="665" y="980"/>
                </a:lnTo>
                <a:lnTo>
                  <a:pt x="744" y="1002"/>
                </a:lnTo>
                <a:lnTo>
                  <a:pt x="829" y="1027"/>
                </a:lnTo>
                <a:lnTo>
                  <a:pt x="915" y="1052"/>
                </a:lnTo>
                <a:lnTo>
                  <a:pt x="1001" y="1075"/>
                </a:lnTo>
                <a:lnTo>
                  <a:pt x="1041" y="1084"/>
                </a:lnTo>
                <a:lnTo>
                  <a:pt x="1080" y="1091"/>
                </a:lnTo>
                <a:lnTo>
                  <a:pt x="1116" y="1097"/>
                </a:lnTo>
                <a:lnTo>
                  <a:pt x="1150" y="1100"/>
                </a:lnTo>
                <a:lnTo>
                  <a:pt x="1150" y="1100"/>
                </a:lnTo>
                <a:lnTo>
                  <a:pt x="1184" y="1100"/>
                </a:lnTo>
                <a:lnTo>
                  <a:pt x="1220" y="1097"/>
                </a:lnTo>
                <a:lnTo>
                  <a:pt x="1260" y="1093"/>
                </a:lnTo>
                <a:lnTo>
                  <a:pt x="1302" y="1087"/>
                </a:lnTo>
                <a:lnTo>
                  <a:pt x="1343" y="1079"/>
                </a:lnTo>
                <a:lnTo>
                  <a:pt x="1386" y="1070"/>
                </a:lnTo>
                <a:lnTo>
                  <a:pt x="1474" y="1051"/>
                </a:lnTo>
                <a:lnTo>
                  <a:pt x="1638" y="1011"/>
                </a:lnTo>
                <a:lnTo>
                  <a:pt x="1706" y="996"/>
                </a:lnTo>
                <a:lnTo>
                  <a:pt x="1734" y="990"/>
                </a:lnTo>
                <a:lnTo>
                  <a:pt x="1758" y="987"/>
                </a:lnTo>
                <a:lnTo>
                  <a:pt x="1758" y="987"/>
                </a:lnTo>
                <a:lnTo>
                  <a:pt x="1818" y="981"/>
                </a:lnTo>
                <a:lnTo>
                  <a:pt x="1904" y="975"/>
                </a:lnTo>
                <a:lnTo>
                  <a:pt x="1953" y="971"/>
                </a:lnTo>
                <a:lnTo>
                  <a:pt x="2005" y="965"/>
                </a:lnTo>
                <a:lnTo>
                  <a:pt x="2057" y="957"/>
                </a:lnTo>
                <a:lnTo>
                  <a:pt x="2109" y="947"/>
                </a:lnTo>
                <a:lnTo>
                  <a:pt x="2161" y="935"/>
                </a:lnTo>
                <a:lnTo>
                  <a:pt x="2186" y="928"/>
                </a:lnTo>
                <a:lnTo>
                  <a:pt x="2210" y="920"/>
                </a:lnTo>
                <a:lnTo>
                  <a:pt x="2233" y="911"/>
                </a:lnTo>
                <a:lnTo>
                  <a:pt x="2255" y="902"/>
                </a:lnTo>
                <a:lnTo>
                  <a:pt x="2276" y="892"/>
                </a:lnTo>
                <a:lnTo>
                  <a:pt x="2294" y="880"/>
                </a:lnTo>
                <a:lnTo>
                  <a:pt x="2311" y="868"/>
                </a:lnTo>
                <a:lnTo>
                  <a:pt x="2328" y="855"/>
                </a:lnTo>
                <a:lnTo>
                  <a:pt x="2341" y="841"/>
                </a:lnTo>
                <a:lnTo>
                  <a:pt x="2352" y="826"/>
                </a:lnTo>
                <a:lnTo>
                  <a:pt x="2362" y="810"/>
                </a:lnTo>
                <a:lnTo>
                  <a:pt x="2368" y="792"/>
                </a:lnTo>
                <a:lnTo>
                  <a:pt x="2372" y="773"/>
                </a:lnTo>
                <a:lnTo>
                  <a:pt x="2374" y="754"/>
                </a:lnTo>
                <a:lnTo>
                  <a:pt x="2374" y="754"/>
                </a:lnTo>
                <a:lnTo>
                  <a:pt x="2372" y="733"/>
                </a:lnTo>
                <a:lnTo>
                  <a:pt x="2371" y="713"/>
                </a:lnTo>
                <a:lnTo>
                  <a:pt x="2365" y="693"/>
                </a:lnTo>
                <a:lnTo>
                  <a:pt x="2359" y="673"/>
                </a:lnTo>
                <a:lnTo>
                  <a:pt x="2352" y="654"/>
                </a:lnTo>
                <a:lnTo>
                  <a:pt x="2343" y="635"/>
                </a:lnTo>
                <a:lnTo>
                  <a:pt x="2332" y="615"/>
                </a:lnTo>
                <a:lnTo>
                  <a:pt x="2320" y="598"/>
                </a:lnTo>
                <a:lnTo>
                  <a:pt x="2308" y="580"/>
                </a:lnTo>
                <a:lnTo>
                  <a:pt x="2294" y="562"/>
                </a:lnTo>
                <a:lnTo>
                  <a:pt x="2279" y="544"/>
                </a:lnTo>
                <a:lnTo>
                  <a:pt x="2264" y="528"/>
                </a:lnTo>
                <a:lnTo>
                  <a:pt x="2231" y="495"/>
                </a:lnTo>
                <a:lnTo>
                  <a:pt x="2195" y="464"/>
                </a:lnTo>
                <a:lnTo>
                  <a:pt x="2158" y="436"/>
                </a:lnTo>
                <a:lnTo>
                  <a:pt x="2121" y="407"/>
                </a:lnTo>
                <a:lnTo>
                  <a:pt x="2082" y="382"/>
                </a:lnTo>
                <a:lnTo>
                  <a:pt x="2047" y="360"/>
                </a:lnTo>
                <a:lnTo>
                  <a:pt x="1980" y="320"/>
                </a:lnTo>
                <a:lnTo>
                  <a:pt x="1926" y="290"/>
                </a:lnTo>
                <a:lnTo>
                  <a:pt x="1926" y="290"/>
                </a:lnTo>
                <a:lnTo>
                  <a:pt x="1882" y="266"/>
                </a:lnTo>
                <a:lnTo>
                  <a:pt x="1838" y="239"/>
                </a:lnTo>
                <a:lnTo>
                  <a:pt x="1746" y="186"/>
                </a:lnTo>
                <a:lnTo>
                  <a:pt x="1697" y="158"/>
                </a:lnTo>
                <a:lnTo>
                  <a:pt x="1641" y="129"/>
                </a:lnTo>
                <a:lnTo>
                  <a:pt x="1578" y="101"/>
                </a:lnTo>
                <a:lnTo>
                  <a:pt x="1508" y="71"/>
                </a:lnTo>
                <a:lnTo>
                  <a:pt x="1508" y="71"/>
                </a:lnTo>
                <a:lnTo>
                  <a:pt x="1446" y="46"/>
                </a:lnTo>
                <a:lnTo>
                  <a:pt x="1392" y="28"/>
                </a:lnTo>
                <a:lnTo>
                  <a:pt x="1346" y="15"/>
                </a:lnTo>
                <a:lnTo>
                  <a:pt x="1325" y="9"/>
                </a:lnTo>
                <a:lnTo>
                  <a:pt x="1305" y="6"/>
                </a:lnTo>
                <a:lnTo>
                  <a:pt x="1285" y="3"/>
                </a:lnTo>
                <a:lnTo>
                  <a:pt x="1266" y="1"/>
                </a:lnTo>
                <a:lnTo>
                  <a:pt x="1224" y="0"/>
                </a:lnTo>
                <a:lnTo>
                  <a:pt x="1180" y="1"/>
                </a:lnTo>
                <a:lnTo>
                  <a:pt x="1129" y="6"/>
                </a:lnTo>
                <a:lnTo>
                  <a:pt x="1129" y="6"/>
                </a:lnTo>
                <a:lnTo>
                  <a:pt x="1105" y="9"/>
                </a:lnTo>
                <a:lnTo>
                  <a:pt x="1077" y="13"/>
                </a:lnTo>
                <a:lnTo>
                  <a:pt x="1049" y="19"/>
                </a:lnTo>
                <a:lnTo>
                  <a:pt x="1019" y="27"/>
                </a:lnTo>
                <a:lnTo>
                  <a:pt x="988" y="36"/>
                </a:lnTo>
                <a:lnTo>
                  <a:pt x="955" y="46"/>
                </a:lnTo>
                <a:lnTo>
                  <a:pt x="922" y="58"/>
                </a:lnTo>
                <a:lnTo>
                  <a:pt x="891" y="70"/>
                </a:lnTo>
                <a:lnTo>
                  <a:pt x="858" y="83"/>
                </a:lnTo>
                <a:lnTo>
                  <a:pt x="827" y="97"/>
                </a:lnTo>
                <a:lnTo>
                  <a:pt x="797" y="111"/>
                </a:lnTo>
                <a:lnTo>
                  <a:pt x="771" y="128"/>
                </a:lnTo>
                <a:lnTo>
                  <a:pt x="744" y="144"/>
                </a:lnTo>
                <a:lnTo>
                  <a:pt x="720" y="161"/>
                </a:lnTo>
                <a:lnTo>
                  <a:pt x="699" y="177"/>
                </a:lnTo>
                <a:lnTo>
                  <a:pt x="682" y="195"/>
                </a:lnTo>
                <a:lnTo>
                  <a:pt x="682" y="195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A61398E1-81B4-4D8A-8831-B62605CCD8F8}"/>
              </a:ext>
            </a:extLst>
          </p:cNvPr>
          <p:cNvSpPr>
            <a:spLocks/>
          </p:cNvSpPr>
          <p:nvPr/>
        </p:nvSpPr>
        <p:spPr bwMode="auto">
          <a:xfrm>
            <a:off x="6550925" y="4644824"/>
            <a:ext cx="2682163" cy="812332"/>
          </a:xfrm>
          <a:custGeom>
            <a:avLst/>
            <a:gdLst>
              <a:gd name="T0" fmla="*/ 714 w 2374"/>
              <a:gd name="T1" fmla="*/ 188 h 719"/>
              <a:gd name="T2" fmla="*/ 435 w 2374"/>
              <a:gd name="T3" fmla="*/ 252 h 719"/>
              <a:gd name="T4" fmla="*/ 194 w 2374"/>
              <a:gd name="T5" fmla="*/ 251 h 719"/>
              <a:gd name="T6" fmla="*/ 97 w 2374"/>
              <a:gd name="T7" fmla="*/ 206 h 719"/>
              <a:gd name="T8" fmla="*/ 82 w 2374"/>
              <a:gd name="T9" fmla="*/ 145 h 719"/>
              <a:gd name="T10" fmla="*/ 194 w 2374"/>
              <a:gd name="T11" fmla="*/ 64 h 719"/>
              <a:gd name="T12" fmla="*/ 317 w 2374"/>
              <a:gd name="T13" fmla="*/ 0 h 719"/>
              <a:gd name="T14" fmla="*/ 127 w 2374"/>
              <a:gd name="T15" fmla="*/ 43 h 719"/>
              <a:gd name="T16" fmla="*/ 8 w 2374"/>
              <a:gd name="T17" fmla="*/ 145 h 719"/>
              <a:gd name="T18" fmla="*/ 14 w 2374"/>
              <a:gd name="T19" fmla="*/ 226 h 719"/>
              <a:gd name="T20" fmla="*/ 185 w 2374"/>
              <a:gd name="T21" fmla="*/ 353 h 719"/>
              <a:gd name="T22" fmla="*/ 415 w 2374"/>
              <a:gd name="T23" fmla="*/ 411 h 719"/>
              <a:gd name="T24" fmla="*/ 798 w 2374"/>
              <a:gd name="T25" fmla="*/ 401 h 719"/>
              <a:gd name="T26" fmla="*/ 930 w 2374"/>
              <a:gd name="T27" fmla="*/ 453 h 719"/>
              <a:gd name="T28" fmla="*/ 829 w 2374"/>
              <a:gd name="T29" fmla="*/ 441 h 719"/>
              <a:gd name="T30" fmla="*/ 746 w 2374"/>
              <a:gd name="T31" fmla="*/ 478 h 719"/>
              <a:gd name="T32" fmla="*/ 692 w 2374"/>
              <a:gd name="T33" fmla="*/ 505 h 719"/>
              <a:gd name="T34" fmla="*/ 760 w 2374"/>
              <a:gd name="T35" fmla="*/ 520 h 719"/>
              <a:gd name="T36" fmla="*/ 677 w 2374"/>
              <a:gd name="T37" fmla="*/ 561 h 719"/>
              <a:gd name="T38" fmla="*/ 558 w 2374"/>
              <a:gd name="T39" fmla="*/ 599 h 719"/>
              <a:gd name="T40" fmla="*/ 577 w 2374"/>
              <a:gd name="T41" fmla="*/ 619 h 719"/>
              <a:gd name="T42" fmla="*/ 704 w 2374"/>
              <a:gd name="T43" fmla="*/ 613 h 719"/>
              <a:gd name="T44" fmla="*/ 696 w 2374"/>
              <a:gd name="T45" fmla="*/ 627 h 719"/>
              <a:gd name="T46" fmla="*/ 756 w 2374"/>
              <a:gd name="T47" fmla="*/ 651 h 719"/>
              <a:gd name="T48" fmla="*/ 796 w 2374"/>
              <a:gd name="T49" fmla="*/ 611 h 719"/>
              <a:gd name="T50" fmla="*/ 848 w 2374"/>
              <a:gd name="T51" fmla="*/ 545 h 719"/>
              <a:gd name="T52" fmla="*/ 982 w 2374"/>
              <a:gd name="T53" fmla="*/ 575 h 719"/>
              <a:gd name="T54" fmla="*/ 1076 w 2374"/>
              <a:gd name="T55" fmla="*/ 533 h 719"/>
              <a:gd name="T56" fmla="*/ 1099 w 2374"/>
              <a:gd name="T57" fmla="*/ 462 h 719"/>
              <a:gd name="T58" fmla="*/ 1697 w 2374"/>
              <a:gd name="T59" fmla="*/ 508 h 719"/>
              <a:gd name="T60" fmla="*/ 1669 w 2374"/>
              <a:gd name="T61" fmla="*/ 609 h 719"/>
              <a:gd name="T62" fmla="*/ 1700 w 2374"/>
              <a:gd name="T63" fmla="*/ 689 h 719"/>
              <a:gd name="T64" fmla="*/ 1760 w 2374"/>
              <a:gd name="T65" fmla="*/ 713 h 719"/>
              <a:gd name="T66" fmla="*/ 1773 w 2374"/>
              <a:gd name="T67" fmla="*/ 688 h 719"/>
              <a:gd name="T68" fmla="*/ 1834 w 2374"/>
              <a:gd name="T69" fmla="*/ 695 h 719"/>
              <a:gd name="T70" fmla="*/ 1843 w 2374"/>
              <a:gd name="T71" fmla="*/ 668 h 719"/>
              <a:gd name="T72" fmla="*/ 1880 w 2374"/>
              <a:gd name="T73" fmla="*/ 660 h 719"/>
              <a:gd name="T74" fmla="*/ 1836 w 2374"/>
              <a:gd name="T75" fmla="*/ 633 h 719"/>
              <a:gd name="T76" fmla="*/ 1856 w 2374"/>
              <a:gd name="T77" fmla="*/ 615 h 719"/>
              <a:gd name="T78" fmla="*/ 1821 w 2374"/>
              <a:gd name="T79" fmla="*/ 606 h 719"/>
              <a:gd name="T80" fmla="*/ 1803 w 2374"/>
              <a:gd name="T81" fmla="*/ 584 h 719"/>
              <a:gd name="T82" fmla="*/ 1764 w 2374"/>
              <a:gd name="T83" fmla="*/ 567 h 719"/>
              <a:gd name="T84" fmla="*/ 1856 w 2374"/>
              <a:gd name="T85" fmla="*/ 468 h 719"/>
              <a:gd name="T86" fmla="*/ 1908 w 2374"/>
              <a:gd name="T87" fmla="*/ 517 h 719"/>
              <a:gd name="T88" fmla="*/ 1969 w 2374"/>
              <a:gd name="T89" fmla="*/ 466 h 719"/>
              <a:gd name="T90" fmla="*/ 2129 w 2374"/>
              <a:gd name="T91" fmla="*/ 428 h 719"/>
              <a:gd name="T92" fmla="*/ 2329 w 2374"/>
              <a:gd name="T93" fmla="*/ 353 h 719"/>
              <a:gd name="T94" fmla="*/ 2367 w 2374"/>
              <a:gd name="T95" fmla="*/ 297 h 719"/>
              <a:gd name="T96" fmla="*/ 2358 w 2374"/>
              <a:gd name="T97" fmla="*/ 254 h 719"/>
              <a:gd name="T98" fmla="*/ 2270 w 2374"/>
              <a:gd name="T99" fmla="*/ 153 h 719"/>
              <a:gd name="T100" fmla="*/ 2207 w 2374"/>
              <a:gd name="T101" fmla="*/ 99 h 719"/>
              <a:gd name="T102" fmla="*/ 2124 w 2374"/>
              <a:gd name="T103" fmla="*/ 102 h 719"/>
              <a:gd name="T104" fmla="*/ 2035 w 2374"/>
              <a:gd name="T105" fmla="*/ 46 h 719"/>
              <a:gd name="T106" fmla="*/ 1926 w 2374"/>
              <a:gd name="T107" fmla="*/ 61 h 719"/>
              <a:gd name="T108" fmla="*/ 1908 w 2374"/>
              <a:gd name="T109" fmla="*/ 116 h 719"/>
              <a:gd name="T110" fmla="*/ 1879 w 2374"/>
              <a:gd name="T111" fmla="*/ 132 h 719"/>
              <a:gd name="T112" fmla="*/ 1766 w 2374"/>
              <a:gd name="T113" fmla="*/ 43 h 719"/>
              <a:gd name="T114" fmla="*/ 1676 w 2374"/>
              <a:gd name="T115" fmla="*/ 64 h 719"/>
              <a:gd name="T116" fmla="*/ 1336 w 2374"/>
              <a:gd name="T117" fmla="*/ 84 h 719"/>
              <a:gd name="T118" fmla="*/ 1058 w 2374"/>
              <a:gd name="T119" fmla="*/ 114 h 719"/>
              <a:gd name="T120" fmla="*/ 1013 w 2374"/>
              <a:gd name="T121" fmla="*/ 74 h 719"/>
              <a:gd name="T122" fmla="*/ 940 w 2374"/>
              <a:gd name="T123" fmla="*/ 87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74" h="719">
                <a:moveTo>
                  <a:pt x="896" y="139"/>
                </a:moveTo>
                <a:lnTo>
                  <a:pt x="896" y="139"/>
                </a:lnTo>
                <a:lnTo>
                  <a:pt x="882" y="141"/>
                </a:lnTo>
                <a:lnTo>
                  <a:pt x="845" y="150"/>
                </a:lnTo>
                <a:lnTo>
                  <a:pt x="818" y="156"/>
                </a:lnTo>
                <a:lnTo>
                  <a:pt x="787" y="165"/>
                </a:lnTo>
                <a:lnTo>
                  <a:pt x="753" y="175"/>
                </a:lnTo>
                <a:lnTo>
                  <a:pt x="714" y="188"/>
                </a:lnTo>
                <a:lnTo>
                  <a:pt x="714" y="188"/>
                </a:lnTo>
                <a:lnTo>
                  <a:pt x="638" y="214"/>
                </a:lnTo>
                <a:lnTo>
                  <a:pt x="603" y="226"/>
                </a:lnTo>
                <a:lnTo>
                  <a:pt x="567" y="234"/>
                </a:lnTo>
                <a:lnTo>
                  <a:pt x="534" y="242"/>
                </a:lnTo>
                <a:lnTo>
                  <a:pt x="500" y="246"/>
                </a:lnTo>
                <a:lnTo>
                  <a:pt x="467" y="251"/>
                </a:lnTo>
                <a:lnTo>
                  <a:pt x="435" y="252"/>
                </a:lnTo>
                <a:lnTo>
                  <a:pt x="435" y="252"/>
                </a:lnTo>
                <a:lnTo>
                  <a:pt x="402" y="252"/>
                </a:lnTo>
                <a:lnTo>
                  <a:pt x="365" y="254"/>
                </a:lnTo>
                <a:lnTo>
                  <a:pt x="326" y="257"/>
                </a:lnTo>
                <a:lnTo>
                  <a:pt x="288" y="257"/>
                </a:lnTo>
                <a:lnTo>
                  <a:pt x="249" y="257"/>
                </a:lnTo>
                <a:lnTo>
                  <a:pt x="212" y="254"/>
                </a:lnTo>
                <a:lnTo>
                  <a:pt x="194" y="251"/>
                </a:lnTo>
                <a:lnTo>
                  <a:pt x="176" y="246"/>
                </a:lnTo>
                <a:lnTo>
                  <a:pt x="160" y="240"/>
                </a:lnTo>
                <a:lnTo>
                  <a:pt x="143" y="234"/>
                </a:lnTo>
                <a:lnTo>
                  <a:pt x="143" y="234"/>
                </a:lnTo>
                <a:lnTo>
                  <a:pt x="128" y="227"/>
                </a:lnTo>
                <a:lnTo>
                  <a:pt x="116" y="220"/>
                </a:lnTo>
                <a:lnTo>
                  <a:pt x="106" y="212"/>
                </a:lnTo>
                <a:lnTo>
                  <a:pt x="97" y="206"/>
                </a:lnTo>
                <a:lnTo>
                  <a:pt x="90" y="199"/>
                </a:lnTo>
                <a:lnTo>
                  <a:pt x="84" y="191"/>
                </a:lnTo>
                <a:lnTo>
                  <a:pt x="81" y="184"/>
                </a:lnTo>
                <a:lnTo>
                  <a:pt x="78" y="176"/>
                </a:lnTo>
                <a:lnTo>
                  <a:pt x="76" y="169"/>
                </a:lnTo>
                <a:lnTo>
                  <a:pt x="78" y="162"/>
                </a:lnTo>
                <a:lnTo>
                  <a:pt x="79" y="153"/>
                </a:lnTo>
                <a:lnTo>
                  <a:pt x="82" y="145"/>
                </a:lnTo>
                <a:lnTo>
                  <a:pt x="87" y="138"/>
                </a:lnTo>
                <a:lnTo>
                  <a:pt x="91" y="130"/>
                </a:lnTo>
                <a:lnTo>
                  <a:pt x="106" y="116"/>
                </a:lnTo>
                <a:lnTo>
                  <a:pt x="106" y="116"/>
                </a:lnTo>
                <a:lnTo>
                  <a:pt x="115" y="108"/>
                </a:lnTo>
                <a:lnTo>
                  <a:pt x="127" y="99"/>
                </a:lnTo>
                <a:lnTo>
                  <a:pt x="158" y="81"/>
                </a:lnTo>
                <a:lnTo>
                  <a:pt x="194" y="64"/>
                </a:lnTo>
                <a:lnTo>
                  <a:pt x="232" y="46"/>
                </a:lnTo>
                <a:lnTo>
                  <a:pt x="296" y="16"/>
                </a:lnTo>
                <a:lnTo>
                  <a:pt x="316" y="6"/>
                </a:lnTo>
                <a:lnTo>
                  <a:pt x="320" y="3"/>
                </a:lnTo>
                <a:lnTo>
                  <a:pt x="322" y="1"/>
                </a:lnTo>
                <a:lnTo>
                  <a:pt x="322" y="1"/>
                </a:lnTo>
                <a:lnTo>
                  <a:pt x="322" y="1"/>
                </a:lnTo>
                <a:lnTo>
                  <a:pt x="317" y="0"/>
                </a:lnTo>
                <a:lnTo>
                  <a:pt x="310" y="0"/>
                </a:lnTo>
                <a:lnTo>
                  <a:pt x="283" y="1"/>
                </a:lnTo>
                <a:lnTo>
                  <a:pt x="244" y="7"/>
                </a:lnTo>
                <a:lnTo>
                  <a:pt x="224" y="12"/>
                </a:lnTo>
                <a:lnTo>
                  <a:pt x="200" y="17"/>
                </a:lnTo>
                <a:lnTo>
                  <a:pt x="176" y="25"/>
                </a:lnTo>
                <a:lnTo>
                  <a:pt x="151" y="32"/>
                </a:lnTo>
                <a:lnTo>
                  <a:pt x="127" y="43"/>
                </a:lnTo>
                <a:lnTo>
                  <a:pt x="102" y="56"/>
                </a:lnTo>
                <a:lnTo>
                  <a:pt x="79" y="69"/>
                </a:lnTo>
                <a:lnTo>
                  <a:pt x="57" y="86"/>
                </a:lnTo>
                <a:lnTo>
                  <a:pt x="38" y="104"/>
                </a:lnTo>
                <a:lnTo>
                  <a:pt x="21" y="124"/>
                </a:lnTo>
                <a:lnTo>
                  <a:pt x="21" y="124"/>
                </a:lnTo>
                <a:lnTo>
                  <a:pt x="14" y="135"/>
                </a:lnTo>
                <a:lnTo>
                  <a:pt x="8" y="145"/>
                </a:lnTo>
                <a:lnTo>
                  <a:pt x="5" y="156"/>
                </a:lnTo>
                <a:lnTo>
                  <a:pt x="2" y="166"/>
                </a:lnTo>
                <a:lnTo>
                  <a:pt x="0" y="176"/>
                </a:lnTo>
                <a:lnTo>
                  <a:pt x="0" y="187"/>
                </a:lnTo>
                <a:lnTo>
                  <a:pt x="2" y="197"/>
                </a:lnTo>
                <a:lnTo>
                  <a:pt x="5" y="206"/>
                </a:lnTo>
                <a:lnTo>
                  <a:pt x="9" y="217"/>
                </a:lnTo>
                <a:lnTo>
                  <a:pt x="14" y="226"/>
                </a:lnTo>
                <a:lnTo>
                  <a:pt x="26" y="245"/>
                </a:lnTo>
                <a:lnTo>
                  <a:pt x="42" y="263"/>
                </a:lnTo>
                <a:lnTo>
                  <a:pt x="61" y="281"/>
                </a:lnTo>
                <a:lnTo>
                  <a:pt x="84" y="297"/>
                </a:lnTo>
                <a:lnTo>
                  <a:pt x="108" y="312"/>
                </a:lnTo>
                <a:lnTo>
                  <a:pt x="131" y="327"/>
                </a:lnTo>
                <a:lnTo>
                  <a:pt x="158" y="341"/>
                </a:lnTo>
                <a:lnTo>
                  <a:pt x="185" y="353"/>
                </a:lnTo>
                <a:lnTo>
                  <a:pt x="210" y="365"/>
                </a:lnTo>
                <a:lnTo>
                  <a:pt x="259" y="386"/>
                </a:lnTo>
                <a:lnTo>
                  <a:pt x="259" y="386"/>
                </a:lnTo>
                <a:lnTo>
                  <a:pt x="285" y="394"/>
                </a:lnTo>
                <a:lnTo>
                  <a:pt x="314" y="399"/>
                </a:lnTo>
                <a:lnTo>
                  <a:pt x="346" y="405"/>
                </a:lnTo>
                <a:lnTo>
                  <a:pt x="380" y="408"/>
                </a:lnTo>
                <a:lnTo>
                  <a:pt x="415" y="411"/>
                </a:lnTo>
                <a:lnTo>
                  <a:pt x="453" y="413"/>
                </a:lnTo>
                <a:lnTo>
                  <a:pt x="528" y="413"/>
                </a:lnTo>
                <a:lnTo>
                  <a:pt x="600" y="411"/>
                </a:lnTo>
                <a:lnTo>
                  <a:pt x="664" y="408"/>
                </a:lnTo>
                <a:lnTo>
                  <a:pt x="749" y="404"/>
                </a:lnTo>
                <a:lnTo>
                  <a:pt x="749" y="404"/>
                </a:lnTo>
                <a:lnTo>
                  <a:pt x="772" y="402"/>
                </a:lnTo>
                <a:lnTo>
                  <a:pt x="798" y="401"/>
                </a:lnTo>
                <a:lnTo>
                  <a:pt x="847" y="394"/>
                </a:lnTo>
                <a:lnTo>
                  <a:pt x="899" y="383"/>
                </a:lnTo>
                <a:lnTo>
                  <a:pt x="899" y="383"/>
                </a:lnTo>
                <a:lnTo>
                  <a:pt x="917" y="420"/>
                </a:lnTo>
                <a:lnTo>
                  <a:pt x="928" y="444"/>
                </a:lnTo>
                <a:lnTo>
                  <a:pt x="931" y="451"/>
                </a:lnTo>
                <a:lnTo>
                  <a:pt x="931" y="453"/>
                </a:lnTo>
                <a:lnTo>
                  <a:pt x="930" y="453"/>
                </a:lnTo>
                <a:lnTo>
                  <a:pt x="930" y="453"/>
                </a:lnTo>
                <a:lnTo>
                  <a:pt x="917" y="449"/>
                </a:lnTo>
                <a:lnTo>
                  <a:pt x="891" y="443"/>
                </a:lnTo>
                <a:lnTo>
                  <a:pt x="875" y="440"/>
                </a:lnTo>
                <a:lnTo>
                  <a:pt x="859" y="438"/>
                </a:lnTo>
                <a:lnTo>
                  <a:pt x="844" y="438"/>
                </a:lnTo>
                <a:lnTo>
                  <a:pt x="829" y="441"/>
                </a:lnTo>
                <a:lnTo>
                  <a:pt x="829" y="441"/>
                </a:lnTo>
                <a:lnTo>
                  <a:pt x="808" y="446"/>
                </a:lnTo>
                <a:lnTo>
                  <a:pt x="796" y="450"/>
                </a:lnTo>
                <a:lnTo>
                  <a:pt x="786" y="456"/>
                </a:lnTo>
                <a:lnTo>
                  <a:pt x="772" y="466"/>
                </a:lnTo>
                <a:lnTo>
                  <a:pt x="772" y="466"/>
                </a:lnTo>
                <a:lnTo>
                  <a:pt x="766" y="469"/>
                </a:lnTo>
                <a:lnTo>
                  <a:pt x="760" y="472"/>
                </a:lnTo>
                <a:lnTo>
                  <a:pt x="746" y="478"/>
                </a:lnTo>
                <a:lnTo>
                  <a:pt x="713" y="486"/>
                </a:lnTo>
                <a:lnTo>
                  <a:pt x="699" y="489"/>
                </a:lnTo>
                <a:lnTo>
                  <a:pt x="691" y="493"/>
                </a:lnTo>
                <a:lnTo>
                  <a:pt x="688" y="496"/>
                </a:lnTo>
                <a:lnTo>
                  <a:pt x="686" y="498"/>
                </a:lnTo>
                <a:lnTo>
                  <a:pt x="688" y="501"/>
                </a:lnTo>
                <a:lnTo>
                  <a:pt x="692" y="505"/>
                </a:lnTo>
                <a:lnTo>
                  <a:pt x="692" y="505"/>
                </a:lnTo>
                <a:lnTo>
                  <a:pt x="701" y="511"/>
                </a:lnTo>
                <a:lnTo>
                  <a:pt x="713" y="514"/>
                </a:lnTo>
                <a:lnTo>
                  <a:pt x="725" y="517"/>
                </a:lnTo>
                <a:lnTo>
                  <a:pt x="735" y="518"/>
                </a:lnTo>
                <a:lnTo>
                  <a:pt x="754" y="520"/>
                </a:lnTo>
                <a:lnTo>
                  <a:pt x="762" y="520"/>
                </a:lnTo>
                <a:lnTo>
                  <a:pt x="762" y="520"/>
                </a:lnTo>
                <a:lnTo>
                  <a:pt x="760" y="520"/>
                </a:lnTo>
                <a:lnTo>
                  <a:pt x="760" y="520"/>
                </a:lnTo>
                <a:lnTo>
                  <a:pt x="760" y="518"/>
                </a:lnTo>
                <a:lnTo>
                  <a:pt x="762" y="517"/>
                </a:lnTo>
                <a:lnTo>
                  <a:pt x="763" y="517"/>
                </a:lnTo>
                <a:lnTo>
                  <a:pt x="762" y="517"/>
                </a:lnTo>
                <a:lnTo>
                  <a:pt x="705" y="547"/>
                </a:lnTo>
                <a:lnTo>
                  <a:pt x="705" y="547"/>
                </a:lnTo>
                <a:lnTo>
                  <a:pt x="677" y="561"/>
                </a:lnTo>
                <a:lnTo>
                  <a:pt x="653" y="573"/>
                </a:lnTo>
                <a:lnTo>
                  <a:pt x="633" y="582"/>
                </a:lnTo>
                <a:lnTo>
                  <a:pt x="616" y="590"/>
                </a:lnTo>
                <a:lnTo>
                  <a:pt x="592" y="596"/>
                </a:lnTo>
                <a:lnTo>
                  <a:pt x="585" y="599"/>
                </a:lnTo>
                <a:lnTo>
                  <a:pt x="585" y="599"/>
                </a:lnTo>
                <a:lnTo>
                  <a:pt x="570" y="597"/>
                </a:lnTo>
                <a:lnTo>
                  <a:pt x="558" y="599"/>
                </a:lnTo>
                <a:lnTo>
                  <a:pt x="555" y="599"/>
                </a:lnTo>
                <a:lnTo>
                  <a:pt x="554" y="600"/>
                </a:lnTo>
                <a:lnTo>
                  <a:pt x="554" y="600"/>
                </a:lnTo>
                <a:lnTo>
                  <a:pt x="555" y="602"/>
                </a:lnTo>
                <a:lnTo>
                  <a:pt x="558" y="605"/>
                </a:lnTo>
                <a:lnTo>
                  <a:pt x="566" y="611"/>
                </a:lnTo>
                <a:lnTo>
                  <a:pt x="577" y="619"/>
                </a:lnTo>
                <a:lnTo>
                  <a:pt x="577" y="619"/>
                </a:lnTo>
                <a:lnTo>
                  <a:pt x="613" y="625"/>
                </a:lnTo>
                <a:lnTo>
                  <a:pt x="613" y="625"/>
                </a:lnTo>
                <a:lnTo>
                  <a:pt x="625" y="627"/>
                </a:lnTo>
                <a:lnTo>
                  <a:pt x="638" y="625"/>
                </a:lnTo>
                <a:lnTo>
                  <a:pt x="668" y="621"/>
                </a:lnTo>
                <a:lnTo>
                  <a:pt x="693" y="615"/>
                </a:lnTo>
                <a:lnTo>
                  <a:pt x="704" y="613"/>
                </a:lnTo>
                <a:lnTo>
                  <a:pt x="704" y="613"/>
                </a:lnTo>
                <a:lnTo>
                  <a:pt x="691" y="619"/>
                </a:lnTo>
                <a:lnTo>
                  <a:pt x="683" y="624"/>
                </a:lnTo>
                <a:lnTo>
                  <a:pt x="680" y="627"/>
                </a:lnTo>
                <a:lnTo>
                  <a:pt x="680" y="630"/>
                </a:lnTo>
                <a:lnTo>
                  <a:pt x="680" y="630"/>
                </a:lnTo>
                <a:lnTo>
                  <a:pt x="683" y="630"/>
                </a:lnTo>
                <a:lnTo>
                  <a:pt x="686" y="630"/>
                </a:lnTo>
                <a:lnTo>
                  <a:pt x="696" y="627"/>
                </a:lnTo>
                <a:lnTo>
                  <a:pt x="728" y="612"/>
                </a:lnTo>
                <a:lnTo>
                  <a:pt x="772" y="590"/>
                </a:lnTo>
                <a:lnTo>
                  <a:pt x="772" y="590"/>
                </a:lnTo>
                <a:lnTo>
                  <a:pt x="768" y="600"/>
                </a:lnTo>
                <a:lnTo>
                  <a:pt x="760" y="624"/>
                </a:lnTo>
                <a:lnTo>
                  <a:pt x="757" y="637"/>
                </a:lnTo>
                <a:lnTo>
                  <a:pt x="756" y="646"/>
                </a:lnTo>
                <a:lnTo>
                  <a:pt x="756" y="651"/>
                </a:lnTo>
                <a:lnTo>
                  <a:pt x="757" y="652"/>
                </a:lnTo>
                <a:lnTo>
                  <a:pt x="759" y="654"/>
                </a:lnTo>
                <a:lnTo>
                  <a:pt x="760" y="654"/>
                </a:lnTo>
                <a:lnTo>
                  <a:pt x="760" y="654"/>
                </a:lnTo>
                <a:lnTo>
                  <a:pt x="768" y="649"/>
                </a:lnTo>
                <a:lnTo>
                  <a:pt x="774" y="642"/>
                </a:lnTo>
                <a:lnTo>
                  <a:pt x="787" y="625"/>
                </a:lnTo>
                <a:lnTo>
                  <a:pt x="796" y="611"/>
                </a:lnTo>
                <a:lnTo>
                  <a:pt x="799" y="605"/>
                </a:lnTo>
                <a:lnTo>
                  <a:pt x="799" y="605"/>
                </a:lnTo>
                <a:lnTo>
                  <a:pt x="802" y="618"/>
                </a:lnTo>
                <a:lnTo>
                  <a:pt x="805" y="625"/>
                </a:lnTo>
                <a:lnTo>
                  <a:pt x="807" y="628"/>
                </a:lnTo>
                <a:lnTo>
                  <a:pt x="808" y="628"/>
                </a:lnTo>
                <a:lnTo>
                  <a:pt x="808" y="628"/>
                </a:lnTo>
                <a:lnTo>
                  <a:pt x="848" y="545"/>
                </a:lnTo>
                <a:lnTo>
                  <a:pt x="848" y="545"/>
                </a:lnTo>
                <a:lnTo>
                  <a:pt x="865" y="553"/>
                </a:lnTo>
                <a:lnTo>
                  <a:pt x="882" y="560"/>
                </a:lnTo>
                <a:lnTo>
                  <a:pt x="908" y="567"/>
                </a:lnTo>
                <a:lnTo>
                  <a:pt x="934" y="573"/>
                </a:lnTo>
                <a:lnTo>
                  <a:pt x="951" y="575"/>
                </a:lnTo>
                <a:lnTo>
                  <a:pt x="966" y="575"/>
                </a:lnTo>
                <a:lnTo>
                  <a:pt x="982" y="575"/>
                </a:lnTo>
                <a:lnTo>
                  <a:pt x="997" y="573"/>
                </a:lnTo>
                <a:lnTo>
                  <a:pt x="1013" y="569"/>
                </a:lnTo>
                <a:lnTo>
                  <a:pt x="1030" y="564"/>
                </a:lnTo>
                <a:lnTo>
                  <a:pt x="1030" y="564"/>
                </a:lnTo>
                <a:lnTo>
                  <a:pt x="1044" y="557"/>
                </a:lnTo>
                <a:lnTo>
                  <a:pt x="1056" y="550"/>
                </a:lnTo>
                <a:lnTo>
                  <a:pt x="1068" y="542"/>
                </a:lnTo>
                <a:lnTo>
                  <a:pt x="1076" y="533"/>
                </a:lnTo>
                <a:lnTo>
                  <a:pt x="1083" y="526"/>
                </a:lnTo>
                <a:lnTo>
                  <a:pt x="1089" y="517"/>
                </a:lnTo>
                <a:lnTo>
                  <a:pt x="1094" y="508"/>
                </a:lnTo>
                <a:lnTo>
                  <a:pt x="1097" y="501"/>
                </a:lnTo>
                <a:lnTo>
                  <a:pt x="1099" y="486"/>
                </a:lnTo>
                <a:lnTo>
                  <a:pt x="1101" y="474"/>
                </a:lnTo>
                <a:lnTo>
                  <a:pt x="1099" y="462"/>
                </a:lnTo>
                <a:lnTo>
                  <a:pt x="1099" y="462"/>
                </a:lnTo>
                <a:lnTo>
                  <a:pt x="1294" y="484"/>
                </a:lnTo>
                <a:lnTo>
                  <a:pt x="1450" y="499"/>
                </a:lnTo>
                <a:lnTo>
                  <a:pt x="1516" y="505"/>
                </a:lnTo>
                <a:lnTo>
                  <a:pt x="1565" y="508"/>
                </a:lnTo>
                <a:lnTo>
                  <a:pt x="1565" y="508"/>
                </a:lnTo>
                <a:lnTo>
                  <a:pt x="1629" y="509"/>
                </a:lnTo>
                <a:lnTo>
                  <a:pt x="1672" y="509"/>
                </a:lnTo>
                <a:lnTo>
                  <a:pt x="1697" y="508"/>
                </a:lnTo>
                <a:lnTo>
                  <a:pt x="1705" y="506"/>
                </a:lnTo>
                <a:lnTo>
                  <a:pt x="1705" y="506"/>
                </a:lnTo>
                <a:lnTo>
                  <a:pt x="1699" y="518"/>
                </a:lnTo>
                <a:lnTo>
                  <a:pt x="1687" y="547"/>
                </a:lnTo>
                <a:lnTo>
                  <a:pt x="1674" y="581"/>
                </a:lnTo>
                <a:lnTo>
                  <a:pt x="1671" y="596"/>
                </a:lnTo>
                <a:lnTo>
                  <a:pt x="1669" y="609"/>
                </a:lnTo>
                <a:lnTo>
                  <a:pt x="1669" y="609"/>
                </a:lnTo>
                <a:lnTo>
                  <a:pt x="1669" y="619"/>
                </a:lnTo>
                <a:lnTo>
                  <a:pt x="1672" y="631"/>
                </a:lnTo>
                <a:lnTo>
                  <a:pt x="1676" y="645"/>
                </a:lnTo>
                <a:lnTo>
                  <a:pt x="1681" y="657"/>
                </a:lnTo>
                <a:lnTo>
                  <a:pt x="1691" y="677"/>
                </a:lnTo>
                <a:lnTo>
                  <a:pt x="1696" y="685"/>
                </a:lnTo>
                <a:lnTo>
                  <a:pt x="1700" y="689"/>
                </a:lnTo>
                <a:lnTo>
                  <a:pt x="1700" y="689"/>
                </a:lnTo>
                <a:lnTo>
                  <a:pt x="1714" y="698"/>
                </a:lnTo>
                <a:lnTo>
                  <a:pt x="1733" y="712"/>
                </a:lnTo>
                <a:lnTo>
                  <a:pt x="1743" y="716"/>
                </a:lnTo>
                <a:lnTo>
                  <a:pt x="1751" y="719"/>
                </a:lnTo>
                <a:lnTo>
                  <a:pt x="1755" y="719"/>
                </a:lnTo>
                <a:lnTo>
                  <a:pt x="1757" y="718"/>
                </a:lnTo>
                <a:lnTo>
                  <a:pt x="1758" y="716"/>
                </a:lnTo>
                <a:lnTo>
                  <a:pt x="1760" y="713"/>
                </a:lnTo>
                <a:lnTo>
                  <a:pt x="1760" y="713"/>
                </a:lnTo>
                <a:lnTo>
                  <a:pt x="1758" y="706"/>
                </a:lnTo>
                <a:lnTo>
                  <a:pt x="1757" y="698"/>
                </a:lnTo>
                <a:lnTo>
                  <a:pt x="1751" y="686"/>
                </a:lnTo>
                <a:lnTo>
                  <a:pt x="1745" y="679"/>
                </a:lnTo>
                <a:lnTo>
                  <a:pt x="1742" y="676"/>
                </a:lnTo>
                <a:lnTo>
                  <a:pt x="1742" y="676"/>
                </a:lnTo>
                <a:lnTo>
                  <a:pt x="1773" y="688"/>
                </a:lnTo>
                <a:lnTo>
                  <a:pt x="1801" y="697"/>
                </a:lnTo>
                <a:lnTo>
                  <a:pt x="1830" y="704"/>
                </a:lnTo>
                <a:lnTo>
                  <a:pt x="1830" y="704"/>
                </a:lnTo>
                <a:lnTo>
                  <a:pt x="1834" y="704"/>
                </a:lnTo>
                <a:lnTo>
                  <a:pt x="1837" y="704"/>
                </a:lnTo>
                <a:lnTo>
                  <a:pt x="1839" y="703"/>
                </a:lnTo>
                <a:lnTo>
                  <a:pt x="1839" y="701"/>
                </a:lnTo>
                <a:lnTo>
                  <a:pt x="1834" y="695"/>
                </a:lnTo>
                <a:lnTo>
                  <a:pt x="1827" y="689"/>
                </a:lnTo>
                <a:lnTo>
                  <a:pt x="1807" y="674"/>
                </a:lnTo>
                <a:lnTo>
                  <a:pt x="1801" y="668"/>
                </a:lnTo>
                <a:lnTo>
                  <a:pt x="1800" y="666"/>
                </a:lnTo>
                <a:lnTo>
                  <a:pt x="1800" y="666"/>
                </a:lnTo>
                <a:lnTo>
                  <a:pt x="1804" y="666"/>
                </a:lnTo>
                <a:lnTo>
                  <a:pt x="1813" y="666"/>
                </a:lnTo>
                <a:lnTo>
                  <a:pt x="1843" y="668"/>
                </a:lnTo>
                <a:lnTo>
                  <a:pt x="1858" y="668"/>
                </a:lnTo>
                <a:lnTo>
                  <a:pt x="1871" y="668"/>
                </a:lnTo>
                <a:lnTo>
                  <a:pt x="1880" y="667"/>
                </a:lnTo>
                <a:lnTo>
                  <a:pt x="1883" y="666"/>
                </a:lnTo>
                <a:lnTo>
                  <a:pt x="1885" y="664"/>
                </a:lnTo>
                <a:lnTo>
                  <a:pt x="1885" y="664"/>
                </a:lnTo>
                <a:lnTo>
                  <a:pt x="1883" y="661"/>
                </a:lnTo>
                <a:lnTo>
                  <a:pt x="1880" y="660"/>
                </a:lnTo>
                <a:lnTo>
                  <a:pt x="1873" y="654"/>
                </a:lnTo>
                <a:lnTo>
                  <a:pt x="1859" y="649"/>
                </a:lnTo>
                <a:lnTo>
                  <a:pt x="1846" y="645"/>
                </a:lnTo>
                <a:lnTo>
                  <a:pt x="1819" y="639"/>
                </a:lnTo>
                <a:lnTo>
                  <a:pt x="1807" y="636"/>
                </a:lnTo>
                <a:lnTo>
                  <a:pt x="1807" y="636"/>
                </a:lnTo>
                <a:lnTo>
                  <a:pt x="1816" y="636"/>
                </a:lnTo>
                <a:lnTo>
                  <a:pt x="1836" y="633"/>
                </a:lnTo>
                <a:lnTo>
                  <a:pt x="1846" y="631"/>
                </a:lnTo>
                <a:lnTo>
                  <a:pt x="1855" y="628"/>
                </a:lnTo>
                <a:lnTo>
                  <a:pt x="1859" y="624"/>
                </a:lnTo>
                <a:lnTo>
                  <a:pt x="1861" y="622"/>
                </a:lnTo>
                <a:lnTo>
                  <a:pt x="1861" y="619"/>
                </a:lnTo>
                <a:lnTo>
                  <a:pt x="1861" y="619"/>
                </a:lnTo>
                <a:lnTo>
                  <a:pt x="1859" y="616"/>
                </a:lnTo>
                <a:lnTo>
                  <a:pt x="1856" y="615"/>
                </a:lnTo>
                <a:lnTo>
                  <a:pt x="1849" y="613"/>
                </a:lnTo>
                <a:lnTo>
                  <a:pt x="1839" y="613"/>
                </a:lnTo>
                <a:lnTo>
                  <a:pt x="1828" y="615"/>
                </a:lnTo>
                <a:lnTo>
                  <a:pt x="1807" y="619"/>
                </a:lnTo>
                <a:lnTo>
                  <a:pt x="1797" y="621"/>
                </a:lnTo>
                <a:lnTo>
                  <a:pt x="1797" y="621"/>
                </a:lnTo>
                <a:lnTo>
                  <a:pt x="1806" y="616"/>
                </a:lnTo>
                <a:lnTo>
                  <a:pt x="1821" y="606"/>
                </a:lnTo>
                <a:lnTo>
                  <a:pt x="1827" y="600"/>
                </a:lnTo>
                <a:lnTo>
                  <a:pt x="1831" y="596"/>
                </a:lnTo>
                <a:lnTo>
                  <a:pt x="1831" y="593"/>
                </a:lnTo>
                <a:lnTo>
                  <a:pt x="1830" y="591"/>
                </a:lnTo>
                <a:lnTo>
                  <a:pt x="1827" y="588"/>
                </a:lnTo>
                <a:lnTo>
                  <a:pt x="1822" y="587"/>
                </a:lnTo>
                <a:lnTo>
                  <a:pt x="1822" y="587"/>
                </a:lnTo>
                <a:lnTo>
                  <a:pt x="1803" y="584"/>
                </a:lnTo>
                <a:lnTo>
                  <a:pt x="1787" y="582"/>
                </a:lnTo>
                <a:lnTo>
                  <a:pt x="1770" y="581"/>
                </a:lnTo>
                <a:lnTo>
                  <a:pt x="1770" y="581"/>
                </a:lnTo>
                <a:lnTo>
                  <a:pt x="1767" y="581"/>
                </a:lnTo>
                <a:lnTo>
                  <a:pt x="1764" y="578"/>
                </a:lnTo>
                <a:lnTo>
                  <a:pt x="1763" y="576"/>
                </a:lnTo>
                <a:lnTo>
                  <a:pt x="1763" y="573"/>
                </a:lnTo>
                <a:lnTo>
                  <a:pt x="1764" y="567"/>
                </a:lnTo>
                <a:lnTo>
                  <a:pt x="1767" y="561"/>
                </a:lnTo>
                <a:lnTo>
                  <a:pt x="1767" y="561"/>
                </a:lnTo>
                <a:lnTo>
                  <a:pt x="1787" y="539"/>
                </a:lnTo>
                <a:lnTo>
                  <a:pt x="1815" y="508"/>
                </a:lnTo>
                <a:lnTo>
                  <a:pt x="1843" y="480"/>
                </a:lnTo>
                <a:lnTo>
                  <a:pt x="1852" y="471"/>
                </a:lnTo>
                <a:lnTo>
                  <a:pt x="1856" y="468"/>
                </a:lnTo>
                <a:lnTo>
                  <a:pt x="1856" y="468"/>
                </a:lnTo>
                <a:lnTo>
                  <a:pt x="1858" y="469"/>
                </a:lnTo>
                <a:lnTo>
                  <a:pt x="1859" y="472"/>
                </a:lnTo>
                <a:lnTo>
                  <a:pt x="1861" y="483"/>
                </a:lnTo>
                <a:lnTo>
                  <a:pt x="1862" y="496"/>
                </a:lnTo>
                <a:lnTo>
                  <a:pt x="1882" y="475"/>
                </a:lnTo>
                <a:lnTo>
                  <a:pt x="1882" y="475"/>
                </a:lnTo>
                <a:lnTo>
                  <a:pt x="1898" y="501"/>
                </a:lnTo>
                <a:lnTo>
                  <a:pt x="1908" y="517"/>
                </a:lnTo>
                <a:lnTo>
                  <a:pt x="1913" y="521"/>
                </a:lnTo>
                <a:lnTo>
                  <a:pt x="1913" y="521"/>
                </a:lnTo>
                <a:lnTo>
                  <a:pt x="1914" y="521"/>
                </a:lnTo>
                <a:lnTo>
                  <a:pt x="1914" y="521"/>
                </a:lnTo>
                <a:lnTo>
                  <a:pt x="1916" y="517"/>
                </a:lnTo>
                <a:lnTo>
                  <a:pt x="1922" y="509"/>
                </a:lnTo>
                <a:lnTo>
                  <a:pt x="1941" y="492"/>
                </a:lnTo>
                <a:lnTo>
                  <a:pt x="1969" y="466"/>
                </a:lnTo>
                <a:lnTo>
                  <a:pt x="1969" y="502"/>
                </a:lnTo>
                <a:lnTo>
                  <a:pt x="1987" y="477"/>
                </a:lnTo>
                <a:lnTo>
                  <a:pt x="1992" y="505"/>
                </a:lnTo>
                <a:lnTo>
                  <a:pt x="2026" y="466"/>
                </a:lnTo>
                <a:lnTo>
                  <a:pt x="2027" y="481"/>
                </a:lnTo>
                <a:lnTo>
                  <a:pt x="2068" y="451"/>
                </a:lnTo>
                <a:lnTo>
                  <a:pt x="2068" y="451"/>
                </a:lnTo>
                <a:lnTo>
                  <a:pt x="2129" y="428"/>
                </a:lnTo>
                <a:lnTo>
                  <a:pt x="2182" y="410"/>
                </a:lnTo>
                <a:lnTo>
                  <a:pt x="2209" y="401"/>
                </a:lnTo>
                <a:lnTo>
                  <a:pt x="2233" y="394"/>
                </a:lnTo>
                <a:lnTo>
                  <a:pt x="2233" y="394"/>
                </a:lnTo>
                <a:lnTo>
                  <a:pt x="2256" y="386"/>
                </a:lnTo>
                <a:lnTo>
                  <a:pt x="2282" y="377"/>
                </a:lnTo>
                <a:lnTo>
                  <a:pt x="2307" y="365"/>
                </a:lnTo>
                <a:lnTo>
                  <a:pt x="2329" y="353"/>
                </a:lnTo>
                <a:lnTo>
                  <a:pt x="2350" y="340"/>
                </a:lnTo>
                <a:lnTo>
                  <a:pt x="2365" y="328"/>
                </a:lnTo>
                <a:lnTo>
                  <a:pt x="2369" y="322"/>
                </a:lnTo>
                <a:lnTo>
                  <a:pt x="2372" y="318"/>
                </a:lnTo>
                <a:lnTo>
                  <a:pt x="2374" y="313"/>
                </a:lnTo>
                <a:lnTo>
                  <a:pt x="2372" y="309"/>
                </a:lnTo>
                <a:lnTo>
                  <a:pt x="2372" y="309"/>
                </a:lnTo>
                <a:lnTo>
                  <a:pt x="2367" y="297"/>
                </a:lnTo>
                <a:lnTo>
                  <a:pt x="2364" y="286"/>
                </a:lnTo>
                <a:lnTo>
                  <a:pt x="2361" y="278"/>
                </a:lnTo>
                <a:lnTo>
                  <a:pt x="2358" y="269"/>
                </a:lnTo>
                <a:lnTo>
                  <a:pt x="2358" y="269"/>
                </a:lnTo>
                <a:lnTo>
                  <a:pt x="2356" y="264"/>
                </a:lnTo>
                <a:lnTo>
                  <a:pt x="2356" y="261"/>
                </a:lnTo>
                <a:lnTo>
                  <a:pt x="2358" y="257"/>
                </a:lnTo>
                <a:lnTo>
                  <a:pt x="2358" y="254"/>
                </a:lnTo>
                <a:lnTo>
                  <a:pt x="2355" y="249"/>
                </a:lnTo>
                <a:lnTo>
                  <a:pt x="2352" y="245"/>
                </a:lnTo>
                <a:lnTo>
                  <a:pt x="2346" y="237"/>
                </a:lnTo>
                <a:lnTo>
                  <a:pt x="2346" y="237"/>
                </a:lnTo>
                <a:lnTo>
                  <a:pt x="2306" y="193"/>
                </a:lnTo>
                <a:lnTo>
                  <a:pt x="2273" y="159"/>
                </a:lnTo>
                <a:lnTo>
                  <a:pt x="2273" y="159"/>
                </a:lnTo>
                <a:lnTo>
                  <a:pt x="2270" y="153"/>
                </a:lnTo>
                <a:lnTo>
                  <a:pt x="2264" y="145"/>
                </a:lnTo>
                <a:lnTo>
                  <a:pt x="2252" y="127"/>
                </a:lnTo>
                <a:lnTo>
                  <a:pt x="2243" y="117"/>
                </a:lnTo>
                <a:lnTo>
                  <a:pt x="2234" y="110"/>
                </a:lnTo>
                <a:lnTo>
                  <a:pt x="2222" y="102"/>
                </a:lnTo>
                <a:lnTo>
                  <a:pt x="2215" y="101"/>
                </a:lnTo>
                <a:lnTo>
                  <a:pt x="2207" y="99"/>
                </a:lnTo>
                <a:lnTo>
                  <a:pt x="2207" y="99"/>
                </a:lnTo>
                <a:lnTo>
                  <a:pt x="2187" y="96"/>
                </a:lnTo>
                <a:lnTo>
                  <a:pt x="2175" y="96"/>
                </a:lnTo>
                <a:lnTo>
                  <a:pt x="2167" y="98"/>
                </a:lnTo>
                <a:lnTo>
                  <a:pt x="2155" y="99"/>
                </a:lnTo>
                <a:lnTo>
                  <a:pt x="2155" y="99"/>
                </a:lnTo>
                <a:lnTo>
                  <a:pt x="2140" y="99"/>
                </a:lnTo>
                <a:lnTo>
                  <a:pt x="2130" y="102"/>
                </a:lnTo>
                <a:lnTo>
                  <a:pt x="2124" y="102"/>
                </a:lnTo>
                <a:lnTo>
                  <a:pt x="2120" y="101"/>
                </a:lnTo>
                <a:lnTo>
                  <a:pt x="2114" y="99"/>
                </a:lnTo>
                <a:lnTo>
                  <a:pt x="2106" y="96"/>
                </a:lnTo>
                <a:lnTo>
                  <a:pt x="2106" y="96"/>
                </a:lnTo>
                <a:lnTo>
                  <a:pt x="2087" y="84"/>
                </a:lnTo>
                <a:lnTo>
                  <a:pt x="2065" y="68"/>
                </a:lnTo>
                <a:lnTo>
                  <a:pt x="2035" y="46"/>
                </a:lnTo>
                <a:lnTo>
                  <a:pt x="2035" y="46"/>
                </a:lnTo>
                <a:lnTo>
                  <a:pt x="2029" y="44"/>
                </a:lnTo>
                <a:lnTo>
                  <a:pt x="2022" y="44"/>
                </a:lnTo>
                <a:lnTo>
                  <a:pt x="2013" y="43"/>
                </a:lnTo>
                <a:lnTo>
                  <a:pt x="1987" y="52"/>
                </a:lnTo>
                <a:lnTo>
                  <a:pt x="1986" y="67"/>
                </a:lnTo>
                <a:lnTo>
                  <a:pt x="1946" y="50"/>
                </a:lnTo>
                <a:lnTo>
                  <a:pt x="1950" y="65"/>
                </a:lnTo>
                <a:lnTo>
                  <a:pt x="1926" y="61"/>
                </a:lnTo>
                <a:lnTo>
                  <a:pt x="1925" y="80"/>
                </a:lnTo>
                <a:lnTo>
                  <a:pt x="1903" y="86"/>
                </a:lnTo>
                <a:lnTo>
                  <a:pt x="1903" y="86"/>
                </a:lnTo>
                <a:lnTo>
                  <a:pt x="1906" y="89"/>
                </a:lnTo>
                <a:lnTo>
                  <a:pt x="1910" y="98"/>
                </a:lnTo>
                <a:lnTo>
                  <a:pt x="1911" y="104"/>
                </a:lnTo>
                <a:lnTo>
                  <a:pt x="1911" y="110"/>
                </a:lnTo>
                <a:lnTo>
                  <a:pt x="1908" y="116"/>
                </a:lnTo>
                <a:lnTo>
                  <a:pt x="1903" y="121"/>
                </a:lnTo>
                <a:lnTo>
                  <a:pt x="1903" y="121"/>
                </a:lnTo>
                <a:lnTo>
                  <a:pt x="1897" y="127"/>
                </a:lnTo>
                <a:lnTo>
                  <a:pt x="1894" y="132"/>
                </a:lnTo>
                <a:lnTo>
                  <a:pt x="1891" y="135"/>
                </a:lnTo>
                <a:lnTo>
                  <a:pt x="1888" y="136"/>
                </a:lnTo>
                <a:lnTo>
                  <a:pt x="1883" y="135"/>
                </a:lnTo>
                <a:lnTo>
                  <a:pt x="1879" y="132"/>
                </a:lnTo>
                <a:lnTo>
                  <a:pt x="1862" y="116"/>
                </a:lnTo>
                <a:lnTo>
                  <a:pt x="1862" y="116"/>
                </a:lnTo>
                <a:lnTo>
                  <a:pt x="1840" y="92"/>
                </a:lnTo>
                <a:lnTo>
                  <a:pt x="1827" y="78"/>
                </a:lnTo>
                <a:lnTo>
                  <a:pt x="1813" y="68"/>
                </a:lnTo>
                <a:lnTo>
                  <a:pt x="1798" y="58"/>
                </a:lnTo>
                <a:lnTo>
                  <a:pt x="1782" y="49"/>
                </a:lnTo>
                <a:lnTo>
                  <a:pt x="1766" y="43"/>
                </a:lnTo>
                <a:lnTo>
                  <a:pt x="1746" y="40"/>
                </a:lnTo>
                <a:lnTo>
                  <a:pt x="1746" y="40"/>
                </a:lnTo>
                <a:lnTo>
                  <a:pt x="1730" y="38"/>
                </a:lnTo>
                <a:lnTo>
                  <a:pt x="1715" y="41"/>
                </a:lnTo>
                <a:lnTo>
                  <a:pt x="1703" y="44"/>
                </a:lnTo>
                <a:lnTo>
                  <a:pt x="1693" y="50"/>
                </a:lnTo>
                <a:lnTo>
                  <a:pt x="1684" y="58"/>
                </a:lnTo>
                <a:lnTo>
                  <a:pt x="1676" y="64"/>
                </a:lnTo>
                <a:lnTo>
                  <a:pt x="1671" y="69"/>
                </a:lnTo>
                <a:lnTo>
                  <a:pt x="1665" y="72"/>
                </a:lnTo>
                <a:lnTo>
                  <a:pt x="1665" y="72"/>
                </a:lnTo>
                <a:lnTo>
                  <a:pt x="1657" y="74"/>
                </a:lnTo>
                <a:lnTo>
                  <a:pt x="1644" y="75"/>
                </a:lnTo>
                <a:lnTo>
                  <a:pt x="1601" y="78"/>
                </a:lnTo>
                <a:lnTo>
                  <a:pt x="1473" y="83"/>
                </a:lnTo>
                <a:lnTo>
                  <a:pt x="1336" y="84"/>
                </a:lnTo>
                <a:lnTo>
                  <a:pt x="1241" y="87"/>
                </a:lnTo>
                <a:lnTo>
                  <a:pt x="1241" y="87"/>
                </a:lnTo>
                <a:lnTo>
                  <a:pt x="1152" y="95"/>
                </a:lnTo>
                <a:lnTo>
                  <a:pt x="1122" y="98"/>
                </a:lnTo>
                <a:lnTo>
                  <a:pt x="1105" y="101"/>
                </a:lnTo>
                <a:lnTo>
                  <a:pt x="1105" y="101"/>
                </a:lnTo>
                <a:lnTo>
                  <a:pt x="1077" y="108"/>
                </a:lnTo>
                <a:lnTo>
                  <a:pt x="1058" y="114"/>
                </a:lnTo>
                <a:lnTo>
                  <a:pt x="1058" y="114"/>
                </a:lnTo>
                <a:lnTo>
                  <a:pt x="1055" y="107"/>
                </a:lnTo>
                <a:lnTo>
                  <a:pt x="1050" y="98"/>
                </a:lnTo>
                <a:lnTo>
                  <a:pt x="1043" y="90"/>
                </a:lnTo>
                <a:lnTo>
                  <a:pt x="1034" y="83"/>
                </a:lnTo>
                <a:lnTo>
                  <a:pt x="1028" y="78"/>
                </a:lnTo>
                <a:lnTo>
                  <a:pt x="1022" y="75"/>
                </a:lnTo>
                <a:lnTo>
                  <a:pt x="1013" y="74"/>
                </a:lnTo>
                <a:lnTo>
                  <a:pt x="1006" y="72"/>
                </a:lnTo>
                <a:lnTo>
                  <a:pt x="995" y="72"/>
                </a:lnTo>
                <a:lnTo>
                  <a:pt x="985" y="72"/>
                </a:lnTo>
                <a:lnTo>
                  <a:pt x="985" y="72"/>
                </a:lnTo>
                <a:lnTo>
                  <a:pt x="972" y="75"/>
                </a:lnTo>
                <a:lnTo>
                  <a:pt x="961" y="78"/>
                </a:lnTo>
                <a:lnTo>
                  <a:pt x="951" y="83"/>
                </a:lnTo>
                <a:lnTo>
                  <a:pt x="940" y="87"/>
                </a:lnTo>
                <a:lnTo>
                  <a:pt x="933" y="93"/>
                </a:lnTo>
                <a:lnTo>
                  <a:pt x="925" y="99"/>
                </a:lnTo>
                <a:lnTo>
                  <a:pt x="914" y="110"/>
                </a:lnTo>
                <a:lnTo>
                  <a:pt x="905" y="121"/>
                </a:lnTo>
                <a:lnTo>
                  <a:pt x="900" y="130"/>
                </a:lnTo>
                <a:lnTo>
                  <a:pt x="896" y="139"/>
                </a:lnTo>
                <a:lnTo>
                  <a:pt x="896" y="139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pptxa77_トカゲのシルエット</dc:title>
  <dc:subject>pptxa77_トカゲのシルエット</dc:subject>
  <dc:creator>でじけろお</dc:creator>
  <cp:revision>1</cp:revision>
  <dcterms:created xsi:type="dcterms:W3CDTF">2018-05-20T00:31:01Z</dcterms:created>
  <dcterms:modified xsi:type="dcterms:W3CDTF">2019-07-08T14:38:23Z</dcterms:modified>
  <cp:version>1</cp:version>
</cp:coreProperties>
</file>