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3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Copyright©2019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4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  <p:sp>
        <p:nvSpPr>
          <p:cNvPr id="24" name="Rectangle 11">
            <a:extLst>
              <a:ext uri="{FF2B5EF4-FFF2-40B4-BE49-F238E27FC236}">
                <a16:creationId xmlns:a16="http://schemas.microsoft.com/office/drawing/2014/main" id="{F9187257-6E83-48C0-B4DF-464D934360F1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5" name="Rectangle 12">
            <a:extLst>
              <a:ext uri="{FF2B5EF4-FFF2-40B4-BE49-F238E27FC236}">
                <a16:creationId xmlns:a16="http://schemas.microsoft.com/office/drawing/2014/main" id="{0B084819-ED57-4A6C-9F02-2C1E1E4AFD5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6" name="Rectangle 13">
            <a:extLst>
              <a:ext uri="{FF2B5EF4-FFF2-40B4-BE49-F238E27FC236}">
                <a16:creationId xmlns:a16="http://schemas.microsoft.com/office/drawing/2014/main" id="{82A10073-338D-4C34-A38B-86D53ECD061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7" name="Rectangle 14">
            <a:extLst>
              <a:ext uri="{FF2B5EF4-FFF2-40B4-BE49-F238E27FC236}">
                <a16:creationId xmlns:a16="http://schemas.microsoft.com/office/drawing/2014/main" id="{BA8B7101-BAFC-4134-BC14-9A3B3B2E381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8" name="Rectangle 18">
            <a:extLst>
              <a:ext uri="{FF2B5EF4-FFF2-40B4-BE49-F238E27FC236}">
                <a16:creationId xmlns:a16="http://schemas.microsoft.com/office/drawing/2014/main" id="{746D1E01-A4BF-4417-9E25-336E5992EEB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50D1B6-4BA7-4DFB-88D3-6BC5AF6C170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>
            <a:extLst>
              <a:ext uri="{FF2B5EF4-FFF2-40B4-BE49-F238E27FC236}">
                <a16:creationId xmlns:a16="http://schemas.microsoft.com/office/drawing/2014/main" id="{5E044B6C-64C0-43D2-8A8A-171ECF9719FE}"/>
              </a:ext>
            </a:extLst>
          </p:cNvPr>
          <p:cNvSpPr>
            <a:spLocks/>
          </p:cNvSpPr>
          <p:nvPr/>
        </p:nvSpPr>
        <p:spPr bwMode="auto">
          <a:xfrm>
            <a:off x="652675" y="1578826"/>
            <a:ext cx="2714436" cy="1433063"/>
          </a:xfrm>
          <a:custGeom>
            <a:avLst/>
            <a:gdLst>
              <a:gd name="T0" fmla="*/ 1386 w 2040"/>
              <a:gd name="T1" fmla="*/ 2 h 1077"/>
              <a:gd name="T2" fmla="*/ 1298 w 2040"/>
              <a:gd name="T3" fmla="*/ 39 h 1077"/>
              <a:gd name="T4" fmla="*/ 834 w 2040"/>
              <a:gd name="T5" fmla="*/ 69 h 1077"/>
              <a:gd name="T6" fmla="*/ 484 w 2040"/>
              <a:gd name="T7" fmla="*/ 88 h 1077"/>
              <a:gd name="T8" fmla="*/ 340 w 2040"/>
              <a:gd name="T9" fmla="*/ 217 h 1077"/>
              <a:gd name="T10" fmla="*/ 331 w 2040"/>
              <a:gd name="T11" fmla="*/ 320 h 1077"/>
              <a:gd name="T12" fmla="*/ 220 w 2040"/>
              <a:gd name="T13" fmla="*/ 423 h 1077"/>
              <a:gd name="T14" fmla="*/ 118 w 2040"/>
              <a:gd name="T15" fmla="*/ 408 h 1077"/>
              <a:gd name="T16" fmla="*/ 71 w 2040"/>
              <a:gd name="T17" fmla="*/ 237 h 1077"/>
              <a:gd name="T18" fmla="*/ 107 w 2040"/>
              <a:gd name="T19" fmla="*/ 159 h 1077"/>
              <a:gd name="T20" fmla="*/ 26 w 2040"/>
              <a:gd name="T21" fmla="*/ 180 h 1077"/>
              <a:gd name="T22" fmla="*/ 10 w 2040"/>
              <a:gd name="T23" fmla="*/ 333 h 1077"/>
              <a:gd name="T24" fmla="*/ 120 w 2040"/>
              <a:gd name="T25" fmla="*/ 470 h 1077"/>
              <a:gd name="T26" fmla="*/ 269 w 2040"/>
              <a:gd name="T27" fmla="*/ 452 h 1077"/>
              <a:gd name="T28" fmla="*/ 212 w 2040"/>
              <a:gd name="T29" fmla="*/ 594 h 1077"/>
              <a:gd name="T30" fmla="*/ 96 w 2040"/>
              <a:gd name="T31" fmla="*/ 714 h 1077"/>
              <a:gd name="T32" fmla="*/ 63 w 2040"/>
              <a:gd name="T33" fmla="*/ 874 h 1077"/>
              <a:gd name="T34" fmla="*/ 29 w 2040"/>
              <a:gd name="T35" fmla="*/ 971 h 1077"/>
              <a:gd name="T36" fmla="*/ 101 w 2040"/>
              <a:gd name="T37" fmla="*/ 1033 h 1077"/>
              <a:gd name="T38" fmla="*/ 163 w 2040"/>
              <a:gd name="T39" fmla="*/ 1022 h 1077"/>
              <a:gd name="T40" fmla="*/ 190 w 2040"/>
              <a:gd name="T41" fmla="*/ 1001 h 1077"/>
              <a:gd name="T42" fmla="*/ 156 w 2040"/>
              <a:gd name="T43" fmla="*/ 907 h 1077"/>
              <a:gd name="T44" fmla="*/ 196 w 2040"/>
              <a:gd name="T45" fmla="*/ 803 h 1077"/>
              <a:gd name="T46" fmla="*/ 376 w 2040"/>
              <a:gd name="T47" fmla="*/ 675 h 1077"/>
              <a:gd name="T48" fmla="*/ 535 w 2040"/>
              <a:gd name="T49" fmla="*/ 524 h 1077"/>
              <a:gd name="T50" fmla="*/ 646 w 2040"/>
              <a:gd name="T51" fmla="*/ 657 h 1077"/>
              <a:gd name="T52" fmla="*/ 681 w 2040"/>
              <a:gd name="T53" fmla="*/ 852 h 1077"/>
              <a:gd name="T54" fmla="*/ 736 w 2040"/>
              <a:gd name="T55" fmla="*/ 926 h 1077"/>
              <a:gd name="T56" fmla="*/ 843 w 2040"/>
              <a:gd name="T57" fmla="*/ 1013 h 1077"/>
              <a:gd name="T58" fmla="*/ 969 w 2040"/>
              <a:gd name="T59" fmla="*/ 1026 h 1077"/>
              <a:gd name="T60" fmla="*/ 999 w 2040"/>
              <a:gd name="T61" fmla="*/ 965 h 1077"/>
              <a:gd name="T62" fmla="*/ 865 w 2040"/>
              <a:gd name="T63" fmla="*/ 943 h 1077"/>
              <a:gd name="T64" fmla="*/ 789 w 2040"/>
              <a:gd name="T65" fmla="*/ 769 h 1077"/>
              <a:gd name="T66" fmla="*/ 837 w 2040"/>
              <a:gd name="T67" fmla="*/ 562 h 1077"/>
              <a:gd name="T68" fmla="*/ 1005 w 2040"/>
              <a:gd name="T69" fmla="*/ 589 h 1077"/>
              <a:gd name="T70" fmla="*/ 1088 w 2040"/>
              <a:gd name="T71" fmla="*/ 588 h 1077"/>
              <a:gd name="T72" fmla="*/ 1203 w 2040"/>
              <a:gd name="T73" fmla="*/ 739 h 1077"/>
              <a:gd name="T74" fmla="*/ 1246 w 2040"/>
              <a:gd name="T75" fmla="*/ 1036 h 1077"/>
              <a:gd name="T76" fmla="*/ 1336 w 2040"/>
              <a:gd name="T77" fmla="*/ 1068 h 1077"/>
              <a:gd name="T78" fmla="*/ 1391 w 2040"/>
              <a:gd name="T79" fmla="*/ 1053 h 1077"/>
              <a:gd name="T80" fmla="*/ 1409 w 2040"/>
              <a:gd name="T81" fmla="*/ 1007 h 1077"/>
              <a:gd name="T82" fmla="*/ 1332 w 2040"/>
              <a:gd name="T83" fmla="*/ 907 h 1077"/>
              <a:gd name="T84" fmla="*/ 1366 w 2040"/>
              <a:gd name="T85" fmla="*/ 705 h 1077"/>
              <a:gd name="T86" fmla="*/ 1793 w 2040"/>
              <a:gd name="T87" fmla="*/ 937 h 1077"/>
              <a:gd name="T88" fmla="*/ 1823 w 2040"/>
              <a:gd name="T89" fmla="*/ 998 h 1077"/>
              <a:gd name="T90" fmla="*/ 1931 w 2040"/>
              <a:gd name="T91" fmla="*/ 1035 h 1077"/>
              <a:gd name="T92" fmla="*/ 1936 w 2040"/>
              <a:gd name="T93" fmla="*/ 946 h 1077"/>
              <a:gd name="T94" fmla="*/ 1852 w 2040"/>
              <a:gd name="T95" fmla="*/ 812 h 1077"/>
              <a:gd name="T96" fmla="*/ 1748 w 2040"/>
              <a:gd name="T97" fmla="*/ 692 h 1077"/>
              <a:gd name="T98" fmla="*/ 1683 w 2040"/>
              <a:gd name="T99" fmla="*/ 541 h 1077"/>
              <a:gd name="T100" fmla="*/ 1756 w 2040"/>
              <a:gd name="T101" fmla="*/ 469 h 1077"/>
              <a:gd name="T102" fmla="*/ 1805 w 2040"/>
              <a:gd name="T103" fmla="*/ 478 h 1077"/>
              <a:gd name="T104" fmla="*/ 1863 w 2040"/>
              <a:gd name="T105" fmla="*/ 559 h 1077"/>
              <a:gd name="T106" fmla="*/ 1913 w 2040"/>
              <a:gd name="T107" fmla="*/ 558 h 1077"/>
              <a:gd name="T108" fmla="*/ 1922 w 2040"/>
              <a:gd name="T109" fmla="*/ 509 h 1077"/>
              <a:gd name="T110" fmla="*/ 2007 w 2040"/>
              <a:gd name="T111" fmla="*/ 486 h 1077"/>
              <a:gd name="T112" fmla="*/ 2037 w 2040"/>
              <a:gd name="T113" fmla="*/ 387 h 1077"/>
              <a:gd name="T114" fmla="*/ 2021 w 2040"/>
              <a:gd name="T115" fmla="*/ 277 h 1077"/>
              <a:gd name="T116" fmla="*/ 1940 w 2040"/>
              <a:gd name="T117" fmla="*/ 137 h 1077"/>
              <a:gd name="T118" fmla="*/ 1939 w 2040"/>
              <a:gd name="T119" fmla="*/ 41 h 1077"/>
              <a:gd name="T120" fmla="*/ 1842 w 2040"/>
              <a:gd name="T121" fmla="*/ 107 h 1077"/>
              <a:gd name="T122" fmla="*/ 1690 w 2040"/>
              <a:gd name="T123" fmla="*/ 60 h 1077"/>
              <a:gd name="T124" fmla="*/ 1582 w 2040"/>
              <a:gd name="T125" fmla="*/ 41 h 10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040" h="1077">
                <a:moveTo>
                  <a:pt x="1548" y="36"/>
                </a:moveTo>
                <a:lnTo>
                  <a:pt x="1548" y="36"/>
                </a:lnTo>
                <a:lnTo>
                  <a:pt x="1522" y="30"/>
                </a:lnTo>
                <a:lnTo>
                  <a:pt x="1500" y="23"/>
                </a:lnTo>
                <a:lnTo>
                  <a:pt x="1478" y="15"/>
                </a:lnTo>
                <a:lnTo>
                  <a:pt x="1455" y="8"/>
                </a:lnTo>
                <a:lnTo>
                  <a:pt x="1433" y="3"/>
                </a:lnTo>
                <a:lnTo>
                  <a:pt x="1411" y="0"/>
                </a:lnTo>
                <a:lnTo>
                  <a:pt x="1397" y="0"/>
                </a:lnTo>
                <a:lnTo>
                  <a:pt x="1386" y="2"/>
                </a:lnTo>
                <a:lnTo>
                  <a:pt x="1372" y="3"/>
                </a:lnTo>
                <a:lnTo>
                  <a:pt x="1357" y="8"/>
                </a:lnTo>
                <a:lnTo>
                  <a:pt x="1357" y="8"/>
                </a:lnTo>
                <a:lnTo>
                  <a:pt x="1344" y="11"/>
                </a:lnTo>
                <a:lnTo>
                  <a:pt x="1335" y="15"/>
                </a:lnTo>
                <a:lnTo>
                  <a:pt x="1328" y="20"/>
                </a:lnTo>
                <a:lnTo>
                  <a:pt x="1322" y="24"/>
                </a:lnTo>
                <a:lnTo>
                  <a:pt x="1311" y="32"/>
                </a:lnTo>
                <a:lnTo>
                  <a:pt x="1305" y="36"/>
                </a:lnTo>
                <a:lnTo>
                  <a:pt x="1298" y="39"/>
                </a:lnTo>
                <a:lnTo>
                  <a:pt x="1289" y="42"/>
                </a:lnTo>
                <a:lnTo>
                  <a:pt x="1275" y="47"/>
                </a:lnTo>
                <a:lnTo>
                  <a:pt x="1258" y="49"/>
                </a:lnTo>
                <a:lnTo>
                  <a:pt x="1235" y="52"/>
                </a:lnTo>
                <a:lnTo>
                  <a:pt x="1174" y="58"/>
                </a:lnTo>
                <a:lnTo>
                  <a:pt x="1084" y="63"/>
                </a:lnTo>
                <a:lnTo>
                  <a:pt x="1084" y="63"/>
                </a:lnTo>
                <a:lnTo>
                  <a:pt x="985" y="67"/>
                </a:lnTo>
                <a:lnTo>
                  <a:pt x="902" y="69"/>
                </a:lnTo>
                <a:lnTo>
                  <a:pt x="834" y="69"/>
                </a:lnTo>
                <a:lnTo>
                  <a:pt x="776" y="69"/>
                </a:lnTo>
                <a:lnTo>
                  <a:pt x="681" y="66"/>
                </a:lnTo>
                <a:lnTo>
                  <a:pt x="594" y="63"/>
                </a:lnTo>
                <a:lnTo>
                  <a:pt x="594" y="63"/>
                </a:lnTo>
                <a:lnTo>
                  <a:pt x="572" y="64"/>
                </a:lnTo>
                <a:lnTo>
                  <a:pt x="551" y="67"/>
                </a:lnTo>
                <a:lnTo>
                  <a:pt x="533" y="70"/>
                </a:lnTo>
                <a:lnTo>
                  <a:pt x="516" y="75"/>
                </a:lnTo>
                <a:lnTo>
                  <a:pt x="499" y="81"/>
                </a:lnTo>
                <a:lnTo>
                  <a:pt x="484" y="88"/>
                </a:lnTo>
                <a:lnTo>
                  <a:pt x="471" y="96"/>
                </a:lnTo>
                <a:lnTo>
                  <a:pt x="458" y="103"/>
                </a:lnTo>
                <a:lnTo>
                  <a:pt x="435" y="119"/>
                </a:lnTo>
                <a:lnTo>
                  <a:pt x="417" y="136"/>
                </a:lnTo>
                <a:lnTo>
                  <a:pt x="388" y="164"/>
                </a:lnTo>
                <a:lnTo>
                  <a:pt x="388" y="164"/>
                </a:lnTo>
                <a:lnTo>
                  <a:pt x="367" y="185"/>
                </a:lnTo>
                <a:lnTo>
                  <a:pt x="356" y="195"/>
                </a:lnTo>
                <a:lnTo>
                  <a:pt x="347" y="207"/>
                </a:lnTo>
                <a:lnTo>
                  <a:pt x="340" y="217"/>
                </a:lnTo>
                <a:lnTo>
                  <a:pt x="334" y="229"/>
                </a:lnTo>
                <a:lnTo>
                  <a:pt x="328" y="243"/>
                </a:lnTo>
                <a:lnTo>
                  <a:pt x="325" y="256"/>
                </a:lnTo>
                <a:lnTo>
                  <a:pt x="325" y="256"/>
                </a:lnTo>
                <a:lnTo>
                  <a:pt x="324" y="264"/>
                </a:lnTo>
                <a:lnTo>
                  <a:pt x="324" y="271"/>
                </a:lnTo>
                <a:lnTo>
                  <a:pt x="327" y="286"/>
                </a:lnTo>
                <a:lnTo>
                  <a:pt x="331" y="302"/>
                </a:lnTo>
                <a:lnTo>
                  <a:pt x="331" y="311"/>
                </a:lnTo>
                <a:lnTo>
                  <a:pt x="331" y="320"/>
                </a:lnTo>
                <a:lnTo>
                  <a:pt x="330" y="329"/>
                </a:lnTo>
                <a:lnTo>
                  <a:pt x="325" y="339"/>
                </a:lnTo>
                <a:lnTo>
                  <a:pt x="319" y="350"/>
                </a:lnTo>
                <a:lnTo>
                  <a:pt x="310" y="362"/>
                </a:lnTo>
                <a:lnTo>
                  <a:pt x="297" y="374"/>
                </a:lnTo>
                <a:lnTo>
                  <a:pt x="281" y="387"/>
                </a:lnTo>
                <a:lnTo>
                  <a:pt x="260" y="400"/>
                </a:lnTo>
                <a:lnTo>
                  <a:pt x="234" y="415"/>
                </a:lnTo>
                <a:lnTo>
                  <a:pt x="234" y="415"/>
                </a:lnTo>
                <a:lnTo>
                  <a:pt x="220" y="423"/>
                </a:lnTo>
                <a:lnTo>
                  <a:pt x="208" y="427"/>
                </a:lnTo>
                <a:lnTo>
                  <a:pt x="194" y="432"/>
                </a:lnTo>
                <a:lnTo>
                  <a:pt x="184" y="433"/>
                </a:lnTo>
                <a:lnTo>
                  <a:pt x="172" y="433"/>
                </a:lnTo>
                <a:lnTo>
                  <a:pt x="162" y="432"/>
                </a:lnTo>
                <a:lnTo>
                  <a:pt x="153" y="429"/>
                </a:lnTo>
                <a:lnTo>
                  <a:pt x="142" y="426"/>
                </a:lnTo>
                <a:lnTo>
                  <a:pt x="135" y="421"/>
                </a:lnTo>
                <a:lnTo>
                  <a:pt x="126" y="415"/>
                </a:lnTo>
                <a:lnTo>
                  <a:pt x="118" y="408"/>
                </a:lnTo>
                <a:lnTo>
                  <a:pt x="113" y="400"/>
                </a:lnTo>
                <a:lnTo>
                  <a:pt x="101" y="382"/>
                </a:lnTo>
                <a:lnTo>
                  <a:pt x="90" y="363"/>
                </a:lnTo>
                <a:lnTo>
                  <a:pt x="83" y="342"/>
                </a:lnTo>
                <a:lnTo>
                  <a:pt x="75" y="322"/>
                </a:lnTo>
                <a:lnTo>
                  <a:pt x="72" y="301"/>
                </a:lnTo>
                <a:lnTo>
                  <a:pt x="69" y="281"/>
                </a:lnTo>
                <a:lnTo>
                  <a:pt x="68" y="264"/>
                </a:lnTo>
                <a:lnTo>
                  <a:pt x="69" y="249"/>
                </a:lnTo>
                <a:lnTo>
                  <a:pt x="71" y="237"/>
                </a:lnTo>
                <a:lnTo>
                  <a:pt x="75" y="229"/>
                </a:lnTo>
                <a:lnTo>
                  <a:pt x="75" y="229"/>
                </a:lnTo>
                <a:lnTo>
                  <a:pt x="90" y="210"/>
                </a:lnTo>
                <a:lnTo>
                  <a:pt x="98" y="201"/>
                </a:lnTo>
                <a:lnTo>
                  <a:pt x="104" y="191"/>
                </a:lnTo>
                <a:lnTo>
                  <a:pt x="108" y="182"/>
                </a:lnTo>
                <a:lnTo>
                  <a:pt x="110" y="173"/>
                </a:lnTo>
                <a:lnTo>
                  <a:pt x="110" y="165"/>
                </a:lnTo>
                <a:lnTo>
                  <a:pt x="107" y="159"/>
                </a:lnTo>
                <a:lnTo>
                  <a:pt x="107" y="159"/>
                </a:lnTo>
                <a:lnTo>
                  <a:pt x="104" y="157"/>
                </a:lnTo>
                <a:lnTo>
                  <a:pt x="101" y="155"/>
                </a:lnTo>
                <a:lnTo>
                  <a:pt x="90" y="152"/>
                </a:lnTo>
                <a:lnTo>
                  <a:pt x="77" y="152"/>
                </a:lnTo>
                <a:lnTo>
                  <a:pt x="63" y="154"/>
                </a:lnTo>
                <a:lnTo>
                  <a:pt x="50" y="159"/>
                </a:lnTo>
                <a:lnTo>
                  <a:pt x="38" y="165"/>
                </a:lnTo>
                <a:lnTo>
                  <a:pt x="34" y="170"/>
                </a:lnTo>
                <a:lnTo>
                  <a:pt x="29" y="176"/>
                </a:lnTo>
                <a:lnTo>
                  <a:pt x="26" y="180"/>
                </a:lnTo>
                <a:lnTo>
                  <a:pt x="23" y="188"/>
                </a:lnTo>
                <a:lnTo>
                  <a:pt x="23" y="188"/>
                </a:lnTo>
                <a:lnTo>
                  <a:pt x="14" y="214"/>
                </a:lnTo>
                <a:lnTo>
                  <a:pt x="5" y="246"/>
                </a:lnTo>
                <a:lnTo>
                  <a:pt x="1" y="262"/>
                </a:lnTo>
                <a:lnTo>
                  <a:pt x="0" y="280"/>
                </a:lnTo>
                <a:lnTo>
                  <a:pt x="0" y="298"/>
                </a:lnTo>
                <a:lnTo>
                  <a:pt x="2" y="316"/>
                </a:lnTo>
                <a:lnTo>
                  <a:pt x="2" y="316"/>
                </a:lnTo>
                <a:lnTo>
                  <a:pt x="10" y="333"/>
                </a:lnTo>
                <a:lnTo>
                  <a:pt x="17" y="354"/>
                </a:lnTo>
                <a:lnTo>
                  <a:pt x="28" y="377"/>
                </a:lnTo>
                <a:lnTo>
                  <a:pt x="41" y="397"/>
                </a:lnTo>
                <a:lnTo>
                  <a:pt x="56" y="418"/>
                </a:lnTo>
                <a:lnTo>
                  <a:pt x="72" y="436"/>
                </a:lnTo>
                <a:lnTo>
                  <a:pt x="90" y="452"/>
                </a:lnTo>
                <a:lnTo>
                  <a:pt x="101" y="460"/>
                </a:lnTo>
                <a:lnTo>
                  <a:pt x="110" y="466"/>
                </a:lnTo>
                <a:lnTo>
                  <a:pt x="110" y="466"/>
                </a:lnTo>
                <a:lnTo>
                  <a:pt x="120" y="470"/>
                </a:lnTo>
                <a:lnTo>
                  <a:pt x="132" y="475"/>
                </a:lnTo>
                <a:lnTo>
                  <a:pt x="142" y="478"/>
                </a:lnTo>
                <a:lnTo>
                  <a:pt x="154" y="479"/>
                </a:lnTo>
                <a:lnTo>
                  <a:pt x="176" y="481"/>
                </a:lnTo>
                <a:lnTo>
                  <a:pt x="199" y="479"/>
                </a:lnTo>
                <a:lnTo>
                  <a:pt x="220" y="475"/>
                </a:lnTo>
                <a:lnTo>
                  <a:pt x="239" y="469"/>
                </a:lnTo>
                <a:lnTo>
                  <a:pt x="255" y="461"/>
                </a:lnTo>
                <a:lnTo>
                  <a:pt x="269" y="452"/>
                </a:lnTo>
                <a:lnTo>
                  <a:pt x="269" y="452"/>
                </a:lnTo>
                <a:lnTo>
                  <a:pt x="279" y="443"/>
                </a:lnTo>
                <a:lnTo>
                  <a:pt x="287" y="434"/>
                </a:lnTo>
                <a:lnTo>
                  <a:pt x="294" y="426"/>
                </a:lnTo>
                <a:lnTo>
                  <a:pt x="298" y="417"/>
                </a:lnTo>
                <a:lnTo>
                  <a:pt x="306" y="402"/>
                </a:lnTo>
                <a:lnTo>
                  <a:pt x="307" y="397"/>
                </a:lnTo>
                <a:lnTo>
                  <a:pt x="307" y="397"/>
                </a:lnTo>
                <a:lnTo>
                  <a:pt x="266" y="486"/>
                </a:lnTo>
                <a:lnTo>
                  <a:pt x="233" y="552"/>
                </a:lnTo>
                <a:lnTo>
                  <a:pt x="212" y="594"/>
                </a:lnTo>
                <a:lnTo>
                  <a:pt x="212" y="594"/>
                </a:lnTo>
                <a:lnTo>
                  <a:pt x="197" y="617"/>
                </a:lnTo>
                <a:lnTo>
                  <a:pt x="176" y="650"/>
                </a:lnTo>
                <a:lnTo>
                  <a:pt x="166" y="665"/>
                </a:lnTo>
                <a:lnTo>
                  <a:pt x="154" y="678"/>
                </a:lnTo>
                <a:lnTo>
                  <a:pt x="144" y="690"/>
                </a:lnTo>
                <a:lnTo>
                  <a:pt x="133" y="698"/>
                </a:lnTo>
                <a:lnTo>
                  <a:pt x="133" y="698"/>
                </a:lnTo>
                <a:lnTo>
                  <a:pt x="113" y="706"/>
                </a:lnTo>
                <a:lnTo>
                  <a:pt x="96" y="714"/>
                </a:lnTo>
                <a:lnTo>
                  <a:pt x="89" y="718"/>
                </a:lnTo>
                <a:lnTo>
                  <a:pt x="83" y="723"/>
                </a:lnTo>
                <a:lnTo>
                  <a:pt x="80" y="729"/>
                </a:lnTo>
                <a:lnTo>
                  <a:pt x="80" y="736"/>
                </a:lnTo>
                <a:lnTo>
                  <a:pt x="80" y="736"/>
                </a:lnTo>
                <a:lnTo>
                  <a:pt x="80" y="747"/>
                </a:lnTo>
                <a:lnTo>
                  <a:pt x="78" y="766"/>
                </a:lnTo>
                <a:lnTo>
                  <a:pt x="72" y="819"/>
                </a:lnTo>
                <a:lnTo>
                  <a:pt x="68" y="848"/>
                </a:lnTo>
                <a:lnTo>
                  <a:pt x="63" y="874"/>
                </a:lnTo>
                <a:lnTo>
                  <a:pt x="58" y="897"/>
                </a:lnTo>
                <a:lnTo>
                  <a:pt x="52" y="913"/>
                </a:lnTo>
                <a:lnTo>
                  <a:pt x="52" y="913"/>
                </a:lnTo>
                <a:lnTo>
                  <a:pt x="44" y="925"/>
                </a:lnTo>
                <a:lnTo>
                  <a:pt x="37" y="932"/>
                </a:lnTo>
                <a:lnTo>
                  <a:pt x="31" y="940"/>
                </a:lnTo>
                <a:lnTo>
                  <a:pt x="28" y="946"/>
                </a:lnTo>
                <a:lnTo>
                  <a:pt x="25" y="953"/>
                </a:lnTo>
                <a:lnTo>
                  <a:pt x="26" y="961"/>
                </a:lnTo>
                <a:lnTo>
                  <a:pt x="29" y="971"/>
                </a:lnTo>
                <a:lnTo>
                  <a:pt x="38" y="984"/>
                </a:lnTo>
                <a:lnTo>
                  <a:pt x="38" y="984"/>
                </a:lnTo>
                <a:lnTo>
                  <a:pt x="49" y="998"/>
                </a:lnTo>
                <a:lnTo>
                  <a:pt x="58" y="1010"/>
                </a:lnTo>
                <a:lnTo>
                  <a:pt x="68" y="1019"/>
                </a:lnTo>
                <a:lnTo>
                  <a:pt x="75" y="1026"/>
                </a:lnTo>
                <a:lnTo>
                  <a:pt x="84" y="1032"/>
                </a:lnTo>
                <a:lnTo>
                  <a:pt x="90" y="1035"/>
                </a:lnTo>
                <a:lnTo>
                  <a:pt x="96" y="1035"/>
                </a:lnTo>
                <a:lnTo>
                  <a:pt x="101" y="1033"/>
                </a:lnTo>
                <a:lnTo>
                  <a:pt x="101" y="1033"/>
                </a:lnTo>
                <a:lnTo>
                  <a:pt x="116" y="1026"/>
                </a:lnTo>
                <a:lnTo>
                  <a:pt x="120" y="1023"/>
                </a:lnTo>
                <a:lnTo>
                  <a:pt x="120" y="1023"/>
                </a:lnTo>
                <a:lnTo>
                  <a:pt x="136" y="1028"/>
                </a:lnTo>
                <a:lnTo>
                  <a:pt x="150" y="1029"/>
                </a:lnTo>
                <a:lnTo>
                  <a:pt x="154" y="1028"/>
                </a:lnTo>
                <a:lnTo>
                  <a:pt x="159" y="1026"/>
                </a:lnTo>
                <a:lnTo>
                  <a:pt x="159" y="1026"/>
                </a:lnTo>
                <a:lnTo>
                  <a:pt x="163" y="1022"/>
                </a:lnTo>
                <a:lnTo>
                  <a:pt x="168" y="1016"/>
                </a:lnTo>
                <a:lnTo>
                  <a:pt x="169" y="1010"/>
                </a:lnTo>
                <a:lnTo>
                  <a:pt x="169" y="1010"/>
                </a:lnTo>
                <a:lnTo>
                  <a:pt x="172" y="1013"/>
                </a:lnTo>
                <a:lnTo>
                  <a:pt x="175" y="1014"/>
                </a:lnTo>
                <a:lnTo>
                  <a:pt x="178" y="1016"/>
                </a:lnTo>
                <a:lnTo>
                  <a:pt x="181" y="1017"/>
                </a:lnTo>
                <a:lnTo>
                  <a:pt x="185" y="1014"/>
                </a:lnTo>
                <a:lnTo>
                  <a:pt x="188" y="1010"/>
                </a:lnTo>
                <a:lnTo>
                  <a:pt x="190" y="1001"/>
                </a:lnTo>
                <a:lnTo>
                  <a:pt x="190" y="1001"/>
                </a:lnTo>
                <a:lnTo>
                  <a:pt x="191" y="990"/>
                </a:lnTo>
                <a:lnTo>
                  <a:pt x="190" y="980"/>
                </a:lnTo>
                <a:lnTo>
                  <a:pt x="187" y="971"/>
                </a:lnTo>
                <a:lnTo>
                  <a:pt x="182" y="962"/>
                </a:lnTo>
                <a:lnTo>
                  <a:pt x="172" y="946"/>
                </a:lnTo>
                <a:lnTo>
                  <a:pt x="162" y="929"/>
                </a:lnTo>
                <a:lnTo>
                  <a:pt x="162" y="929"/>
                </a:lnTo>
                <a:lnTo>
                  <a:pt x="157" y="915"/>
                </a:lnTo>
                <a:lnTo>
                  <a:pt x="156" y="907"/>
                </a:lnTo>
                <a:lnTo>
                  <a:pt x="154" y="898"/>
                </a:lnTo>
                <a:lnTo>
                  <a:pt x="156" y="889"/>
                </a:lnTo>
                <a:lnTo>
                  <a:pt x="159" y="880"/>
                </a:lnTo>
                <a:lnTo>
                  <a:pt x="163" y="870"/>
                </a:lnTo>
                <a:lnTo>
                  <a:pt x="169" y="860"/>
                </a:lnTo>
                <a:lnTo>
                  <a:pt x="169" y="860"/>
                </a:lnTo>
                <a:lnTo>
                  <a:pt x="176" y="849"/>
                </a:lnTo>
                <a:lnTo>
                  <a:pt x="181" y="837"/>
                </a:lnTo>
                <a:lnTo>
                  <a:pt x="190" y="814"/>
                </a:lnTo>
                <a:lnTo>
                  <a:pt x="196" y="803"/>
                </a:lnTo>
                <a:lnTo>
                  <a:pt x="205" y="793"/>
                </a:lnTo>
                <a:lnTo>
                  <a:pt x="217" y="784"/>
                </a:lnTo>
                <a:lnTo>
                  <a:pt x="233" y="775"/>
                </a:lnTo>
                <a:lnTo>
                  <a:pt x="233" y="775"/>
                </a:lnTo>
                <a:lnTo>
                  <a:pt x="254" y="764"/>
                </a:lnTo>
                <a:lnTo>
                  <a:pt x="276" y="751"/>
                </a:lnTo>
                <a:lnTo>
                  <a:pt x="301" y="735"/>
                </a:lnTo>
                <a:lnTo>
                  <a:pt x="327" y="715"/>
                </a:lnTo>
                <a:lnTo>
                  <a:pt x="352" y="696"/>
                </a:lnTo>
                <a:lnTo>
                  <a:pt x="376" y="675"/>
                </a:lnTo>
                <a:lnTo>
                  <a:pt x="395" y="657"/>
                </a:lnTo>
                <a:lnTo>
                  <a:pt x="413" y="640"/>
                </a:lnTo>
                <a:lnTo>
                  <a:pt x="413" y="640"/>
                </a:lnTo>
                <a:lnTo>
                  <a:pt x="447" y="601"/>
                </a:lnTo>
                <a:lnTo>
                  <a:pt x="466" y="580"/>
                </a:lnTo>
                <a:lnTo>
                  <a:pt x="486" y="561"/>
                </a:lnTo>
                <a:lnTo>
                  <a:pt x="504" y="543"/>
                </a:lnTo>
                <a:lnTo>
                  <a:pt x="521" y="531"/>
                </a:lnTo>
                <a:lnTo>
                  <a:pt x="529" y="527"/>
                </a:lnTo>
                <a:lnTo>
                  <a:pt x="535" y="524"/>
                </a:lnTo>
                <a:lnTo>
                  <a:pt x="542" y="524"/>
                </a:lnTo>
                <a:lnTo>
                  <a:pt x="547" y="525"/>
                </a:lnTo>
                <a:lnTo>
                  <a:pt x="547" y="525"/>
                </a:lnTo>
                <a:lnTo>
                  <a:pt x="557" y="534"/>
                </a:lnTo>
                <a:lnTo>
                  <a:pt x="572" y="549"/>
                </a:lnTo>
                <a:lnTo>
                  <a:pt x="588" y="568"/>
                </a:lnTo>
                <a:lnTo>
                  <a:pt x="605" y="591"/>
                </a:lnTo>
                <a:lnTo>
                  <a:pt x="621" y="613"/>
                </a:lnTo>
                <a:lnTo>
                  <a:pt x="636" y="637"/>
                </a:lnTo>
                <a:lnTo>
                  <a:pt x="646" y="657"/>
                </a:lnTo>
                <a:lnTo>
                  <a:pt x="649" y="668"/>
                </a:lnTo>
                <a:lnTo>
                  <a:pt x="652" y="677"/>
                </a:lnTo>
                <a:lnTo>
                  <a:pt x="652" y="677"/>
                </a:lnTo>
                <a:lnTo>
                  <a:pt x="660" y="714"/>
                </a:lnTo>
                <a:lnTo>
                  <a:pt x="670" y="756"/>
                </a:lnTo>
                <a:lnTo>
                  <a:pt x="678" y="797"/>
                </a:lnTo>
                <a:lnTo>
                  <a:pt x="681" y="815"/>
                </a:lnTo>
                <a:lnTo>
                  <a:pt x="682" y="830"/>
                </a:lnTo>
                <a:lnTo>
                  <a:pt x="682" y="830"/>
                </a:lnTo>
                <a:lnTo>
                  <a:pt x="681" y="852"/>
                </a:lnTo>
                <a:lnTo>
                  <a:pt x="679" y="867"/>
                </a:lnTo>
                <a:lnTo>
                  <a:pt x="679" y="880"/>
                </a:lnTo>
                <a:lnTo>
                  <a:pt x="679" y="888"/>
                </a:lnTo>
                <a:lnTo>
                  <a:pt x="682" y="895"/>
                </a:lnTo>
                <a:lnTo>
                  <a:pt x="682" y="895"/>
                </a:lnTo>
                <a:lnTo>
                  <a:pt x="684" y="900"/>
                </a:lnTo>
                <a:lnTo>
                  <a:pt x="688" y="903"/>
                </a:lnTo>
                <a:lnTo>
                  <a:pt x="700" y="912"/>
                </a:lnTo>
                <a:lnTo>
                  <a:pt x="716" y="919"/>
                </a:lnTo>
                <a:lnTo>
                  <a:pt x="736" y="926"/>
                </a:lnTo>
                <a:lnTo>
                  <a:pt x="755" y="934"/>
                </a:lnTo>
                <a:lnTo>
                  <a:pt x="773" y="944"/>
                </a:lnTo>
                <a:lnTo>
                  <a:pt x="788" y="953"/>
                </a:lnTo>
                <a:lnTo>
                  <a:pt x="792" y="959"/>
                </a:lnTo>
                <a:lnTo>
                  <a:pt x="797" y="965"/>
                </a:lnTo>
                <a:lnTo>
                  <a:pt x="797" y="965"/>
                </a:lnTo>
                <a:lnTo>
                  <a:pt x="806" y="978"/>
                </a:lnTo>
                <a:lnTo>
                  <a:pt x="816" y="990"/>
                </a:lnTo>
                <a:lnTo>
                  <a:pt x="828" y="1002"/>
                </a:lnTo>
                <a:lnTo>
                  <a:pt x="843" y="1013"/>
                </a:lnTo>
                <a:lnTo>
                  <a:pt x="859" y="1022"/>
                </a:lnTo>
                <a:lnTo>
                  <a:pt x="877" y="1028"/>
                </a:lnTo>
                <a:lnTo>
                  <a:pt x="895" y="1032"/>
                </a:lnTo>
                <a:lnTo>
                  <a:pt x="905" y="1032"/>
                </a:lnTo>
                <a:lnTo>
                  <a:pt x="916" y="1032"/>
                </a:lnTo>
                <a:lnTo>
                  <a:pt x="916" y="1032"/>
                </a:lnTo>
                <a:lnTo>
                  <a:pt x="947" y="1031"/>
                </a:lnTo>
                <a:lnTo>
                  <a:pt x="962" y="1031"/>
                </a:lnTo>
                <a:lnTo>
                  <a:pt x="965" y="1029"/>
                </a:lnTo>
                <a:lnTo>
                  <a:pt x="969" y="1026"/>
                </a:lnTo>
                <a:lnTo>
                  <a:pt x="978" y="1014"/>
                </a:lnTo>
                <a:lnTo>
                  <a:pt x="978" y="1014"/>
                </a:lnTo>
                <a:lnTo>
                  <a:pt x="985" y="1007"/>
                </a:lnTo>
                <a:lnTo>
                  <a:pt x="993" y="999"/>
                </a:lnTo>
                <a:lnTo>
                  <a:pt x="1005" y="989"/>
                </a:lnTo>
                <a:lnTo>
                  <a:pt x="1008" y="984"/>
                </a:lnTo>
                <a:lnTo>
                  <a:pt x="1008" y="978"/>
                </a:lnTo>
                <a:lnTo>
                  <a:pt x="1006" y="973"/>
                </a:lnTo>
                <a:lnTo>
                  <a:pt x="999" y="965"/>
                </a:lnTo>
                <a:lnTo>
                  <a:pt x="999" y="965"/>
                </a:lnTo>
                <a:lnTo>
                  <a:pt x="990" y="959"/>
                </a:lnTo>
                <a:lnTo>
                  <a:pt x="980" y="956"/>
                </a:lnTo>
                <a:lnTo>
                  <a:pt x="969" y="953"/>
                </a:lnTo>
                <a:lnTo>
                  <a:pt x="960" y="953"/>
                </a:lnTo>
                <a:lnTo>
                  <a:pt x="945" y="955"/>
                </a:lnTo>
                <a:lnTo>
                  <a:pt x="939" y="956"/>
                </a:lnTo>
                <a:lnTo>
                  <a:pt x="884" y="953"/>
                </a:lnTo>
                <a:lnTo>
                  <a:pt x="884" y="953"/>
                </a:lnTo>
                <a:lnTo>
                  <a:pt x="875" y="949"/>
                </a:lnTo>
                <a:lnTo>
                  <a:pt x="865" y="943"/>
                </a:lnTo>
                <a:lnTo>
                  <a:pt x="855" y="934"/>
                </a:lnTo>
                <a:lnTo>
                  <a:pt x="841" y="922"/>
                </a:lnTo>
                <a:lnTo>
                  <a:pt x="829" y="907"/>
                </a:lnTo>
                <a:lnTo>
                  <a:pt x="819" y="891"/>
                </a:lnTo>
                <a:lnTo>
                  <a:pt x="814" y="880"/>
                </a:lnTo>
                <a:lnTo>
                  <a:pt x="811" y="869"/>
                </a:lnTo>
                <a:lnTo>
                  <a:pt x="811" y="869"/>
                </a:lnTo>
                <a:lnTo>
                  <a:pt x="800" y="821"/>
                </a:lnTo>
                <a:lnTo>
                  <a:pt x="794" y="796"/>
                </a:lnTo>
                <a:lnTo>
                  <a:pt x="789" y="769"/>
                </a:lnTo>
                <a:lnTo>
                  <a:pt x="786" y="742"/>
                </a:lnTo>
                <a:lnTo>
                  <a:pt x="785" y="715"/>
                </a:lnTo>
                <a:lnTo>
                  <a:pt x="785" y="687"/>
                </a:lnTo>
                <a:lnTo>
                  <a:pt x="788" y="660"/>
                </a:lnTo>
                <a:lnTo>
                  <a:pt x="788" y="660"/>
                </a:lnTo>
                <a:lnTo>
                  <a:pt x="800" y="574"/>
                </a:lnTo>
                <a:lnTo>
                  <a:pt x="804" y="544"/>
                </a:lnTo>
                <a:lnTo>
                  <a:pt x="804" y="544"/>
                </a:lnTo>
                <a:lnTo>
                  <a:pt x="813" y="550"/>
                </a:lnTo>
                <a:lnTo>
                  <a:pt x="837" y="562"/>
                </a:lnTo>
                <a:lnTo>
                  <a:pt x="852" y="570"/>
                </a:lnTo>
                <a:lnTo>
                  <a:pt x="867" y="574"/>
                </a:lnTo>
                <a:lnTo>
                  <a:pt x="883" y="579"/>
                </a:lnTo>
                <a:lnTo>
                  <a:pt x="896" y="580"/>
                </a:lnTo>
                <a:lnTo>
                  <a:pt x="896" y="580"/>
                </a:lnTo>
                <a:lnTo>
                  <a:pt x="929" y="582"/>
                </a:lnTo>
                <a:lnTo>
                  <a:pt x="963" y="583"/>
                </a:lnTo>
                <a:lnTo>
                  <a:pt x="993" y="586"/>
                </a:lnTo>
                <a:lnTo>
                  <a:pt x="1002" y="588"/>
                </a:lnTo>
                <a:lnTo>
                  <a:pt x="1005" y="589"/>
                </a:lnTo>
                <a:lnTo>
                  <a:pt x="1005" y="589"/>
                </a:lnTo>
                <a:lnTo>
                  <a:pt x="1006" y="592"/>
                </a:lnTo>
                <a:lnTo>
                  <a:pt x="1014" y="594"/>
                </a:lnTo>
                <a:lnTo>
                  <a:pt x="1036" y="596"/>
                </a:lnTo>
                <a:lnTo>
                  <a:pt x="1067" y="598"/>
                </a:lnTo>
                <a:lnTo>
                  <a:pt x="1067" y="598"/>
                </a:lnTo>
                <a:lnTo>
                  <a:pt x="1075" y="592"/>
                </a:lnTo>
                <a:lnTo>
                  <a:pt x="1081" y="588"/>
                </a:lnTo>
                <a:lnTo>
                  <a:pt x="1085" y="588"/>
                </a:lnTo>
                <a:lnTo>
                  <a:pt x="1088" y="588"/>
                </a:lnTo>
                <a:lnTo>
                  <a:pt x="1088" y="588"/>
                </a:lnTo>
                <a:lnTo>
                  <a:pt x="1100" y="592"/>
                </a:lnTo>
                <a:lnTo>
                  <a:pt x="1107" y="595"/>
                </a:lnTo>
                <a:lnTo>
                  <a:pt x="1118" y="595"/>
                </a:lnTo>
                <a:lnTo>
                  <a:pt x="1118" y="595"/>
                </a:lnTo>
                <a:lnTo>
                  <a:pt x="1133" y="594"/>
                </a:lnTo>
                <a:lnTo>
                  <a:pt x="1152" y="591"/>
                </a:lnTo>
                <a:lnTo>
                  <a:pt x="1177" y="586"/>
                </a:lnTo>
                <a:lnTo>
                  <a:pt x="1177" y="586"/>
                </a:lnTo>
                <a:lnTo>
                  <a:pt x="1203" y="739"/>
                </a:lnTo>
                <a:lnTo>
                  <a:pt x="1231" y="912"/>
                </a:lnTo>
                <a:lnTo>
                  <a:pt x="1231" y="912"/>
                </a:lnTo>
                <a:lnTo>
                  <a:pt x="1231" y="923"/>
                </a:lnTo>
                <a:lnTo>
                  <a:pt x="1232" y="937"/>
                </a:lnTo>
                <a:lnTo>
                  <a:pt x="1232" y="970"/>
                </a:lnTo>
                <a:lnTo>
                  <a:pt x="1232" y="987"/>
                </a:lnTo>
                <a:lnTo>
                  <a:pt x="1235" y="1004"/>
                </a:lnTo>
                <a:lnTo>
                  <a:pt x="1240" y="1022"/>
                </a:lnTo>
                <a:lnTo>
                  <a:pt x="1246" y="1036"/>
                </a:lnTo>
                <a:lnTo>
                  <a:pt x="1246" y="1036"/>
                </a:lnTo>
                <a:lnTo>
                  <a:pt x="1253" y="1048"/>
                </a:lnTo>
                <a:lnTo>
                  <a:pt x="1262" y="1059"/>
                </a:lnTo>
                <a:lnTo>
                  <a:pt x="1272" y="1066"/>
                </a:lnTo>
                <a:lnTo>
                  <a:pt x="1281" y="1072"/>
                </a:lnTo>
                <a:lnTo>
                  <a:pt x="1292" y="1075"/>
                </a:lnTo>
                <a:lnTo>
                  <a:pt x="1302" y="1077"/>
                </a:lnTo>
                <a:lnTo>
                  <a:pt x="1313" y="1075"/>
                </a:lnTo>
                <a:lnTo>
                  <a:pt x="1323" y="1074"/>
                </a:lnTo>
                <a:lnTo>
                  <a:pt x="1323" y="1074"/>
                </a:lnTo>
                <a:lnTo>
                  <a:pt x="1336" y="1068"/>
                </a:lnTo>
                <a:lnTo>
                  <a:pt x="1341" y="1065"/>
                </a:lnTo>
                <a:lnTo>
                  <a:pt x="1342" y="1065"/>
                </a:lnTo>
                <a:lnTo>
                  <a:pt x="1341" y="1065"/>
                </a:lnTo>
                <a:lnTo>
                  <a:pt x="1341" y="1065"/>
                </a:lnTo>
                <a:lnTo>
                  <a:pt x="1341" y="1065"/>
                </a:lnTo>
                <a:lnTo>
                  <a:pt x="1372" y="1062"/>
                </a:lnTo>
                <a:lnTo>
                  <a:pt x="1372" y="1062"/>
                </a:lnTo>
                <a:lnTo>
                  <a:pt x="1381" y="1059"/>
                </a:lnTo>
                <a:lnTo>
                  <a:pt x="1387" y="1056"/>
                </a:lnTo>
                <a:lnTo>
                  <a:pt x="1391" y="1053"/>
                </a:lnTo>
                <a:lnTo>
                  <a:pt x="1391" y="1053"/>
                </a:lnTo>
                <a:lnTo>
                  <a:pt x="1397" y="1051"/>
                </a:lnTo>
                <a:lnTo>
                  <a:pt x="1402" y="1050"/>
                </a:lnTo>
                <a:lnTo>
                  <a:pt x="1408" y="1048"/>
                </a:lnTo>
                <a:lnTo>
                  <a:pt x="1412" y="1044"/>
                </a:lnTo>
                <a:lnTo>
                  <a:pt x="1415" y="1036"/>
                </a:lnTo>
                <a:lnTo>
                  <a:pt x="1415" y="1026"/>
                </a:lnTo>
                <a:lnTo>
                  <a:pt x="1412" y="1014"/>
                </a:lnTo>
                <a:lnTo>
                  <a:pt x="1412" y="1014"/>
                </a:lnTo>
                <a:lnTo>
                  <a:pt x="1409" y="1007"/>
                </a:lnTo>
                <a:lnTo>
                  <a:pt x="1405" y="1001"/>
                </a:lnTo>
                <a:lnTo>
                  <a:pt x="1397" y="990"/>
                </a:lnTo>
                <a:lnTo>
                  <a:pt x="1387" y="983"/>
                </a:lnTo>
                <a:lnTo>
                  <a:pt x="1377" y="977"/>
                </a:lnTo>
                <a:lnTo>
                  <a:pt x="1368" y="973"/>
                </a:lnTo>
                <a:lnTo>
                  <a:pt x="1360" y="971"/>
                </a:lnTo>
                <a:lnTo>
                  <a:pt x="1353" y="970"/>
                </a:lnTo>
                <a:lnTo>
                  <a:pt x="1336" y="925"/>
                </a:lnTo>
                <a:lnTo>
                  <a:pt x="1336" y="925"/>
                </a:lnTo>
                <a:lnTo>
                  <a:pt x="1332" y="907"/>
                </a:lnTo>
                <a:lnTo>
                  <a:pt x="1328" y="891"/>
                </a:lnTo>
                <a:lnTo>
                  <a:pt x="1328" y="873"/>
                </a:lnTo>
                <a:lnTo>
                  <a:pt x="1328" y="873"/>
                </a:lnTo>
                <a:lnTo>
                  <a:pt x="1329" y="860"/>
                </a:lnTo>
                <a:lnTo>
                  <a:pt x="1333" y="840"/>
                </a:lnTo>
                <a:lnTo>
                  <a:pt x="1345" y="788"/>
                </a:lnTo>
                <a:lnTo>
                  <a:pt x="1359" y="738"/>
                </a:lnTo>
                <a:lnTo>
                  <a:pt x="1363" y="718"/>
                </a:lnTo>
                <a:lnTo>
                  <a:pt x="1366" y="705"/>
                </a:lnTo>
                <a:lnTo>
                  <a:pt x="1366" y="705"/>
                </a:lnTo>
                <a:lnTo>
                  <a:pt x="1374" y="641"/>
                </a:lnTo>
                <a:lnTo>
                  <a:pt x="1378" y="596"/>
                </a:lnTo>
                <a:lnTo>
                  <a:pt x="1378" y="596"/>
                </a:lnTo>
                <a:lnTo>
                  <a:pt x="1676" y="806"/>
                </a:lnTo>
                <a:lnTo>
                  <a:pt x="1676" y="806"/>
                </a:lnTo>
                <a:lnTo>
                  <a:pt x="1686" y="815"/>
                </a:lnTo>
                <a:lnTo>
                  <a:pt x="1702" y="831"/>
                </a:lnTo>
                <a:lnTo>
                  <a:pt x="1739" y="874"/>
                </a:lnTo>
                <a:lnTo>
                  <a:pt x="1775" y="916"/>
                </a:lnTo>
                <a:lnTo>
                  <a:pt x="1793" y="937"/>
                </a:lnTo>
                <a:lnTo>
                  <a:pt x="1793" y="937"/>
                </a:lnTo>
                <a:lnTo>
                  <a:pt x="1794" y="941"/>
                </a:lnTo>
                <a:lnTo>
                  <a:pt x="1794" y="946"/>
                </a:lnTo>
                <a:lnTo>
                  <a:pt x="1794" y="956"/>
                </a:lnTo>
                <a:lnTo>
                  <a:pt x="1794" y="962"/>
                </a:lnTo>
                <a:lnTo>
                  <a:pt x="1796" y="968"/>
                </a:lnTo>
                <a:lnTo>
                  <a:pt x="1799" y="976"/>
                </a:lnTo>
                <a:lnTo>
                  <a:pt x="1805" y="981"/>
                </a:lnTo>
                <a:lnTo>
                  <a:pt x="1805" y="981"/>
                </a:lnTo>
                <a:lnTo>
                  <a:pt x="1823" y="998"/>
                </a:lnTo>
                <a:lnTo>
                  <a:pt x="1844" y="1014"/>
                </a:lnTo>
                <a:lnTo>
                  <a:pt x="1855" y="1022"/>
                </a:lnTo>
                <a:lnTo>
                  <a:pt x="1866" y="1028"/>
                </a:lnTo>
                <a:lnTo>
                  <a:pt x="1878" y="1032"/>
                </a:lnTo>
                <a:lnTo>
                  <a:pt x="1888" y="1033"/>
                </a:lnTo>
                <a:lnTo>
                  <a:pt x="1888" y="1033"/>
                </a:lnTo>
                <a:lnTo>
                  <a:pt x="1907" y="1036"/>
                </a:lnTo>
                <a:lnTo>
                  <a:pt x="1922" y="1038"/>
                </a:lnTo>
                <a:lnTo>
                  <a:pt x="1928" y="1038"/>
                </a:lnTo>
                <a:lnTo>
                  <a:pt x="1931" y="1035"/>
                </a:lnTo>
                <a:lnTo>
                  <a:pt x="1934" y="1031"/>
                </a:lnTo>
                <a:lnTo>
                  <a:pt x="1936" y="1023"/>
                </a:lnTo>
                <a:lnTo>
                  <a:pt x="1936" y="1023"/>
                </a:lnTo>
                <a:lnTo>
                  <a:pt x="1934" y="998"/>
                </a:lnTo>
                <a:lnTo>
                  <a:pt x="1934" y="987"/>
                </a:lnTo>
                <a:lnTo>
                  <a:pt x="1936" y="973"/>
                </a:lnTo>
                <a:lnTo>
                  <a:pt x="1936" y="973"/>
                </a:lnTo>
                <a:lnTo>
                  <a:pt x="1937" y="959"/>
                </a:lnTo>
                <a:lnTo>
                  <a:pt x="1937" y="949"/>
                </a:lnTo>
                <a:lnTo>
                  <a:pt x="1936" y="946"/>
                </a:lnTo>
                <a:lnTo>
                  <a:pt x="1933" y="941"/>
                </a:lnTo>
                <a:lnTo>
                  <a:pt x="1924" y="929"/>
                </a:lnTo>
                <a:lnTo>
                  <a:pt x="1924" y="929"/>
                </a:lnTo>
                <a:lnTo>
                  <a:pt x="1916" y="921"/>
                </a:lnTo>
                <a:lnTo>
                  <a:pt x="1909" y="907"/>
                </a:lnTo>
                <a:lnTo>
                  <a:pt x="1890" y="873"/>
                </a:lnTo>
                <a:lnTo>
                  <a:pt x="1870" y="840"/>
                </a:lnTo>
                <a:lnTo>
                  <a:pt x="1857" y="816"/>
                </a:lnTo>
                <a:lnTo>
                  <a:pt x="1857" y="816"/>
                </a:lnTo>
                <a:lnTo>
                  <a:pt x="1852" y="812"/>
                </a:lnTo>
                <a:lnTo>
                  <a:pt x="1848" y="808"/>
                </a:lnTo>
                <a:lnTo>
                  <a:pt x="1839" y="802"/>
                </a:lnTo>
                <a:lnTo>
                  <a:pt x="1833" y="799"/>
                </a:lnTo>
                <a:lnTo>
                  <a:pt x="1824" y="791"/>
                </a:lnTo>
                <a:lnTo>
                  <a:pt x="1815" y="782"/>
                </a:lnTo>
                <a:lnTo>
                  <a:pt x="1802" y="767"/>
                </a:lnTo>
                <a:lnTo>
                  <a:pt x="1802" y="767"/>
                </a:lnTo>
                <a:lnTo>
                  <a:pt x="1787" y="750"/>
                </a:lnTo>
                <a:lnTo>
                  <a:pt x="1774" y="730"/>
                </a:lnTo>
                <a:lnTo>
                  <a:pt x="1748" y="692"/>
                </a:lnTo>
                <a:lnTo>
                  <a:pt x="1717" y="638"/>
                </a:lnTo>
                <a:lnTo>
                  <a:pt x="1717" y="638"/>
                </a:lnTo>
                <a:lnTo>
                  <a:pt x="1713" y="631"/>
                </a:lnTo>
                <a:lnTo>
                  <a:pt x="1708" y="619"/>
                </a:lnTo>
                <a:lnTo>
                  <a:pt x="1699" y="592"/>
                </a:lnTo>
                <a:lnTo>
                  <a:pt x="1689" y="558"/>
                </a:lnTo>
                <a:lnTo>
                  <a:pt x="1689" y="558"/>
                </a:lnTo>
                <a:lnTo>
                  <a:pt x="1686" y="550"/>
                </a:lnTo>
                <a:lnTo>
                  <a:pt x="1683" y="541"/>
                </a:lnTo>
                <a:lnTo>
                  <a:pt x="1683" y="541"/>
                </a:lnTo>
                <a:lnTo>
                  <a:pt x="1683" y="500"/>
                </a:lnTo>
                <a:lnTo>
                  <a:pt x="1683" y="500"/>
                </a:lnTo>
                <a:lnTo>
                  <a:pt x="1686" y="489"/>
                </a:lnTo>
                <a:lnTo>
                  <a:pt x="1692" y="475"/>
                </a:lnTo>
                <a:lnTo>
                  <a:pt x="1701" y="457"/>
                </a:lnTo>
                <a:lnTo>
                  <a:pt x="1704" y="498"/>
                </a:lnTo>
                <a:lnTo>
                  <a:pt x="1757" y="454"/>
                </a:lnTo>
                <a:lnTo>
                  <a:pt x="1757" y="454"/>
                </a:lnTo>
                <a:lnTo>
                  <a:pt x="1756" y="460"/>
                </a:lnTo>
                <a:lnTo>
                  <a:pt x="1756" y="469"/>
                </a:lnTo>
                <a:lnTo>
                  <a:pt x="1756" y="469"/>
                </a:lnTo>
                <a:lnTo>
                  <a:pt x="1756" y="470"/>
                </a:lnTo>
                <a:lnTo>
                  <a:pt x="1757" y="470"/>
                </a:lnTo>
                <a:lnTo>
                  <a:pt x="1763" y="467"/>
                </a:lnTo>
                <a:lnTo>
                  <a:pt x="1772" y="461"/>
                </a:lnTo>
                <a:lnTo>
                  <a:pt x="1783" y="476"/>
                </a:lnTo>
                <a:lnTo>
                  <a:pt x="1783" y="476"/>
                </a:lnTo>
                <a:lnTo>
                  <a:pt x="1803" y="476"/>
                </a:lnTo>
                <a:lnTo>
                  <a:pt x="1803" y="476"/>
                </a:lnTo>
                <a:lnTo>
                  <a:pt x="1805" y="478"/>
                </a:lnTo>
                <a:lnTo>
                  <a:pt x="1806" y="482"/>
                </a:lnTo>
                <a:lnTo>
                  <a:pt x="1809" y="497"/>
                </a:lnTo>
                <a:lnTo>
                  <a:pt x="1811" y="518"/>
                </a:lnTo>
                <a:lnTo>
                  <a:pt x="1811" y="518"/>
                </a:lnTo>
                <a:lnTo>
                  <a:pt x="1817" y="524"/>
                </a:lnTo>
                <a:lnTo>
                  <a:pt x="1829" y="537"/>
                </a:lnTo>
                <a:lnTo>
                  <a:pt x="1838" y="544"/>
                </a:lnTo>
                <a:lnTo>
                  <a:pt x="1847" y="552"/>
                </a:lnTo>
                <a:lnTo>
                  <a:pt x="1855" y="556"/>
                </a:lnTo>
                <a:lnTo>
                  <a:pt x="1863" y="559"/>
                </a:lnTo>
                <a:lnTo>
                  <a:pt x="1863" y="559"/>
                </a:lnTo>
                <a:lnTo>
                  <a:pt x="1875" y="562"/>
                </a:lnTo>
                <a:lnTo>
                  <a:pt x="1882" y="565"/>
                </a:lnTo>
                <a:lnTo>
                  <a:pt x="1890" y="565"/>
                </a:lnTo>
                <a:lnTo>
                  <a:pt x="1899" y="564"/>
                </a:lnTo>
                <a:lnTo>
                  <a:pt x="1899" y="564"/>
                </a:lnTo>
                <a:lnTo>
                  <a:pt x="1906" y="561"/>
                </a:lnTo>
                <a:lnTo>
                  <a:pt x="1909" y="561"/>
                </a:lnTo>
                <a:lnTo>
                  <a:pt x="1910" y="561"/>
                </a:lnTo>
                <a:lnTo>
                  <a:pt x="1913" y="558"/>
                </a:lnTo>
                <a:lnTo>
                  <a:pt x="1913" y="558"/>
                </a:lnTo>
                <a:lnTo>
                  <a:pt x="1924" y="546"/>
                </a:lnTo>
                <a:lnTo>
                  <a:pt x="1930" y="540"/>
                </a:lnTo>
                <a:lnTo>
                  <a:pt x="1931" y="537"/>
                </a:lnTo>
                <a:lnTo>
                  <a:pt x="1931" y="534"/>
                </a:lnTo>
                <a:lnTo>
                  <a:pt x="1931" y="534"/>
                </a:lnTo>
                <a:lnTo>
                  <a:pt x="1931" y="528"/>
                </a:lnTo>
                <a:lnTo>
                  <a:pt x="1928" y="522"/>
                </a:lnTo>
                <a:lnTo>
                  <a:pt x="1925" y="515"/>
                </a:lnTo>
                <a:lnTo>
                  <a:pt x="1922" y="509"/>
                </a:lnTo>
                <a:lnTo>
                  <a:pt x="1922" y="509"/>
                </a:lnTo>
                <a:lnTo>
                  <a:pt x="1918" y="503"/>
                </a:lnTo>
                <a:lnTo>
                  <a:pt x="1915" y="495"/>
                </a:lnTo>
                <a:lnTo>
                  <a:pt x="1910" y="488"/>
                </a:lnTo>
                <a:lnTo>
                  <a:pt x="1910" y="488"/>
                </a:lnTo>
                <a:lnTo>
                  <a:pt x="1928" y="488"/>
                </a:lnTo>
                <a:lnTo>
                  <a:pt x="1968" y="489"/>
                </a:lnTo>
                <a:lnTo>
                  <a:pt x="1968" y="489"/>
                </a:lnTo>
                <a:lnTo>
                  <a:pt x="1989" y="488"/>
                </a:lnTo>
                <a:lnTo>
                  <a:pt x="2007" y="486"/>
                </a:lnTo>
                <a:lnTo>
                  <a:pt x="2021" y="484"/>
                </a:lnTo>
                <a:lnTo>
                  <a:pt x="2029" y="478"/>
                </a:lnTo>
                <a:lnTo>
                  <a:pt x="2029" y="478"/>
                </a:lnTo>
                <a:lnTo>
                  <a:pt x="2032" y="475"/>
                </a:lnTo>
                <a:lnTo>
                  <a:pt x="2035" y="467"/>
                </a:lnTo>
                <a:lnTo>
                  <a:pt x="2038" y="458"/>
                </a:lnTo>
                <a:lnTo>
                  <a:pt x="2038" y="446"/>
                </a:lnTo>
                <a:lnTo>
                  <a:pt x="2040" y="420"/>
                </a:lnTo>
                <a:lnTo>
                  <a:pt x="2037" y="387"/>
                </a:lnTo>
                <a:lnTo>
                  <a:pt x="2037" y="387"/>
                </a:lnTo>
                <a:lnTo>
                  <a:pt x="2035" y="372"/>
                </a:lnTo>
                <a:lnTo>
                  <a:pt x="2032" y="357"/>
                </a:lnTo>
                <a:lnTo>
                  <a:pt x="2025" y="333"/>
                </a:lnTo>
                <a:lnTo>
                  <a:pt x="2019" y="314"/>
                </a:lnTo>
                <a:lnTo>
                  <a:pt x="2016" y="304"/>
                </a:lnTo>
                <a:lnTo>
                  <a:pt x="2015" y="295"/>
                </a:lnTo>
                <a:lnTo>
                  <a:pt x="2015" y="295"/>
                </a:lnTo>
                <a:lnTo>
                  <a:pt x="2015" y="287"/>
                </a:lnTo>
                <a:lnTo>
                  <a:pt x="2016" y="281"/>
                </a:lnTo>
                <a:lnTo>
                  <a:pt x="2021" y="277"/>
                </a:lnTo>
                <a:lnTo>
                  <a:pt x="2021" y="274"/>
                </a:lnTo>
                <a:lnTo>
                  <a:pt x="2021" y="271"/>
                </a:lnTo>
                <a:lnTo>
                  <a:pt x="2013" y="259"/>
                </a:lnTo>
                <a:lnTo>
                  <a:pt x="2013" y="259"/>
                </a:lnTo>
                <a:lnTo>
                  <a:pt x="1994" y="228"/>
                </a:lnTo>
                <a:lnTo>
                  <a:pt x="1976" y="201"/>
                </a:lnTo>
                <a:lnTo>
                  <a:pt x="1976" y="201"/>
                </a:lnTo>
                <a:lnTo>
                  <a:pt x="1965" y="183"/>
                </a:lnTo>
                <a:lnTo>
                  <a:pt x="1954" y="162"/>
                </a:lnTo>
                <a:lnTo>
                  <a:pt x="1940" y="137"/>
                </a:lnTo>
                <a:lnTo>
                  <a:pt x="1940" y="137"/>
                </a:lnTo>
                <a:lnTo>
                  <a:pt x="1942" y="119"/>
                </a:lnTo>
                <a:lnTo>
                  <a:pt x="1945" y="82"/>
                </a:lnTo>
                <a:lnTo>
                  <a:pt x="1946" y="64"/>
                </a:lnTo>
                <a:lnTo>
                  <a:pt x="1945" y="49"/>
                </a:lnTo>
                <a:lnTo>
                  <a:pt x="1945" y="44"/>
                </a:lnTo>
                <a:lnTo>
                  <a:pt x="1943" y="41"/>
                </a:lnTo>
                <a:lnTo>
                  <a:pt x="1942" y="39"/>
                </a:lnTo>
                <a:lnTo>
                  <a:pt x="1939" y="41"/>
                </a:lnTo>
                <a:lnTo>
                  <a:pt x="1939" y="41"/>
                </a:lnTo>
                <a:lnTo>
                  <a:pt x="1924" y="55"/>
                </a:lnTo>
                <a:lnTo>
                  <a:pt x="1906" y="73"/>
                </a:lnTo>
                <a:lnTo>
                  <a:pt x="1887" y="90"/>
                </a:lnTo>
                <a:lnTo>
                  <a:pt x="1872" y="100"/>
                </a:lnTo>
                <a:lnTo>
                  <a:pt x="1872" y="100"/>
                </a:lnTo>
                <a:lnTo>
                  <a:pt x="1863" y="106"/>
                </a:lnTo>
                <a:lnTo>
                  <a:pt x="1857" y="107"/>
                </a:lnTo>
                <a:lnTo>
                  <a:pt x="1851" y="109"/>
                </a:lnTo>
                <a:lnTo>
                  <a:pt x="1842" y="107"/>
                </a:lnTo>
                <a:lnTo>
                  <a:pt x="1842" y="107"/>
                </a:lnTo>
                <a:lnTo>
                  <a:pt x="1838" y="106"/>
                </a:lnTo>
                <a:lnTo>
                  <a:pt x="1832" y="104"/>
                </a:lnTo>
                <a:lnTo>
                  <a:pt x="1817" y="97"/>
                </a:lnTo>
                <a:lnTo>
                  <a:pt x="1797" y="88"/>
                </a:lnTo>
                <a:lnTo>
                  <a:pt x="1769" y="76"/>
                </a:lnTo>
                <a:lnTo>
                  <a:pt x="1769" y="76"/>
                </a:lnTo>
                <a:lnTo>
                  <a:pt x="1739" y="66"/>
                </a:lnTo>
                <a:lnTo>
                  <a:pt x="1716" y="61"/>
                </a:lnTo>
                <a:lnTo>
                  <a:pt x="1701" y="60"/>
                </a:lnTo>
                <a:lnTo>
                  <a:pt x="1690" y="60"/>
                </a:lnTo>
                <a:lnTo>
                  <a:pt x="1690" y="60"/>
                </a:lnTo>
                <a:lnTo>
                  <a:pt x="1678" y="57"/>
                </a:lnTo>
                <a:lnTo>
                  <a:pt x="1661" y="51"/>
                </a:lnTo>
                <a:lnTo>
                  <a:pt x="1631" y="41"/>
                </a:lnTo>
                <a:lnTo>
                  <a:pt x="1631" y="41"/>
                </a:lnTo>
                <a:lnTo>
                  <a:pt x="1612" y="38"/>
                </a:lnTo>
                <a:lnTo>
                  <a:pt x="1597" y="36"/>
                </a:lnTo>
                <a:lnTo>
                  <a:pt x="1597" y="36"/>
                </a:lnTo>
                <a:lnTo>
                  <a:pt x="1591" y="36"/>
                </a:lnTo>
                <a:lnTo>
                  <a:pt x="1582" y="41"/>
                </a:lnTo>
                <a:lnTo>
                  <a:pt x="1573" y="45"/>
                </a:lnTo>
                <a:lnTo>
                  <a:pt x="1573" y="45"/>
                </a:lnTo>
                <a:lnTo>
                  <a:pt x="1588" y="47"/>
                </a:lnTo>
                <a:lnTo>
                  <a:pt x="1588" y="47"/>
                </a:lnTo>
                <a:lnTo>
                  <a:pt x="1588" y="45"/>
                </a:lnTo>
                <a:lnTo>
                  <a:pt x="1582" y="44"/>
                </a:lnTo>
                <a:lnTo>
                  <a:pt x="1548" y="36"/>
                </a:lnTo>
                <a:lnTo>
                  <a:pt x="1548" y="36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3" name="Freeform 18">
            <a:extLst>
              <a:ext uri="{FF2B5EF4-FFF2-40B4-BE49-F238E27FC236}">
                <a16:creationId xmlns:a16="http://schemas.microsoft.com/office/drawing/2014/main" id="{446CE7C4-25F1-408B-8835-AC114FC7CAD7}"/>
              </a:ext>
            </a:extLst>
          </p:cNvPr>
          <p:cNvSpPr>
            <a:spLocks/>
          </p:cNvSpPr>
          <p:nvPr/>
        </p:nvSpPr>
        <p:spPr bwMode="auto">
          <a:xfrm>
            <a:off x="1244979" y="3760379"/>
            <a:ext cx="1771176" cy="2694395"/>
          </a:xfrm>
          <a:custGeom>
            <a:avLst/>
            <a:gdLst>
              <a:gd name="T0" fmla="*/ 143 w 1059"/>
              <a:gd name="T1" fmla="*/ 674 h 1611"/>
              <a:gd name="T2" fmla="*/ 57 w 1059"/>
              <a:gd name="T3" fmla="*/ 838 h 1611"/>
              <a:gd name="T4" fmla="*/ 20 w 1059"/>
              <a:gd name="T5" fmla="*/ 894 h 1611"/>
              <a:gd name="T6" fmla="*/ 37 w 1059"/>
              <a:gd name="T7" fmla="*/ 935 h 1611"/>
              <a:gd name="T8" fmla="*/ 21 w 1059"/>
              <a:gd name="T9" fmla="*/ 1039 h 1611"/>
              <a:gd name="T10" fmla="*/ 42 w 1059"/>
              <a:gd name="T11" fmla="*/ 1095 h 1611"/>
              <a:gd name="T12" fmla="*/ 91 w 1059"/>
              <a:gd name="T13" fmla="*/ 1281 h 1611"/>
              <a:gd name="T14" fmla="*/ 121 w 1059"/>
              <a:gd name="T15" fmla="*/ 1477 h 1611"/>
              <a:gd name="T16" fmla="*/ 94 w 1059"/>
              <a:gd name="T17" fmla="*/ 1545 h 1611"/>
              <a:gd name="T18" fmla="*/ 109 w 1059"/>
              <a:gd name="T19" fmla="*/ 1605 h 1611"/>
              <a:gd name="T20" fmla="*/ 153 w 1059"/>
              <a:gd name="T21" fmla="*/ 1611 h 1611"/>
              <a:gd name="T22" fmla="*/ 205 w 1059"/>
              <a:gd name="T23" fmla="*/ 1600 h 1611"/>
              <a:gd name="T24" fmla="*/ 229 w 1059"/>
              <a:gd name="T25" fmla="*/ 1553 h 1611"/>
              <a:gd name="T26" fmla="*/ 214 w 1059"/>
              <a:gd name="T27" fmla="*/ 1449 h 1611"/>
              <a:gd name="T28" fmla="*/ 179 w 1059"/>
              <a:gd name="T29" fmla="*/ 1256 h 1611"/>
              <a:gd name="T30" fmla="*/ 229 w 1059"/>
              <a:gd name="T31" fmla="*/ 1198 h 1611"/>
              <a:gd name="T32" fmla="*/ 261 w 1059"/>
              <a:gd name="T33" fmla="*/ 1204 h 1611"/>
              <a:gd name="T34" fmla="*/ 220 w 1059"/>
              <a:gd name="T35" fmla="*/ 1250 h 1611"/>
              <a:gd name="T36" fmla="*/ 234 w 1059"/>
              <a:gd name="T37" fmla="*/ 1275 h 1611"/>
              <a:gd name="T38" fmla="*/ 255 w 1059"/>
              <a:gd name="T39" fmla="*/ 1287 h 1611"/>
              <a:gd name="T40" fmla="*/ 286 w 1059"/>
              <a:gd name="T41" fmla="*/ 1284 h 1611"/>
              <a:gd name="T42" fmla="*/ 336 w 1059"/>
              <a:gd name="T43" fmla="*/ 1172 h 1611"/>
              <a:gd name="T44" fmla="*/ 382 w 1059"/>
              <a:gd name="T45" fmla="*/ 975 h 1611"/>
              <a:gd name="T46" fmla="*/ 417 w 1059"/>
              <a:gd name="T47" fmla="*/ 917 h 1611"/>
              <a:gd name="T48" fmla="*/ 457 w 1059"/>
              <a:gd name="T49" fmla="*/ 906 h 1611"/>
              <a:gd name="T50" fmla="*/ 470 w 1059"/>
              <a:gd name="T51" fmla="*/ 963 h 1611"/>
              <a:gd name="T52" fmla="*/ 495 w 1059"/>
              <a:gd name="T53" fmla="*/ 1025 h 1611"/>
              <a:gd name="T54" fmla="*/ 472 w 1059"/>
              <a:gd name="T55" fmla="*/ 1120 h 1611"/>
              <a:gd name="T56" fmla="*/ 437 w 1059"/>
              <a:gd name="T57" fmla="*/ 1144 h 1611"/>
              <a:gd name="T58" fmla="*/ 384 w 1059"/>
              <a:gd name="T59" fmla="*/ 1175 h 1611"/>
              <a:gd name="T60" fmla="*/ 400 w 1059"/>
              <a:gd name="T61" fmla="*/ 1211 h 1611"/>
              <a:gd name="T62" fmla="*/ 442 w 1059"/>
              <a:gd name="T63" fmla="*/ 1215 h 1611"/>
              <a:gd name="T64" fmla="*/ 512 w 1059"/>
              <a:gd name="T65" fmla="*/ 1162 h 1611"/>
              <a:gd name="T66" fmla="*/ 582 w 1059"/>
              <a:gd name="T67" fmla="*/ 1070 h 1611"/>
              <a:gd name="T68" fmla="*/ 582 w 1059"/>
              <a:gd name="T69" fmla="*/ 997 h 1611"/>
              <a:gd name="T70" fmla="*/ 589 w 1059"/>
              <a:gd name="T71" fmla="*/ 912 h 1611"/>
              <a:gd name="T72" fmla="*/ 684 w 1059"/>
              <a:gd name="T73" fmla="*/ 951 h 1611"/>
              <a:gd name="T74" fmla="*/ 771 w 1059"/>
              <a:gd name="T75" fmla="*/ 1049 h 1611"/>
              <a:gd name="T76" fmla="*/ 797 w 1059"/>
              <a:gd name="T77" fmla="*/ 1100 h 1611"/>
              <a:gd name="T78" fmla="*/ 768 w 1059"/>
              <a:gd name="T79" fmla="*/ 1180 h 1611"/>
              <a:gd name="T80" fmla="*/ 713 w 1059"/>
              <a:gd name="T81" fmla="*/ 1207 h 1611"/>
              <a:gd name="T82" fmla="*/ 730 w 1059"/>
              <a:gd name="T83" fmla="*/ 1241 h 1611"/>
              <a:gd name="T84" fmla="*/ 757 w 1059"/>
              <a:gd name="T85" fmla="*/ 1245 h 1611"/>
              <a:gd name="T86" fmla="*/ 781 w 1059"/>
              <a:gd name="T87" fmla="*/ 1241 h 1611"/>
              <a:gd name="T88" fmla="*/ 842 w 1059"/>
              <a:gd name="T89" fmla="*/ 1178 h 1611"/>
              <a:gd name="T90" fmla="*/ 884 w 1059"/>
              <a:gd name="T91" fmla="*/ 1059 h 1611"/>
              <a:gd name="T92" fmla="*/ 863 w 1059"/>
              <a:gd name="T93" fmla="*/ 1006 h 1611"/>
              <a:gd name="T94" fmla="*/ 812 w 1059"/>
              <a:gd name="T95" fmla="*/ 920 h 1611"/>
              <a:gd name="T96" fmla="*/ 797 w 1059"/>
              <a:gd name="T97" fmla="*/ 732 h 1611"/>
              <a:gd name="T98" fmla="*/ 818 w 1059"/>
              <a:gd name="T99" fmla="*/ 618 h 1611"/>
              <a:gd name="T100" fmla="*/ 785 w 1059"/>
              <a:gd name="T101" fmla="*/ 492 h 1611"/>
              <a:gd name="T102" fmla="*/ 842 w 1059"/>
              <a:gd name="T103" fmla="*/ 182 h 1611"/>
              <a:gd name="T104" fmla="*/ 913 w 1059"/>
              <a:gd name="T105" fmla="*/ 46 h 1611"/>
              <a:gd name="T106" fmla="*/ 977 w 1059"/>
              <a:gd name="T107" fmla="*/ 34 h 1611"/>
              <a:gd name="T108" fmla="*/ 1028 w 1059"/>
              <a:gd name="T109" fmla="*/ 96 h 1611"/>
              <a:gd name="T110" fmla="*/ 1056 w 1059"/>
              <a:gd name="T111" fmla="*/ 117 h 1611"/>
              <a:gd name="T112" fmla="*/ 1043 w 1059"/>
              <a:gd name="T113" fmla="*/ 55 h 1611"/>
              <a:gd name="T114" fmla="*/ 988 w 1059"/>
              <a:gd name="T115" fmla="*/ 7 h 1611"/>
              <a:gd name="T116" fmla="*/ 888 w 1059"/>
              <a:gd name="T117" fmla="*/ 14 h 1611"/>
              <a:gd name="T118" fmla="*/ 797 w 1059"/>
              <a:gd name="T119" fmla="*/ 200 h 1611"/>
              <a:gd name="T120" fmla="*/ 717 w 1059"/>
              <a:gd name="T121" fmla="*/ 407 h 1611"/>
              <a:gd name="T122" fmla="*/ 632 w 1059"/>
              <a:gd name="T123" fmla="*/ 453 h 1611"/>
              <a:gd name="T124" fmla="*/ 445 w 1059"/>
              <a:gd name="T125" fmla="*/ 475 h 16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059" h="1611">
                <a:moveTo>
                  <a:pt x="324" y="527"/>
                </a:moveTo>
                <a:lnTo>
                  <a:pt x="324" y="527"/>
                </a:lnTo>
                <a:lnTo>
                  <a:pt x="310" y="538"/>
                </a:lnTo>
                <a:lnTo>
                  <a:pt x="287" y="554"/>
                </a:lnTo>
                <a:lnTo>
                  <a:pt x="234" y="599"/>
                </a:lnTo>
                <a:lnTo>
                  <a:pt x="180" y="645"/>
                </a:lnTo>
                <a:lnTo>
                  <a:pt x="143" y="674"/>
                </a:lnTo>
                <a:lnTo>
                  <a:pt x="143" y="674"/>
                </a:lnTo>
                <a:lnTo>
                  <a:pt x="136" y="680"/>
                </a:lnTo>
                <a:lnTo>
                  <a:pt x="130" y="688"/>
                </a:lnTo>
                <a:lnTo>
                  <a:pt x="115" y="710"/>
                </a:lnTo>
                <a:lnTo>
                  <a:pt x="100" y="737"/>
                </a:lnTo>
                <a:lnTo>
                  <a:pt x="87" y="765"/>
                </a:lnTo>
                <a:lnTo>
                  <a:pt x="73" y="793"/>
                </a:lnTo>
                <a:lnTo>
                  <a:pt x="63" y="819"/>
                </a:lnTo>
                <a:lnTo>
                  <a:pt x="57" y="838"/>
                </a:lnTo>
                <a:lnTo>
                  <a:pt x="54" y="848"/>
                </a:lnTo>
                <a:lnTo>
                  <a:pt x="54" y="848"/>
                </a:lnTo>
                <a:lnTo>
                  <a:pt x="52" y="860"/>
                </a:lnTo>
                <a:lnTo>
                  <a:pt x="49" y="874"/>
                </a:lnTo>
                <a:lnTo>
                  <a:pt x="45" y="888"/>
                </a:lnTo>
                <a:lnTo>
                  <a:pt x="45" y="888"/>
                </a:lnTo>
                <a:lnTo>
                  <a:pt x="37" y="890"/>
                </a:lnTo>
                <a:lnTo>
                  <a:pt x="20" y="894"/>
                </a:lnTo>
                <a:lnTo>
                  <a:pt x="12" y="897"/>
                </a:lnTo>
                <a:lnTo>
                  <a:pt x="5" y="900"/>
                </a:lnTo>
                <a:lnTo>
                  <a:pt x="0" y="905"/>
                </a:lnTo>
                <a:lnTo>
                  <a:pt x="0" y="906"/>
                </a:lnTo>
                <a:lnTo>
                  <a:pt x="2" y="908"/>
                </a:lnTo>
                <a:lnTo>
                  <a:pt x="2" y="908"/>
                </a:lnTo>
                <a:lnTo>
                  <a:pt x="23" y="924"/>
                </a:lnTo>
                <a:lnTo>
                  <a:pt x="37" y="935"/>
                </a:lnTo>
                <a:lnTo>
                  <a:pt x="37" y="967"/>
                </a:lnTo>
                <a:lnTo>
                  <a:pt x="37" y="997"/>
                </a:lnTo>
                <a:lnTo>
                  <a:pt x="12" y="1009"/>
                </a:lnTo>
                <a:lnTo>
                  <a:pt x="34" y="1009"/>
                </a:lnTo>
                <a:lnTo>
                  <a:pt x="6" y="1022"/>
                </a:lnTo>
                <a:lnTo>
                  <a:pt x="36" y="1024"/>
                </a:lnTo>
                <a:lnTo>
                  <a:pt x="29" y="1030"/>
                </a:lnTo>
                <a:lnTo>
                  <a:pt x="21" y="1039"/>
                </a:lnTo>
                <a:lnTo>
                  <a:pt x="21" y="1039"/>
                </a:lnTo>
                <a:lnTo>
                  <a:pt x="23" y="1039"/>
                </a:lnTo>
                <a:lnTo>
                  <a:pt x="26" y="1043"/>
                </a:lnTo>
                <a:lnTo>
                  <a:pt x="29" y="1053"/>
                </a:lnTo>
                <a:lnTo>
                  <a:pt x="34" y="1073"/>
                </a:lnTo>
                <a:lnTo>
                  <a:pt x="34" y="1073"/>
                </a:lnTo>
                <a:lnTo>
                  <a:pt x="37" y="1085"/>
                </a:lnTo>
                <a:lnTo>
                  <a:pt x="42" y="1095"/>
                </a:lnTo>
                <a:lnTo>
                  <a:pt x="48" y="1104"/>
                </a:lnTo>
                <a:lnTo>
                  <a:pt x="55" y="1113"/>
                </a:lnTo>
                <a:lnTo>
                  <a:pt x="66" y="1125"/>
                </a:lnTo>
                <a:lnTo>
                  <a:pt x="72" y="1129"/>
                </a:lnTo>
                <a:lnTo>
                  <a:pt x="72" y="1129"/>
                </a:lnTo>
                <a:lnTo>
                  <a:pt x="78" y="1198"/>
                </a:lnTo>
                <a:lnTo>
                  <a:pt x="87" y="1256"/>
                </a:lnTo>
                <a:lnTo>
                  <a:pt x="91" y="1281"/>
                </a:lnTo>
                <a:lnTo>
                  <a:pt x="95" y="1302"/>
                </a:lnTo>
                <a:lnTo>
                  <a:pt x="95" y="1302"/>
                </a:lnTo>
                <a:lnTo>
                  <a:pt x="101" y="1321"/>
                </a:lnTo>
                <a:lnTo>
                  <a:pt x="106" y="1346"/>
                </a:lnTo>
                <a:lnTo>
                  <a:pt x="113" y="1401"/>
                </a:lnTo>
                <a:lnTo>
                  <a:pt x="119" y="1450"/>
                </a:lnTo>
                <a:lnTo>
                  <a:pt x="121" y="1477"/>
                </a:lnTo>
                <a:lnTo>
                  <a:pt x="121" y="1477"/>
                </a:lnTo>
                <a:lnTo>
                  <a:pt x="119" y="1486"/>
                </a:lnTo>
                <a:lnTo>
                  <a:pt x="116" y="1496"/>
                </a:lnTo>
                <a:lnTo>
                  <a:pt x="109" y="1516"/>
                </a:lnTo>
                <a:lnTo>
                  <a:pt x="109" y="1516"/>
                </a:lnTo>
                <a:lnTo>
                  <a:pt x="104" y="1522"/>
                </a:lnTo>
                <a:lnTo>
                  <a:pt x="101" y="1526"/>
                </a:lnTo>
                <a:lnTo>
                  <a:pt x="97" y="1534"/>
                </a:lnTo>
                <a:lnTo>
                  <a:pt x="94" y="1545"/>
                </a:lnTo>
                <a:lnTo>
                  <a:pt x="94" y="1545"/>
                </a:lnTo>
                <a:lnTo>
                  <a:pt x="94" y="1553"/>
                </a:lnTo>
                <a:lnTo>
                  <a:pt x="94" y="1562"/>
                </a:lnTo>
                <a:lnTo>
                  <a:pt x="97" y="1581"/>
                </a:lnTo>
                <a:lnTo>
                  <a:pt x="103" y="1596"/>
                </a:lnTo>
                <a:lnTo>
                  <a:pt x="106" y="1600"/>
                </a:lnTo>
                <a:lnTo>
                  <a:pt x="109" y="1605"/>
                </a:lnTo>
                <a:lnTo>
                  <a:pt x="109" y="1605"/>
                </a:lnTo>
                <a:lnTo>
                  <a:pt x="115" y="1606"/>
                </a:lnTo>
                <a:lnTo>
                  <a:pt x="119" y="1606"/>
                </a:lnTo>
                <a:lnTo>
                  <a:pt x="124" y="1605"/>
                </a:lnTo>
                <a:lnTo>
                  <a:pt x="124" y="1605"/>
                </a:lnTo>
                <a:lnTo>
                  <a:pt x="127" y="1606"/>
                </a:lnTo>
                <a:lnTo>
                  <a:pt x="134" y="1609"/>
                </a:lnTo>
                <a:lnTo>
                  <a:pt x="146" y="1611"/>
                </a:lnTo>
                <a:lnTo>
                  <a:pt x="153" y="1611"/>
                </a:lnTo>
                <a:lnTo>
                  <a:pt x="161" y="1609"/>
                </a:lnTo>
                <a:lnTo>
                  <a:pt x="161" y="1609"/>
                </a:lnTo>
                <a:lnTo>
                  <a:pt x="182" y="1602"/>
                </a:lnTo>
                <a:lnTo>
                  <a:pt x="186" y="1599"/>
                </a:lnTo>
                <a:lnTo>
                  <a:pt x="186" y="1599"/>
                </a:lnTo>
                <a:lnTo>
                  <a:pt x="191" y="1600"/>
                </a:lnTo>
                <a:lnTo>
                  <a:pt x="201" y="1600"/>
                </a:lnTo>
                <a:lnTo>
                  <a:pt x="205" y="1600"/>
                </a:lnTo>
                <a:lnTo>
                  <a:pt x="210" y="1599"/>
                </a:lnTo>
                <a:lnTo>
                  <a:pt x="214" y="1597"/>
                </a:lnTo>
                <a:lnTo>
                  <a:pt x="216" y="1593"/>
                </a:lnTo>
                <a:lnTo>
                  <a:pt x="216" y="1593"/>
                </a:lnTo>
                <a:lnTo>
                  <a:pt x="217" y="1562"/>
                </a:lnTo>
                <a:lnTo>
                  <a:pt x="217" y="1541"/>
                </a:lnTo>
                <a:lnTo>
                  <a:pt x="229" y="1553"/>
                </a:lnTo>
                <a:lnTo>
                  <a:pt x="229" y="1553"/>
                </a:lnTo>
                <a:lnTo>
                  <a:pt x="228" y="1550"/>
                </a:lnTo>
                <a:lnTo>
                  <a:pt x="225" y="1541"/>
                </a:lnTo>
                <a:lnTo>
                  <a:pt x="222" y="1523"/>
                </a:lnTo>
                <a:lnTo>
                  <a:pt x="220" y="1510"/>
                </a:lnTo>
                <a:lnTo>
                  <a:pt x="220" y="1492"/>
                </a:lnTo>
                <a:lnTo>
                  <a:pt x="220" y="1492"/>
                </a:lnTo>
                <a:lnTo>
                  <a:pt x="219" y="1471"/>
                </a:lnTo>
                <a:lnTo>
                  <a:pt x="214" y="1449"/>
                </a:lnTo>
                <a:lnTo>
                  <a:pt x="208" y="1425"/>
                </a:lnTo>
                <a:lnTo>
                  <a:pt x="203" y="1403"/>
                </a:lnTo>
                <a:lnTo>
                  <a:pt x="189" y="1361"/>
                </a:lnTo>
                <a:lnTo>
                  <a:pt x="185" y="1345"/>
                </a:lnTo>
                <a:lnTo>
                  <a:pt x="182" y="1334"/>
                </a:lnTo>
                <a:lnTo>
                  <a:pt x="182" y="1334"/>
                </a:lnTo>
                <a:lnTo>
                  <a:pt x="180" y="1303"/>
                </a:lnTo>
                <a:lnTo>
                  <a:pt x="179" y="1256"/>
                </a:lnTo>
                <a:lnTo>
                  <a:pt x="179" y="1193"/>
                </a:lnTo>
                <a:lnTo>
                  <a:pt x="179" y="1193"/>
                </a:lnTo>
                <a:lnTo>
                  <a:pt x="177" y="1192"/>
                </a:lnTo>
                <a:lnTo>
                  <a:pt x="179" y="1192"/>
                </a:lnTo>
                <a:lnTo>
                  <a:pt x="205" y="1198"/>
                </a:lnTo>
                <a:lnTo>
                  <a:pt x="205" y="1198"/>
                </a:lnTo>
                <a:lnTo>
                  <a:pt x="217" y="1199"/>
                </a:lnTo>
                <a:lnTo>
                  <a:pt x="229" y="1198"/>
                </a:lnTo>
                <a:lnTo>
                  <a:pt x="241" y="1195"/>
                </a:lnTo>
                <a:lnTo>
                  <a:pt x="250" y="1190"/>
                </a:lnTo>
                <a:lnTo>
                  <a:pt x="265" y="1183"/>
                </a:lnTo>
                <a:lnTo>
                  <a:pt x="271" y="1178"/>
                </a:lnTo>
                <a:lnTo>
                  <a:pt x="271" y="1178"/>
                </a:lnTo>
                <a:lnTo>
                  <a:pt x="268" y="1187"/>
                </a:lnTo>
                <a:lnTo>
                  <a:pt x="261" y="1204"/>
                </a:lnTo>
                <a:lnTo>
                  <a:pt x="261" y="1204"/>
                </a:lnTo>
                <a:lnTo>
                  <a:pt x="249" y="1224"/>
                </a:lnTo>
                <a:lnTo>
                  <a:pt x="241" y="1235"/>
                </a:lnTo>
                <a:lnTo>
                  <a:pt x="238" y="1238"/>
                </a:lnTo>
                <a:lnTo>
                  <a:pt x="235" y="1239"/>
                </a:lnTo>
                <a:lnTo>
                  <a:pt x="235" y="1239"/>
                </a:lnTo>
                <a:lnTo>
                  <a:pt x="229" y="1242"/>
                </a:lnTo>
                <a:lnTo>
                  <a:pt x="223" y="1247"/>
                </a:lnTo>
                <a:lnTo>
                  <a:pt x="220" y="1250"/>
                </a:lnTo>
                <a:lnTo>
                  <a:pt x="217" y="1253"/>
                </a:lnTo>
                <a:lnTo>
                  <a:pt x="216" y="1257"/>
                </a:lnTo>
                <a:lnTo>
                  <a:pt x="216" y="1262"/>
                </a:lnTo>
                <a:lnTo>
                  <a:pt x="216" y="1262"/>
                </a:lnTo>
                <a:lnTo>
                  <a:pt x="217" y="1266"/>
                </a:lnTo>
                <a:lnTo>
                  <a:pt x="219" y="1269"/>
                </a:lnTo>
                <a:lnTo>
                  <a:pt x="226" y="1273"/>
                </a:lnTo>
                <a:lnTo>
                  <a:pt x="234" y="1275"/>
                </a:lnTo>
                <a:lnTo>
                  <a:pt x="235" y="1275"/>
                </a:lnTo>
                <a:lnTo>
                  <a:pt x="235" y="1275"/>
                </a:lnTo>
                <a:lnTo>
                  <a:pt x="235" y="1276"/>
                </a:lnTo>
                <a:lnTo>
                  <a:pt x="235" y="1279"/>
                </a:lnTo>
                <a:lnTo>
                  <a:pt x="237" y="1282"/>
                </a:lnTo>
                <a:lnTo>
                  <a:pt x="244" y="1284"/>
                </a:lnTo>
                <a:lnTo>
                  <a:pt x="244" y="1284"/>
                </a:lnTo>
                <a:lnTo>
                  <a:pt x="255" y="1287"/>
                </a:lnTo>
                <a:lnTo>
                  <a:pt x="265" y="1287"/>
                </a:lnTo>
                <a:lnTo>
                  <a:pt x="277" y="1288"/>
                </a:lnTo>
                <a:lnTo>
                  <a:pt x="277" y="1288"/>
                </a:lnTo>
                <a:lnTo>
                  <a:pt x="274" y="1291"/>
                </a:lnTo>
                <a:lnTo>
                  <a:pt x="274" y="1291"/>
                </a:lnTo>
                <a:lnTo>
                  <a:pt x="275" y="1291"/>
                </a:lnTo>
                <a:lnTo>
                  <a:pt x="286" y="1284"/>
                </a:lnTo>
                <a:lnTo>
                  <a:pt x="286" y="1284"/>
                </a:lnTo>
                <a:lnTo>
                  <a:pt x="293" y="1278"/>
                </a:lnTo>
                <a:lnTo>
                  <a:pt x="299" y="1270"/>
                </a:lnTo>
                <a:lnTo>
                  <a:pt x="304" y="1263"/>
                </a:lnTo>
                <a:lnTo>
                  <a:pt x="308" y="1254"/>
                </a:lnTo>
                <a:lnTo>
                  <a:pt x="313" y="1239"/>
                </a:lnTo>
                <a:lnTo>
                  <a:pt x="316" y="1230"/>
                </a:lnTo>
                <a:lnTo>
                  <a:pt x="316" y="1230"/>
                </a:lnTo>
                <a:lnTo>
                  <a:pt x="336" y="1172"/>
                </a:lnTo>
                <a:lnTo>
                  <a:pt x="351" y="1126"/>
                </a:lnTo>
                <a:lnTo>
                  <a:pt x="363" y="1086"/>
                </a:lnTo>
                <a:lnTo>
                  <a:pt x="363" y="1086"/>
                </a:lnTo>
                <a:lnTo>
                  <a:pt x="375" y="1037"/>
                </a:lnTo>
                <a:lnTo>
                  <a:pt x="379" y="1021"/>
                </a:lnTo>
                <a:lnTo>
                  <a:pt x="381" y="1006"/>
                </a:lnTo>
                <a:lnTo>
                  <a:pt x="381" y="1006"/>
                </a:lnTo>
                <a:lnTo>
                  <a:pt x="382" y="975"/>
                </a:lnTo>
                <a:lnTo>
                  <a:pt x="382" y="958"/>
                </a:lnTo>
                <a:lnTo>
                  <a:pt x="390" y="912"/>
                </a:lnTo>
                <a:lnTo>
                  <a:pt x="390" y="912"/>
                </a:lnTo>
                <a:lnTo>
                  <a:pt x="394" y="914"/>
                </a:lnTo>
                <a:lnTo>
                  <a:pt x="399" y="915"/>
                </a:lnTo>
                <a:lnTo>
                  <a:pt x="403" y="917"/>
                </a:lnTo>
                <a:lnTo>
                  <a:pt x="403" y="917"/>
                </a:lnTo>
                <a:lnTo>
                  <a:pt x="417" y="917"/>
                </a:lnTo>
                <a:lnTo>
                  <a:pt x="424" y="915"/>
                </a:lnTo>
                <a:lnTo>
                  <a:pt x="429" y="914"/>
                </a:lnTo>
                <a:lnTo>
                  <a:pt x="432" y="912"/>
                </a:lnTo>
                <a:lnTo>
                  <a:pt x="432" y="912"/>
                </a:lnTo>
                <a:lnTo>
                  <a:pt x="439" y="908"/>
                </a:lnTo>
                <a:lnTo>
                  <a:pt x="446" y="906"/>
                </a:lnTo>
                <a:lnTo>
                  <a:pt x="457" y="906"/>
                </a:lnTo>
                <a:lnTo>
                  <a:pt x="457" y="906"/>
                </a:lnTo>
                <a:lnTo>
                  <a:pt x="466" y="903"/>
                </a:lnTo>
                <a:lnTo>
                  <a:pt x="472" y="902"/>
                </a:lnTo>
                <a:lnTo>
                  <a:pt x="472" y="902"/>
                </a:lnTo>
                <a:lnTo>
                  <a:pt x="470" y="909"/>
                </a:lnTo>
                <a:lnTo>
                  <a:pt x="469" y="927"/>
                </a:lnTo>
                <a:lnTo>
                  <a:pt x="467" y="938"/>
                </a:lnTo>
                <a:lnTo>
                  <a:pt x="469" y="949"/>
                </a:lnTo>
                <a:lnTo>
                  <a:pt x="470" y="963"/>
                </a:lnTo>
                <a:lnTo>
                  <a:pt x="476" y="975"/>
                </a:lnTo>
                <a:lnTo>
                  <a:pt x="476" y="975"/>
                </a:lnTo>
                <a:lnTo>
                  <a:pt x="481" y="984"/>
                </a:lnTo>
                <a:lnTo>
                  <a:pt x="485" y="988"/>
                </a:lnTo>
                <a:lnTo>
                  <a:pt x="492" y="993"/>
                </a:lnTo>
                <a:lnTo>
                  <a:pt x="494" y="995"/>
                </a:lnTo>
                <a:lnTo>
                  <a:pt x="495" y="1000"/>
                </a:lnTo>
                <a:lnTo>
                  <a:pt x="495" y="1025"/>
                </a:lnTo>
                <a:lnTo>
                  <a:pt x="495" y="1025"/>
                </a:lnTo>
                <a:lnTo>
                  <a:pt x="494" y="1045"/>
                </a:lnTo>
                <a:lnTo>
                  <a:pt x="492" y="1061"/>
                </a:lnTo>
                <a:lnTo>
                  <a:pt x="490" y="1077"/>
                </a:lnTo>
                <a:lnTo>
                  <a:pt x="487" y="1091"/>
                </a:lnTo>
                <a:lnTo>
                  <a:pt x="482" y="1103"/>
                </a:lnTo>
                <a:lnTo>
                  <a:pt x="478" y="1111"/>
                </a:lnTo>
                <a:lnTo>
                  <a:pt x="472" y="1120"/>
                </a:lnTo>
                <a:lnTo>
                  <a:pt x="466" y="1125"/>
                </a:lnTo>
                <a:lnTo>
                  <a:pt x="466" y="1125"/>
                </a:lnTo>
                <a:lnTo>
                  <a:pt x="461" y="1129"/>
                </a:lnTo>
                <a:lnTo>
                  <a:pt x="461" y="1134"/>
                </a:lnTo>
                <a:lnTo>
                  <a:pt x="463" y="1138"/>
                </a:lnTo>
                <a:lnTo>
                  <a:pt x="461" y="1140"/>
                </a:lnTo>
                <a:lnTo>
                  <a:pt x="458" y="1141"/>
                </a:lnTo>
                <a:lnTo>
                  <a:pt x="437" y="1144"/>
                </a:lnTo>
                <a:lnTo>
                  <a:pt x="437" y="1144"/>
                </a:lnTo>
                <a:lnTo>
                  <a:pt x="424" y="1146"/>
                </a:lnTo>
                <a:lnTo>
                  <a:pt x="411" y="1150"/>
                </a:lnTo>
                <a:lnTo>
                  <a:pt x="402" y="1155"/>
                </a:lnTo>
                <a:lnTo>
                  <a:pt x="394" y="1159"/>
                </a:lnTo>
                <a:lnTo>
                  <a:pt x="390" y="1165"/>
                </a:lnTo>
                <a:lnTo>
                  <a:pt x="385" y="1171"/>
                </a:lnTo>
                <a:lnTo>
                  <a:pt x="384" y="1175"/>
                </a:lnTo>
                <a:lnTo>
                  <a:pt x="384" y="1180"/>
                </a:lnTo>
                <a:lnTo>
                  <a:pt x="384" y="1180"/>
                </a:lnTo>
                <a:lnTo>
                  <a:pt x="384" y="1187"/>
                </a:lnTo>
                <a:lnTo>
                  <a:pt x="387" y="1195"/>
                </a:lnTo>
                <a:lnTo>
                  <a:pt x="390" y="1201"/>
                </a:lnTo>
                <a:lnTo>
                  <a:pt x="396" y="1208"/>
                </a:lnTo>
                <a:lnTo>
                  <a:pt x="396" y="1208"/>
                </a:lnTo>
                <a:lnTo>
                  <a:pt x="400" y="1211"/>
                </a:lnTo>
                <a:lnTo>
                  <a:pt x="406" y="1213"/>
                </a:lnTo>
                <a:lnTo>
                  <a:pt x="421" y="1213"/>
                </a:lnTo>
                <a:lnTo>
                  <a:pt x="433" y="1213"/>
                </a:lnTo>
                <a:lnTo>
                  <a:pt x="437" y="1211"/>
                </a:lnTo>
                <a:lnTo>
                  <a:pt x="437" y="1211"/>
                </a:lnTo>
                <a:lnTo>
                  <a:pt x="437" y="1213"/>
                </a:lnTo>
                <a:lnTo>
                  <a:pt x="439" y="1215"/>
                </a:lnTo>
                <a:lnTo>
                  <a:pt x="442" y="1215"/>
                </a:lnTo>
                <a:lnTo>
                  <a:pt x="445" y="1215"/>
                </a:lnTo>
                <a:lnTo>
                  <a:pt x="457" y="1211"/>
                </a:lnTo>
                <a:lnTo>
                  <a:pt x="457" y="1211"/>
                </a:lnTo>
                <a:lnTo>
                  <a:pt x="466" y="1207"/>
                </a:lnTo>
                <a:lnTo>
                  <a:pt x="475" y="1201"/>
                </a:lnTo>
                <a:lnTo>
                  <a:pt x="492" y="1184"/>
                </a:lnTo>
                <a:lnTo>
                  <a:pt x="507" y="1168"/>
                </a:lnTo>
                <a:lnTo>
                  <a:pt x="512" y="1162"/>
                </a:lnTo>
                <a:lnTo>
                  <a:pt x="513" y="1158"/>
                </a:lnTo>
                <a:lnTo>
                  <a:pt x="513" y="1158"/>
                </a:lnTo>
                <a:lnTo>
                  <a:pt x="515" y="1153"/>
                </a:lnTo>
                <a:lnTo>
                  <a:pt x="522" y="1144"/>
                </a:lnTo>
                <a:lnTo>
                  <a:pt x="543" y="1120"/>
                </a:lnTo>
                <a:lnTo>
                  <a:pt x="565" y="1094"/>
                </a:lnTo>
                <a:lnTo>
                  <a:pt x="574" y="1080"/>
                </a:lnTo>
                <a:lnTo>
                  <a:pt x="582" y="1070"/>
                </a:lnTo>
                <a:lnTo>
                  <a:pt x="582" y="1070"/>
                </a:lnTo>
                <a:lnTo>
                  <a:pt x="589" y="1053"/>
                </a:lnTo>
                <a:lnTo>
                  <a:pt x="592" y="1042"/>
                </a:lnTo>
                <a:lnTo>
                  <a:pt x="594" y="1036"/>
                </a:lnTo>
                <a:lnTo>
                  <a:pt x="592" y="1028"/>
                </a:lnTo>
                <a:lnTo>
                  <a:pt x="588" y="1012"/>
                </a:lnTo>
                <a:lnTo>
                  <a:pt x="588" y="1012"/>
                </a:lnTo>
                <a:lnTo>
                  <a:pt x="582" y="997"/>
                </a:lnTo>
                <a:lnTo>
                  <a:pt x="579" y="993"/>
                </a:lnTo>
                <a:lnTo>
                  <a:pt x="577" y="987"/>
                </a:lnTo>
                <a:lnTo>
                  <a:pt x="579" y="972"/>
                </a:lnTo>
                <a:lnTo>
                  <a:pt x="579" y="972"/>
                </a:lnTo>
                <a:lnTo>
                  <a:pt x="579" y="952"/>
                </a:lnTo>
                <a:lnTo>
                  <a:pt x="580" y="941"/>
                </a:lnTo>
                <a:lnTo>
                  <a:pt x="582" y="929"/>
                </a:lnTo>
                <a:lnTo>
                  <a:pt x="589" y="912"/>
                </a:lnTo>
                <a:lnTo>
                  <a:pt x="589" y="912"/>
                </a:lnTo>
                <a:lnTo>
                  <a:pt x="598" y="890"/>
                </a:lnTo>
                <a:lnTo>
                  <a:pt x="604" y="866"/>
                </a:lnTo>
                <a:lnTo>
                  <a:pt x="611" y="842"/>
                </a:lnTo>
                <a:lnTo>
                  <a:pt x="611" y="842"/>
                </a:lnTo>
                <a:lnTo>
                  <a:pt x="634" y="878"/>
                </a:lnTo>
                <a:lnTo>
                  <a:pt x="658" y="914"/>
                </a:lnTo>
                <a:lnTo>
                  <a:pt x="684" y="951"/>
                </a:lnTo>
                <a:lnTo>
                  <a:pt x="684" y="951"/>
                </a:lnTo>
                <a:lnTo>
                  <a:pt x="698" y="967"/>
                </a:lnTo>
                <a:lnTo>
                  <a:pt x="710" y="982"/>
                </a:lnTo>
                <a:lnTo>
                  <a:pt x="733" y="1006"/>
                </a:lnTo>
                <a:lnTo>
                  <a:pt x="754" y="1028"/>
                </a:lnTo>
                <a:lnTo>
                  <a:pt x="763" y="1039"/>
                </a:lnTo>
                <a:lnTo>
                  <a:pt x="771" y="1049"/>
                </a:lnTo>
                <a:lnTo>
                  <a:pt x="771" y="1049"/>
                </a:lnTo>
                <a:lnTo>
                  <a:pt x="778" y="1058"/>
                </a:lnTo>
                <a:lnTo>
                  <a:pt x="782" y="1064"/>
                </a:lnTo>
                <a:lnTo>
                  <a:pt x="791" y="1073"/>
                </a:lnTo>
                <a:lnTo>
                  <a:pt x="794" y="1076"/>
                </a:lnTo>
                <a:lnTo>
                  <a:pt x="796" y="1080"/>
                </a:lnTo>
                <a:lnTo>
                  <a:pt x="797" y="1088"/>
                </a:lnTo>
                <a:lnTo>
                  <a:pt x="797" y="1100"/>
                </a:lnTo>
                <a:lnTo>
                  <a:pt x="797" y="1100"/>
                </a:lnTo>
                <a:lnTo>
                  <a:pt x="797" y="1141"/>
                </a:lnTo>
                <a:lnTo>
                  <a:pt x="796" y="1155"/>
                </a:lnTo>
                <a:lnTo>
                  <a:pt x="794" y="1159"/>
                </a:lnTo>
                <a:lnTo>
                  <a:pt x="791" y="1163"/>
                </a:lnTo>
                <a:lnTo>
                  <a:pt x="791" y="1163"/>
                </a:lnTo>
                <a:lnTo>
                  <a:pt x="784" y="1169"/>
                </a:lnTo>
                <a:lnTo>
                  <a:pt x="777" y="1175"/>
                </a:lnTo>
                <a:lnTo>
                  <a:pt x="768" y="1180"/>
                </a:lnTo>
                <a:lnTo>
                  <a:pt x="759" y="1183"/>
                </a:lnTo>
                <a:lnTo>
                  <a:pt x="759" y="1183"/>
                </a:lnTo>
                <a:lnTo>
                  <a:pt x="735" y="1187"/>
                </a:lnTo>
                <a:lnTo>
                  <a:pt x="723" y="1190"/>
                </a:lnTo>
                <a:lnTo>
                  <a:pt x="719" y="1193"/>
                </a:lnTo>
                <a:lnTo>
                  <a:pt x="717" y="1198"/>
                </a:lnTo>
                <a:lnTo>
                  <a:pt x="717" y="1198"/>
                </a:lnTo>
                <a:lnTo>
                  <a:pt x="713" y="1207"/>
                </a:lnTo>
                <a:lnTo>
                  <a:pt x="707" y="1215"/>
                </a:lnTo>
                <a:lnTo>
                  <a:pt x="707" y="1220"/>
                </a:lnTo>
                <a:lnTo>
                  <a:pt x="707" y="1224"/>
                </a:lnTo>
                <a:lnTo>
                  <a:pt x="708" y="1227"/>
                </a:lnTo>
                <a:lnTo>
                  <a:pt x="713" y="1232"/>
                </a:lnTo>
                <a:lnTo>
                  <a:pt x="713" y="1232"/>
                </a:lnTo>
                <a:lnTo>
                  <a:pt x="726" y="1239"/>
                </a:lnTo>
                <a:lnTo>
                  <a:pt x="730" y="1241"/>
                </a:lnTo>
                <a:lnTo>
                  <a:pt x="730" y="1241"/>
                </a:lnTo>
                <a:lnTo>
                  <a:pt x="733" y="1242"/>
                </a:lnTo>
                <a:lnTo>
                  <a:pt x="736" y="1244"/>
                </a:lnTo>
                <a:lnTo>
                  <a:pt x="741" y="1247"/>
                </a:lnTo>
                <a:lnTo>
                  <a:pt x="748" y="1247"/>
                </a:lnTo>
                <a:lnTo>
                  <a:pt x="748" y="1247"/>
                </a:lnTo>
                <a:lnTo>
                  <a:pt x="754" y="1247"/>
                </a:lnTo>
                <a:lnTo>
                  <a:pt x="757" y="1245"/>
                </a:lnTo>
                <a:lnTo>
                  <a:pt x="760" y="1245"/>
                </a:lnTo>
                <a:lnTo>
                  <a:pt x="765" y="1244"/>
                </a:lnTo>
                <a:lnTo>
                  <a:pt x="765" y="1244"/>
                </a:lnTo>
                <a:lnTo>
                  <a:pt x="769" y="1244"/>
                </a:lnTo>
                <a:lnTo>
                  <a:pt x="772" y="1242"/>
                </a:lnTo>
                <a:lnTo>
                  <a:pt x="774" y="1241"/>
                </a:lnTo>
                <a:lnTo>
                  <a:pt x="781" y="1241"/>
                </a:lnTo>
                <a:lnTo>
                  <a:pt x="781" y="1241"/>
                </a:lnTo>
                <a:lnTo>
                  <a:pt x="787" y="1239"/>
                </a:lnTo>
                <a:lnTo>
                  <a:pt x="796" y="1232"/>
                </a:lnTo>
                <a:lnTo>
                  <a:pt x="806" y="1223"/>
                </a:lnTo>
                <a:lnTo>
                  <a:pt x="817" y="1213"/>
                </a:lnTo>
                <a:lnTo>
                  <a:pt x="835" y="1192"/>
                </a:lnTo>
                <a:lnTo>
                  <a:pt x="840" y="1184"/>
                </a:lnTo>
                <a:lnTo>
                  <a:pt x="842" y="1178"/>
                </a:lnTo>
                <a:lnTo>
                  <a:pt x="842" y="1178"/>
                </a:lnTo>
                <a:lnTo>
                  <a:pt x="842" y="1172"/>
                </a:lnTo>
                <a:lnTo>
                  <a:pt x="843" y="1165"/>
                </a:lnTo>
                <a:lnTo>
                  <a:pt x="848" y="1150"/>
                </a:lnTo>
                <a:lnTo>
                  <a:pt x="858" y="1120"/>
                </a:lnTo>
                <a:lnTo>
                  <a:pt x="858" y="1120"/>
                </a:lnTo>
                <a:lnTo>
                  <a:pt x="872" y="1089"/>
                </a:lnTo>
                <a:lnTo>
                  <a:pt x="881" y="1067"/>
                </a:lnTo>
                <a:lnTo>
                  <a:pt x="884" y="1059"/>
                </a:lnTo>
                <a:lnTo>
                  <a:pt x="885" y="1050"/>
                </a:lnTo>
                <a:lnTo>
                  <a:pt x="885" y="1043"/>
                </a:lnTo>
                <a:lnTo>
                  <a:pt x="884" y="1036"/>
                </a:lnTo>
                <a:lnTo>
                  <a:pt x="884" y="1036"/>
                </a:lnTo>
                <a:lnTo>
                  <a:pt x="879" y="1025"/>
                </a:lnTo>
                <a:lnTo>
                  <a:pt x="875" y="1021"/>
                </a:lnTo>
                <a:lnTo>
                  <a:pt x="869" y="1013"/>
                </a:lnTo>
                <a:lnTo>
                  <a:pt x="863" y="1006"/>
                </a:lnTo>
                <a:lnTo>
                  <a:pt x="854" y="991"/>
                </a:lnTo>
                <a:lnTo>
                  <a:pt x="854" y="991"/>
                </a:lnTo>
                <a:lnTo>
                  <a:pt x="845" y="978"/>
                </a:lnTo>
                <a:lnTo>
                  <a:pt x="838" y="967"/>
                </a:lnTo>
                <a:lnTo>
                  <a:pt x="826" y="955"/>
                </a:lnTo>
                <a:lnTo>
                  <a:pt x="821" y="948"/>
                </a:lnTo>
                <a:lnTo>
                  <a:pt x="817" y="936"/>
                </a:lnTo>
                <a:lnTo>
                  <a:pt x="812" y="920"/>
                </a:lnTo>
                <a:lnTo>
                  <a:pt x="806" y="896"/>
                </a:lnTo>
                <a:lnTo>
                  <a:pt x="806" y="896"/>
                </a:lnTo>
                <a:lnTo>
                  <a:pt x="802" y="868"/>
                </a:lnTo>
                <a:lnTo>
                  <a:pt x="799" y="841"/>
                </a:lnTo>
                <a:lnTo>
                  <a:pt x="797" y="813"/>
                </a:lnTo>
                <a:lnTo>
                  <a:pt x="796" y="786"/>
                </a:lnTo>
                <a:lnTo>
                  <a:pt x="796" y="759"/>
                </a:lnTo>
                <a:lnTo>
                  <a:pt x="797" y="732"/>
                </a:lnTo>
                <a:lnTo>
                  <a:pt x="800" y="707"/>
                </a:lnTo>
                <a:lnTo>
                  <a:pt x="803" y="683"/>
                </a:lnTo>
                <a:lnTo>
                  <a:pt x="803" y="683"/>
                </a:lnTo>
                <a:lnTo>
                  <a:pt x="808" y="663"/>
                </a:lnTo>
                <a:lnTo>
                  <a:pt x="811" y="649"/>
                </a:lnTo>
                <a:lnTo>
                  <a:pt x="817" y="634"/>
                </a:lnTo>
                <a:lnTo>
                  <a:pt x="818" y="627"/>
                </a:lnTo>
                <a:lnTo>
                  <a:pt x="818" y="618"/>
                </a:lnTo>
                <a:lnTo>
                  <a:pt x="815" y="582"/>
                </a:lnTo>
                <a:lnTo>
                  <a:pt x="815" y="582"/>
                </a:lnTo>
                <a:lnTo>
                  <a:pt x="811" y="560"/>
                </a:lnTo>
                <a:lnTo>
                  <a:pt x="806" y="542"/>
                </a:lnTo>
                <a:lnTo>
                  <a:pt x="802" y="527"/>
                </a:lnTo>
                <a:lnTo>
                  <a:pt x="797" y="517"/>
                </a:lnTo>
                <a:lnTo>
                  <a:pt x="788" y="499"/>
                </a:lnTo>
                <a:lnTo>
                  <a:pt x="785" y="492"/>
                </a:lnTo>
                <a:lnTo>
                  <a:pt x="785" y="484"/>
                </a:lnTo>
                <a:lnTo>
                  <a:pt x="785" y="484"/>
                </a:lnTo>
                <a:lnTo>
                  <a:pt x="787" y="468"/>
                </a:lnTo>
                <a:lnTo>
                  <a:pt x="791" y="435"/>
                </a:lnTo>
                <a:lnTo>
                  <a:pt x="808" y="343"/>
                </a:lnTo>
                <a:lnTo>
                  <a:pt x="827" y="246"/>
                </a:lnTo>
                <a:lnTo>
                  <a:pt x="836" y="208"/>
                </a:lnTo>
                <a:lnTo>
                  <a:pt x="842" y="182"/>
                </a:lnTo>
                <a:lnTo>
                  <a:pt x="842" y="182"/>
                </a:lnTo>
                <a:lnTo>
                  <a:pt x="857" y="141"/>
                </a:lnTo>
                <a:lnTo>
                  <a:pt x="866" y="117"/>
                </a:lnTo>
                <a:lnTo>
                  <a:pt x="878" y="93"/>
                </a:lnTo>
                <a:lnTo>
                  <a:pt x="890" y="72"/>
                </a:lnTo>
                <a:lnTo>
                  <a:pt x="897" y="62"/>
                </a:lnTo>
                <a:lnTo>
                  <a:pt x="904" y="53"/>
                </a:lnTo>
                <a:lnTo>
                  <a:pt x="913" y="46"/>
                </a:lnTo>
                <a:lnTo>
                  <a:pt x="921" y="40"/>
                </a:lnTo>
                <a:lnTo>
                  <a:pt x="931" y="35"/>
                </a:lnTo>
                <a:lnTo>
                  <a:pt x="940" y="32"/>
                </a:lnTo>
                <a:lnTo>
                  <a:pt x="940" y="32"/>
                </a:lnTo>
                <a:lnTo>
                  <a:pt x="951" y="31"/>
                </a:lnTo>
                <a:lnTo>
                  <a:pt x="959" y="31"/>
                </a:lnTo>
                <a:lnTo>
                  <a:pt x="968" y="32"/>
                </a:lnTo>
                <a:lnTo>
                  <a:pt x="977" y="34"/>
                </a:lnTo>
                <a:lnTo>
                  <a:pt x="985" y="37"/>
                </a:lnTo>
                <a:lnTo>
                  <a:pt x="991" y="40"/>
                </a:lnTo>
                <a:lnTo>
                  <a:pt x="1003" y="50"/>
                </a:lnTo>
                <a:lnTo>
                  <a:pt x="1013" y="61"/>
                </a:lnTo>
                <a:lnTo>
                  <a:pt x="1020" y="72"/>
                </a:lnTo>
                <a:lnTo>
                  <a:pt x="1025" y="84"/>
                </a:lnTo>
                <a:lnTo>
                  <a:pt x="1028" y="96"/>
                </a:lnTo>
                <a:lnTo>
                  <a:pt x="1028" y="96"/>
                </a:lnTo>
                <a:lnTo>
                  <a:pt x="1029" y="105"/>
                </a:lnTo>
                <a:lnTo>
                  <a:pt x="1034" y="114"/>
                </a:lnTo>
                <a:lnTo>
                  <a:pt x="1037" y="120"/>
                </a:lnTo>
                <a:lnTo>
                  <a:pt x="1041" y="123"/>
                </a:lnTo>
                <a:lnTo>
                  <a:pt x="1046" y="124"/>
                </a:lnTo>
                <a:lnTo>
                  <a:pt x="1049" y="124"/>
                </a:lnTo>
                <a:lnTo>
                  <a:pt x="1053" y="122"/>
                </a:lnTo>
                <a:lnTo>
                  <a:pt x="1056" y="117"/>
                </a:lnTo>
                <a:lnTo>
                  <a:pt x="1056" y="117"/>
                </a:lnTo>
                <a:lnTo>
                  <a:pt x="1058" y="110"/>
                </a:lnTo>
                <a:lnTo>
                  <a:pt x="1059" y="104"/>
                </a:lnTo>
                <a:lnTo>
                  <a:pt x="1059" y="96"/>
                </a:lnTo>
                <a:lnTo>
                  <a:pt x="1058" y="87"/>
                </a:lnTo>
                <a:lnTo>
                  <a:pt x="1055" y="78"/>
                </a:lnTo>
                <a:lnTo>
                  <a:pt x="1050" y="68"/>
                </a:lnTo>
                <a:lnTo>
                  <a:pt x="1043" y="55"/>
                </a:lnTo>
                <a:lnTo>
                  <a:pt x="1034" y="40"/>
                </a:lnTo>
                <a:lnTo>
                  <a:pt x="1034" y="40"/>
                </a:lnTo>
                <a:lnTo>
                  <a:pt x="1028" y="32"/>
                </a:lnTo>
                <a:lnTo>
                  <a:pt x="1022" y="26"/>
                </a:lnTo>
                <a:lnTo>
                  <a:pt x="1014" y="20"/>
                </a:lnTo>
                <a:lnTo>
                  <a:pt x="1006" y="14"/>
                </a:lnTo>
                <a:lnTo>
                  <a:pt x="997" y="10"/>
                </a:lnTo>
                <a:lnTo>
                  <a:pt x="988" y="7"/>
                </a:lnTo>
                <a:lnTo>
                  <a:pt x="968" y="1"/>
                </a:lnTo>
                <a:lnTo>
                  <a:pt x="948" y="0"/>
                </a:lnTo>
                <a:lnTo>
                  <a:pt x="927" y="1"/>
                </a:lnTo>
                <a:lnTo>
                  <a:pt x="916" y="4"/>
                </a:lnTo>
                <a:lnTo>
                  <a:pt x="907" y="7"/>
                </a:lnTo>
                <a:lnTo>
                  <a:pt x="897" y="10"/>
                </a:lnTo>
                <a:lnTo>
                  <a:pt x="888" y="14"/>
                </a:lnTo>
                <a:lnTo>
                  <a:pt x="888" y="14"/>
                </a:lnTo>
                <a:lnTo>
                  <a:pt x="879" y="22"/>
                </a:lnTo>
                <a:lnTo>
                  <a:pt x="870" y="29"/>
                </a:lnTo>
                <a:lnTo>
                  <a:pt x="863" y="38"/>
                </a:lnTo>
                <a:lnTo>
                  <a:pt x="857" y="49"/>
                </a:lnTo>
                <a:lnTo>
                  <a:pt x="843" y="72"/>
                </a:lnTo>
                <a:lnTo>
                  <a:pt x="832" y="102"/>
                </a:lnTo>
                <a:lnTo>
                  <a:pt x="809" y="166"/>
                </a:lnTo>
                <a:lnTo>
                  <a:pt x="797" y="200"/>
                </a:lnTo>
                <a:lnTo>
                  <a:pt x="784" y="233"/>
                </a:lnTo>
                <a:lnTo>
                  <a:pt x="784" y="233"/>
                </a:lnTo>
                <a:lnTo>
                  <a:pt x="771" y="266"/>
                </a:lnTo>
                <a:lnTo>
                  <a:pt x="760" y="297"/>
                </a:lnTo>
                <a:lnTo>
                  <a:pt x="742" y="353"/>
                </a:lnTo>
                <a:lnTo>
                  <a:pt x="733" y="377"/>
                </a:lnTo>
                <a:lnTo>
                  <a:pt x="723" y="398"/>
                </a:lnTo>
                <a:lnTo>
                  <a:pt x="717" y="407"/>
                </a:lnTo>
                <a:lnTo>
                  <a:pt x="711" y="416"/>
                </a:lnTo>
                <a:lnTo>
                  <a:pt x="704" y="423"/>
                </a:lnTo>
                <a:lnTo>
                  <a:pt x="695" y="431"/>
                </a:lnTo>
                <a:lnTo>
                  <a:pt x="695" y="431"/>
                </a:lnTo>
                <a:lnTo>
                  <a:pt x="686" y="435"/>
                </a:lnTo>
                <a:lnTo>
                  <a:pt x="675" y="441"/>
                </a:lnTo>
                <a:lnTo>
                  <a:pt x="655" y="447"/>
                </a:lnTo>
                <a:lnTo>
                  <a:pt x="632" y="453"/>
                </a:lnTo>
                <a:lnTo>
                  <a:pt x="610" y="456"/>
                </a:lnTo>
                <a:lnTo>
                  <a:pt x="586" y="457"/>
                </a:lnTo>
                <a:lnTo>
                  <a:pt x="562" y="457"/>
                </a:lnTo>
                <a:lnTo>
                  <a:pt x="518" y="459"/>
                </a:lnTo>
                <a:lnTo>
                  <a:pt x="518" y="459"/>
                </a:lnTo>
                <a:lnTo>
                  <a:pt x="495" y="463"/>
                </a:lnTo>
                <a:lnTo>
                  <a:pt x="470" y="468"/>
                </a:lnTo>
                <a:lnTo>
                  <a:pt x="445" y="475"/>
                </a:lnTo>
                <a:lnTo>
                  <a:pt x="418" y="484"/>
                </a:lnTo>
                <a:lnTo>
                  <a:pt x="391" y="495"/>
                </a:lnTo>
                <a:lnTo>
                  <a:pt x="368" y="505"/>
                </a:lnTo>
                <a:lnTo>
                  <a:pt x="344" y="515"/>
                </a:lnTo>
                <a:lnTo>
                  <a:pt x="324" y="527"/>
                </a:lnTo>
                <a:lnTo>
                  <a:pt x="324" y="527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4" name="Freeform 19">
            <a:extLst>
              <a:ext uri="{FF2B5EF4-FFF2-40B4-BE49-F238E27FC236}">
                <a16:creationId xmlns:a16="http://schemas.microsoft.com/office/drawing/2014/main" id="{17E18392-DE0E-46CE-BC48-2022C166DD7D}"/>
              </a:ext>
            </a:extLst>
          </p:cNvPr>
          <p:cNvSpPr>
            <a:spLocks/>
          </p:cNvSpPr>
          <p:nvPr/>
        </p:nvSpPr>
        <p:spPr bwMode="auto">
          <a:xfrm>
            <a:off x="3622675" y="1274904"/>
            <a:ext cx="2719388" cy="1973263"/>
          </a:xfrm>
          <a:custGeom>
            <a:avLst/>
            <a:gdLst>
              <a:gd name="T0" fmla="*/ 129 w 1713"/>
              <a:gd name="T1" fmla="*/ 302 h 1243"/>
              <a:gd name="T2" fmla="*/ 55 w 1713"/>
              <a:gd name="T3" fmla="*/ 397 h 1243"/>
              <a:gd name="T4" fmla="*/ 0 w 1713"/>
              <a:gd name="T5" fmla="*/ 498 h 1243"/>
              <a:gd name="T6" fmla="*/ 36 w 1713"/>
              <a:gd name="T7" fmla="*/ 593 h 1243"/>
              <a:gd name="T8" fmla="*/ 76 w 1713"/>
              <a:gd name="T9" fmla="*/ 606 h 1243"/>
              <a:gd name="T10" fmla="*/ 147 w 1713"/>
              <a:gd name="T11" fmla="*/ 599 h 1243"/>
              <a:gd name="T12" fmla="*/ 178 w 1713"/>
              <a:gd name="T13" fmla="*/ 565 h 1243"/>
              <a:gd name="T14" fmla="*/ 233 w 1713"/>
              <a:gd name="T15" fmla="*/ 618 h 1243"/>
              <a:gd name="T16" fmla="*/ 326 w 1713"/>
              <a:gd name="T17" fmla="*/ 578 h 1243"/>
              <a:gd name="T18" fmla="*/ 364 w 1713"/>
              <a:gd name="T19" fmla="*/ 617 h 1243"/>
              <a:gd name="T20" fmla="*/ 352 w 1713"/>
              <a:gd name="T21" fmla="*/ 721 h 1243"/>
              <a:gd name="T22" fmla="*/ 143 w 1713"/>
              <a:gd name="T23" fmla="*/ 1042 h 1243"/>
              <a:gd name="T24" fmla="*/ 83 w 1713"/>
              <a:gd name="T25" fmla="*/ 1119 h 1243"/>
              <a:gd name="T26" fmla="*/ 116 w 1713"/>
              <a:gd name="T27" fmla="*/ 1162 h 1243"/>
              <a:gd name="T28" fmla="*/ 180 w 1713"/>
              <a:gd name="T29" fmla="*/ 1140 h 1243"/>
              <a:gd name="T30" fmla="*/ 248 w 1713"/>
              <a:gd name="T31" fmla="*/ 1043 h 1243"/>
              <a:gd name="T32" fmla="*/ 395 w 1713"/>
              <a:gd name="T33" fmla="*/ 935 h 1243"/>
              <a:gd name="T34" fmla="*/ 561 w 1713"/>
              <a:gd name="T35" fmla="*/ 843 h 1243"/>
              <a:gd name="T36" fmla="*/ 586 w 1713"/>
              <a:gd name="T37" fmla="*/ 1037 h 1243"/>
              <a:gd name="T38" fmla="*/ 564 w 1713"/>
              <a:gd name="T39" fmla="*/ 1124 h 1243"/>
              <a:gd name="T40" fmla="*/ 509 w 1713"/>
              <a:gd name="T41" fmla="*/ 1183 h 1243"/>
              <a:gd name="T42" fmla="*/ 534 w 1713"/>
              <a:gd name="T43" fmla="*/ 1220 h 1243"/>
              <a:gd name="T44" fmla="*/ 578 w 1713"/>
              <a:gd name="T45" fmla="*/ 1235 h 1243"/>
              <a:gd name="T46" fmla="*/ 638 w 1713"/>
              <a:gd name="T47" fmla="*/ 1228 h 1243"/>
              <a:gd name="T48" fmla="*/ 685 w 1713"/>
              <a:gd name="T49" fmla="*/ 1101 h 1243"/>
              <a:gd name="T50" fmla="*/ 751 w 1713"/>
              <a:gd name="T51" fmla="*/ 868 h 1243"/>
              <a:gd name="T52" fmla="*/ 855 w 1713"/>
              <a:gd name="T53" fmla="*/ 816 h 1243"/>
              <a:gd name="T54" fmla="*/ 910 w 1713"/>
              <a:gd name="T55" fmla="*/ 813 h 1243"/>
              <a:gd name="T56" fmla="*/ 934 w 1713"/>
              <a:gd name="T57" fmla="*/ 816 h 1243"/>
              <a:gd name="T58" fmla="*/ 1011 w 1713"/>
              <a:gd name="T59" fmla="*/ 806 h 1243"/>
              <a:gd name="T60" fmla="*/ 1088 w 1713"/>
              <a:gd name="T61" fmla="*/ 825 h 1243"/>
              <a:gd name="T62" fmla="*/ 1108 w 1713"/>
              <a:gd name="T63" fmla="*/ 913 h 1243"/>
              <a:gd name="T64" fmla="*/ 1059 w 1713"/>
              <a:gd name="T65" fmla="*/ 1048 h 1243"/>
              <a:gd name="T66" fmla="*/ 998 w 1713"/>
              <a:gd name="T67" fmla="*/ 1060 h 1243"/>
              <a:gd name="T68" fmla="*/ 972 w 1713"/>
              <a:gd name="T69" fmla="*/ 1103 h 1243"/>
              <a:gd name="T70" fmla="*/ 1004 w 1713"/>
              <a:gd name="T71" fmla="*/ 1139 h 1243"/>
              <a:gd name="T72" fmla="*/ 1075 w 1713"/>
              <a:gd name="T73" fmla="*/ 1125 h 1243"/>
              <a:gd name="T74" fmla="*/ 1145 w 1713"/>
              <a:gd name="T75" fmla="*/ 1033 h 1243"/>
              <a:gd name="T76" fmla="*/ 1200 w 1713"/>
              <a:gd name="T77" fmla="*/ 877 h 1243"/>
              <a:gd name="T78" fmla="*/ 1237 w 1713"/>
              <a:gd name="T79" fmla="*/ 743 h 1243"/>
              <a:gd name="T80" fmla="*/ 1469 w 1713"/>
              <a:gd name="T81" fmla="*/ 867 h 1243"/>
              <a:gd name="T82" fmla="*/ 1509 w 1713"/>
              <a:gd name="T83" fmla="*/ 984 h 1243"/>
              <a:gd name="T84" fmla="*/ 1512 w 1713"/>
              <a:gd name="T85" fmla="*/ 1072 h 1243"/>
              <a:gd name="T86" fmla="*/ 1560 w 1713"/>
              <a:gd name="T87" fmla="*/ 1082 h 1243"/>
              <a:gd name="T88" fmla="*/ 1585 w 1713"/>
              <a:gd name="T89" fmla="*/ 991 h 1243"/>
              <a:gd name="T90" fmla="*/ 1576 w 1713"/>
              <a:gd name="T91" fmla="*/ 810 h 1243"/>
              <a:gd name="T92" fmla="*/ 1521 w 1713"/>
              <a:gd name="T93" fmla="*/ 745 h 1243"/>
              <a:gd name="T94" fmla="*/ 1494 w 1713"/>
              <a:gd name="T95" fmla="*/ 510 h 1243"/>
              <a:gd name="T96" fmla="*/ 1472 w 1713"/>
              <a:gd name="T97" fmla="*/ 367 h 1243"/>
              <a:gd name="T98" fmla="*/ 1603 w 1713"/>
              <a:gd name="T99" fmla="*/ 247 h 1243"/>
              <a:gd name="T100" fmla="*/ 1709 w 1713"/>
              <a:gd name="T101" fmla="*/ 82 h 1243"/>
              <a:gd name="T102" fmla="*/ 1679 w 1713"/>
              <a:gd name="T103" fmla="*/ 0 h 1243"/>
              <a:gd name="T104" fmla="*/ 1674 w 1713"/>
              <a:gd name="T105" fmla="*/ 89 h 1243"/>
              <a:gd name="T106" fmla="*/ 1539 w 1713"/>
              <a:gd name="T107" fmla="*/ 232 h 1243"/>
              <a:gd name="T108" fmla="*/ 1431 w 1713"/>
              <a:gd name="T109" fmla="*/ 317 h 1243"/>
              <a:gd name="T110" fmla="*/ 1248 w 1713"/>
              <a:gd name="T111" fmla="*/ 309 h 1243"/>
              <a:gd name="T112" fmla="*/ 839 w 1713"/>
              <a:gd name="T113" fmla="*/ 333 h 1243"/>
              <a:gd name="T114" fmla="*/ 572 w 1713"/>
              <a:gd name="T115" fmla="*/ 294 h 1243"/>
              <a:gd name="T116" fmla="*/ 323 w 1713"/>
              <a:gd name="T117" fmla="*/ 241 h 1243"/>
              <a:gd name="T118" fmla="*/ 282 w 1713"/>
              <a:gd name="T119" fmla="*/ 202 h 12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713" h="1243">
                <a:moveTo>
                  <a:pt x="227" y="268"/>
                </a:moveTo>
                <a:lnTo>
                  <a:pt x="227" y="268"/>
                </a:lnTo>
                <a:lnTo>
                  <a:pt x="211" y="268"/>
                </a:lnTo>
                <a:lnTo>
                  <a:pt x="193" y="268"/>
                </a:lnTo>
                <a:lnTo>
                  <a:pt x="184" y="270"/>
                </a:lnTo>
                <a:lnTo>
                  <a:pt x="175" y="273"/>
                </a:lnTo>
                <a:lnTo>
                  <a:pt x="166" y="278"/>
                </a:lnTo>
                <a:lnTo>
                  <a:pt x="156" y="285"/>
                </a:lnTo>
                <a:lnTo>
                  <a:pt x="156" y="285"/>
                </a:lnTo>
                <a:lnTo>
                  <a:pt x="129" y="302"/>
                </a:lnTo>
                <a:lnTo>
                  <a:pt x="101" y="320"/>
                </a:lnTo>
                <a:lnTo>
                  <a:pt x="77" y="337"/>
                </a:lnTo>
                <a:lnTo>
                  <a:pt x="70" y="345"/>
                </a:lnTo>
                <a:lnTo>
                  <a:pt x="65" y="351"/>
                </a:lnTo>
                <a:lnTo>
                  <a:pt x="65" y="351"/>
                </a:lnTo>
                <a:lnTo>
                  <a:pt x="62" y="363"/>
                </a:lnTo>
                <a:lnTo>
                  <a:pt x="61" y="373"/>
                </a:lnTo>
                <a:lnTo>
                  <a:pt x="59" y="385"/>
                </a:lnTo>
                <a:lnTo>
                  <a:pt x="58" y="391"/>
                </a:lnTo>
                <a:lnTo>
                  <a:pt x="55" y="397"/>
                </a:lnTo>
                <a:lnTo>
                  <a:pt x="55" y="397"/>
                </a:lnTo>
                <a:lnTo>
                  <a:pt x="36" y="428"/>
                </a:lnTo>
                <a:lnTo>
                  <a:pt x="25" y="443"/>
                </a:lnTo>
                <a:lnTo>
                  <a:pt x="16" y="455"/>
                </a:lnTo>
                <a:lnTo>
                  <a:pt x="16" y="455"/>
                </a:lnTo>
                <a:lnTo>
                  <a:pt x="9" y="467"/>
                </a:lnTo>
                <a:lnTo>
                  <a:pt x="4" y="474"/>
                </a:lnTo>
                <a:lnTo>
                  <a:pt x="1" y="482"/>
                </a:lnTo>
                <a:lnTo>
                  <a:pt x="0" y="489"/>
                </a:lnTo>
                <a:lnTo>
                  <a:pt x="0" y="498"/>
                </a:lnTo>
                <a:lnTo>
                  <a:pt x="1" y="508"/>
                </a:lnTo>
                <a:lnTo>
                  <a:pt x="4" y="517"/>
                </a:lnTo>
                <a:lnTo>
                  <a:pt x="4" y="517"/>
                </a:lnTo>
                <a:lnTo>
                  <a:pt x="13" y="541"/>
                </a:lnTo>
                <a:lnTo>
                  <a:pt x="16" y="545"/>
                </a:lnTo>
                <a:lnTo>
                  <a:pt x="16" y="545"/>
                </a:lnTo>
                <a:lnTo>
                  <a:pt x="19" y="550"/>
                </a:lnTo>
                <a:lnTo>
                  <a:pt x="24" y="560"/>
                </a:lnTo>
                <a:lnTo>
                  <a:pt x="24" y="560"/>
                </a:lnTo>
                <a:lnTo>
                  <a:pt x="36" y="593"/>
                </a:lnTo>
                <a:lnTo>
                  <a:pt x="45" y="593"/>
                </a:lnTo>
                <a:lnTo>
                  <a:pt x="61" y="606"/>
                </a:lnTo>
                <a:lnTo>
                  <a:pt x="61" y="606"/>
                </a:lnTo>
                <a:lnTo>
                  <a:pt x="61" y="602"/>
                </a:lnTo>
                <a:lnTo>
                  <a:pt x="62" y="599"/>
                </a:lnTo>
                <a:lnTo>
                  <a:pt x="64" y="598"/>
                </a:lnTo>
                <a:lnTo>
                  <a:pt x="64" y="598"/>
                </a:lnTo>
                <a:lnTo>
                  <a:pt x="67" y="599"/>
                </a:lnTo>
                <a:lnTo>
                  <a:pt x="71" y="602"/>
                </a:lnTo>
                <a:lnTo>
                  <a:pt x="76" y="606"/>
                </a:lnTo>
                <a:lnTo>
                  <a:pt x="80" y="581"/>
                </a:lnTo>
                <a:lnTo>
                  <a:pt x="104" y="660"/>
                </a:lnTo>
                <a:lnTo>
                  <a:pt x="92" y="577"/>
                </a:lnTo>
                <a:lnTo>
                  <a:pt x="129" y="650"/>
                </a:lnTo>
                <a:lnTo>
                  <a:pt x="103" y="565"/>
                </a:lnTo>
                <a:lnTo>
                  <a:pt x="103" y="565"/>
                </a:lnTo>
                <a:lnTo>
                  <a:pt x="125" y="581"/>
                </a:lnTo>
                <a:lnTo>
                  <a:pt x="140" y="593"/>
                </a:lnTo>
                <a:lnTo>
                  <a:pt x="147" y="599"/>
                </a:lnTo>
                <a:lnTo>
                  <a:pt x="147" y="599"/>
                </a:lnTo>
                <a:lnTo>
                  <a:pt x="143" y="595"/>
                </a:lnTo>
                <a:lnTo>
                  <a:pt x="134" y="580"/>
                </a:lnTo>
                <a:lnTo>
                  <a:pt x="122" y="557"/>
                </a:lnTo>
                <a:lnTo>
                  <a:pt x="122" y="557"/>
                </a:lnTo>
                <a:lnTo>
                  <a:pt x="156" y="562"/>
                </a:lnTo>
                <a:lnTo>
                  <a:pt x="156" y="562"/>
                </a:lnTo>
                <a:lnTo>
                  <a:pt x="165" y="560"/>
                </a:lnTo>
                <a:lnTo>
                  <a:pt x="171" y="560"/>
                </a:lnTo>
                <a:lnTo>
                  <a:pt x="178" y="565"/>
                </a:lnTo>
                <a:lnTo>
                  <a:pt x="178" y="565"/>
                </a:lnTo>
                <a:lnTo>
                  <a:pt x="181" y="566"/>
                </a:lnTo>
                <a:lnTo>
                  <a:pt x="184" y="568"/>
                </a:lnTo>
                <a:lnTo>
                  <a:pt x="193" y="571"/>
                </a:lnTo>
                <a:lnTo>
                  <a:pt x="198" y="572"/>
                </a:lnTo>
                <a:lnTo>
                  <a:pt x="202" y="577"/>
                </a:lnTo>
                <a:lnTo>
                  <a:pt x="208" y="583"/>
                </a:lnTo>
                <a:lnTo>
                  <a:pt x="214" y="592"/>
                </a:lnTo>
                <a:lnTo>
                  <a:pt x="214" y="592"/>
                </a:lnTo>
                <a:lnTo>
                  <a:pt x="226" y="608"/>
                </a:lnTo>
                <a:lnTo>
                  <a:pt x="233" y="618"/>
                </a:lnTo>
                <a:lnTo>
                  <a:pt x="239" y="626"/>
                </a:lnTo>
                <a:lnTo>
                  <a:pt x="253" y="609"/>
                </a:lnTo>
                <a:lnTo>
                  <a:pt x="263" y="623"/>
                </a:lnTo>
                <a:lnTo>
                  <a:pt x="272" y="615"/>
                </a:lnTo>
                <a:lnTo>
                  <a:pt x="281" y="632"/>
                </a:lnTo>
                <a:lnTo>
                  <a:pt x="281" y="632"/>
                </a:lnTo>
                <a:lnTo>
                  <a:pt x="290" y="621"/>
                </a:lnTo>
                <a:lnTo>
                  <a:pt x="306" y="598"/>
                </a:lnTo>
                <a:lnTo>
                  <a:pt x="317" y="587"/>
                </a:lnTo>
                <a:lnTo>
                  <a:pt x="326" y="578"/>
                </a:lnTo>
                <a:lnTo>
                  <a:pt x="330" y="575"/>
                </a:lnTo>
                <a:lnTo>
                  <a:pt x="335" y="574"/>
                </a:lnTo>
                <a:lnTo>
                  <a:pt x="337" y="574"/>
                </a:lnTo>
                <a:lnTo>
                  <a:pt x="339" y="575"/>
                </a:lnTo>
                <a:lnTo>
                  <a:pt x="339" y="575"/>
                </a:lnTo>
                <a:lnTo>
                  <a:pt x="349" y="590"/>
                </a:lnTo>
                <a:lnTo>
                  <a:pt x="352" y="593"/>
                </a:lnTo>
                <a:lnTo>
                  <a:pt x="352" y="593"/>
                </a:lnTo>
                <a:lnTo>
                  <a:pt x="358" y="603"/>
                </a:lnTo>
                <a:lnTo>
                  <a:pt x="364" y="617"/>
                </a:lnTo>
                <a:lnTo>
                  <a:pt x="369" y="632"/>
                </a:lnTo>
                <a:lnTo>
                  <a:pt x="373" y="650"/>
                </a:lnTo>
                <a:lnTo>
                  <a:pt x="375" y="660"/>
                </a:lnTo>
                <a:lnTo>
                  <a:pt x="375" y="669"/>
                </a:lnTo>
                <a:lnTo>
                  <a:pt x="373" y="679"/>
                </a:lnTo>
                <a:lnTo>
                  <a:pt x="372" y="688"/>
                </a:lnTo>
                <a:lnTo>
                  <a:pt x="369" y="697"/>
                </a:lnTo>
                <a:lnTo>
                  <a:pt x="363" y="706"/>
                </a:lnTo>
                <a:lnTo>
                  <a:pt x="363" y="706"/>
                </a:lnTo>
                <a:lnTo>
                  <a:pt x="352" y="721"/>
                </a:lnTo>
                <a:lnTo>
                  <a:pt x="345" y="733"/>
                </a:lnTo>
                <a:lnTo>
                  <a:pt x="330" y="749"/>
                </a:lnTo>
                <a:lnTo>
                  <a:pt x="312" y="770"/>
                </a:lnTo>
                <a:lnTo>
                  <a:pt x="300" y="786"/>
                </a:lnTo>
                <a:lnTo>
                  <a:pt x="285" y="809"/>
                </a:lnTo>
                <a:lnTo>
                  <a:pt x="285" y="809"/>
                </a:lnTo>
                <a:lnTo>
                  <a:pt x="245" y="874"/>
                </a:lnTo>
                <a:lnTo>
                  <a:pt x="199" y="951"/>
                </a:lnTo>
                <a:lnTo>
                  <a:pt x="158" y="1018"/>
                </a:lnTo>
                <a:lnTo>
                  <a:pt x="143" y="1042"/>
                </a:lnTo>
                <a:lnTo>
                  <a:pt x="134" y="1055"/>
                </a:lnTo>
                <a:lnTo>
                  <a:pt x="134" y="1055"/>
                </a:lnTo>
                <a:lnTo>
                  <a:pt x="122" y="1067"/>
                </a:lnTo>
                <a:lnTo>
                  <a:pt x="110" y="1079"/>
                </a:lnTo>
                <a:lnTo>
                  <a:pt x="100" y="1088"/>
                </a:lnTo>
                <a:lnTo>
                  <a:pt x="95" y="1094"/>
                </a:lnTo>
                <a:lnTo>
                  <a:pt x="92" y="1098"/>
                </a:lnTo>
                <a:lnTo>
                  <a:pt x="92" y="1098"/>
                </a:lnTo>
                <a:lnTo>
                  <a:pt x="88" y="1109"/>
                </a:lnTo>
                <a:lnTo>
                  <a:pt x="83" y="1119"/>
                </a:lnTo>
                <a:lnTo>
                  <a:pt x="82" y="1130"/>
                </a:lnTo>
                <a:lnTo>
                  <a:pt x="80" y="1144"/>
                </a:lnTo>
                <a:lnTo>
                  <a:pt x="80" y="1144"/>
                </a:lnTo>
                <a:lnTo>
                  <a:pt x="80" y="1147"/>
                </a:lnTo>
                <a:lnTo>
                  <a:pt x="82" y="1150"/>
                </a:lnTo>
                <a:lnTo>
                  <a:pt x="83" y="1153"/>
                </a:lnTo>
                <a:lnTo>
                  <a:pt x="86" y="1156"/>
                </a:lnTo>
                <a:lnTo>
                  <a:pt x="95" y="1159"/>
                </a:lnTo>
                <a:lnTo>
                  <a:pt x="105" y="1161"/>
                </a:lnTo>
                <a:lnTo>
                  <a:pt x="116" y="1162"/>
                </a:lnTo>
                <a:lnTo>
                  <a:pt x="128" y="1162"/>
                </a:lnTo>
                <a:lnTo>
                  <a:pt x="147" y="1159"/>
                </a:lnTo>
                <a:lnTo>
                  <a:pt x="147" y="1159"/>
                </a:lnTo>
                <a:lnTo>
                  <a:pt x="159" y="1156"/>
                </a:lnTo>
                <a:lnTo>
                  <a:pt x="166" y="1153"/>
                </a:lnTo>
                <a:lnTo>
                  <a:pt x="169" y="1150"/>
                </a:lnTo>
                <a:lnTo>
                  <a:pt x="172" y="1146"/>
                </a:lnTo>
                <a:lnTo>
                  <a:pt x="172" y="1146"/>
                </a:lnTo>
                <a:lnTo>
                  <a:pt x="175" y="1143"/>
                </a:lnTo>
                <a:lnTo>
                  <a:pt x="180" y="1140"/>
                </a:lnTo>
                <a:lnTo>
                  <a:pt x="184" y="1136"/>
                </a:lnTo>
                <a:lnTo>
                  <a:pt x="189" y="1130"/>
                </a:lnTo>
                <a:lnTo>
                  <a:pt x="189" y="1130"/>
                </a:lnTo>
                <a:lnTo>
                  <a:pt x="195" y="1121"/>
                </a:lnTo>
                <a:lnTo>
                  <a:pt x="202" y="1106"/>
                </a:lnTo>
                <a:lnTo>
                  <a:pt x="202" y="1106"/>
                </a:lnTo>
                <a:lnTo>
                  <a:pt x="207" y="1092"/>
                </a:lnTo>
                <a:lnTo>
                  <a:pt x="214" y="1081"/>
                </a:lnTo>
                <a:lnTo>
                  <a:pt x="226" y="1064"/>
                </a:lnTo>
                <a:lnTo>
                  <a:pt x="248" y="1043"/>
                </a:lnTo>
                <a:lnTo>
                  <a:pt x="248" y="1043"/>
                </a:lnTo>
                <a:lnTo>
                  <a:pt x="281" y="1015"/>
                </a:lnTo>
                <a:lnTo>
                  <a:pt x="318" y="984"/>
                </a:lnTo>
                <a:lnTo>
                  <a:pt x="336" y="971"/>
                </a:lnTo>
                <a:lnTo>
                  <a:pt x="354" y="959"/>
                </a:lnTo>
                <a:lnTo>
                  <a:pt x="369" y="948"/>
                </a:lnTo>
                <a:lnTo>
                  <a:pt x="382" y="944"/>
                </a:lnTo>
                <a:lnTo>
                  <a:pt x="382" y="944"/>
                </a:lnTo>
                <a:lnTo>
                  <a:pt x="388" y="941"/>
                </a:lnTo>
                <a:lnTo>
                  <a:pt x="395" y="935"/>
                </a:lnTo>
                <a:lnTo>
                  <a:pt x="418" y="919"/>
                </a:lnTo>
                <a:lnTo>
                  <a:pt x="443" y="896"/>
                </a:lnTo>
                <a:lnTo>
                  <a:pt x="468" y="871"/>
                </a:lnTo>
                <a:lnTo>
                  <a:pt x="516" y="826"/>
                </a:lnTo>
                <a:lnTo>
                  <a:pt x="532" y="812"/>
                </a:lnTo>
                <a:lnTo>
                  <a:pt x="538" y="807"/>
                </a:lnTo>
                <a:lnTo>
                  <a:pt x="538" y="807"/>
                </a:lnTo>
                <a:lnTo>
                  <a:pt x="544" y="813"/>
                </a:lnTo>
                <a:lnTo>
                  <a:pt x="552" y="828"/>
                </a:lnTo>
                <a:lnTo>
                  <a:pt x="561" y="843"/>
                </a:lnTo>
                <a:lnTo>
                  <a:pt x="567" y="858"/>
                </a:lnTo>
                <a:lnTo>
                  <a:pt x="567" y="858"/>
                </a:lnTo>
                <a:lnTo>
                  <a:pt x="572" y="874"/>
                </a:lnTo>
                <a:lnTo>
                  <a:pt x="577" y="899"/>
                </a:lnTo>
                <a:lnTo>
                  <a:pt x="581" y="932"/>
                </a:lnTo>
                <a:lnTo>
                  <a:pt x="583" y="950"/>
                </a:lnTo>
                <a:lnTo>
                  <a:pt x="583" y="969"/>
                </a:lnTo>
                <a:lnTo>
                  <a:pt x="583" y="969"/>
                </a:lnTo>
                <a:lnTo>
                  <a:pt x="584" y="1006"/>
                </a:lnTo>
                <a:lnTo>
                  <a:pt x="586" y="1037"/>
                </a:lnTo>
                <a:lnTo>
                  <a:pt x="586" y="1061"/>
                </a:lnTo>
                <a:lnTo>
                  <a:pt x="583" y="1081"/>
                </a:lnTo>
                <a:lnTo>
                  <a:pt x="583" y="1081"/>
                </a:lnTo>
                <a:lnTo>
                  <a:pt x="581" y="1087"/>
                </a:lnTo>
                <a:lnTo>
                  <a:pt x="580" y="1092"/>
                </a:lnTo>
                <a:lnTo>
                  <a:pt x="574" y="1100"/>
                </a:lnTo>
                <a:lnTo>
                  <a:pt x="568" y="1110"/>
                </a:lnTo>
                <a:lnTo>
                  <a:pt x="567" y="1116"/>
                </a:lnTo>
                <a:lnTo>
                  <a:pt x="564" y="1124"/>
                </a:lnTo>
                <a:lnTo>
                  <a:pt x="564" y="1124"/>
                </a:lnTo>
                <a:lnTo>
                  <a:pt x="561" y="1139"/>
                </a:lnTo>
                <a:lnTo>
                  <a:pt x="558" y="1143"/>
                </a:lnTo>
                <a:lnTo>
                  <a:pt x="555" y="1146"/>
                </a:lnTo>
                <a:lnTo>
                  <a:pt x="549" y="1150"/>
                </a:lnTo>
                <a:lnTo>
                  <a:pt x="540" y="1155"/>
                </a:lnTo>
                <a:lnTo>
                  <a:pt x="540" y="1155"/>
                </a:lnTo>
                <a:lnTo>
                  <a:pt x="529" y="1162"/>
                </a:lnTo>
                <a:lnTo>
                  <a:pt x="517" y="1171"/>
                </a:lnTo>
                <a:lnTo>
                  <a:pt x="513" y="1177"/>
                </a:lnTo>
                <a:lnTo>
                  <a:pt x="509" y="1183"/>
                </a:lnTo>
                <a:lnTo>
                  <a:pt x="507" y="1191"/>
                </a:lnTo>
                <a:lnTo>
                  <a:pt x="507" y="1199"/>
                </a:lnTo>
                <a:lnTo>
                  <a:pt x="507" y="1199"/>
                </a:lnTo>
                <a:lnTo>
                  <a:pt x="509" y="1205"/>
                </a:lnTo>
                <a:lnTo>
                  <a:pt x="511" y="1211"/>
                </a:lnTo>
                <a:lnTo>
                  <a:pt x="516" y="1216"/>
                </a:lnTo>
                <a:lnTo>
                  <a:pt x="522" y="1217"/>
                </a:lnTo>
                <a:lnTo>
                  <a:pt x="531" y="1220"/>
                </a:lnTo>
                <a:lnTo>
                  <a:pt x="534" y="1220"/>
                </a:lnTo>
                <a:lnTo>
                  <a:pt x="534" y="1220"/>
                </a:lnTo>
                <a:lnTo>
                  <a:pt x="528" y="1219"/>
                </a:lnTo>
                <a:lnTo>
                  <a:pt x="528" y="1220"/>
                </a:lnTo>
                <a:lnTo>
                  <a:pt x="529" y="1220"/>
                </a:lnTo>
                <a:lnTo>
                  <a:pt x="543" y="1225"/>
                </a:lnTo>
                <a:lnTo>
                  <a:pt x="543" y="1225"/>
                </a:lnTo>
                <a:lnTo>
                  <a:pt x="571" y="1231"/>
                </a:lnTo>
                <a:lnTo>
                  <a:pt x="580" y="1231"/>
                </a:lnTo>
                <a:lnTo>
                  <a:pt x="580" y="1231"/>
                </a:lnTo>
                <a:lnTo>
                  <a:pt x="578" y="1234"/>
                </a:lnTo>
                <a:lnTo>
                  <a:pt x="578" y="1235"/>
                </a:lnTo>
                <a:lnTo>
                  <a:pt x="580" y="1237"/>
                </a:lnTo>
                <a:lnTo>
                  <a:pt x="581" y="1240"/>
                </a:lnTo>
                <a:lnTo>
                  <a:pt x="586" y="1241"/>
                </a:lnTo>
                <a:lnTo>
                  <a:pt x="592" y="1243"/>
                </a:lnTo>
                <a:lnTo>
                  <a:pt x="601" y="1243"/>
                </a:lnTo>
                <a:lnTo>
                  <a:pt x="601" y="1243"/>
                </a:lnTo>
                <a:lnTo>
                  <a:pt x="610" y="1241"/>
                </a:lnTo>
                <a:lnTo>
                  <a:pt x="620" y="1238"/>
                </a:lnTo>
                <a:lnTo>
                  <a:pt x="629" y="1234"/>
                </a:lnTo>
                <a:lnTo>
                  <a:pt x="638" y="1228"/>
                </a:lnTo>
                <a:lnTo>
                  <a:pt x="645" y="1222"/>
                </a:lnTo>
                <a:lnTo>
                  <a:pt x="651" y="1214"/>
                </a:lnTo>
                <a:lnTo>
                  <a:pt x="657" y="1207"/>
                </a:lnTo>
                <a:lnTo>
                  <a:pt x="660" y="1199"/>
                </a:lnTo>
                <a:lnTo>
                  <a:pt x="660" y="1199"/>
                </a:lnTo>
                <a:lnTo>
                  <a:pt x="668" y="1180"/>
                </a:lnTo>
                <a:lnTo>
                  <a:pt x="675" y="1153"/>
                </a:lnTo>
                <a:lnTo>
                  <a:pt x="684" y="1113"/>
                </a:lnTo>
                <a:lnTo>
                  <a:pt x="684" y="1113"/>
                </a:lnTo>
                <a:lnTo>
                  <a:pt x="685" y="1101"/>
                </a:lnTo>
                <a:lnTo>
                  <a:pt x="690" y="1082"/>
                </a:lnTo>
                <a:lnTo>
                  <a:pt x="699" y="1054"/>
                </a:lnTo>
                <a:lnTo>
                  <a:pt x="706" y="1037"/>
                </a:lnTo>
                <a:lnTo>
                  <a:pt x="715" y="1018"/>
                </a:lnTo>
                <a:lnTo>
                  <a:pt x="715" y="1018"/>
                </a:lnTo>
                <a:lnTo>
                  <a:pt x="721" y="1006"/>
                </a:lnTo>
                <a:lnTo>
                  <a:pt x="726" y="991"/>
                </a:lnTo>
                <a:lnTo>
                  <a:pt x="735" y="956"/>
                </a:lnTo>
                <a:lnTo>
                  <a:pt x="743" y="913"/>
                </a:lnTo>
                <a:lnTo>
                  <a:pt x="751" y="868"/>
                </a:lnTo>
                <a:lnTo>
                  <a:pt x="763" y="792"/>
                </a:lnTo>
                <a:lnTo>
                  <a:pt x="767" y="758"/>
                </a:lnTo>
                <a:lnTo>
                  <a:pt x="767" y="758"/>
                </a:lnTo>
                <a:lnTo>
                  <a:pt x="785" y="798"/>
                </a:lnTo>
                <a:lnTo>
                  <a:pt x="803" y="841"/>
                </a:lnTo>
                <a:lnTo>
                  <a:pt x="833" y="823"/>
                </a:lnTo>
                <a:lnTo>
                  <a:pt x="842" y="837"/>
                </a:lnTo>
                <a:lnTo>
                  <a:pt x="842" y="837"/>
                </a:lnTo>
                <a:lnTo>
                  <a:pt x="849" y="823"/>
                </a:lnTo>
                <a:lnTo>
                  <a:pt x="855" y="816"/>
                </a:lnTo>
                <a:lnTo>
                  <a:pt x="858" y="815"/>
                </a:lnTo>
                <a:lnTo>
                  <a:pt x="859" y="815"/>
                </a:lnTo>
                <a:lnTo>
                  <a:pt x="859" y="815"/>
                </a:lnTo>
                <a:lnTo>
                  <a:pt x="864" y="817"/>
                </a:lnTo>
                <a:lnTo>
                  <a:pt x="868" y="819"/>
                </a:lnTo>
                <a:lnTo>
                  <a:pt x="883" y="822"/>
                </a:lnTo>
                <a:lnTo>
                  <a:pt x="901" y="823"/>
                </a:lnTo>
                <a:lnTo>
                  <a:pt x="901" y="823"/>
                </a:lnTo>
                <a:lnTo>
                  <a:pt x="904" y="820"/>
                </a:lnTo>
                <a:lnTo>
                  <a:pt x="910" y="813"/>
                </a:lnTo>
                <a:lnTo>
                  <a:pt x="913" y="809"/>
                </a:lnTo>
                <a:lnTo>
                  <a:pt x="916" y="807"/>
                </a:lnTo>
                <a:lnTo>
                  <a:pt x="919" y="806"/>
                </a:lnTo>
                <a:lnTo>
                  <a:pt x="922" y="809"/>
                </a:lnTo>
                <a:lnTo>
                  <a:pt x="922" y="809"/>
                </a:lnTo>
                <a:lnTo>
                  <a:pt x="926" y="816"/>
                </a:lnTo>
                <a:lnTo>
                  <a:pt x="928" y="817"/>
                </a:lnTo>
                <a:lnTo>
                  <a:pt x="929" y="817"/>
                </a:lnTo>
                <a:lnTo>
                  <a:pt x="929" y="817"/>
                </a:lnTo>
                <a:lnTo>
                  <a:pt x="934" y="816"/>
                </a:lnTo>
                <a:lnTo>
                  <a:pt x="941" y="813"/>
                </a:lnTo>
                <a:lnTo>
                  <a:pt x="950" y="807"/>
                </a:lnTo>
                <a:lnTo>
                  <a:pt x="967" y="817"/>
                </a:lnTo>
                <a:lnTo>
                  <a:pt x="995" y="804"/>
                </a:lnTo>
                <a:lnTo>
                  <a:pt x="995" y="804"/>
                </a:lnTo>
                <a:lnTo>
                  <a:pt x="1001" y="807"/>
                </a:lnTo>
                <a:lnTo>
                  <a:pt x="1005" y="807"/>
                </a:lnTo>
                <a:lnTo>
                  <a:pt x="1008" y="807"/>
                </a:lnTo>
                <a:lnTo>
                  <a:pt x="1011" y="806"/>
                </a:lnTo>
                <a:lnTo>
                  <a:pt x="1011" y="806"/>
                </a:lnTo>
                <a:lnTo>
                  <a:pt x="1022" y="800"/>
                </a:lnTo>
                <a:lnTo>
                  <a:pt x="1036" y="792"/>
                </a:lnTo>
                <a:lnTo>
                  <a:pt x="1050" y="786"/>
                </a:lnTo>
                <a:lnTo>
                  <a:pt x="1059" y="782"/>
                </a:lnTo>
                <a:lnTo>
                  <a:pt x="1059" y="782"/>
                </a:lnTo>
                <a:lnTo>
                  <a:pt x="1086" y="758"/>
                </a:lnTo>
                <a:lnTo>
                  <a:pt x="1086" y="758"/>
                </a:lnTo>
                <a:lnTo>
                  <a:pt x="1084" y="786"/>
                </a:lnTo>
                <a:lnTo>
                  <a:pt x="1086" y="812"/>
                </a:lnTo>
                <a:lnTo>
                  <a:pt x="1088" y="825"/>
                </a:lnTo>
                <a:lnTo>
                  <a:pt x="1090" y="838"/>
                </a:lnTo>
                <a:lnTo>
                  <a:pt x="1090" y="838"/>
                </a:lnTo>
                <a:lnTo>
                  <a:pt x="1093" y="849"/>
                </a:lnTo>
                <a:lnTo>
                  <a:pt x="1097" y="856"/>
                </a:lnTo>
                <a:lnTo>
                  <a:pt x="1102" y="868"/>
                </a:lnTo>
                <a:lnTo>
                  <a:pt x="1105" y="875"/>
                </a:lnTo>
                <a:lnTo>
                  <a:pt x="1106" y="884"/>
                </a:lnTo>
                <a:lnTo>
                  <a:pt x="1108" y="896"/>
                </a:lnTo>
                <a:lnTo>
                  <a:pt x="1108" y="913"/>
                </a:lnTo>
                <a:lnTo>
                  <a:pt x="1108" y="913"/>
                </a:lnTo>
                <a:lnTo>
                  <a:pt x="1106" y="942"/>
                </a:lnTo>
                <a:lnTo>
                  <a:pt x="1106" y="963"/>
                </a:lnTo>
                <a:lnTo>
                  <a:pt x="1105" y="972"/>
                </a:lnTo>
                <a:lnTo>
                  <a:pt x="1102" y="981"/>
                </a:lnTo>
                <a:lnTo>
                  <a:pt x="1091" y="1006"/>
                </a:lnTo>
                <a:lnTo>
                  <a:pt x="1091" y="1006"/>
                </a:lnTo>
                <a:lnTo>
                  <a:pt x="1084" y="1020"/>
                </a:lnTo>
                <a:lnTo>
                  <a:pt x="1075" y="1032"/>
                </a:lnTo>
                <a:lnTo>
                  <a:pt x="1066" y="1040"/>
                </a:lnTo>
                <a:lnTo>
                  <a:pt x="1059" y="1048"/>
                </a:lnTo>
                <a:lnTo>
                  <a:pt x="1050" y="1054"/>
                </a:lnTo>
                <a:lnTo>
                  <a:pt x="1042" y="1058"/>
                </a:lnTo>
                <a:lnTo>
                  <a:pt x="1035" y="1060"/>
                </a:lnTo>
                <a:lnTo>
                  <a:pt x="1029" y="1061"/>
                </a:lnTo>
                <a:lnTo>
                  <a:pt x="1029" y="1061"/>
                </a:lnTo>
                <a:lnTo>
                  <a:pt x="1019" y="1058"/>
                </a:lnTo>
                <a:lnTo>
                  <a:pt x="1011" y="1057"/>
                </a:lnTo>
                <a:lnTo>
                  <a:pt x="1007" y="1057"/>
                </a:lnTo>
                <a:lnTo>
                  <a:pt x="1002" y="1057"/>
                </a:lnTo>
                <a:lnTo>
                  <a:pt x="998" y="1060"/>
                </a:lnTo>
                <a:lnTo>
                  <a:pt x="992" y="1063"/>
                </a:lnTo>
                <a:lnTo>
                  <a:pt x="992" y="1063"/>
                </a:lnTo>
                <a:lnTo>
                  <a:pt x="987" y="1069"/>
                </a:lnTo>
                <a:lnTo>
                  <a:pt x="983" y="1076"/>
                </a:lnTo>
                <a:lnTo>
                  <a:pt x="977" y="1089"/>
                </a:lnTo>
                <a:lnTo>
                  <a:pt x="974" y="1100"/>
                </a:lnTo>
                <a:lnTo>
                  <a:pt x="974" y="1104"/>
                </a:lnTo>
                <a:lnTo>
                  <a:pt x="974" y="1104"/>
                </a:lnTo>
                <a:lnTo>
                  <a:pt x="972" y="1104"/>
                </a:lnTo>
                <a:lnTo>
                  <a:pt x="972" y="1103"/>
                </a:lnTo>
                <a:lnTo>
                  <a:pt x="971" y="1106"/>
                </a:lnTo>
                <a:lnTo>
                  <a:pt x="974" y="1115"/>
                </a:lnTo>
                <a:lnTo>
                  <a:pt x="974" y="1115"/>
                </a:lnTo>
                <a:lnTo>
                  <a:pt x="977" y="1124"/>
                </a:lnTo>
                <a:lnTo>
                  <a:pt x="977" y="1130"/>
                </a:lnTo>
                <a:lnTo>
                  <a:pt x="978" y="1131"/>
                </a:lnTo>
                <a:lnTo>
                  <a:pt x="980" y="1133"/>
                </a:lnTo>
                <a:lnTo>
                  <a:pt x="987" y="1136"/>
                </a:lnTo>
                <a:lnTo>
                  <a:pt x="987" y="1136"/>
                </a:lnTo>
                <a:lnTo>
                  <a:pt x="1004" y="1139"/>
                </a:lnTo>
                <a:lnTo>
                  <a:pt x="1014" y="1144"/>
                </a:lnTo>
                <a:lnTo>
                  <a:pt x="1014" y="1144"/>
                </a:lnTo>
                <a:lnTo>
                  <a:pt x="1019" y="1144"/>
                </a:lnTo>
                <a:lnTo>
                  <a:pt x="1025" y="1143"/>
                </a:lnTo>
                <a:lnTo>
                  <a:pt x="1035" y="1139"/>
                </a:lnTo>
                <a:lnTo>
                  <a:pt x="1051" y="1131"/>
                </a:lnTo>
                <a:lnTo>
                  <a:pt x="1051" y="1131"/>
                </a:lnTo>
                <a:lnTo>
                  <a:pt x="1060" y="1128"/>
                </a:lnTo>
                <a:lnTo>
                  <a:pt x="1068" y="1127"/>
                </a:lnTo>
                <a:lnTo>
                  <a:pt x="1075" y="1125"/>
                </a:lnTo>
                <a:lnTo>
                  <a:pt x="1080" y="1125"/>
                </a:lnTo>
                <a:lnTo>
                  <a:pt x="1083" y="1124"/>
                </a:lnTo>
                <a:lnTo>
                  <a:pt x="1091" y="1116"/>
                </a:lnTo>
                <a:lnTo>
                  <a:pt x="1091" y="1116"/>
                </a:lnTo>
                <a:lnTo>
                  <a:pt x="1099" y="1110"/>
                </a:lnTo>
                <a:lnTo>
                  <a:pt x="1105" y="1101"/>
                </a:lnTo>
                <a:lnTo>
                  <a:pt x="1118" y="1082"/>
                </a:lnTo>
                <a:lnTo>
                  <a:pt x="1139" y="1042"/>
                </a:lnTo>
                <a:lnTo>
                  <a:pt x="1139" y="1042"/>
                </a:lnTo>
                <a:lnTo>
                  <a:pt x="1145" y="1033"/>
                </a:lnTo>
                <a:lnTo>
                  <a:pt x="1152" y="1023"/>
                </a:lnTo>
                <a:lnTo>
                  <a:pt x="1172" y="997"/>
                </a:lnTo>
                <a:lnTo>
                  <a:pt x="1182" y="984"/>
                </a:lnTo>
                <a:lnTo>
                  <a:pt x="1190" y="971"/>
                </a:lnTo>
                <a:lnTo>
                  <a:pt x="1196" y="959"/>
                </a:lnTo>
                <a:lnTo>
                  <a:pt x="1199" y="947"/>
                </a:lnTo>
                <a:lnTo>
                  <a:pt x="1199" y="947"/>
                </a:lnTo>
                <a:lnTo>
                  <a:pt x="1200" y="926"/>
                </a:lnTo>
                <a:lnTo>
                  <a:pt x="1200" y="910"/>
                </a:lnTo>
                <a:lnTo>
                  <a:pt x="1200" y="877"/>
                </a:lnTo>
                <a:lnTo>
                  <a:pt x="1200" y="877"/>
                </a:lnTo>
                <a:lnTo>
                  <a:pt x="1200" y="861"/>
                </a:lnTo>
                <a:lnTo>
                  <a:pt x="1200" y="844"/>
                </a:lnTo>
                <a:lnTo>
                  <a:pt x="1202" y="825"/>
                </a:lnTo>
                <a:lnTo>
                  <a:pt x="1204" y="815"/>
                </a:lnTo>
                <a:lnTo>
                  <a:pt x="1209" y="801"/>
                </a:lnTo>
                <a:lnTo>
                  <a:pt x="1209" y="801"/>
                </a:lnTo>
                <a:lnTo>
                  <a:pt x="1213" y="786"/>
                </a:lnTo>
                <a:lnTo>
                  <a:pt x="1221" y="771"/>
                </a:lnTo>
                <a:lnTo>
                  <a:pt x="1237" y="743"/>
                </a:lnTo>
                <a:lnTo>
                  <a:pt x="1258" y="712"/>
                </a:lnTo>
                <a:lnTo>
                  <a:pt x="1258" y="712"/>
                </a:lnTo>
                <a:lnTo>
                  <a:pt x="1310" y="752"/>
                </a:lnTo>
                <a:lnTo>
                  <a:pt x="1361" y="788"/>
                </a:lnTo>
                <a:lnTo>
                  <a:pt x="1386" y="806"/>
                </a:lnTo>
                <a:lnTo>
                  <a:pt x="1410" y="820"/>
                </a:lnTo>
                <a:lnTo>
                  <a:pt x="1410" y="820"/>
                </a:lnTo>
                <a:lnTo>
                  <a:pt x="1431" y="835"/>
                </a:lnTo>
                <a:lnTo>
                  <a:pt x="1451" y="850"/>
                </a:lnTo>
                <a:lnTo>
                  <a:pt x="1469" y="867"/>
                </a:lnTo>
                <a:lnTo>
                  <a:pt x="1486" y="881"/>
                </a:lnTo>
                <a:lnTo>
                  <a:pt x="1497" y="898"/>
                </a:lnTo>
                <a:lnTo>
                  <a:pt x="1508" y="914"/>
                </a:lnTo>
                <a:lnTo>
                  <a:pt x="1514" y="930"/>
                </a:lnTo>
                <a:lnTo>
                  <a:pt x="1517" y="938"/>
                </a:lnTo>
                <a:lnTo>
                  <a:pt x="1517" y="947"/>
                </a:lnTo>
                <a:lnTo>
                  <a:pt x="1517" y="947"/>
                </a:lnTo>
                <a:lnTo>
                  <a:pt x="1517" y="960"/>
                </a:lnTo>
                <a:lnTo>
                  <a:pt x="1514" y="974"/>
                </a:lnTo>
                <a:lnTo>
                  <a:pt x="1509" y="984"/>
                </a:lnTo>
                <a:lnTo>
                  <a:pt x="1503" y="994"/>
                </a:lnTo>
                <a:lnTo>
                  <a:pt x="1494" y="1012"/>
                </a:lnTo>
                <a:lnTo>
                  <a:pt x="1491" y="1021"/>
                </a:lnTo>
                <a:lnTo>
                  <a:pt x="1491" y="1030"/>
                </a:lnTo>
                <a:lnTo>
                  <a:pt x="1491" y="1030"/>
                </a:lnTo>
                <a:lnTo>
                  <a:pt x="1496" y="1043"/>
                </a:lnTo>
                <a:lnTo>
                  <a:pt x="1500" y="1054"/>
                </a:lnTo>
                <a:lnTo>
                  <a:pt x="1509" y="1067"/>
                </a:lnTo>
                <a:lnTo>
                  <a:pt x="1509" y="1067"/>
                </a:lnTo>
                <a:lnTo>
                  <a:pt x="1512" y="1072"/>
                </a:lnTo>
                <a:lnTo>
                  <a:pt x="1515" y="1075"/>
                </a:lnTo>
                <a:lnTo>
                  <a:pt x="1521" y="1081"/>
                </a:lnTo>
                <a:lnTo>
                  <a:pt x="1521" y="1081"/>
                </a:lnTo>
                <a:lnTo>
                  <a:pt x="1529" y="1085"/>
                </a:lnTo>
                <a:lnTo>
                  <a:pt x="1539" y="1089"/>
                </a:lnTo>
                <a:lnTo>
                  <a:pt x="1545" y="1091"/>
                </a:lnTo>
                <a:lnTo>
                  <a:pt x="1551" y="1089"/>
                </a:lnTo>
                <a:lnTo>
                  <a:pt x="1555" y="1087"/>
                </a:lnTo>
                <a:lnTo>
                  <a:pt x="1560" y="1082"/>
                </a:lnTo>
                <a:lnTo>
                  <a:pt x="1560" y="1082"/>
                </a:lnTo>
                <a:lnTo>
                  <a:pt x="1567" y="1064"/>
                </a:lnTo>
                <a:lnTo>
                  <a:pt x="1569" y="1061"/>
                </a:lnTo>
                <a:lnTo>
                  <a:pt x="1569" y="1061"/>
                </a:lnTo>
                <a:lnTo>
                  <a:pt x="1579" y="1058"/>
                </a:lnTo>
                <a:lnTo>
                  <a:pt x="1585" y="1055"/>
                </a:lnTo>
                <a:lnTo>
                  <a:pt x="1590" y="1052"/>
                </a:lnTo>
                <a:lnTo>
                  <a:pt x="1590" y="1052"/>
                </a:lnTo>
                <a:lnTo>
                  <a:pt x="1591" y="1046"/>
                </a:lnTo>
                <a:lnTo>
                  <a:pt x="1590" y="1033"/>
                </a:lnTo>
                <a:lnTo>
                  <a:pt x="1585" y="991"/>
                </a:lnTo>
                <a:lnTo>
                  <a:pt x="1581" y="942"/>
                </a:lnTo>
                <a:lnTo>
                  <a:pt x="1579" y="901"/>
                </a:lnTo>
                <a:lnTo>
                  <a:pt x="1579" y="901"/>
                </a:lnTo>
                <a:lnTo>
                  <a:pt x="1581" y="871"/>
                </a:lnTo>
                <a:lnTo>
                  <a:pt x="1582" y="844"/>
                </a:lnTo>
                <a:lnTo>
                  <a:pt x="1582" y="834"/>
                </a:lnTo>
                <a:lnTo>
                  <a:pt x="1582" y="825"/>
                </a:lnTo>
                <a:lnTo>
                  <a:pt x="1581" y="816"/>
                </a:lnTo>
                <a:lnTo>
                  <a:pt x="1576" y="810"/>
                </a:lnTo>
                <a:lnTo>
                  <a:pt x="1576" y="810"/>
                </a:lnTo>
                <a:lnTo>
                  <a:pt x="1572" y="806"/>
                </a:lnTo>
                <a:lnTo>
                  <a:pt x="1569" y="803"/>
                </a:lnTo>
                <a:lnTo>
                  <a:pt x="1561" y="800"/>
                </a:lnTo>
                <a:lnTo>
                  <a:pt x="1558" y="798"/>
                </a:lnTo>
                <a:lnTo>
                  <a:pt x="1552" y="794"/>
                </a:lnTo>
                <a:lnTo>
                  <a:pt x="1547" y="786"/>
                </a:lnTo>
                <a:lnTo>
                  <a:pt x="1538" y="774"/>
                </a:lnTo>
                <a:lnTo>
                  <a:pt x="1538" y="774"/>
                </a:lnTo>
                <a:lnTo>
                  <a:pt x="1529" y="760"/>
                </a:lnTo>
                <a:lnTo>
                  <a:pt x="1521" y="745"/>
                </a:lnTo>
                <a:lnTo>
                  <a:pt x="1515" y="728"/>
                </a:lnTo>
                <a:lnTo>
                  <a:pt x="1509" y="710"/>
                </a:lnTo>
                <a:lnTo>
                  <a:pt x="1505" y="691"/>
                </a:lnTo>
                <a:lnTo>
                  <a:pt x="1500" y="667"/>
                </a:lnTo>
                <a:lnTo>
                  <a:pt x="1499" y="641"/>
                </a:lnTo>
                <a:lnTo>
                  <a:pt x="1497" y="611"/>
                </a:lnTo>
                <a:lnTo>
                  <a:pt x="1497" y="611"/>
                </a:lnTo>
                <a:lnTo>
                  <a:pt x="1496" y="534"/>
                </a:lnTo>
                <a:lnTo>
                  <a:pt x="1494" y="510"/>
                </a:lnTo>
                <a:lnTo>
                  <a:pt x="1494" y="510"/>
                </a:lnTo>
                <a:lnTo>
                  <a:pt x="1493" y="501"/>
                </a:lnTo>
                <a:lnTo>
                  <a:pt x="1489" y="489"/>
                </a:lnTo>
                <a:lnTo>
                  <a:pt x="1475" y="458"/>
                </a:lnTo>
                <a:lnTo>
                  <a:pt x="1460" y="428"/>
                </a:lnTo>
                <a:lnTo>
                  <a:pt x="1456" y="416"/>
                </a:lnTo>
                <a:lnTo>
                  <a:pt x="1454" y="407"/>
                </a:lnTo>
                <a:lnTo>
                  <a:pt x="1454" y="407"/>
                </a:lnTo>
                <a:lnTo>
                  <a:pt x="1456" y="398"/>
                </a:lnTo>
                <a:lnTo>
                  <a:pt x="1462" y="385"/>
                </a:lnTo>
                <a:lnTo>
                  <a:pt x="1472" y="367"/>
                </a:lnTo>
                <a:lnTo>
                  <a:pt x="1486" y="346"/>
                </a:lnTo>
                <a:lnTo>
                  <a:pt x="1503" y="325"/>
                </a:lnTo>
                <a:lnTo>
                  <a:pt x="1524" y="303"/>
                </a:lnTo>
                <a:lnTo>
                  <a:pt x="1536" y="293"/>
                </a:lnTo>
                <a:lnTo>
                  <a:pt x="1549" y="284"/>
                </a:lnTo>
                <a:lnTo>
                  <a:pt x="1563" y="273"/>
                </a:lnTo>
                <a:lnTo>
                  <a:pt x="1576" y="265"/>
                </a:lnTo>
                <a:lnTo>
                  <a:pt x="1576" y="265"/>
                </a:lnTo>
                <a:lnTo>
                  <a:pt x="1590" y="257"/>
                </a:lnTo>
                <a:lnTo>
                  <a:pt x="1603" y="247"/>
                </a:lnTo>
                <a:lnTo>
                  <a:pt x="1615" y="236"/>
                </a:lnTo>
                <a:lnTo>
                  <a:pt x="1627" y="226"/>
                </a:lnTo>
                <a:lnTo>
                  <a:pt x="1648" y="202"/>
                </a:lnTo>
                <a:lnTo>
                  <a:pt x="1664" y="180"/>
                </a:lnTo>
                <a:lnTo>
                  <a:pt x="1677" y="156"/>
                </a:lnTo>
                <a:lnTo>
                  <a:pt x="1689" y="135"/>
                </a:lnTo>
                <a:lnTo>
                  <a:pt x="1697" y="116"/>
                </a:lnTo>
                <a:lnTo>
                  <a:pt x="1703" y="101"/>
                </a:lnTo>
                <a:lnTo>
                  <a:pt x="1703" y="101"/>
                </a:lnTo>
                <a:lnTo>
                  <a:pt x="1709" y="82"/>
                </a:lnTo>
                <a:lnTo>
                  <a:pt x="1712" y="67"/>
                </a:lnTo>
                <a:lnTo>
                  <a:pt x="1713" y="53"/>
                </a:lnTo>
                <a:lnTo>
                  <a:pt x="1713" y="37"/>
                </a:lnTo>
                <a:lnTo>
                  <a:pt x="1713" y="37"/>
                </a:lnTo>
                <a:lnTo>
                  <a:pt x="1710" y="27"/>
                </a:lnTo>
                <a:lnTo>
                  <a:pt x="1706" y="18"/>
                </a:lnTo>
                <a:lnTo>
                  <a:pt x="1700" y="10"/>
                </a:lnTo>
                <a:lnTo>
                  <a:pt x="1692" y="4"/>
                </a:lnTo>
                <a:lnTo>
                  <a:pt x="1685" y="1"/>
                </a:lnTo>
                <a:lnTo>
                  <a:pt x="1679" y="0"/>
                </a:lnTo>
                <a:lnTo>
                  <a:pt x="1674" y="1"/>
                </a:lnTo>
                <a:lnTo>
                  <a:pt x="1673" y="3"/>
                </a:lnTo>
                <a:lnTo>
                  <a:pt x="1673" y="4"/>
                </a:lnTo>
                <a:lnTo>
                  <a:pt x="1673" y="4"/>
                </a:lnTo>
                <a:lnTo>
                  <a:pt x="1676" y="18"/>
                </a:lnTo>
                <a:lnTo>
                  <a:pt x="1680" y="40"/>
                </a:lnTo>
                <a:lnTo>
                  <a:pt x="1682" y="52"/>
                </a:lnTo>
                <a:lnTo>
                  <a:pt x="1682" y="64"/>
                </a:lnTo>
                <a:lnTo>
                  <a:pt x="1679" y="77"/>
                </a:lnTo>
                <a:lnTo>
                  <a:pt x="1674" y="89"/>
                </a:lnTo>
                <a:lnTo>
                  <a:pt x="1674" y="89"/>
                </a:lnTo>
                <a:lnTo>
                  <a:pt x="1665" y="103"/>
                </a:lnTo>
                <a:lnTo>
                  <a:pt x="1652" y="122"/>
                </a:lnTo>
                <a:lnTo>
                  <a:pt x="1634" y="143"/>
                </a:lnTo>
                <a:lnTo>
                  <a:pt x="1615" y="163"/>
                </a:lnTo>
                <a:lnTo>
                  <a:pt x="1594" y="186"/>
                </a:lnTo>
                <a:lnTo>
                  <a:pt x="1573" y="205"/>
                </a:lnTo>
                <a:lnTo>
                  <a:pt x="1555" y="220"/>
                </a:lnTo>
                <a:lnTo>
                  <a:pt x="1539" y="232"/>
                </a:lnTo>
                <a:lnTo>
                  <a:pt x="1539" y="232"/>
                </a:lnTo>
                <a:lnTo>
                  <a:pt x="1511" y="247"/>
                </a:lnTo>
                <a:lnTo>
                  <a:pt x="1481" y="262"/>
                </a:lnTo>
                <a:lnTo>
                  <a:pt x="1456" y="276"/>
                </a:lnTo>
                <a:lnTo>
                  <a:pt x="1445" y="282"/>
                </a:lnTo>
                <a:lnTo>
                  <a:pt x="1438" y="290"/>
                </a:lnTo>
                <a:lnTo>
                  <a:pt x="1438" y="290"/>
                </a:lnTo>
                <a:lnTo>
                  <a:pt x="1435" y="296"/>
                </a:lnTo>
                <a:lnTo>
                  <a:pt x="1433" y="303"/>
                </a:lnTo>
                <a:lnTo>
                  <a:pt x="1432" y="309"/>
                </a:lnTo>
                <a:lnTo>
                  <a:pt x="1431" y="317"/>
                </a:lnTo>
                <a:lnTo>
                  <a:pt x="1426" y="321"/>
                </a:lnTo>
                <a:lnTo>
                  <a:pt x="1419" y="325"/>
                </a:lnTo>
                <a:lnTo>
                  <a:pt x="1405" y="328"/>
                </a:lnTo>
                <a:lnTo>
                  <a:pt x="1387" y="330"/>
                </a:lnTo>
                <a:lnTo>
                  <a:pt x="1387" y="330"/>
                </a:lnTo>
                <a:lnTo>
                  <a:pt x="1365" y="328"/>
                </a:lnTo>
                <a:lnTo>
                  <a:pt x="1344" y="327"/>
                </a:lnTo>
                <a:lnTo>
                  <a:pt x="1306" y="320"/>
                </a:lnTo>
                <a:lnTo>
                  <a:pt x="1268" y="312"/>
                </a:lnTo>
                <a:lnTo>
                  <a:pt x="1248" y="309"/>
                </a:lnTo>
                <a:lnTo>
                  <a:pt x="1227" y="309"/>
                </a:lnTo>
                <a:lnTo>
                  <a:pt x="1227" y="309"/>
                </a:lnTo>
                <a:lnTo>
                  <a:pt x="1197" y="311"/>
                </a:lnTo>
                <a:lnTo>
                  <a:pt x="1154" y="312"/>
                </a:lnTo>
                <a:lnTo>
                  <a:pt x="1045" y="321"/>
                </a:lnTo>
                <a:lnTo>
                  <a:pt x="937" y="328"/>
                </a:lnTo>
                <a:lnTo>
                  <a:pt x="892" y="331"/>
                </a:lnTo>
                <a:lnTo>
                  <a:pt x="859" y="333"/>
                </a:lnTo>
                <a:lnTo>
                  <a:pt x="859" y="333"/>
                </a:lnTo>
                <a:lnTo>
                  <a:pt x="839" y="333"/>
                </a:lnTo>
                <a:lnTo>
                  <a:pt x="824" y="334"/>
                </a:lnTo>
                <a:lnTo>
                  <a:pt x="810" y="336"/>
                </a:lnTo>
                <a:lnTo>
                  <a:pt x="797" y="337"/>
                </a:lnTo>
                <a:lnTo>
                  <a:pt x="779" y="336"/>
                </a:lnTo>
                <a:lnTo>
                  <a:pt x="754" y="333"/>
                </a:lnTo>
                <a:lnTo>
                  <a:pt x="720" y="327"/>
                </a:lnTo>
                <a:lnTo>
                  <a:pt x="674" y="317"/>
                </a:lnTo>
                <a:lnTo>
                  <a:pt x="674" y="317"/>
                </a:lnTo>
                <a:lnTo>
                  <a:pt x="622" y="305"/>
                </a:lnTo>
                <a:lnTo>
                  <a:pt x="572" y="294"/>
                </a:lnTo>
                <a:lnTo>
                  <a:pt x="489" y="279"/>
                </a:lnTo>
                <a:lnTo>
                  <a:pt x="397" y="265"/>
                </a:lnTo>
                <a:lnTo>
                  <a:pt x="397" y="265"/>
                </a:lnTo>
                <a:lnTo>
                  <a:pt x="375" y="263"/>
                </a:lnTo>
                <a:lnTo>
                  <a:pt x="348" y="262"/>
                </a:lnTo>
                <a:lnTo>
                  <a:pt x="315" y="263"/>
                </a:lnTo>
                <a:lnTo>
                  <a:pt x="315" y="263"/>
                </a:lnTo>
                <a:lnTo>
                  <a:pt x="318" y="256"/>
                </a:lnTo>
                <a:lnTo>
                  <a:pt x="321" y="248"/>
                </a:lnTo>
                <a:lnTo>
                  <a:pt x="323" y="241"/>
                </a:lnTo>
                <a:lnTo>
                  <a:pt x="324" y="230"/>
                </a:lnTo>
                <a:lnTo>
                  <a:pt x="321" y="221"/>
                </a:lnTo>
                <a:lnTo>
                  <a:pt x="318" y="217"/>
                </a:lnTo>
                <a:lnTo>
                  <a:pt x="314" y="213"/>
                </a:lnTo>
                <a:lnTo>
                  <a:pt x="309" y="208"/>
                </a:lnTo>
                <a:lnTo>
                  <a:pt x="303" y="205"/>
                </a:lnTo>
                <a:lnTo>
                  <a:pt x="303" y="205"/>
                </a:lnTo>
                <a:lnTo>
                  <a:pt x="296" y="202"/>
                </a:lnTo>
                <a:lnTo>
                  <a:pt x="290" y="201"/>
                </a:lnTo>
                <a:lnTo>
                  <a:pt x="282" y="202"/>
                </a:lnTo>
                <a:lnTo>
                  <a:pt x="277" y="204"/>
                </a:lnTo>
                <a:lnTo>
                  <a:pt x="272" y="207"/>
                </a:lnTo>
                <a:lnTo>
                  <a:pt x="266" y="210"/>
                </a:lnTo>
                <a:lnTo>
                  <a:pt x="256" y="220"/>
                </a:lnTo>
                <a:lnTo>
                  <a:pt x="248" y="232"/>
                </a:lnTo>
                <a:lnTo>
                  <a:pt x="239" y="245"/>
                </a:lnTo>
                <a:lnTo>
                  <a:pt x="227" y="268"/>
                </a:lnTo>
                <a:lnTo>
                  <a:pt x="227" y="268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5" name="Freeform 20">
            <a:extLst>
              <a:ext uri="{FF2B5EF4-FFF2-40B4-BE49-F238E27FC236}">
                <a16:creationId xmlns:a16="http://schemas.microsoft.com/office/drawing/2014/main" id="{FDA079D5-F9A1-4440-AA95-2C76A9B6D6B2}"/>
              </a:ext>
            </a:extLst>
          </p:cNvPr>
          <p:cNvSpPr>
            <a:spLocks/>
          </p:cNvSpPr>
          <p:nvPr/>
        </p:nvSpPr>
        <p:spPr bwMode="auto">
          <a:xfrm>
            <a:off x="3622675" y="4437584"/>
            <a:ext cx="2719388" cy="1646773"/>
          </a:xfrm>
          <a:custGeom>
            <a:avLst/>
            <a:gdLst>
              <a:gd name="T0" fmla="*/ 1382 w 1904"/>
              <a:gd name="T1" fmla="*/ 138 h 1153"/>
              <a:gd name="T2" fmla="*/ 1157 w 1904"/>
              <a:gd name="T3" fmla="*/ 177 h 1153"/>
              <a:gd name="T4" fmla="*/ 684 w 1904"/>
              <a:gd name="T5" fmla="*/ 144 h 1153"/>
              <a:gd name="T6" fmla="*/ 476 w 1904"/>
              <a:gd name="T7" fmla="*/ 204 h 1153"/>
              <a:gd name="T8" fmla="*/ 330 w 1904"/>
              <a:gd name="T9" fmla="*/ 343 h 1153"/>
              <a:gd name="T10" fmla="*/ 259 w 1904"/>
              <a:gd name="T11" fmla="*/ 594 h 1153"/>
              <a:gd name="T12" fmla="*/ 137 w 1904"/>
              <a:gd name="T13" fmla="*/ 718 h 1153"/>
              <a:gd name="T14" fmla="*/ 49 w 1904"/>
              <a:gd name="T15" fmla="*/ 676 h 1153"/>
              <a:gd name="T16" fmla="*/ 70 w 1904"/>
              <a:gd name="T17" fmla="*/ 632 h 1153"/>
              <a:gd name="T18" fmla="*/ 9 w 1904"/>
              <a:gd name="T19" fmla="*/ 657 h 1153"/>
              <a:gd name="T20" fmla="*/ 9 w 1904"/>
              <a:gd name="T21" fmla="*/ 725 h 1153"/>
              <a:gd name="T22" fmla="*/ 125 w 1904"/>
              <a:gd name="T23" fmla="*/ 753 h 1153"/>
              <a:gd name="T24" fmla="*/ 284 w 1904"/>
              <a:gd name="T25" fmla="*/ 690 h 1153"/>
              <a:gd name="T26" fmla="*/ 363 w 1904"/>
              <a:gd name="T27" fmla="*/ 476 h 1153"/>
              <a:gd name="T28" fmla="*/ 396 w 1904"/>
              <a:gd name="T29" fmla="*/ 382 h 1153"/>
              <a:gd name="T30" fmla="*/ 472 w 1904"/>
              <a:gd name="T31" fmla="*/ 664 h 1153"/>
              <a:gd name="T32" fmla="*/ 437 w 1904"/>
              <a:gd name="T33" fmla="*/ 844 h 1153"/>
              <a:gd name="T34" fmla="*/ 426 w 1904"/>
              <a:gd name="T35" fmla="*/ 950 h 1153"/>
              <a:gd name="T36" fmla="*/ 492 w 1904"/>
              <a:gd name="T37" fmla="*/ 1112 h 1153"/>
              <a:gd name="T38" fmla="*/ 559 w 1904"/>
              <a:gd name="T39" fmla="*/ 1153 h 1153"/>
              <a:gd name="T40" fmla="*/ 664 w 1904"/>
              <a:gd name="T41" fmla="*/ 1140 h 1153"/>
              <a:gd name="T42" fmla="*/ 693 w 1904"/>
              <a:gd name="T43" fmla="*/ 1092 h 1153"/>
              <a:gd name="T44" fmla="*/ 671 w 1904"/>
              <a:gd name="T45" fmla="*/ 1054 h 1153"/>
              <a:gd name="T46" fmla="*/ 588 w 1904"/>
              <a:gd name="T47" fmla="*/ 1049 h 1153"/>
              <a:gd name="T48" fmla="*/ 549 w 1904"/>
              <a:gd name="T49" fmla="*/ 950 h 1153"/>
              <a:gd name="T50" fmla="*/ 659 w 1904"/>
              <a:gd name="T51" fmla="*/ 764 h 1153"/>
              <a:gd name="T52" fmla="*/ 818 w 1904"/>
              <a:gd name="T53" fmla="*/ 596 h 1153"/>
              <a:gd name="T54" fmla="*/ 845 w 1904"/>
              <a:gd name="T55" fmla="*/ 618 h 1153"/>
              <a:gd name="T56" fmla="*/ 869 w 1904"/>
              <a:gd name="T57" fmla="*/ 636 h 1153"/>
              <a:gd name="T58" fmla="*/ 943 w 1904"/>
              <a:gd name="T59" fmla="*/ 660 h 1153"/>
              <a:gd name="T60" fmla="*/ 964 w 1904"/>
              <a:gd name="T61" fmla="*/ 676 h 1153"/>
              <a:gd name="T62" fmla="*/ 1017 w 1904"/>
              <a:gd name="T63" fmla="*/ 678 h 1153"/>
              <a:gd name="T64" fmla="*/ 1041 w 1904"/>
              <a:gd name="T65" fmla="*/ 690 h 1153"/>
              <a:gd name="T66" fmla="*/ 1101 w 1904"/>
              <a:gd name="T67" fmla="*/ 698 h 1153"/>
              <a:gd name="T68" fmla="*/ 1165 w 1904"/>
              <a:gd name="T69" fmla="*/ 698 h 1153"/>
              <a:gd name="T70" fmla="*/ 1200 w 1904"/>
              <a:gd name="T71" fmla="*/ 709 h 1153"/>
              <a:gd name="T72" fmla="*/ 1249 w 1904"/>
              <a:gd name="T73" fmla="*/ 697 h 1153"/>
              <a:gd name="T74" fmla="*/ 1357 w 1904"/>
              <a:gd name="T75" fmla="*/ 840 h 1153"/>
              <a:gd name="T76" fmla="*/ 1432 w 1904"/>
              <a:gd name="T77" fmla="*/ 1060 h 1153"/>
              <a:gd name="T78" fmla="*/ 1471 w 1904"/>
              <a:gd name="T79" fmla="*/ 1125 h 1153"/>
              <a:gd name="T80" fmla="*/ 1562 w 1904"/>
              <a:gd name="T81" fmla="*/ 1134 h 1153"/>
              <a:gd name="T82" fmla="*/ 1618 w 1904"/>
              <a:gd name="T83" fmla="*/ 1097 h 1153"/>
              <a:gd name="T84" fmla="*/ 1581 w 1904"/>
              <a:gd name="T85" fmla="*/ 1051 h 1153"/>
              <a:gd name="T86" fmla="*/ 1522 w 1904"/>
              <a:gd name="T87" fmla="*/ 981 h 1153"/>
              <a:gd name="T88" fmla="*/ 1565 w 1904"/>
              <a:gd name="T89" fmla="*/ 673 h 1153"/>
              <a:gd name="T90" fmla="*/ 1621 w 1904"/>
              <a:gd name="T91" fmla="*/ 480 h 1153"/>
              <a:gd name="T92" fmla="*/ 1657 w 1904"/>
              <a:gd name="T93" fmla="*/ 391 h 1153"/>
              <a:gd name="T94" fmla="*/ 1739 w 1904"/>
              <a:gd name="T95" fmla="*/ 441 h 1153"/>
              <a:gd name="T96" fmla="*/ 1791 w 1904"/>
              <a:gd name="T97" fmla="*/ 407 h 1153"/>
              <a:gd name="T98" fmla="*/ 1801 w 1904"/>
              <a:gd name="T99" fmla="*/ 333 h 1153"/>
              <a:gd name="T100" fmla="*/ 1861 w 1904"/>
              <a:gd name="T101" fmla="*/ 339 h 1153"/>
              <a:gd name="T102" fmla="*/ 1889 w 1904"/>
              <a:gd name="T103" fmla="*/ 257 h 1153"/>
              <a:gd name="T104" fmla="*/ 1898 w 1904"/>
              <a:gd name="T105" fmla="*/ 201 h 1153"/>
              <a:gd name="T106" fmla="*/ 1873 w 1904"/>
              <a:gd name="T107" fmla="*/ 131 h 1153"/>
              <a:gd name="T108" fmla="*/ 1879 w 1904"/>
              <a:gd name="T109" fmla="*/ 12 h 1153"/>
              <a:gd name="T110" fmla="*/ 1821 w 1904"/>
              <a:gd name="T111" fmla="*/ 18 h 1153"/>
              <a:gd name="T112" fmla="*/ 1727 w 1904"/>
              <a:gd name="T113" fmla="*/ 28 h 1153"/>
              <a:gd name="T114" fmla="*/ 1617 w 1904"/>
              <a:gd name="T115" fmla="*/ 25 h 1153"/>
              <a:gd name="T116" fmla="*/ 1553 w 1904"/>
              <a:gd name="T117" fmla="*/ 15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04" h="1153">
                <a:moveTo>
                  <a:pt x="1550" y="67"/>
                </a:moveTo>
                <a:lnTo>
                  <a:pt x="1550" y="67"/>
                </a:lnTo>
                <a:lnTo>
                  <a:pt x="1531" y="76"/>
                </a:lnTo>
                <a:lnTo>
                  <a:pt x="1483" y="101"/>
                </a:lnTo>
                <a:lnTo>
                  <a:pt x="1483" y="101"/>
                </a:lnTo>
                <a:lnTo>
                  <a:pt x="1455" y="116"/>
                </a:lnTo>
                <a:lnTo>
                  <a:pt x="1438" y="122"/>
                </a:lnTo>
                <a:lnTo>
                  <a:pt x="1422" y="128"/>
                </a:lnTo>
                <a:lnTo>
                  <a:pt x="1382" y="138"/>
                </a:lnTo>
                <a:lnTo>
                  <a:pt x="1328" y="150"/>
                </a:lnTo>
                <a:lnTo>
                  <a:pt x="1328" y="150"/>
                </a:lnTo>
                <a:lnTo>
                  <a:pt x="1278" y="160"/>
                </a:lnTo>
                <a:lnTo>
                  <a:pt x="1243" y="169"/>
                </a:lnTo>
                <a:lnTo>
                  <a:pt x="1226" y="172"/>
                </a:lnTo>
                <a:lnTo>
                  <a:pt x="1208" y="174"/>
                </a:lnTo>
                <a:lnTo>
                  <a:pt x="1186" y="175"/>
                </a:lnTo>
                <a:lnTo>
                  <a:pt x="1157" y="177"/>
                </a:lnTo>
                <a:lnTo>
                  <a:pt x="1157" y="177"/>
                </a:lnTo>
                <a:lnTo>
                  <a:pt x="1093" y="175"/>
                </a:lnTo>
                <a:lnTo>
                  <a:pt x="1022" y="171"/>
                </a:lnTo>
                <a:lnTo>
                  <a:pt x="942" y="165"/>
                </a:lnTo>
                <a:lnTo>
                  <a:pt x="846" y="153"/>
                </a:lnTo>
                <a:lnTo>
                  <a:pt x="846" y="153"/>
                </a:lnTo>
                <a:lnTo>
                  <a:pt x="797" y="147"/>
                </a:lnTo>
                <a:lnTo>
                  <a:pt x="756" y="144"/>
                </a:lnTo>
                <a:lnTo>
                  <a:pt x="719" y="144"/>
                </a:lnTo>
                <a:lnTo>
                  <a:pt x="684" y="144"/>
                </a:lnTo>
                <a:lnTo>
                  <a:pt x="656" y="147"/>
                </a:lnTo>
                <a:lnTo>
                  <a:pt x="628" y="152"/>
                </a:lnTo>
                <a:lnTo>
                  <a:pt x="603" y="156"/>
                </a:lnTo>
                <a:lnTo>
                  <a:pt x="577" y="162"/>
                </a:lnTo>
                <a:lnTo>
                  <a:pt x="577" y="162"/>
                </a:lnTo>
                <a:lnTo>
                  <a:pt x="552" y="169"/>
                </a:lnTo>
                <a:lnTo>
                  <a:pt x="527" y="178"/>
                </a:lnTo>
                <a:lnTo>
                  <a:pt x="501" y="190"/>
                </a:lnTo>
                <a:lnTo>
                  <a:pt x="476" y="204"/>
                </a:lnTo>
                <a:lnTo>
                  <a:pt x="454" y="218"/>
                </a:lnTo>
                <a:lnTo>
                  <a:pt x="433" y="232"/>
                </a:lnTo>
                <a:lnTo>
                  <a:pt x="415" y="247"/>
                </a:lnTo>
                <a:lnTo>
                  <a:pt x="400" y="262"/>
                </a:lnTo>
                <a:lnTo>
                  <a:pt x="400" y="262"/>
                </a:lnTo>
                <a:lnTo>
                  <a:pt x="374" y="290"/>
                </a:lnTo>
                <a:lnTo>
                  <a:pt x="359" y="308"/>
                </a:lnTo>
                <a:lnTo>
                  <a:pt x="344" y="324"/>
                </a:lnTo>
                <a:lnTo>
                  <a:pt x="330" y="343"/>
                </a:lnTo>
                <a:lnTo>
                  <a:pt x="319" y="363"/>
                </a:lnTo>
                <a:lnTo>
                  <a:pt x="310" y="383"/>
                </a:lnTo>
                <a:lnTo>
                  <a:pt x="307" y="395"/>
                </a:lnTo>
                <a:lnTo>
                  <a:pt x="304" y="406"/>
                </a:lnTo>
                <a:lnTo>
                  <a:pt x="304" y="406"/>
                </a:lnTo>
                <a:lnTo>
                  <a:pt x="295" y="461"/>
                </a:lnTo>
                <a:lnTo>
                  <a:pt x="278" y="528"/>
                </a:lnTo>
                <a:lnTo>
                  <a:pt x="269" y="562"/>
                </a:lnTo>
                <a:lnTo>
                  <a:pt x="259" y="594"/>
                </a:lnTo>
                <a:lnTo>
                  <a:pt x="249" y="623"/>
                </a:lnTo>
                <a:lnTo>
                  <a:pt x="237" y="646"/>
                </a:lnTo>
                <a:lnTo>
                  <a:pt x="237" y="646"/>
                </a:lnTo>
                <a:lnTo>
                  <a:pt x="223" y="666"/>
                </a:lnTo>
                <a:lnTo>
                  <a:pt x="208" y="682"/>
                </a:lnTo>
                <a:lnTo>
                  <a:pt x="192" y="696"/>
                </a:lnTo>
                <a:lnTo>
                  <a:pt x="174" y="706"/>
                </a:lnTo>
                <a:lnTo>
                  <a:pt x="156" y="713"/>
                </a:lnTo>
                <a:lnTo>
                  <a:pt x="137" y="718"/>
                </a:lnTo>
                <a:lnTo>
                  <a:pt x="116" y="718"/>
                </a:lnTo>
                <a:lnTo>
                  <a:pt x="95" y="715"/>
                </a:lnTo>
                <a:lnTo>
                  <a:pt x="95" y="715"/>
                </a:lnTo>
                <a:lnTo>
                  <a:pt x="78" y="710"/>
                </a:lnTo>
                <a:lnTo>
                  <a:pt x="64" y="704"/>
                </a:lnTo>
                <a:lnTo>
                  <a:pt x="55" y="697"/>
                </a:lnTo>
                <a:lnTo>
                  <a:pt x="49" y="690"/>
                </a:lnTo>
                <a:lnTo>
                  <a:pt x="48" y="682"/>
                </a:lnTo>
                <a:lnTo>
                  <a:pt x="49" y="676"/>
                </a:lnTo>
                <a:lnTo>
                  <a:pt x="54" y="670"/>
                </a:lnTo>
                <a:lnTo>
                  <a:pt x="60" y="666"/>
                </a:lnTo>
                <a:lnTo>
                  <a:pt x="60" y="666"/>
                </a:lnTo>
                <a:lnTo>
                  <a:pt x="66" y="661"/>
                </a:lnTo>
                <a:lnTo>
                  <a:pt x="72" y="655"/>
                </a:lnTo>
                <a:lnTo>
                  <a:pt x="75" y="649"/>
                </a:lnTo>
                <a:lnTo>
                  <a:pt x="75" y="644"/>
                </a:lnTo>
                <a:lnTo>
                  <a:pt x="75" y="638"/>
                </a:lnTo>
                <a:lnTo>
                  <a:pt x="70" y="632"/>
                </a:lnTo>
                <a:lnTo>
                  <a:pt x="66" y="627"/>
                </a:lnTo>
                <a:lnTo>
                  <a:pt x="58" y="624"/>
                </a:lnTo>
                <a:lnTo>
                  <a:pt x="58" y="624"/>
                </a:lnTo>
                <a:lnTo>
                  <a:pt x="54" y="624"/>
                </a:lnTo>
                <a:lnTo>
                  <a:pt x="48" y="624"/>
                </a:lnTo>
                <a:lnTo>
                  <a:pt x="39" y="629"/>
                </a:lnTo>
                <a:lnTo>
                  <a:pt x="29" y="636"/>
                </a:lnTo>
                <a:lnTo>
                  <a:pt x="18" y="645"/>
                </a:lnTo>
                <a:lnTo>
                  <a:pt x="9" y="657"/>
                </a:lnTo>
                <a:lnTo>
                  <a:pt x="3" y="672"/>
                </a:lnTo>
                <a:lnTo>
                  <a:pt x="2" y="679"/>
                </a:lnTo>
                <a:lnTo>
                  <a:pt x="0" y="687"/>
                </a:lnTo>
                <a:lnTo>
                  <a:pt x="0" y="696"/>
                </a:lnTo>
                <a:lnTo>
                  <a:pt x="2" y="703"/>
                </a:lnTo>
                <a:lnTo>
                  <a:pt x="2" y="703"/>
                </a:lnTo>
                <a:lnTo>
                  <a:pt x="3" y="712"/>
                </a:lnTo>
                <a:lnTo>
                  <a:pt x="6" y="718"/>
                </a:lnTo>
                <a:lnTo>
                  <a:pt x="9" y="725"/>
                </a:lnTo>
                <a:lnTo>
                  <a:pt x="15" y="731"/>
                </a:lnTo>
                <a:lnTo>
                  <a:pt x="20" y="736"/>
                </a:lnTo>
                <a:lnTo>
                  <a:pt x="27" y="742"/>
                </a:lnTo>
                <a:lnTo>
                  <a:pt x="42" y="749"/>
                </a:lnTo>
                <a:lnTo>
                  <a:pt x="60" y="753"/>
                </a:lnTo>
                <a:lnTo>
                  <a:pt x="79" y="756"/>
                </a:lnTo>
                <a:lnTo>
                  <a:pt x="101" y="756"/>
                </a:lnTo>
                <a:lnTo>
                  <a:pt x="125" y="753"/>
                </a:lnTo>
                <a:lnTo>
                  <a:pt x="125" y="753"/>
                </a:lnTo>
                <a:lnTo>
                  <a:pt x="149" y="751"/>
                </a:lnTo>
                <a:lnTo>
                  <a:pt x="171" y="746"/>
                </a:lnTo>
                <a:lnTo>
                  <a:pt x="194" y="740"/>
                </a:lnTo>
                <a:lnTo>
                  <a:pt x="213" y="733"/>
                </a:lnTo>
                <a:lnTo>
                  <a:pt x="232" y="725"/>
                </a:lnTo>
                <a:lnTo>
                  <a:pt x="250" y="715"/>
                </a:lnTo>
                <a:lnTo>
                  <a:pt x="268" y="703"/>
                </a:lnTo>
                <a:lnTo>
                  <a:pt x="284" y="690"/>
                </a:lnTo>
                <a:lnTo>
                  <a:pt x="284" y="690"/>
                </a:lnTo>
                <a:lnTo>
                  <a:pt x="293" y="681"/>
                </a:lnTo>
                <a:lnTo>
                  <a:pt x="301" y="669"/>
                </a:lnTo>
                <a:lnTo>
                  <a:pt x="308" y="655"/>
                </a:lnTo>
                <a:lnTo>
                  <a:pt x="316" y="641"/>
                </a:lnTo>
                <a:lnTo>
                  <a:pt x="329" y="606"/>
                </a:lnTo>
                <a:lnTo>
                  <a:pt x="341" y="571"/>
                </a:lnTo>
                <a:lnTo>
                  <a:pt x="351" y="535"/>
                </a:lnTo>
                <a:lnTo>
                  <a:pt x="359" y="502"/>
                </a:lnTo>
                <a:lnTo>
                  <a:pt x="363" y="476"/>
                </a:lnTo>
                <a:lnTo>
                  <a:pt x="365" y="459"/>
                </a:lnTo>
                <a:lnTo>
                  <a:pt x="365" y="459"/>
                </a:lnTo>
                <a:lnTo>
                  <a:pt x="366" y="449"/>
                </a:lnTo>
                <a:lnTo>
                  <a:pt x="371" y="437"/>
                </a:lnTo>
                <a:lnTo>
                  <a:pt x="375" y="424"/>
                </a:lnTo>
                <a:lnTo>
                  <a:pt x="381" y="412"/>
                </a:lnTo>
                <a:lnTo>
                  <a:pt x="391" y="391"/>
                </a:lnTo>
                <a:lnTo>
                  <a:pt x="396" y="382"/>
                </a:lnTo>
                <a:lnTo>
                  <a:pt x="396" y="382"/>
                </a:lnTo>
                <a:lnTo>
                  <a:pt x="417" y="438"/>
                </a:lnTo>
                <a:lnTo>
                  <a:pt x="446" y="526"/>
                </a:lnTo>
                <a:lnTo>
                  <a:pt x="446" y="526"/>
                </a:lnTo>
                <a:lnTo>
                  <a:pt x="457" y="556"/>
                </a:lnTo>
                <a:lnTo>
                  <a:pt x="466" y="587"/>
                </a:lnTo>
                <a:lnTo>
                  <a:pt x="469" y="603"/>
                </a:lnTo>
                <a:lnTo>
                  <a:pt x="472" y="621"/>
                </a:lnTo>
                <a:lnTo>
                  <a:pt x="472" y="642"/>
                </a:lnTo>
                <a:lnTo>
                  <a:pt x="472" y="664"/>
                </a:lnTo>
                <a:lnTo>
                  <a:pt x="472" y="664"/>
                </a:lnTo>
                <a:lnTo>
                  <a:pt x="469" y="709"/>
                </a:lnTo>
                <a:lnTo>
                  <a:pt x="466" y="748"/>
                </a:lnTo>
                <a:lnTo>
                  <a:pt x="464" y="765"/>
                </a:lnTo>
                <a:lnTo>
                  <a:pt x="460" y="782"/>
                </a:lnTo>
                <a:lnTo>
                  <a:pt x="455" y="798"/>
                </a:lnTo>
                <a:lnTo>
                  <a:pt x="451" y="814"/>
                </a:lnTo>
                <a:lnTo>
                  <a:pt x="451" y="814"/>
                </a:lnTo>
                <a:lnTo>
                  <a:pt x="437" y="844"/>
                </a:lnTo>
                <a:lnTo>
                  <a:pt x="427" y="868"/>
                </a:lnTo>
                <a:lnTo>
                  <a:pt x="423" y="880"/>
                </a:lnTo>
                <a:lnTo>
                  <a:pt x="420" y="890"/>
                </a:lnTo>
                <a:lnTo>
                  <a:pt x="417" y="904"/>
                </a:lnTo>
                <a:lnTo>
                  <a:pt x="417" y="917"/>
                </a:lnTo>
                <a:lnTo>
                  <a:pt x="417" y="917"/>
                </a:lnTo>
                <a:lnTo>
                  <a:pt x="417" y="924"/>
                </a:lnTo>
                <a:lnTo>
                  <a:pt x="420" y="932"/>
                </a:lnTo>
                <a:lnTo>
                  <a:pt x="426" y="950"/>
                </a:lnTo>
                <a:lnTo>
                  <a:pt x="435" y="968"/>
                </a:lnTo>
                <a:lnTo>
                  <a:pt x="445" y="987"/>
                </a:lnTo>
                <a:lnTo>
                  <a:pt x="469" y="1024"/>
                </a:lnTo>
                <a:lnTo>
                  <a:pt x="478" y="1042"/>
                </a:lnTo>
                <a:lnTo>
                  <a:pt x="484" y="1060"/>
                </a:lnTo>
                <a:lnTo>
                  <a:pt x="484" y="1060"/>
                </a:lnTo>
                <a:lnTo>
                  <a:pt x="488" y="1075"/>
                </a:lnTo>
                <a:lnTo>
                  <a:pt x="490" y="1088"/>
                </a:lnTo>
                <a:lnTo>
                  <a:pt x="492" y="1112"/>
                </a:lnTo>
                <a:lnTo>
                  <a:pt x="494" y="1121"/>
                </a:lnTo>
                <a:lnTo>
                  <a:pt x="497" y="1130"/>
                </a:lnTo>
                <a:lnTo>
                  <a:pt x="503" y="1138"/>
                </a:lnTo>
                <a:lnTo>
                  <a:pt x="512" y="1146"/>
                </a:lnTo>
                <a:lnTo>
                  <a:pt x="512" y="1146"/>
                </a:lnTo>
                <a:lnTo>
                  <a:pt x="516" y="1149"/>
                </a:lnTo>
                <a:lnTo>
                  <a:pt x="524" y="1150"/>
                </a:lnTo>
                <a:lnTo>
                  <a:pt x="540" y="1153"/>
                </a:lnTo>
                <a:lnTo>
                  <a:pt x="559" y="1153"/>
                </a:lnTo>
                <a:lnTo>
                  <a:pt x="577" y="1150"/>
                </a:lnTo>
                <a:lnTo>
                  <a:pt x="613" y="1144"/>
                </a:lnTo>
                <a:lnTo>
                  <a:pt x="632" y="1141"/>
                </a:lnTo>
                <a:lnTo>
                  <a:pt x="632" y="1141"/>
                </a:lnTo>
                <a:lnTo>
                  <a:pt x="641" y="1143"/>
                </a:lnTo>
                <a:lnTo>
                  <a:pt x="650" y="1144"/>
                </a:lnTo>
                <a:lnTo>
                  <a:pt x="658" y="1144"/>
                </a:lnTo>
                <a:lnTo>
                  <a:pt x="661" y="1143"/>
                </a:lnTo>
                <a:lnTo>
                  <a:pt x="664" y="1140"/>
                </a:lnTo>
                <a:lnTo>
                  <a:pt x="664" y="1140"/>
                </a:lnTo>
                <a:lnTo>
                  <a:pt x="668" y="1131"/>
                </a:lnTo>
                <a:lnTo>
                  <a:pt x="669" y="1122"/>
                </a:lnTo>
                <a:lnTo>
                  <a:pt x="672" y="1110"/>
                </a:lnTo>
                <a:lnTo>
                  <a:pt x="672" y="1110"/>
                </a:lnTo>
                <a:lnTo>
                  <a:pt x="678" y="1107"/>
                </a:lnTo>
                <a:lnTo>
                  <a:pt x="684" y="1103"/>
                </a:lnTo>
                <a:lnTo>
                  <a:pt x="689" y="1098"/>
                </a:lnTo>
                <a:lnTo>
                  <a:pt x="693" y="1092"/>
                </a:lnTo>
                <a:lnTo>
                  <a:pt x="695" y="1083"/>
                </a:lnTo>
                <a:lnTo>
                  <a:pt x="695" y="1079"/>
                </a:lnTo>
                <a:lnTo>
                  <a:pt x="693" y="1075"/>
                </a:lnTo>
                <a:lnTo>
                  <a:pt x="692" y="1070"/>
                </a:lnTo>
                <a:lnTo>
                  <a:pt x="687" y="1064"/>
                </a:lnTo>
                <a:lnTo>
                  <a:pt x="687" y="1064"/>
                </a:lnTo>
                <a:lnTo>
                  <a:pt x="683" y="1060"/>
                </a:lnTo>
                <a:lnTo>
                  <a:pt x="677" y="1055"/>
                </a:lnTo>
                <a:lnTo>
                  <a:pt x="671" y="1054"/>
                </a:lnTo>
                <a:lnTo>
                  <a:pt x="665" y="1052"/>
                </a:lnTo>
                <a:lnTo>
                  <a:pt x="650" y="1051"/>
                </a:lnTo>
                <a:lnTo>
                  <a:pt x="637" y="1052"/>
                </a:lnTo>
                <a:lnTo>
                  <a:pt x="610" y="1057"/>
                </a:lnTo>
                <a:lnTo>
                  <a:pt x="600" y="1057"/>
                </a:lnTo>
                <a:lnTo>
                  <a:pt x="597" y="1057"/>
                </a:lnTo>
                <a:lnTo>
                  <a:pt x="594" y="1055"/>
                </a:lnTo>
                <a:lnTo>
                  <a:pt x="594" y="1055"/>
                </a:lnTo>
                <a:lnTo>
                  <a:pt x="588" y="1049"/>
                </a:lnTo>
                <a:lnTo>
                  <a:pt x="582" y="1040"/>
                </a:lnTo>
                <a:lnTo>
                  <a:pt x="574" y="1028"/>
                </a:lnTo>
                <a:lnTo>
                  <a:pt x="567" y="1015"/>
                </a:lnTo>
                <a:lnTo>
                  <a:pt x="559" y="1002"/>
                </a:lnTo>
                <a:lnTo>
                  <a:pt x="555" y="987"/>
                </a:lnTo>
                <a:lnTo>
                  <a:pt x="550" y="972"/>
                </a:lnTo>
                <a:lnTo>
                  <a:pt x="549" y="957"/>
                </a:lnTo>
                <a:lnTo>
                  <a:pt x="549" y="957"/>
                </a:lnTo>
                <a:lnTo>
                  <a:pt x="549" y="950"/>
                </a:lnTo>
                <a:lnTo>
                  <a:pt x="552" y="942"/>
                </a:lnTo>
                <a:lnTo>
                  <a:pt x="558" y="923"/>
                </a:lnTo>
                <a:lnTo>
                  <a:pt x="567" y="902"/>
                </a:lnTo>
                <a:lnTo>
                  <a:pt x="576" y="881"/>
                </a:lnTo>
                <a:lnTo>
                  <a:pt x="597" y="846"/>
                </a:lnTo>
                <a:lnTo>
                  <a:pt x="607" y="828"/>
                </a:lnTo>
                <a:lnTo>
                  <a:pt x="607" y="828"/>
                </a:lnTo>
                <a:lnTo>
                  <a:pt x="625" y="806"/>
                </a:lnTo>
                <a:lnTo>
                  <a:pt x="659" y="764"/>
                </a:lnTo>
                <a:lnTo>
                  <a:pt x="699" y="716"/>
                </a:lnTo>
                <a:lnTo>
                  <a:pt x="717" y="693"/>
                </a:lnTo>
                <a:lnTo>
                  <a:pt x="730" y="675"/>
                </a:lnTo>
                <a:lnTo>
                  <a:pt x="730" y="675"/>
                </a:lnTo>
                <a:lnTo>
                  <a:pt x="754" y="639"/>
                </a:lnTo>
                <a:lnTo>
                  <a:pt x="780" y="606"/>
                </a:lnTo>
                <a:lnTo>
                  <a:pt x="806" y="571"/>
                </a:lnTo>
                <a:lnTo>
                  <a:pt x="806" y="603"/>
                </a:lnTo>
                <a:lnTo>
                  <a:pt x="818" y="596"/>
                </a:lnTo>
                <a:lnTo>
                  <a:pt x="818" y="596"/>
                </a:lnTo>
                <a:lnTo>
                  <a:pt x="826" y="609"/>
                </a:lnTo>
                <a:lnTo>
                  <a:pt x="830" y="618"/>
                </a:lnTo>
                <a:lnTo>
                  <a:pt x="833" y="620"/>
                </a:lnTo>
                <a:lnTo>
                  <a:pt x="835" y="621"/>
                </a:lnTo>
                <a:lnTo>
                  <a:pt x="835" y="621"/>
                </a:lnTo>
                <a:lnTo>
                  <a:pt x="840" y="618"/>
                </a:lnTo>
                <a:lnTo>
                  <a:pt x="843" y="617"/>
                </a:lnTo>
                <a:lnTo>
                  <a:pt x="845" y="618"/>
                </a:lnTo>
                <a:lnTo>
                  <a:pt x="845" y="618"/>
                </a:lnTo>
                <a:lnTo>
                  <a:pt x="849" y="633"/>
                </a:lnTo>
                <a:lnTo>
                  <a:pt x="854" y="639"/>
                </a:lnTo>
                <a:lnTo>
                  <a:pt x="855" y="641"/>
                </a:lnTo>
                <a:lnTo>
                  <a:pt x="857" y="641"/>
                </a:lnTo>
                <a:lnTo>
                  <a:pt x="857" y="641"/>
                </a:lnTo>
                <a:lnTo>
                  <a:pt x="867" y="632"/>
                </a:lnTo>
                <a:lnTo>
                  <a:pt x="867" y="632"/>
                </a:lnTo>
                <a:lnTo>
                  <a:pt x="869" y="636"/>
                </a:lnTo>
                <a:lnTo>
                  <a:pt x="873" y="646"/>
                </a:lnTo>
                <a:lnTo>
                  <a:pt x="876" y="651"/>
                </a:lnTo>
                <a:lnTo>
                  <a:pt x="879" y="655"/>
                </a:lnTo>
                <a:lnTo>
                  <a:pt x="884" y="657"/>
                </a:lnTo>
                <a:lnTo>
                  <a:pt x="888" y="657"/>
                </a:lnTo>
                <a:lnTo>
                  <a:pt x="888" y="657"/>
                </a:lnTo>
                <a:lnTo>
                  <a:pt x="910" y="648"/>
                </a:lnTo>
                <a:lnTo>
                  <a:pt x="915" y="663"/>
                </a:lnTo>
                <a:lnTo>
                  <a:pt x="943" y="660"/>
                </a:lnTo>
                <a:lnTo>
                  <a:pt x="943" y="660"/>
                </a:lnTo>
                <a:lnTo>
                  <a:pt x="946" y="666"/>
                </a:lnTo>
                <a:lnTo>
                  <a:pt x="949" y="670"/>
                </a:lnTo>
                <a:lnTo>
                  <a:pt x="952" y="670"/>
                </a:lnTo>
                <a:lnTo>
                  <a:pt x="954" y="670"/>
                </a:lnTo>
                <a:lnTo>
                  <a:pt x="954" y="670"/>
                </a:lnTo>
                <a:lnTo>
                  <a:pt x="956" y="670"/>
                </a:lnTo>
                <a:lnTo>
                  <a:pt x="959" y="672"/>
                </a:lnTo>
                <a:lnTo>
                  <a:pt x="964" y="676"/>
                </a:lnTo>
                <a:lnTo>
                  <a:pt x="970" y="682"/>
                </a:lnTo>
                <a:lnTo>
                  <a:pt x="1003" y="663"/>
                </a:lnTo>
                <a:lnTo>
                  <a:pt x="1003" y="663"/>
                </a:lnTo>
                <a:lnTo>
                  <a:pt x="1006" y="673"/>
                </a:lnTo>
                <a:lnTo>
                  <a:pt x="1010" y="681"/>
                </a:lnTo>
                <a:lnTo>
                  <a:pt x="1012" y="682"/>
                </a:lnTo>
                <a:lnTo>
                  <a:pt x="1014" y="682"/>
                </a:lnTo>
                <a:lnTo>
                  <a:pt x="1014" y="682"/>
                </a:lnTo>
                <a:lnTo>
                  <a:pt x="1017" y="678"/>
                </a:lnTo>
                <a:lnTo>
                  <a:pt x="1022" y="672"/>
                </a:lnTo>
                <a:lnTo>
                  <a:pt x="1025" y="669"/>
                </a:lnTo>
                <a:lnTo>
                  <a:pt x="1026" y="669"/>
                </a:lnTo>
                <a:lnTo>
                  <a:pt x="1029" y="669"/>
                </a:lnTo>
                <a:lnTo>
                  <a:pt x="1031" y="673"/>
                </a:lnTo>
                <a:lnTo>
                  <a:pt x="1031" y="673"/>
                </a:lnTo>
                <a:lnTo>
                  <a:pt x="1035" y="681"/>
                </a:lnTo>
                <a:lnTo>
                  <a:pt x="1038" y="685"/>
                </a:lnTo>
                <a:lnTo>
                  <a:pt x="1041" y="690"/>
                </a:lnTo>
                <a:lnTo>
                  <a:pt x="1041" y="690"/>
                </a:lnTo>
                <a:lnTo>
                  <a:pt x="1058" y="681"/>
                </a:lnTo>
                <a:lnTo>
                  <a:pt x="1070" y="675"/>
                </a:lnTo>
                <a:lnTo>
                  <a:pt x="1074" y="675"/>
                </a:lnTo>
                <a:lnTo>
                  <a:pt x="1075" y="675"/>
                </a:lnTo>
                <a:lnTo>
                  <a:pt x="1075" y="675"/>
                </a:lnTo>
                <a:lnTo>
                  <a:pt x="1080" y="679"/>
                </a:lnTo>
                <a:lnTo>
                  <a:pt x="1089" y="688"/>
                </a:lnTo>
                <a:lnTo>
                  <a:pt x="1101" y="698"/>
                </a:lnTo>
                <a:lnTo>
                  <a:pt x="1111" y="690"/>
                </a:lnTo>
                <a:lnTo>
                  <a:pt x="1136" y="701"/>
                </a:lnTo>
                <a:lnTo>
                  <a:pt x="1136" y="701"/>
                </a:lnTo>
                <a:lnTo>
                  <a:pt x="1148" y="698"/>
                </a:lnTo>
                <a:lnTo>
                  <a:pt x="1148" y="698"/>
                </a:lnTo>
                <a:lnTo>
                  <a:pt x="1156" y="700"/>
                </a:lnTo>
                <a:lnTo>
                  <a:pt x="1160" y="700"/>
                </a:lnTo>
                <a:lnTo>
                  <a:pt x="1165" y="698"/>
                </a:lnTo>
                <a:lnTo>
                  <a:pt x="1165" y="698"/>
                </a:lnTo>
                <a:lnTo>
                  <a:pt x="1169" y="696"/>
                </a:lnTo>
                <a:lnTo>
                  <a:pt x="1177" y="693"/>
                </a:lnTo>
                <a:lnTo>
                  <a:pt x="1187" y="690"/>
                </a:lnTo>
                <a:lnTo>
                  <a:pt x="1187" y="690"/>
                </a:lnTo>
                <a:lnTo>
                  <a:pt x="1193" y="700"/>
                </a:lnTo>
                <a:lnTo>
                  <a:pt x="1197" y="706"/>
                </a:lnTo>
                <a:lnTo>
                  <a:pt x="1199" y="707"/>
                </a:lnTo>
                <a:lnTo>
                  <a:pt x="1200" y="709"/>
                </a:lnTo>
                <a:lnTo>
                  <a:pt x="1200" y="709"/>
                </a:lnTo>
                <a:lnTo>
                  <a:pt x="1224" y="701"/>
                </a:lnTo>
                <a:lnTo>
                  <a:pt x="1233" y="709"/>
                </a:lnTo>
                <a:lnTo>
                  <a:pt x="1241" y="706"/>
                </a:lnTo>
                <a:lnTo>
                  <a:pt x="1248" y="709"/>
                </a:lnTo>
                <a:lnTo>
                  <a:pt x="1248" y="709"/>
                </a:lnTo>
                <a:lnTo>
                  <a:pt x="1248" y="706"/>
                </a:lnTo>
                <a:lnTo>
                  <a:pt x="1248" y="701"/>
                </a:lnTo>
                <a:lnTo>
                  <a:pt x="1248" y="698"/>
                </a:lnTo>
                <a:lnTo>
                  <a:pt x="1249" y="697"/>
                </a:lnTo>
                <a:lnTo>
                  <a:pt x="1251" y="696"/>
                </a:lnTo>
                <a:lnTo>
                  <a:pt x="1254" y="697"/>
                </a:lnTo>
                <a:lnTo>
                  <a:pt x="1254" y="697"/>
                </a:lnTo>
                <a:lnTo>
                  <a:pt x="1261" y="698"/>
                </a:lnTo>
                <a:lnTo>
                  <a:pt x="1269" y="698"/>
                </a:lnTo>
                <a:lnTo>
                  <a:pt x="1275" y="696"/>
                </a:lnTo>
                <a:lnTo>
                  <a:pt x="1275" y="696"/>
                </a:lnTo>
                <a:lnTo>
                  <a:pt x="1321" y="777"/>
                </a:lnTo>
                <a:lnTo>
                  <a:pt x="1357" y="840"/>
                </a:lnTo>
                <a:lnTo>
                  <a:pt x="1371" y="866"/>
                </a:lnTo>
                <a:lnTo>
                  <a:pt x="1380" y="886"/>
                </a:lnTo>
                <a:lnTo>
                  <a:pt x="1380" y="886"/>
                </a:lnTo>
                <a:lnTo>
                  <a:pt x="1388" y="904"/>
                </a:lnTo>
                <a:lnTo>
                  <a:pt x="1395" y="927"/>
                </a:lnTo>
                <a:lnTo>
                  <a:pt x="1412" y="982"/>
                </a:lnTo>
                <a:lnTo>
                  <a:pt x="1426" y="1033"/>
                </a:lnTo>
                <a:lnTo>
                  <a:pt x="1432" y="1060"/>
                </a:lnTo>
                <a:lnTo>
                  <a:pt x="1432" y="1060"/>
                </a:lnTo>
                <a:lnTo>
                  <a:pt x="1432" y="1069"/>
                </a:lnTo>
                <a:lnTo>
                  <a:pt x="1434" y="1081"/>
                </a:lnTo>
                <a:lnTo>
                  <a:pt x="1437" y="1092"/>
                </a:lnTo>
                <a:lnTo>
                  <a:pt x="1441" y="1104"/>
                </a:lnTo>
                <a:lnTo>
                  <a:pt x="1441" y="1104"/>
                </a:lnTo>
                <a:lnTo>
                  <a:pt x="1447" y="1113"/>
                </a:lnTo>
                <a:lnTo>
                  <a:pt x="1450" y="1118"/>
                </a:lnTo>
                <a:lnTo>
                  <a:pt x="1456" y="1121"/>
                </a:lnTo>
                <a:lnTo>
                  <a:pt x="1471" y="1125"/>
                </a:lnTo>
                <a:lnTo>
                  <a:pt x="1496" y="1133"/>
                </a:lnTo>
                <a:lnTo>
                  <a:pt x="1496" y="1133"/>
                </a:lnTo>
                <a:lnTo>
                  <a:pt x="1511" y="1135"/>
                </a:lnTo>
                <a:lnTo>
                  <a:pt x="1523" y="1137"/>
                </a:lnTo>
                <a:lnTo>
                  <a:pt x="1541" y="1137"/>
                </a:lnTo>
                <a:lnTo>
                  <a:pt x="1551" y="1135"/>
                </a:lnTo>
                <a:lnTo>
                  <a:pt x="1554" y="1135"/>
                </a:lnTo>
                <a:lnTo>
                  <a:pt x="1554" y="1135"/>
                </a:lnTo>
                <a:lnTo>
                  <a:pt x="1562" y="1134"/>
                </a:lnTo>
                <a:lnTo>
                  <a:pt x="1572" y="1131"/>
                </a:lnTo>
                <a:lnTo>
                  <a:pt x="1572" y="1131"/>
                </a:lnTo>
                <a:lnTo>
                  <a:pt x="1581" y="1130"/>
                </a:lnTo>
                <a:lnTo>
                  <a:pt x="1589" y="1128"/>
                </a:lnTo>
                <a:lnTo>
                  <a:pt x="1596" y="1124"/>
                </a:lnTo>
                <a:lnTo>
                  <a:pt x="1603" y="1119"/>
                </a:lnTo>
                <a:lnTo>
                  <a:pt x="1611" y="1112"/>
                </a:lnTo>
                <a:lnTo>
                  <a:pt x="1617" y="1103"/>
                </a:lnTo>
                <a:lnTo>
                  <a:pt x="1618" y="1097"/>
                </a:lnTo>
                <a:lnTo>
                  <a:pt x="1618" y="1091"/>
                </a:lnTo>
                <a:lnTo>
                  <a:pt x="1618" y="1091"/>
                </a:lnTo>
                <a:lnTo>
                  <a:pt x="1618" y="1085"/>
                </a:lnTo>
                <a:lnTo>
                  <a:pt x="1617" y="1079"/>
                </a:lnTo>
                <a:lnTo>
                  <a:pt x="1615" y="1073"/>
                </a:lnTo>
                <a:lnTo>
                  <a:pt x="1612" y="1069"/>
                </a:lnTo>
                <a:lnTo>
                  <a:pt x="1603" y="1061"/>
                </a:lnTo>
                <a:lnTo>
                  <a:pt x="1593" y="1055"/>
                </a:lnTo>
                <a:lnTo>
                  <a:pt x="1581" y="1051"/>
                </a:lnTo>
                <a:lnTo>
                  <a:pt x="1569" y="1048"/>
                </a:lnTo>
                <a:lnTo>
                  <a:pt x="1553" y="1045"/>
                </a:lnTo>
                <a:lnTo>
                  <a:pt x="1553" y="1045"/>
                </a:lnTo>
                <a:lnTo>
                  <a:pt x="1550" y="1043"/>
                </a:lnTo>
                <a:lnTo>
                  <a:pt x="1547" y="1040"/>
                </a:lnTo>
                <a:lnTo>
                  <a:pt x="1541" y="1033"/>
                </a:lnTo>
                <a:lnTo>
                  <a:pt x="1535" y="1021"/>
                </a:lnTo>
                <a:lnTo>
                  <a:pt x="1531" y="1008"/>
                </a:lnTo>
                <a:lnTo>
                  <a:pt x="1522" y="981"/>
                </a:lnTo>
                <a:lnTo>
                  <a:pt x="1519" y="968"/>
                </a:lnTo>
                <a:lnTo>
                  <a:pt x="1519" y="968"/>
                </a:lnTo>
                <a:lnTo>
                  <a:pt x="1535" y="883"/>
                </a:lnTo>
                <a:lnTo>
                  <a:pt x="1548" y="814"/>
                </a:lnTo>
                <a:lnTo>
                  <a:pt x="1553" y="786"/>
                </a:lnTo>
                <a:lnTo>
                  <a:pt x="1556" y="764"/>
                </a:lnTo>
                <a:lnTo>
                  <a:pt x="1556" y="764"/>
                </a:lnTo>
                <a:lnTo>
                  <a:pt x="1562" y="701"/>
                </a:lnTo>
                <a:lnTo>
                  <a:pt x="1565" y="673"/>
                </a:lnTo>
                <a:lnTo>
                  <a:pt x="1565" y="673"/>
                </a:lnTo>
                <a:lnTo>
                  <a:pt x="1571" y="660"/>
                </a:lnTo>
                <a:lnTo>
                  <a:pt x="1584" y="626"/>
                </a:lnTo>
                <a:lnTo>
                  <a:pt x="1600" y="583"/>
                </a:lnTo>
                <a:lnTo>
                  <a:pt x="1606" y="560"/>
                </a:lnTo>
                <a:lnTo>
                  <a:pt x="1611" y="539"/>
                </a:lnTo>
                <a:lnTo>
                  <a:pt x="1611" y="539"/>
                </a:lnTo>
                <a:lnTo>
                  <a:pt x="1617" y="505"/>
                </a:lnTo>
                <a:lnTo>
                  <a:pt x="1621" y="480"/>
                </a:lnTo>
                <a:lnTo>
                  <a:pt x="1623" y="459"/>
                </a:lnTo>
                <a:lnTo>
                  <a:pt x="1623" y="459"/>
                </a:lnTo>
                <a:lnTo>
                  <a:pt x="1635" y="434"/>
                </a:lnTo>
                <a:lnTo>
                  <a:pt x="1644" y="416"/>
                </a:lnTo>
                <a:lnTo>
                  <a:pt x="1649" y="407"/>
                </a:lnTo>
                <a:lnTo>
                  <a:pt x="1649" y="407"/>
                </a:lnTo>
                <a:lnTo>
                  <a:pt x="1652" y="403"/>
                </a:lnTo>
                <a:lnTo>
                  <a:pt x="1654" y="397"/>
                </a:lnTo>
                <a:lnTo>
                  <a:pt x="1657" y="391"/>
                </a:lnTo>
                <a:lnTo>
                  <a:pt x="1657" y="389"/>
                </a:lnTo>
                <a:lnTo>
                  <a:pt x="1657" y="389"/>
                </a:lnTo>
                <a:lnTo>
                  <a:pt x="1667" y="407"/>
                </a:lnTo>
                <a:lnTo>
                  <a:pt x="1676" y="424"/>
                </a:lnTo>
                <a:lnTo>
                  <a:pt x="1690" y="426"/>
                </a:lnTo>
                <a:lnTo>
                  <a:pt x="1699" y="435"/>
                </a:lnTo>
                <a:lnTo>
                  <a:pt x="1709" y="435"/>
                </a:lnTo>
                <a:lnTo>
                  <a:pt x="1727" y="449"/>
                </a:lnTo>
                <a:lnTo>
                  <a:pt x="1739" y="441"/>
                </a:lnTo>
                <a:lnTo>
                  <a:pt x="1758" y="443"/>
                </a:lnTo>
                <a:lnTo>
                  <a:pt x="1773" y="443"/>
                </a:lnTo>
                <a:lnTo>
                  <a:pt x="1776" y="432"/>
                </a:lnTo>
                <a:lnTo>
                  <a:pt x="1788" y="428"/>
                </a:lnTo>
                <a:lnTo>
                  <a:pt x="1788" y="428"/>
                </a:lnTo>
                <a:lnTo>
                  <a:pt x="1788" y="426"/>
                </a:lnTo>
                <a:lnTo>
                  <a:pt x="1788" y="416"/>
                </a:lnTo>
                <a:lnTo>
                  <a:pt x="1788" y="416"/>
                </a:lnTo>
                <a:lnTo>
                  <a:pt x="1791" y="407"/>
                </a:lnTo>
                <a:lnTo>
                  <a:pt x="1792" y="401"/>
                </a:lnTo>
                <a:lnTo>
                  <a:pt x="1792" y="401"/>
                </a:lnTo>
                <a:lnTo>
                  <a:pt x="1792" y="386"/>
                </a:lnTo>
                <a:lnTo>
                  <a:pt x="1792" y="386"/>
                </a:lnTo>
                <a:lnTo>
                  <a:pt x="1792" y="379"/>
                </a:lnTo>
                <a:lnTo>
                  <a:pt x="1795" y="364"/>
                </a:lnTo>
                <a:lnTo>
                  <a:pt x="1795" y="364"/>
                </a:lnTo>
                <a:lnTo>
                  <a:pt x="1801" y="333"/>
                </a:lnTo>
                <a:lnTo>
                  <a:pt x="1801" y="333"/>
                </a:lnTo>
                <a:lnTo>
                  <a:pt x="1809" y="339"/>
                </a:lnTo>
                <a:lnTo>
                  <a:pt x="1815" y="342"/>
                </a:lnTo>
                <a:lnTo>
                  <a:pt x="1819" y="343"/>
                </a:lnTo>
                <a:lnTo>
                  <a:pt x="1819" y="343"/>
                </a:lnTo>
                <a:lnTo>
                  <a:pt x="1832" y="343"/>
                </a:lnTo>
                <a:lnTo>
                  <a:pt x="1852" y="382"/>
                </a:lnTo>
                <a:lnTo>
                  <a:pt x="1844" y="339"/>
                </a:lnTo>
                <a:lnTo>
                  <a:pt x="1870" y="371"/>
                </a:lnTo>
                <a:lnTo>
                  <a:pt x="1861" y="339"/>
                </a:lnTo>
                <a:lnTo>
                  <a:pt x="1904" y="379"/>
                </a:lnTo>
                <a:lnTo>
                  <a:pt x="1859" y="312"/>
                </a:lnTo>
                <a:lnTo>
                  <a:pt x="1884" y="285"/>
                </a:lnTo>
                <a:lnTo>
                  <a:pt x="1884" y="285"/>
                </a:lnTo>
                <a:lnTo>
                  <a:pt x="1884" y="273"/>
                </a:lnTo>
                <a:lnTo>
                  <a:pt x="1884" y="273"/>
                </a:lnTo>
                <a:lnTo>
                  <a:pt x="1887" y="264"/>
                </a:lnTo>
                <a:lnTo>
                  <a:pt x="1889" y="257"/>
                </a:lnTo>
                <a:lnTo>
                  <a:pt x="1889" y="257"/>
                </a:lnTo>
                <a:lnTo>
                  <a:pt x="1892" y="251"/>
                </a:lnTo>
                <a:lnTo>
                  <a:pt x="1895" y="242"/>
                </a:lnTo>
                <a:lnTo>
                  <a:pt x="1895" y="242"/>
                </a:lnTo>
                <a:lnTo>
                  <a:pt x="1896" y="233"/>
                </a:lnTo>
                <a:lnTo>
                  <a:pt x="1898" y="227"/>
                </a:lnTo>
                <a:lnTo>
                  <a:pt x="1899" y="223"/>
                </a:lnTo>
                <a:lnTo>
                  <a:pt x="1899" y="223"/>
                </a:lnTo>
                <a:lnTo>
                  <a:pt x="1898" y="201"/>
                </a:lnTo>
                <a:lnTo>
                  <a:pt x="1898" y="201"/>
                </a:lnTo>
                <a:lnTo>
                  <a:pt x="1896" y="187"/>
                </a:lnTo>
                <a:lnTo>
                  <a:pt x="1895" y="178"/>
                </a:lnTo>
                <a:lnTo>
                  <a:pt x="1893" y="174"/>
                </a:lnTo>
                <a:lnTo>
                  <a:pt x="1892" y="172"/>
                </a:lnTo>
                <a:lnTo>
                  <a:pt x="1892" y="172"/>
                </a:lnTo>
                <a:lnTo>
                  <a:pt x="1887" y="169"/>
                </a:lnTo>
                <a:lnTo>
                  <a:pt x="1884" y="165"/>
                </a:lnTo>
                <a:lnTo>
                  <a:pt x="1881" y="160"/>
                </a:lnTo>
                <a:lnTo>
                  <a:pt x="1873" y="131"/>
                </a:lnTo>
                <a:lnTo>
                  <a:pt x="1856" y="98"/>
                </a:lnTo>
                <a:lnTo>
                  <a:pt x="1856" y="98"/>
                </a:lnTo>
                <a:lnTo>
                  <a:pt x="1862" y="85"/>
                </a:lnTo>
                <a:lnTo>
                  <a:pt x="1868" y="71"/>
                </a:lnTo>
                <a:lnTo>
                  <a:pt x="1876" y="56"/>
                </a:lnTo>
                <a:lnTo>
                  <a:pt x="1880" y="40"/>
                </a:lnTo>
                <a:lnTo>
                  <a:pt x="1881" y="24"/>
                </a:lnTo>
                <a:lnTo>
                  <a:pt x="1881" y="18"/>
                </a:lnTo>
                <a:lnTo>
                  <a:pt x="1879" y="12"/>
                </a:lnTo>
                <a:lnTo>
                  <a:pt x="1876" y="6"/>
                </a:lnTo>
                <a:lnTo>
                  <a:pt x="1871" y="3"/>
                </a:lnTo>
                <a:lnTo>
                  <a:pt x="1871" y="3"/>
                </a:lnTo>
                <a:lnTo>
                  <a:pt x="1865" y="0"/>
                </a:lnTo>
                <a:lnTo>
                  <a:pt x="1859" y="0"/>
                </a:lnTo>
                <a:lnTo>
                  <a:pt x="1852" y="0"/>
                </a:lnTo>
                <a:lnTo>
                  <a:pt x="1846" y="3"/>
                </a:lnTo>
                <a:lnTo>
                  <a:pt x="1832" y="9"/>
                </a:lnTo>
                <a:lnTo>
                  <a:pt x="1821" y="18"/>
                </a:lnTo>
                <a:lnTo>
                  <a:pt x="1810" y="27"/>
                </a:lnTo>
                <a:lnTo>
                  <a:pt x="1801" y="36"/>
                </a:lnTo>
                <a:lnTo>
                  <a:pt x="1794" y="44"/>
                </a:lnTo>
                <a:lnTo>
                  <a:pt x="1794" y="44"/>
                </a:lnTo>
                <a:lnTo>
                  <a:pt x="1789" y="42"/>
                </a:lnTo>
                <a:lnTo>
                  <a:pt x="1776" y="37"/>
                </a:lnTo>
                <a:lnTo>
                  <a:pt x="1755" y="31"/>
                </a:lnTo>
                <a:lnTo>
                  <a:pt x="1742" y="30"/>
                </a:lnTo>
                <a:lnTo>
                  <a:pt x="1727" y="28"/>
                </a:lnTo>
                <a:lnTo>
                  <a:pt x="1727" y="28"/>
                </a:lnTo>
                <a:lnTo>
                  <a:pt x="1712" y="27"/>
                </a:lnTo>
                <a:lnTo>
                  <a:pt x="1694" y="28"/>
                </a:lnTo>
                <a:lnTo>
                  <a:pt x="1661" y="31"/>
                </a:lnTo>
                <a:lnTo>
                  <a:pt x="1638" y="34"/>
                </a:lnTo>
                <a:lnTo>
                  <a:pt x="1627" y="37"/>
                </a:lnTo>
                <a:lnTo>
                  <a:pt x="1627" y="37"/>
                </a:lnTo>
                <a:lnTo>
                  <a:pt x="1623" y="31"/>
                </a:lnTo>
                <a:lnTo>
                  <a:pt x="1617" y="25"/>
                </a:lnTo>
                <a:lnTo>
                  <a:pt x="1609" y="18"/>
                </a:lnTo>
                <a:lnTo>
                  <a:pt x="1600" y="12"/>
                </a:lnTo>
                <a:lnTo>
                  <a:pt x="1590" y="9"/>
                </a:lnTo>
                <a:lnTo>
                  <a:pt x="1577" y="7"/>
                </a:lnTo>
                <a:lnTo>
                  <a:pt x="1571" y="7"/>
                </a:lnTo>
                <a:lnTo>
                  <a:pt x="1565" y="9"/>
                </a:lnTo>
                <a:lnTo>
                  <a:pt x="1565" y="9"/>
                </a:lnTo>
                <a:lnTo>
                  <a:pt x="1559" y="12"/>
                </a:lnTo>
                <a:lnTo>
                  <a:pt x="1553" y="15"/>
                </a:lnTo>
                <a:lnTo>
                  <a:pt x="1550" y="19"/>
                </a:lnTo>
                <a:lnTo>
                  <a:pt x="1547" y="22"/>
                </a:lnTo>
                <a:lnTo>
                  <a:pt x="1544" y="33"/>
                </a:lnTo>
                <a:lnTo>
                  <a:pt x="1544" y="42"/>
                </a:lnTo>
                <a:lnTo>
                  <a:pt x="1545" y="50"/>
                </a:lnTo>
                <a:lnTo>
                  <a:pt x="1547" y="59"/>
                </a:lnTo>
                <a:lnTo>
                  <a:pt x="1550" y="67"/>
                </a:lnTo>
                <a:lnTo>
                  <a:pt x="1550" y="67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6" name="Freeform 21">
            <a:extLst>
              <a:ext uri="{FF2B5EF4-FFF2-40B4-BE49-F238E27FC236}">
                <a16:creationId xmlns:a16="http://schemas.microsoft.com/office/drawing/2014/main" id="{78FB016A-FE28-4124-9E13-7787D0CA5D2A}"/>
              </a:ext>
            </a:extLst>
          </p:cNvPr>
          <p:cNvSpPr>
            <a:spLocks/>
          </p:cNvSpPr>
          <p:nvPr/>
        </p:nvSpPr>
        <p:spPr bwMode="auto">
          <a:xfrm>
            <a:off x="6580141" y="4003690"/>
            <a:ext cx="2719389" cy="2363940"/>
          </a:xfrm>
          <a:custGeom>
            <a:avLst/>
            <a:gdLst>
              <a:gd name="T0" fmla="*/ 381 w 2058"/>
              <a:gd name="T1" fmla="*/ 172 h 1789"/>
              <a:gd name="T2" fmla="*/ 329 w 2058"/>
              <a:gd name="T3" fmla="*/ 214 h 1789"/>
              <a:gd name="T4" fmla="*/ 340 w 2058"/>
              <a:gd name="T5" fmla="*/ 324 h 1789"/>
              <a:gd name="T6" fmla="*/ 315 w 2058"/>
              <a:gd name="T7" fmla="*/ 435 h 1789"/>
              <a:gd name="T8" fmla="*/ 265 w 2058"/>
              <a:gd name="T9" fmla="*/ 582 h 1789"/>
              <a:gd name="T10" fmla="*/ 308 w 2058"/>
              <a:gd name="T11" fmla="*/ 684 h 1789"/>
              <a:gd name="T12" fmla="*/ 394 w 2058"/>
              <a:gd name="T13" fmla="*/ 716 h 1789"/>
              <a:gd name="T14" fmla="*/ 351 w 2058"/>
              <a:gd name="T15" fmla="*/ 753 h 1789"/>
              <a:gd name="T16" fmla="*/ 471 w 2058"/>
              <a:gd name="T17" fmla="*/ 825 h 1789"/>
              <a:gd name="T18" fmla="*/ 479 w 2058"/>
              <a:gd name="T19" fmla="*/ 872 h 1789"/>
              <a:gd name="T20" fmla="*/ 346 w 2058"/>
              <a:gd name="T21" fmla="*/ 1128 h 1789"/>
              <a:gd name="T22" fmla="*/ 156 w 2058"/>
              <a:gd name="T23" fmla="*/ 1520 h 1789"/>
              <a:gd name="T24" fmla="*/ 88 w 2058"/>
              <a:gd name="T25" fmla="*/ 1602 h 1789"/>
              <a:gd name="T26" fmla="*/ 7 w 2058"/>
              <a:gd name="T27" fmla="*/ 1693 h 1789"/>
              <a:gd name="T28" fmla="*/ 16 w 2058"/>
              <a:gd name="T29" fmla="*/ 1773 h 1789"/>
              <a:gd name="T30" fmla="*/ 85 w 2058"/>
              <a:gd name="T31" fmla="*/ 1788 h 1789"/>
              <a:gd name="T32" fmla="*/ 177 w 2058"/>
              <a:gd name="T33" fmla="*/ 1717 h 1789"/>
              <a:gd name="T34" fmla="*/ 265 w 2058"/>
              <a:gd name="T35" fmla="*/ 1592 h 1789"/>
              <a:gd name="T36" fmla="*/ 459 w 2058"/>
              <a:gd name="T37" fmla="*/ 1358 h 1789"/>
              <a:gd name="T38" fmla="*/ 711 w 2058"/>
              <a:gd name="T39" fmla="*/ 1077 h 1789"/>
              <a:gd name="T40" fmla="*/ 882 w 2058"/>
              <a:gd name="T41" fmla="*/ 1068 h 1789"/>
              <a:gd name="T42" fmla="*/ 922 w 2058"/>
              <a:gd name="T43" fmla="*/ 1086 h 1789"/>
              <a:gd name="T44" fmla="*/ 961 w 2058"/>
              <a:gd name="T45" fmla="*/ 1091 h 1789"/>
              <a:gd name="T46" fmla="*/ 1102 w 2058"/>
              <a:gd name="T47" fmla="*/ 1505 h 1789"/>
              <a:gd name="T48" fmla="*/ 1041 w 2058"/>
              <a:gd name="T49" fmla="*/ 1611 h 1789"/>
              <a:gd name="T50" fmla="*/ 1014 w 2058"/>
              <a:gd name="T51" fmla="*/ 1699 h 1789"/>
              <a:gd name="T52" fmla="*/ 1053 w 2058"/>
              <a:gd name="T53" fmla="*/ 1730 h 1789"/>
              <a:gd name="T54" fmla="*/ 1206 w 2058"/>
              <a:gd name="T55" fmla="*/ 1727 h 1789"/>
              <a:gd name="T56" fmla="*/ 1288 w 2058"/>
              <a:gd name="T57" fmla="*/ 1697 h 1789"/>
              <a:gd name="T58" fmla="*/ 1303 w 2058"/>
              <a:gd name="T59" fmla="*/ 1592 h 1789"/>
              <a:gd name="T60" fmla="*/ 1317 w 2058"/>
              <a:gd name="T61" fmla="*/ 1343 h 1789"/>
              <a:gd name="T62" fmla="*/ 1340 w 2058"/>
              <a:gd name="T63" fmla="*/ 1375 h 1789"/>
              <a:gd name="T64" fmla="*/ 1328 w 2058"/>
              <a:gd name="T65" fmla="*/ 1497 h 1789"/>
              <a:gd name="T66" fmla="*/ 1355 w 2058"/>
              <a:gd name="T67" fmla="*/ 1546 h 1789"/>
              <a:gd name="T68" fmla="*/ 1423 w 2058"/>
              <a:gd name="T69" fmla="*/ 1549 h 1789"/>
              <a:gd name="T70" fmla="*/ 1451 w 2058"/>
              <a:gd name="T71" fmla="*/ 1556 h 1789"/>
              <a:gd name="T72" fmla="*/ 1471 w 2058"/>
              <a:gd name="T73" fmla="*/ 1401 h 1789"/>
              <a:gd name="T74" fmla="*/ 1438 w 2058"/>
              <a:gd name="T75" fmla="*/ 1123 h 1789"/>
              <a:gd name="T76" fmla="*/ 1469 w 2058"/>
              <a:gd name="T77" fmla="*/ 951 h 1789"/>
              <a:gd name="T78" fmla="*/ 1487 w 2058"/>
              <a:gd name="T79" fmla="*/ 841 h 1789"/>
              <a:gd name="T80" fmla="*/ 1520 w 2058"/>
              <a:gd name="T81" fmla="*/ 805 h 1789"/>
              <a:gd name="T82" fmla="*/ 1567 w 2058"/>
              <a:gd name="T83" fmla="*/ 795 h 1789"/>
              <a:gd name="T84" fmla="*/ 1677 w 2058"/>
              <a:gd name="T85" fmla="*/ 923 h 1789"/>
              <a:gd name="T86" fmla="*/ 1802 w 2058"/>
              <a:gd name="T87" fmla="*/ 1254 h 1789"/>
              <a:gd name="T88" fmla="*/ 1854 w 2058"/>
              <a:gd name="T89" fmla="*/ 1485 h 1789"/>
              <a:gd name="T90" fmla="*/ 1865 w 2058"/>
              <a:gd name="T91" fmla="*/ 1569 h 1789"/>
              <a:gd name="T92" fmla="*/ 1933 w 2058"/>
              <a:gd name="T93" fmla="*/ 1592 h 1789"/>
              <a:gd name="T94" fmla="*/ 1997 w 2058"/>
              <a:gd name="T95" fmla="*/ 1583 h 1789"/>
              <a:gd name="T96" fmla="*/ 2043 w 2058"/>
              <a:gd name="T97" fmla="*/ 1565 h 1789"/>
              <a:gd name="T98" fmla="*/ 2051 w 2058"/>
              <a:gd name="T99" fmla="*/ 1529 h 1789"/>
              <a:gd name="T100" fmla="*/ 1985 w 2058"/>
              <a:gd name="T101" fmla="*/ 1416 h 1789"/>
              <a:gd name="T102" fmla="*/ 1869 w 2058"/>
              <a:gd name="T103" fmla="*/ 984 h 1789"/>
              <a:gd name="T104" fmla="*/ 1777 w 2058"/>
              <a:gd name="T105" fmla="*/ 490 h 1789"/>
              <a:gd name="T106" fmla="*/ 1732 w 2058"/>
              <a:gd name="T107" fmla="*/ 309 h 1789"/>
              <a:gd name="T108" fmla="*/ 1677 w 2058"/>
              <a:gd name="T109" fmla="*/ 148 h 1789"/>
              <a:gd name="T110" fmla="*/ 1555 w 2058"/>
              <a:gd name="T111" fmla="*/ 10 h 1789"/>
              <a:gd name="T112" fmla="*/ 1413 w 2058"/>
              <a:gd name="T113" fmla="*/ 10 h 1789"/>
              <a:gd name="T114" fmla="*/ 1175 w 2058"/>
              <a:gd name="T115" fmla="*/ 90 h 1789"/>
              <a:gd name="T116" fmla="*/ 1050 w 2058"/>
              <a:gd name="T117" fmla="*/ 98 h 1789"/>
              <a:gd name="T118" fmla="*/ 888 w 2058"/>
              <a:gd name="T119" fmla="*/ 56 h 1789"/>
              <a:gd name="T120" fmla="*/ 748 w 2058"/>
              <a:gd name="T121" fmla="*/ 95 h 1789"/>
              <a:gd name="T122" fmla="*/ 550 w 2058"/>
              <a:gd name="T123" fmla="*/ 131 h 17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058" h="1789">
                <a:moveTo>
                  <a:pt x="449" y="203"/>
                </a:moveTo>
                <a:lnTo>
                  <a:pt x="449" y="203"/>
                </a:lnTo>
                <a:lnTo>
                  <a:pt x="439" y="196"/>
                </a:lnTo>
                <a:lnTo>
                  <a:pt x="428" y="189"/>
                </a:lnTo>
                <a:lnTo>
                  <a:pt x="413" y="180"/>
                </a:lnTo>
                <a:lnTo>
                  <a:pt x="397" y="175"/>
                </a:lnTo>
                <a:lnTo>
                  <a:pt x="389" y="174"/>
                </a:lnTo>
                <a:lnTo>
                  <a:pt x="381" y="172"/>
                </a:lnTo>
                <a:lnTo>
                  <a:pt x="372" y="174"/>
                </a:lnTo>
                <a:lnTo>
                  <a:pt x="363" y="177"/>
                </a:lnTo>
                <a:lnTo>
                  <a:pt x="354" y="181"/>
                </a:lnTo>
                <a:lnTo>
                  <a:pt x="346" y="187"/>
                </a:lnTo>
                <a:lnTo>
                  <a:pt x="346" y="187"/>
                </a:lnTo>
                <a:lnTo>
                  <a:pt x="339" y="196"/>
                </a:lnTo>
                <a:lnTo>
                  <a:pt x="333" y="205"/>
                </a:lnTo>
                <a:lnTo>
                  <a:pt x="329" y="214"/>
                </a:lnTo>
                <a:lnTo>
                  <a:pt x="326" y="224"/>
                </a:lnTo>
                <a:lnTo>
                  <a:pt x="324" y="233"/>
                </a:lnTo>
                <a:lnTo>
                  <a:pt x="323" y="244"/>
                </a:lnTo>
                <a:lnTo>
                  <a:pt x="323" y="264"/>
                </a:lnTo>
                <a:lnTo>
                  <a:pt x="327" y="284"/>
                </a:lnTo>
                <a:lnTo>
                  <a:pt x="331" y="300"/>
                </a:lnTo>
                <a:lnTo>
                  <a:pt x="336" y="313"/>
                </a:lnTo>
                <a:lnTo>
                  <a:pt x="340" y="324"/>
                </a:lnTo>
                <a:lnTo>
                  <a:pt x="340" y="324"/>
                </a:lnTo>
                <a:lnTo>
                  <a:pt x="343" y="331"/>
                </a:lnTo>
                <a:lnTo>
                  <a:pt x="345" y="340"/>
                </a:lnTo>
                <a:lnTo>
                  <a:pt x="345" y="358"/>
                </a:lnTo>
                <a:lnTo>
                  <a:pt x="343" y="374"/>
                </a:lnTo>
                <a:lnTo>
                  <a:pt x="340" y="383"/>
                </a:lnTo>
                <a:lnTo>
                  <a:pt x="340" y="383"/>
                </a:lnTo>
                <a:lnTo>
                  <a:pt x="315" y="435"/>
                </a:lnTo>
                <a:lnTo>
                  <a:pt x="297" y="475"/>
                </a:lnTo>
                <a:lnTo>
                  <a:pt x="281" y="514"/>
                </a:lnTo>
                <a:lnTo>
                  <a:pt x="281" y="514"/>
                </a:lnTo>
                <a:lnTo>
                  <a:pt x="271" y="542"/>
                </a:lnTo>
                <a:lnTo>
                  <a:pt x="266" y="562"/>
                </a:lnTo>
                <a:lnTo>
                  <a:pt x="265" y="579"/>
                </a:lnTo>
                <a:lnTo>
                  <a:pt x="265" y="579"/>
                </a:lnTo>
                <a:lnTo>
                  <a:pt x="265" y="582"/>
                </a:lnTo>
                <a:lnTo>
                  <a:pt x="268" y="585"/>
                </a:lnTo>
                <a:lnTo>
                  <a:pt x="276" y="590"/>
                </a:lnTo>
                <a:lnTo>
                  <a:pt x="291" y="596"/>
                </a:lnTo>
                <a:lnTo>
                  <a:pt x="285" y="612"/>
                </a:lnTo>
                <a:lnTo>
                  <a:pt x="308" y="612"/>
                </a:lnTo>
                <a:lnTo>
                  <a:pt x="308" y="651"/>
                </a:lnTo>
                <a:lnTo>
                  <a:pt x="318" y="655"/>
                </a:lnTo>
                <a:lnTo>
                  <a:pt x="308" y="684"/>
                </a:lnTo>
                <a:lnTo>
                  <a:pt x="324" y="688"/>
                </a:lnTo>
                <a:lnTo>
                  <a:pt x="330" y="700"/>
                </a:lnTo>
                <a:lnTo>
                  <a:pt x="373" y="710"/>
                </a:lnTo>
                <a:lnTo>
                  <a:pt x="373" y="710"/>
                </a:lnTo>
                <a:lnTo>
                  <a:pt x="375" y="709"/>
                </a:lnTo>
                <a:lnTo>
                  <a:pt x="379" y="709"/>
                </a:lnTo>
                <a:lnTo>
                  <a:pt x="385" y="710"/>
                </a:lnTo>
                <a:lnTo>
                  <a:pt x="394" y="716"/>
                </a:lnTo>
                <a:lnTo>
                  <a:pt x="394" y="716"/>
                </a:lnTo>
                <a:lnTo>
                  <a:pt x="407" y="725"/>
                </a:lnTo>
                <a:lnTo>
                  <a:pt x="407" y="727"/>
                </a:lnTo>
                <a:lnTo>
                  <a:pt x="406" y="727"/>
                </a:lnTo>
                <a:lnTo>
                  <a:pt x="406" y="727"/>
                </a:lnTo>
                <a:lnTo>
                  <a:pt x="395" y="731"/>
                </a:lnTo>
                <a:lnTo>
                  <a:pt x="378" y="740"/>
                </a:lnTo>
                <a:lnTo>
                  <a:pt x="351" y="753"/>
                </a:lnTo>
                <a:lnTo>
                  <a:pt x="427" y="743"/>
                </a:lnTo>
                <a:lnTo>
                  <a:pt x="334" y="786"/>
                </a:lnTo>
                <a:lnTo>
                  <a:pt x="449" y="759"/>
                </a:lnTo>
                <a:lnTo>
                  <a:pt x="384" y="814"/>
                </a:lnTo>
                <a:lnTo>
                  <a:pt x="459" y="776"/>
                </a:lnTo>
                <a:lnTo>
                  <a:pt x="378" y="923"/>
                </a:lnTo>
                <a:lnTo>
                  <a:pt x="476" y="798"/>
                </a:lnTo>
                <a:lnTo>
                  <a:pt x="471" y="825"/>
                </a:lnTo>
                <a:lnTo>
                  <a:pt x="471" y="825"/>
                </a:lnTo>
                <a:lnTo>
                  <a:pt x="480" y="829"/>
                </a:lnTo>
                <a:lnTo>
                  <a:pt x="485" y="835"/>
                </a:lnTo>
                <a:lnTo>
                  <a:pt x="486" y="838"/>
                </a:lnTo>
                <a:lnTo>
                  <a:pt x="488" y="841"/>
                </a:lnTo>
                <a:lnTo>
                  <a:pt x="488" y="841"/>
                </a:lnTo>
                <a:lnTo>
                  <a:pt x="482" y="857"/>
                </a:lnTo>
                <a:lnTo>
                  <a:pt x="479" y="872"/>
                </a:lnTo>
                <a:lnTo>
                  <a:pt x="476" y="890"/>
                </a:lnTo>
                <a:lnTo>
                  <a:pt x="476" y="890"/>
                </a:lnTo>
                <a:lnTo>
                  <a:pt x="473" y="924"/>
                </a:lnTo>
                <a:lnTo>
                  <a:pt x="471" y="939"/>
                </a:lnTo>
                <a:lnTo>
                  <a:pt x="471" y="939"/>
                </a:lnTo>
                <a:lnTo>
                  <a:pt x="445" y="978"/>
                </a:lnTo>
                <a:lnTo>
                  <a:pt x="382" y="1071"/>
                </a:lnTo>
                <a:lnTo>
                  <a:pt x="346" y="1128"/>
                </a:lnTo>
                <a:lnTo>
                  <a:pt x="311" y="1187"/>
                </a:lnTo>
                <a:lnTo>
                  <a:pt x="278" y="1242"/>
                </a:lnTo>
                <a:lnTo>
                  <a:pt x="265" y="1269"/>
                </a:lnTo>
                <a:lnTo>
                  <a:pt x="253" y="1293"/>
                </a:lnTo>
                <a:lnTo>
                  <a:pt x="253" y="1293"/>
                </a:lnTo>
                <a:lnTo>
                  <a:pt x="189" y="1437"/>
                </a:lnTo>
                <a:lnTo>
                  <a:pt x="168" y="1486"/>
                </a:lnTo>
                <a:lnTo>
                  <a:pt x="156" y="1520"/>
                </a:lnTo>
                <a:lnTo>
                  <a:pt x="156" y="1520"/>
                </a:lnTo>
                <a:lnTo>
                  <a:pt x="149" y="1544"/>
                </a:lnTo>
                <a:lnTo>
                  <a:pt x="146" y="1560"/>
                </a:lnTo>
                <a:lnTo>
                  <a:pt x="144" y="1569"/>
                </a:lnTo>
                <a:lnTo>
                  <a:pt x="144" y="1569"/>
                </a:lnTo>
                <a:lnTo>
                  <a:pt x="128" y="1580"/>
                </a:lnTo>
                <a:lnTo>
                  <a:pt x="108" y="1589"/>
                </a:lnTo>
                <a:lnTo>
                  <a:pt x="88" y="1602"/>
                </a:lnTo>
                <a:lnTo>
                  <a:pt x="65" y="1618"/>
                </a:lnTo>
                <a:lnTo>
                  <a:pt x="43" y="1636"/>
                </a:lnTo>
                <a:lnTo>
                  <a:pt x="34" y="1645"/>
                </a:lnTo>
                <a:lnTo>
                  <a:pt x="27" y="1654"/>
                </a:lnTo>
                <a:lnTo>
                  <a:pt x="19" y="1665"/>
                </a:lnTo>
                <a:lnTo>
                  <a:pt x="15" y="1673"/>
                </a:lnTo>
                <a:lnTo>
                  <a:pt x="15" y="1673"/>
                </a:lnTo>
                <a:lnTo>
                  <a:pt x="7" y="1693"/>
                </a:lnTo>
                <a:lnTo>
                  <a:pt x="1" y="1711"/>
                </a:lnTo>
                <a:lnTo>
                  <a:pt x="0" y="1728"/>
                </a:lnTo>
                <a:lnTo>
                  <a:pt x="0" y="1737"/>
                </a:lnTo>
                <a:lnTo>
                  <a:pt x="1" y="1746"/>
                </a:lnTo>
                <a:lnTo>
                  <a:pt x="3" y="1754"/>
                </a:lnTo>
                <a:lnTo>
                  <a:pt x="6" y="1760"/>
                </a:lnTo>
                <a:lnTo>
                  <a:pt x="10" y="1767"/>
                </a:lnTo>
                <a:lnTo>
                  <a:pt x="16" y="1773"/>
                </a:lnTo>
                <a:lnTo>
                  <a:pt x="24" y="1777"/>
                </a:lnTo>
                <a:lnTo>
                  <a:pt x="31" y="1782"/>
                </a:lnTo>
                <a:lnTo>
                  <a:pt x="41" y="1785"/>
                </a:lnTo>
                <a:lnTo>
                  <a:pt x="52" y="1788"/>
                </a:lnTo>
                <a:lnTo>
                  <a:pt x="52" y="1788"/>
                </a:lnTo>
                <a:lnTo>
                  <a:pt x="64" y="1789"/>
                </a:lnTo>
                <a:lnTo>
                  <a:pt x="74" y="1789"/>
                </a:lnTo>
                <a:lnTo>
                  <a:pt x="85" y="1788"/>
                </a:lnTo>
                <a:lnTo>
                  <a:pt x="94" y="1786"/>
                </a:lnTo>
                <a:lnTo>
                  <a:pt x="102" y="1783"/>
                </a:lnTo>
                <a:lnTo>
                  <a:pt x="111" y="1779"/>
                </a:lnTo>
                <a:lnTo>
                  <a:pt x="126" y="1770"/>
                </a:lnTo>
                <a:lnTo>
                  <a:pt x="141" y="1758"/>
                </a:lnTo>
                <a:lnTo>
                  <a:pt x="153" y="1745"/>
                </a:lnTo>
                <a:lnTo>
                  <a:pt x="177" y="1717"/>
                </a:lnTo>
                <a:lnTo>
                  <a:pt x="177" y="1717"/>
                </a:lnTo>
                <a:lnTo>
                  <a:pt x="195" y="1696"/>
                </a:lnTo>
                <a:lnTo>
                  <a:pt x="205" y="1681"/>
                </a:lnTo>
                <a:lnTo>
                  <a:pt x="213" y="1672"/>
                </a:lnTo>
                <a:lnTo>
                  <a:pt x="220" y="1663"/>
                </a:lnTo>
                <a:lnTo>
                  <a:pt x="220" y="1663"/>
                </a:lnTo>
                <a:lnTo>
                  <a:pt x="232" y="1650"/>
                </a:lnTo>
                <a:lnTo>
                  <a:pt x="242" y="1632"/>
                </a:lnTo>
                <a:lnTo>
                  <a:pt x="265" y="1592"/>
                </a:lnTo>
                <a:lnTo>
                  <a:pt x="265" y="1592"/>
                </a:lnTo>
                <a:lnTo>
                  <a:pt x="275" y="1575"/>
                </a:lnTo>
                <a:lnTo>
                  <a:pt x="294" y="1550"/>
                </a:lnTo>
                <a:lnTo>
                  <a:pt x="348" y="1483"/>
                </a:lnTo>
                <a:lnTo>
                  <a:pt x="410" y="1412"/>
                </a:lnTo>
                <a:lnTo>
                  <a:pt x="437" y="1381"/>
                </a:lnTo>
                <a:lnTo>
                  <a:pt x="459" y="1358"/>
                </a:lnTo>
                <a:lnTo>
                  <a:pt x="459" y="1358"/>
                </a:lnTo>
                <a:lnTo>
                  <a:pt x="511" y="1306"/>
                </a:lnTo>
                <a:lnTo>
                  <a:pt x="580" y="1238"/>
                </a:lnTo>
                <a:lnTo>
                  <a:pt x="614" y="1201"/>
                </a:lnTo>
                <a:lnTo>
                  <a:pt x="644" y="1167"/>
                </a:lnTo>
                <a:lnTo>
                  <a:pt x="671" y="1137"/>
                </a:lnTo>
                <a:lnTo>
                  <a:pt x="688" y="1113"/>
                </a:lnTo>
                <a:lnTo>
                  <a:pt x="688" y="1113"/>
                </a:lnTo>
                <a:lnTo>
                  <a:pt x="711" y="1077"/>
                </a:lnTo>
                <a:lnTo>
                  <a:pt x="724" y="1055"/>
                </a:lnTo>
                <a:lnTo>
                  <a:pt x="730" y="1040"/>
                </a:lnTo>
                <a:lnTo>
                  <a:pt x="732" y="1037"/>
                </a:lnTo>
                <a:lnTo>
                  <a:pt x="846" y="1021"/>
                </a:lnTo>
                <a:lnTo>
                  <a:pt x="846" y="1048"/>
                </a:lnTo>
                <a:lnTo>
                  <a:pt x="879" y="1048"/>
                </a:lnTo>
                <a:lnTo>
                  <a:pt x="879" y="1048"/>
                </a:lnTo>
                <a:lnTo>
                  <a:pt x="882" y="1068"/>
                </a:lnTo>
                <a:lnTo>
                  <a:pt x="885" y="1082"/>
                </a:lnTo>
                <a:lnTo>
                  <a:pt x="888" y="1085"/>
                </a:lnTo>
                <a:lnTo>
                  <a:pt x="888" y="1086"/>
                </a:lnTo>
                <a:lnTo>
                  <a:pt x="889" y="1086"/>
                </a:lnTo>
                <a:lnTo>
                  <a:pt x="889" y="1086"/>
                </a:lnTo>
                <a:lnTo>
                  <a:pt x="916" y="1064"/>
                </a:lnTo>
                <a:lnTo>
                  <a:pt x="922" y="1086"/>
                </a:lnTo>
                <a:lnTo>
                  <a:pt x="922" y="1086"/>
                </a:lnTo>
                <a:lnTo>
                  <a:pt x="937" y="1079"/>
                </a:lnTo>
                <a:lnTo>
                  <a:pt x="947" y="1074"/>
                </a:lnTo>
                <a:lnTo>
                  <a:pt x="952" y="1074"/>
                </a:lnTo>
                <a:lnTo>
                  <a:pt x="955" y="1074"/>
                </a:lnTo>
                <a:lnTo>
                  <a:pt x="955" y="1074"/>
                </a:lnTo>
                <a:lnTo>
                  <a:pt x="958" y="1079"/>
                </a:lnTo>
                <a:lnTo>
                  <a:pt x="959" y="1085"/>
                </a:lnTo>
                <a:lnTo>
                  <a:pt x="961" y="1091"/>
                </a:lnTo>
                <a:lnTo>
                  <a:pt x="1014" y="1086"/>
                </a:lnTo>
                <a:lnTo>
                  <a:pt x="1057" y="1097"/>
                </a:lnTo>
                <a:lnTo>
                  <a:pt x="1096" y="1064"/>
                </a:lnTo>
                <a:lnTo>
                  <a:pt x="1096" y="1064"/>
                </a:lnTo>
                <a:lnTo>
                  <a:pt x="1102" y="1257"/>
                </a:lnTo>
                <a:lnTo>
                  <a:pt x="1103" y="1406"/>
                </a:lnTo>
                <a:lnTo>
                  <a:pt x="1103" y="1465"/>
                </a:lnTo>
                <a:lnTo>
                  <a:pt x="1102" y="1505"/>
                </a:lnTo>
                <a:lnTo>
                  <a:pt x="1102" y="1505"/>
                </a:lnTo>
                <a:lnTo>
                  <a:pt x="1099" y="1517"/>
                </a:lnTo>
                <a:lnTo>
                  <a:pt x="1096" y="1529"/>
                </a:lnTo>
                <a:lnTo>
                  <a:pt x="1091" y="1541"/>
                </a:lnTo>
                <a:lnTo>
                  <a:pt x="1085" y="1553"/>
                </a:lnTo>
                <a:lnTo>
                  <a:pt x="1071" y="1574"/>
                </a:lnTo>
                <a:lnTo>
                  <a:pt x="1056" y="1593"/>
                </a:lnTo>
                <a:lnTo>
                  <a:pt x="1041" y="1611"/>
                </a:lnTo>
                <a:lnTo>
                  <a:pt x="1027" y="1629"/>
                </a:lnTo>
                <a:lnTo>
                  <a:pt x="1023" y="1638"/>
                </a:lnTo>
                <a:lnTo>
                  <a:pt x="1019" y="1645"/>
                </a:lnTo>
                <a:lnTo>
                  <a:pt x="1016" y="1654"/>
                </a:lnTo>
                <a:lnTo>
                  <a:pt x="1014" y="1663"/>
                </a:lnTo>
                <a:lnTo>
                  <a:pt x="1014" y="1663"/>
                </a:lnTo>
                <a:lnTo>
                  <a:pt x="1014" y="1690"/>
                </a:lnTo>
                <a:lnTo>
                  <a:pt x="1014" y="1699"/>
                </a:lnTo>
                <a:lnTo>
                  <a:pt x="1016" y="1706"/>
                </a:lnTo>
                <a:lnTo>
                  <a:pt x="1019" y="1711"/>
                </a:lnTo>
                <a:lnTo>
                  <a:pt x="1022" y="1715"/>
                </a:lnTo>
                <a:lnTo>
                  <a:pt x="1030" y="1723"/>
                </a:lnTo>
                <a:lnTo>
                  <a:pt x="1030" y="1723"/>
                </a:lnTo>
                <a:lnTo>
                  <a:pt x="1036" y="1725"/>
                </a:lnTo>
                <a:lnTo>
                  <a:pt x="1042" y="1728"/>
                </a:lnTo>
                <a:lnTo>
                  <a:pt x="1053" y="1730"/>
                </a:lnTo>
                <a:lnTo>
                  <a:pt x="1060" y="1728"/>
                </a:lnTo>
                <a:lnTo>
                  <a:pt x="1063" y="1728"/>
                </a:lnTo>
                <a:lnTo>
                  <a:pt x="1063" y="1728"/>
                </a:lnTo>
                <a:lnTo>
                  <a:pt x="1093" y="1730"/>
                </a:lnTo>
                <a:lnTo>
                  <a:pt x="1135" y="1733"/>
                </a:lnTo>
                <a:lnTo>
                  <a:pt x="1182" y="1733"/>
                </a:lnTo>
                <a:lnTo>
                  <a:pt x="1182" y="1733"/>
                </a:lnTo>
                <a:lnTo>
                  <a:pt x="1206" y="1727"/>
                </a:lnTo>
                <a:lnTo>
                  <a:pt x="1230" y="1723"/>
                </a:lnTo>
                <a:lnTo>
                  <a:pt x="1254" y="1717"/>
                </a:lnTo>
                <a:lnTo>
                  <a:pt x="1254" y="1717"/>
                </a:lnTo>
                <a:lnTo>
                  <a:pt x="1264" y="1715"/>
                </a:lnTo>
                <a:lnTo>
                  <a:pt x="1273" y="1712"/>
                </a:lnTo>
                <a:lnTo>
                  <a:pt x="1279" y="1708"/>
                </a:lnTo>
                <a:lnTo>
                  <a:pt x="1285" y="1703"/>
                </a:lnTo>
                <a:lnTo>
                  <a:pt x="1288" y="1697"/>
                </a:lnTo>
                <a:lnTo>
                  <a:pt x="1292" y="1690"/>
                </a:lnTo>
                <a:lnTo>
                  <a:pt x="1297" y="1668"/>
                </a:lnTo>
                <a:lnTo>
                  <a:pt x="1297" y="1668"/>
                </a:lnTo>
                <a:lnTo>
                  <a:pt x="1301" y="1645"/>
                </a:lnTo>
                <a:lnTo>
                  <a:pt x="1301" y="1626"/>
                </a:lnTo>
                <a:lnTo>
                  <a:pt x="1301" y="1610"/>
                </a:lnTo>
                <a:lnTo>
                  <a:pt x="1303" y="1592"/>
                </a:lnTo>
                <a:lnTo>
                  <a:pt x="1303" y="1592"/>
                </a:lnTo>
                <a:lnTo>
                  <a:pt x="1306" y="1559"/>
                </a:lnTo>
                <a:lnTo>
                  <a:pt x="1309" y="1543"/>
                </a:lnTo>
                <a:lnTo>
                  <a:pt x="1309" y="1543"/>
                </a:lnTo>
                <a:lnTo>
                  <a:pt x="1309" y="1495"/>
                </a:lnTo>
                <a:lnTo>
                  <a:pt x="1312" y="1452"/>
                </a:lnTo>
                <a:lnTo>
                  <a:pt x="1313" y="1412"/>
                </a:lnTo>
                <a:lnTo>
                  <a:pt x="1313" y="1412"/>
                </a:lnTo>
                <a:lnTo>
                  <a:pt x="1317" y="1343"/>
                </a:lnTo>
                <a:lnTo>
                  <a:pt x="1320" y="1321"/>
                </a:lnTo>
                <a:lnTo>
                  <a:pt x="1322" y="1315"/>
                </a:lnTo>
                <a:lnTo>
                  <a:pt x="1323" y="1314"/>
                </a:lnTo>
                <a:lnTo>
                  <a:pt x="1325" y="1314"/>
                </a:lnTo>
                <a:lnTo>
                  <a:pt x="1325" y="1314"/>
                </a:lnTo>
                <a:lnTo>
                  <a:pt x="1328" y="1321"/>
                </a:lnTo>
                <a:lnTo>
                  <a:pt x="1331" y="1335"/>
                </a:lnTo>
                <a:lnTo>
                  <a:pt x="1340" y="1375"/>
                </a:lnTo>
                <a:lnTo>
                  <a:pt x="1352" y="1450"/>
                </a:lnTo>
                <a:lnTo>
                  <a:pt x="1352" y="1450"/>
                </a:lnTo>
                <a:lnTo>
                  <a:pt x="1352" y="1455"/>
                </a:lnTo>
                <a:lnTo>
                  <a:pt x="1350" y="1459"/>
                </a:lnTo>
                <a:lnTo>
                  <a:pt x="1347" y="1467"/>
                </a:lnTo>
                <a:lnTo>
                  <a:pt x="1334" y="1483"/>
                </a:lnTo>
                <a:lnTo>
                  <a:pt x="1329" y="1492"/>
                </a:lnTo>
                <a:lnTo>
                  <a:pt x="1328" y="1497"/>
                </a:lnTo>
                <a:lnTo>
                  <a:pt x="1326" y="1503"/>
                </a:lnTo>
                <a:lnTo>
                  <a:pt x="1326" y="1507"/>
                </a:lnTo>
                <a:lnTo>
                  <a:pt x="1328" y="1513"/>
                </a:lnTo>
                <a:lnTo>
                  <a:pt x="1331" y="1520"/>
                </a:lnTo>
                <a:lnTo>
                  <a:pt x="1335" y="1526"/>
                </a:lnTo>
                <a:lnTo>
                  <a:pt x="1335" y="1526"/>
                </a:lnTo>
                <a:lnTo>
                  <a:pt x="1346" y="1538"/>
                </a:lnTo>
                <a:lnTo>
                  <a:pt x="1355" y="1546"/>
                </a:lnTo>
                <a:lnTo>
                  <a:pt x="1364" y="1549"/>
                </a:lnTo>
                <a:lnTo>
                  <a:pt x="1371" y="1549"/>
                </a:lnTo>
                <a:lnTo>
                  <a:pt x="1378" y="1547"/>
                </a:lnTo>
                <a:lnTo>
                  <a:pt x="1383" y="1546"/>
                </a:lnTo>
                <a:lnTo>
                  <a:pt x="1389" y="1543"/>
                </a:lnTo>
                <a:lnTo>
                  <a:pt x="1389" y="1543"/>
                </a:lnTo>
                <a:lnTo>
                  <a:pt x="1410" y="1546"/>
                </a:lnTo>
                <a:lnTo>
                  <a:pt x="1423" y="1549"/>
                </a:lnTo>
                <a:lnTo>
                  <a:pt x="1433" y="1549"/>
                </a:lnTo>
                <a:lnTo>
                  <a:pt x="1433" y="1549"/>
                </a:lnTo>
                <a:lnTo>
                  <a:pt x="1435" y="1549"/>
                </a:lnTo>
                <a:lnTo>
                  <a:pt x="1438" y="1552"/>
                </a:lnTo>
                <a:lnTo>
                  <a:pt x="1442" y="1558"/>
                </a:lnTo>
                <a:lnTo>
                  <a:pt x="1445" y="1560"/>
                </a:lnTo>
                <a:lnTo>
                  <a:pt x="1448" y="1559"/>
                </a:lnTo>
                <a:lnTo>
                  <a:pt x="1451" y="1556"/>
                </a:lnTo>
                <a:lnTo>
                  <a:pt x="1454" y="1549"/>
                </a:lnTo>
                <a:lnTo>
                  <a:pt x="1454" y="1549"/>
                </a:lnTo>
                <a:lnTo>
                  <a:pt x="1459" y="1535"/>
                </a:lnTo>
                <a:lnTo>
                  <a:pt x="1462" y="1520"/>
                </a:lnTo>
                <a:lnTo>
                  <a:pt x="1468" y="1480"/>
                </a:lnTo>
                <a:lnTo>
                  <a:pt x="1471" y="1439"/>
                </a:lnTo>
                <a:lnTo>
                  <a:pt x="1472" y="1418"/>
                </a:lnTo>
                <a:lnTo>
                  <a:pt x="1471" y="1401"/>
                </a:lnTo>
                <a:lnTo>
                  <a:pt x="1471" y="1401"/>
                </a:lnTo>
                <a:lnTo>
                  <a:pt x="1468" y="1376"/>
                </a:lnTo>
                <a:lnTo>
                  <a:pt x="1463" y="1357"/>
                </a:lnTo>
                <a:lnTo>
                  <a:pt x="1459" y="1335"/>
                </a:lnTo>
                <a:lnTo>
                  <a:pt x="1454" y="1303"/>
                </a:lnTo>
                <a:lnTo>
                  <a:pt x="1454" y="1303"/>
                </a:lnTo>
                <a:lnTo>
                  <a:pt x="1447" y="1213"/>
                </a:lnTo>
                <a:lnTo>
                  <a:pt x="1438" y="1123"/>
                </a:lnTo>
                <a:lnTo>
                  <a:pt x="1438" y="1123"/>
                </a:lnTo>
                <a:lnTo>
                  <a:pt x="1438" y="1115"/>
                </a:lnTo>
                <a:lnTo>
                  <a:pt x="1438" y="1103"/>
                </a:lnTo>
                <a:lnTo>
                  <a:pt x="1441" y="1077"/>
                </a:lnTo>
                <a:lnTo>
                  <a:pt x="1447" y="1049"/>
                </a:lnTo>
                <a:lnTo>
                  <a:pt x="1453" y="1021"/>
                </a:lnTo>
                <a:lnTo>
                  <a:pt x="1465" y="969"/>
                </a:lnTo>
                <a:lnTo>
                  <a:pt x="1469" y="951"/>
                </a:lnTo>
                <a:lnTo>
                  <a:pt x="1471" y="939"/>
                </a:lnTo>
                <a:lnTo>
                  <a:pt x="1471" y="939"/>
                </a:lnTo>
                <a:lnTo>
                  <a:pt x="1472" y="920"/>
                </a:lnTo>
                <a:lnTo>
                  <a:pt x="1474" y="899"/>
                </a:lnTo>
                <a:lnTo>
                  <a:pt x="1477" y="874"/>
                </a:lnTo>
                <a:lnTo>
                  <a:pt x="1477" y="874"/>
                </a:lnTo>
                <a:lnTo>
                  <a:pt x="1480" y="863"/>
                </a:lnTo>
                <a:lnTo>
                  <a:pt x="1487" y="841"/>
                </a:lnTo>
                <a:lnTo>
                  <a:pt x="1491" y="829"/>
                </a:lnTo>
                <a:lnTo>
                  <a:pt x="1497" y="819"/>
                </a:lnTo>
                <a:lnTo>
                  <a:pt x="1503" y="811"/>
                </a:lnTo>
                <a:lnTo>
                  <a:pt x="1506" y="810"/>
                </a:lnTo>
                <a:lnTo>
                  <a:pt x="1509" y="808"/>
                </a:lnTo>
                <a:lnTo>
                  <a:pt x="1509" y="808"/>
                </a:lnTo>
                <a:lnTo>
                  <a:pt x="1515" y="807"/>
                </a:lnTo>
                <a:lnTo>
                  <a:pt x="1520" y="805"/>
                </a:lnTo>
                <a:lnTo>
                  <a:pt x="1529" y="799"/>
                </a:lnTo>
                <a:lnTo>
                  <a:pt x="1536" y="794"/>
                </a:lnTo>
                <a:lnTo>
                  <a:pt x="1539" y="792"/>
                </a:lnTo>
                <a:lnTo>
                  <a:pt x="1542" y="792"/>
                </a:lnTo>
                <a:lnTo>
                  <a:pt x="1563" y="792"/>
                </a:lnTo>
                <a:lnTo>
                  <a:pt x="1563" y="792"/>
                </a:lnTo>
                <a:lnTo>
                  <a:pt x="1566" y="792"/>
                </a:lnTo>
                <a:lnTo>
                  <a:pt x="1567" y="795"/>
                </a:lnTo>
                <a:lnTo>
                  <a:pt x="1572" y="802"/>
                </a:lnTo>
                <a:lnTo>
                  <a:pt x="1579" y="819"/>
                </a:lnTo>
                <a:lnTo>
                  <a:pt x="1579" y="819"/>
                </a:lnTo>
                <a:lnTo>
                  <a:pt x="1593" y="834"/>
                </a:lnTo>
                <a:lnTo>
                  <a:pt x="1621" y="862"/>
                </a:lnTo>
                <a:lnTo>
                  <a:pt x="1652" y="895"/>
                </a:lnTo>
                <a:lnTo>
                  <a:pt x="1667" y="909"/>
                </a:lnTo>
                <a:lnTo>
                  <a:pt x="1677" y="923"/>
                </a:lnTo>
                <a:lnTo>
                  <a:pt x="1677" y="923"/>
                </a:lnTo>
                <a:lnTo>
                  <a:pt x="1683" y="930"/>
                </a:lnTo>
                <a:lnTo>
                  <a:pt x="1689" y="944"/>
                </a:lnTo>
                <a:lnTo>
                  <a:pt x="1706" y="979"/>
                </a:lnTo>
                <a:lnTo>
                  <a:pt x="1723" y="1027"/>
                </a:lnTo>
                <a:lnTo>
                  <a:pt x="1743" y="1080"/>
                </a:lnTo>
                <a:lnTo>
                  <a:pt x="1780" y="1184"/>
                </a:lnTo>
                <a:lnTo>
                  <a:pt x="1802" y="1254"/>
                </a:lnTo>
                <a:lnTo>
                  <a:pt x="1802" y="1254"/>
                </a:lnTo>
                <a:lnTo>
                  <a:pt x="1814" y="1300"/>
                </a:lnTo>
                <a:lnTo>
                  <a:pt x="1828" y="1352"/>
                </a:lnTo>
                <a:lnTo>
                  <a:pt x="1838" y="1404"/>
                </a:lnTo>
                <a:lnTo>
                  <a:pt x="1845" y="1445"/>
                </a:lnTo>
                <a:lnTo>
                  <a:pt x="1845" y="1445"/>
                </a:lnTo>
                <a:lnTo>
                  <a:pt x="1851" y="1470"/>
                </a:lnTo>
                <a:lnTo>
                  <a:pt x="1854" y="1485"/>
                </a:lnTo>
                <a:lnTo>
                  <a:pt x="1856" y="1495"/>
                </a:lnTo>
                <a:lnTo>
                  <a:pt x="1857" y="1510"/>
                </a:lnTo>
                <a:lnTo>
                  <a:pt x="1857" y="1510"/>
                </a:lnTo>
                <a:lnTo>
                  <a:pt x="1857" y="1531"/>
                </a:lnTo>
                <a:lnTo>
                  <a:pt x="1857" y="1541"/>
                </a:lnTo>
                <a:lnTo>
                  <a:pt x="1859" y="1552"/>
                </a:lnTo>
                <a:lnTo>
                  <a:pt x="1860" y="1560"/>
                </a:lnTo>
                <a:lnTo>
                  <a:pt x="1865" y="1569"/>
                </a:lnTo>
                <a:lnTo>
                  <a:pt x="1871" y="1575"/>
                </a:lnTo>
                <a:lnTo>
                  <a:pt x="1878" y="1581"/>
                </a:lnTo>
                <a:lnTo>
                  <a:pt x="1878" y="1581"/>
                </a:lnTo>
                <a:lnTo>
                  <a:pt x="1889" y="1584"/>
                </a:lnTo>
                <a:lnTo>
                  <a:pt x="1897" y="1587"/>
                </a:lnTo>
                <a:lnTo>
                  <a:pt x="1915" y="1590"/>
                </a:lnTo>
                <a:lnTo>
                  <a:pt x="1933" y="1592"/>
                </a:lnTo>
                <a:lnTo>
                  <a:pt x="1933" y="1592"/>
                </a:lnTo>
                <a:lnTo>
                  <a:pt x="1933" y="1592"/>
                </a:lnTo>
                <a:lnTo>
                  <a:pt x="1935" y="1593"/>
                </a:lnTo>
                <a:lnTo>
                  <a:pt x="1944" y="1593"/>
                </a:lnTo>
                <a:lnTo>
                  <a:pt x="1966" y="1592"/>
                </a:lnTo>
                <a:lnTo>
                  <a:pt x="1966" y="1592"/>
                </a:lnTo>
                <a:lnTo>
                  <a:pt x="1979" y="1590"/>
                </a:lnTo>
                <a:lnTo>
                  <a:pt x="1990" y="1587"/>
                </a:lnTo>
                <a:lnTo>
                  <a:pt x="1997" y="1583"/>
                </a:lnTo>
                <a:lnTo>
                  <a:pt x="2003" y="1580"/>
                </a:lnTo>
                <a:lnTo>
                  <a:pt x="2006" y="1575"/>
                </a:lnTo>
                <a:lnTo>
                  <a:pt x="2007" y="1572"/>
                </a:lnTo>
                <a:lnTo>
                  <a:pt x="2009" y="1569"/>
                </a:lnTo>
                <a:lnTo>
                  <a:pt x="2009" y="1569"/>
                </a:lnTo>
                <a:lnTo>
                  <a:pt x="2016" y="1569"/>
                </a:lnTo>
                <a:lnTo>
                  <a:pt x="2034" y="1568"/>
                </a:lnTo>
                <a:lnTo>
                  <a:pt x="2043" y="1565"/>
                </a:lnTo>
                <a:lnTo>
                  <a:pt x="2051" y="1562"/>
                </a:lnTo>
                <a:lnTo>
                  <a:pt x="2054" y="1559"/>
                </a:lnTo>
                <a:lnTo>
                  <a:pt x="2057" y="1556"/>
                </a:lnTo>
                <a:lnTo>
                  <a:pt x="2058" y="1553"/>
                </a:lnTo>
                <a:lnTo>
                  <a:pt x="2058" y="1549"/>
                </a:lnTo>
                <a:lnTo>
                  <a:pt x="2058" y="1549"/>
                </a:lnTo>
                <a:lnTo>
                  <a:pt x="2055" y="1540"/>
                </a:lnTo>
                <a:lnTo>
                  <a:pt x="2051" y="1529"/>
                </a:lnTo>
                <a:lnTo>
                  <a:pt x="2043" y="1519"/>
                </a:lnTo>
                <a:lnTo>
                  <a:pt x="2036" y="1507"/>
                </a:lnTo>
                <a:lnTo>
                  <a:pt x="2018" y="1485"/>
                </a:lnTo>
                <a:lnTo>
                  <a:pt x="2010" y="1473"/>
                </a:lnTo>
                <a:lnTo>
                  <a:pt x="2003" y="1461"/>
                </a:lnTo>
                <a:lnTo>
                  <a:pt x="2003" y="1461"/>
                </a:lnTo>
                <a:lnTo>
                  <a:pt x="1994" y="1439"/>
                </a:lnTo>
                <a:lnTo>
                  <a:pt x="1985" y="1416"/>
                </a:lnTo>
                <a:lnTo>
                  <a:pt x="1978" y="1391"/>
                </a:lnTo>
                <a:lnTo>
                  <a:pt x="1970" y="1358"/>
                </a:lnTo>
                <a:lnTo>
                  <a:pt x="1970" y="1358"/>
                </a:lnTo>
                <a:lnTo>
                  <a:pt x="1966" y="1330"/>
                </a:lnTo>
                <a:lnTo>
                  <a:pt x="1954" y="1288"/>
                </a:lnTo>
                <a:lnTo>
                  <a:pt x="1923" y="1173"/>
                </a:lnTo>
                <a:lnTo>
                  <a:pt x="1886" y="1045"/>
                </a:lnTo>
                <a:lnTo>
                  <a:pt x="1869" y="984"/>
                </a:lnTo>
                <a:lnTo>
                  <a:pt x="1857" y="933"/>
                </a:lnTo>
                <a:lnTo>
                  <a:pt x="1857" y="933"/>
                </a:lnTo>
                <a:lnTo>
                  <a:pt x="1845" y="881"/>
                </a:lnTo>
                <a:lnTo>
                  <a:pt x="1835" y="819"/>
                </a:lnTo>
                <a:lnTo>
                  <a:pt x="1813" y="678"/>
                </a:lnTo>
                <a:lnTo>
                  <a:pt x="1801" y="608"/>
                </a:lnTo>
                <a:lnTo>
                  <a:pt x="1789" y="544"/>
                </a:lnTo>
                <a:lnTo>
                  <a:pt x="1777" y="490"/>
                </a:lnTo>
                <a:lnTo>
                  <a:pt x="1771" y="468"/>
                </a:lnTo>
                <a:lnTo>
                  <a:pt x="1765" y="449"/>
                </a:lnTo>
                <a:lnTo>
                  <a:pt x="1765" y="449"/>
                </a:lnTo>
                <a:lnTo>
                  <a:pt x="1759" y="432"/>
                </a:lnTo>
                <a:lnTo>
                  <a:pt x="1753" y="416"/>
                </a:lnTo>
                <a:lnTo>
                  <a:pt x="1744" y="380"/>
                </a:lnTo>
                <a:lnTo>
                  <a:pt x="1738" y="345"/>
                </a:lnTo>
                <a:lnTo>
                  <a:pt x="1732" y="309"/>
                </a:lnTo>
                <a:lnTo>
                  <a:pt x="1725" y="273"/>
                </a:lnTo>
                <a:lnTo>
                  <a:pt x="1717" y="239"/>
                </a:lnTo>
                <a:lnTo>
                  <a:pt x="1713" y="223"/>
                </a:lnTo>
                <a:lnTo>
                  <a:pt x="1707" y="206"/>
                </a:lnTo>
                <a:lnTo>
                  <a:pt x="1701" y="192"/>
                </a:lnTo>
                <a:lnTo>
                  <a:pt x="1694" y="177"/>
                </a:lnTo>
                <a:lnTo>
                  <a:pt x="1694" y="177"/>
                </a:lnTo>
                <a:lnTo>
                  <a:pt x="1677" y="148"/>
                </a:lnTo>
                <a:lnTo>
                  <a:pt x="1659" y="119"/>
                </a:lnTo>
                <a:lnTo>
                  <a:pt x="1642" y="92"/>
                </a:lnTo>
                <a:lnTo>
                  <a:pt x="1622" y="67"/>
                </a:lnTo>
                <a:lnTo>
                  <a:pt x="1601" y="43"/>
                </a:lnTo>
                <a:lnTo>
                  <a:pt x="1590" y="34"/>
                </a:lnTo>
                <a:lnTo>
                  <a:pt x="1579" y="25"/>
                </a:lnTo>
                <a:lnTo>
                  <a:pt x="1567" y="18"/>
                </a:lnTo>
                <a:lnTo>
                  <a:pt x="1555" y="10"/>
                </a:lnTo>
                <a:lnTo>
                  <a:pt x="1544" y="6"/>
                </a:lnTo>
                <a:lnTo>
                  <a:pt x="1530" y="3"/>
                </a:lnTo>
                <a:lnTo>
                  <a:pt x="1530" y="3"/>
                </a:lnTo>
                <a:lnTo>
                  <a:pt x="1518" y="1"/>
                </a:lnTo>
                <a:lnTo>
                  <a:pt x="1505" y="0"/>
                </a:lnTo>
                <a:lnTo>
                  <a:pt x="1475" y="1"/>
                </a:lnTo>
                <a:lnTo>
                  <a:pt x="1445" y="4"/>
                </a:lnTo>
                <a:lnTo>
                  <a:pt x="1413" y="10"/>
                </a:lnTo>
                <a:lnTo>
                  <a:pt x="1378" y="19"/>
                </a:lnTo>
                <a:lnTo>
                  <a:pt x="1343" y="30"/>
                </a:lnTo>
                <a:lnTo>
                  <a:pt x="1270" y="52"/>
                </a:lnTo>
                <a:lnTo>
                  <a:pt x="1270" y="52"/>
                </a:lnTo>
                <a:lnTo>
                  <a:pt x="1239" y="62"/>
                </a:lnTo>
                <a:lnTo>
                  <a:pt x="1215" y="71"/>
                </a:lnTo>
                <a:lnTo>
                  <a:pt x="1187" y="84"/>
                </a:lnTo>
                <a:lnTo>
                  <a:pt x="1175" y="90"/>
                </a:lnTo>
                <a:lnTo>
                  <a:pt x="1160" y="95"/>
                </a:lnTo>
                <a:lnTo>
                  <a:pt x="1140" y="98"/>
                </a:lnTo>
                <a:lnTo>
                  <a:pt x="1112" y="101"/>
                </a:lnTo>
                <a:lnTo>
                  <a:pt x="1112" y="101"/>
                </a:lnTo>
                <a:lnTo>
                  <a:pt x="1096" y="101"/>
                </a:lnTo>
                <a:lnTo>
                  <a:pt x="1081" y="101"/>
                </a:lnTo>
                <a:lnTo>
                  <a:pt x="1065" y="99"/>
                </a:lnTo>
                <a:lnTo>
                  <a:pt x="1050" y="98"/>
                </a:lnTo>
                <a:lnTo>
                  <a:pt x="1022" y="92"/>
                </a:lnTo>
                <a:lnTo>
                  <a:pt x="995" y="83"/>
                </a:lnTo>
                <a:lnTo>
                  <a:pt x="946" y="67"/>
                </a:lnTo>
                <a:lnTo>
                  <a:pt x="925" y="61"/>
                </a:lnTo>
                <a:lnTo>
                  <a:pt x="906" y="58"/>
                </a:lnTo>
                <a:lnTo>
                  <a:pt x="906" y="58"/>
                </a:lnTo>
                <a:lnTo>
                  <a:pt x="897" y="56"/>
                </a:lnTo>
                <a:lnTo>
                  <a:pt x="888" y="56"/>
                </a:lnTo>
                <a:lnTo>
                  <a:pt x="870" y="61"/>
                </a:lnTo>
                <a:lnTo>
                  <a:pt x="850" y="65"/>
                </a:lnTo>
                <a:lnTo>
                  <a:pt x="833" y="73"/>
                </a:lnTo>
                <a:lnTo>
                  <a:pt x="813" y="80"/>
                </a:lnTo>
                <a:lnTo>
                  <a:pt x="793" y="86"/>
                </a:lnTo>
                <a:lnTo>
                  <a:pt x="770" y="92"/>
                </a:lnTo>
                <a:lnTo>
                  <a:pt x="748" y="95"/>
                </a:lnTo>
                <a:lnTo>
                  <a:pt x="748" y="95"/>
                </a:lnTo>
                <a:lnTo>
                  <a:pt x="699" y="99"/>
                </a:lnTo>
                <a:lnTo>
                  <a:pt x="651" y="105"/>
                </a:lnTo>
                <a:lnTo>
                  <a:pt x="629" y="108"/>
                </a:lnTo>
                <a:lnTo>
                  <a:pt x="607" y="113"/>
                </a:lnTo>
                <a:lnTo>
                  <a:pt x="587" y="117"/>
                </a:lnTo>
                <a:lnTo>
                  <a:pt x="568" y="123"/>
                </a:lnTo>
                <a:lnTo>
                  <a:pt x="568" y="123"/>
                </a:lnTo>
                <a:lnTo>
                  <a:pt x="550" y="131"/>
                </a:lnTo>
                <a:lnTo>
                  <a:pt x="531" y="142"/>
                </a:lnTo>
                <a:lnTo>
                  <a:pt x="511" y="156"/>
                </a:lnTo>
                <a:lnTo>
                  <a:pt x="492" y="169"/>
                </a:lnTo>
                <a:lnTo>
                  <a:pt x="461" y="193"/>
                </a:lnTo>
                <a:lnTo>
                  <a:pt x="449" y="203"/>
                </a:lnTo>
                <a:lnTo>
                  <a:pt x="449" y="203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  <p:sp>
        <p:nvSpPr>
          <p:cNvPr id="7" name="Freeform 22">
            <a:extLst>
              <a:ext uri="{FF2B5EF4-FFF2-40B4-BE49-F238E27FC236}">
                <a16:creationId xmlns:a16="http://schemas.microsoft.com/office/drawing/2014/main" id="{9CAA8ED2-01E9-46A7-B760-0D83DC30C230}"/>
              </a:ext>
            </a:extLst>
          </p:cNvPr>
          <p:cNvSpPr>
            <a:spLocks/>
          </p:cNvSpPr>
          <p:nvPr/>
        </p:nvSpPr>
        <p:spPr bwMode="auto">
          <a:xfrm>
            <a:off x="6597627" y="1065876"/>
            <a:ext cx="2655698" cy="2182291"/>
          </a:xfrm>
          <a:custGeom>
            <a:avLst/>
            <a:gdLst>
              <a:gd name="T0" fmla="*/ 693 w 2070"/>
              <a:gd name="T1" fmla="*/ 717 h 1701"/>
              <a:gd name="T2" fmla="*/ 528 w 2070"/>
              <a:gd name="T3" fmla="*/ 851 h 1701"/>
              <a:gd name="T4" fmla="*/ 277 w 2070"/>
              <a:gd name="T5" fmla="*/ 894 h 1701"/>
              <a:gd name="T6" fmla="*/ 117 w 2070"/>
              <a:gd name="T7" fmla="*/ 831 h 1701"/>
              <a:gd name="T8" fmla="*/ 48 w 2070"/>
              <a:gd name="T9" fmla="*/ 741 h 1701"/>
              <a:gd name="T10" fmla="*/ 1 w 2070"/>
              <a:gd name="T11" fmla="*/ 757 h 1701"/>
              <a:gd name="T12" fmla="*/ 30 w 2070"/>
              <a:gd name="T13" fmla="*/ 840 h 1701"/>
              <a:gd name="T14" fmla="*/ 134 w 2070"/>
              <a:gd name="T15" fmla="*/ 918 h 1701"/>
              <a:gd name="T16" fmla="*/ 400 w 2070"/>
              <a:gd name="T17" fmla="*/ 944 h 1701"/>
              <a:gd name="T18" fmla="*/ 586 w 2070"/>
              <a:gd name="T19" fmla="*/ 897 h 1701"/>
              <a:gd name="T20" fmla="*/ 815 w 2070"/>
              <a:gd name="T21" fmla="*/ 703 h 1701"/>
              <a:gd name="T22" fmla="*/ 864 w 2070"/>
              <a:gd name="T23" fmla="*/ 730 h 1701"/>
              <a:gd name="T24" fmla="*/ 903 w 2070"/>
              <a:gd name="T25" fmla="*/ 849 h 1701"/>
              <a:gd name="T26" fmla="*/ 913 w 2070"/>
              <a:gd name="T27" fmla="*/ 921 h 1701"/>
              <a:gd name="T28" fmla="*/ 880 w 2070"/>
              <a:gd name="T29" fmla="*/ 1045 h 1701"/>
              <a:gd name="T30" fmla="*/ 827 w 2070"/>
              <a:gd name="T31" fmla="*/ 1264 h 1701"/>
              <a:gd name="T32" fmla="*/ 833 w 2070"/>
              <a:gd name="T33" fmla="*/ 1395 h 1701"/>
              <a:gd name="T34" fmla="*/ 880 w 2070"/>
              <a:gd name="T35" fmla="*/ 1567 h 1701"/>
              <a:gd name="T36" fmla="*/ 907 w 2070"/>
              <a:gd name="T37" fmla="*/ 1603 h 1701"/>
              <a:gd name="T38" fmla="*/ 1019 w 2070"/>
              <a:gd name="T39" fmla="*/ 1609 h 1701"/>
              <a:gd name="T40" fmla="*/ 1038 w 2070"/>
              <a:gd name="T41" fmla="*/ 1537 h 1701"/>
              <a:gd name="T42" fmla="*/ 995 w 2070"/>
              <a:gd name="T43" fmla="*/ 1441 h 1701"/>
              <a:gd name="T44" fmla="*/ 978 w 2070"/>
              <a:gd name="T45" fmla="*/ 1353 h 1701"/>
              <a:gd name="T46" fmla="*/ 1025 w 2070"/>
              <a:gd name="T47" fmla="*/ 1181 h 1701"/>
              <a:gd name="T48" fmla="*/ 1112 w 2070"/>
              <a:gd name="T49" fmla="*/ 1117 h 1701"/>
              <a:gd name="T50" fmla="*/ 1135 w 2070"/>
              <a:gd name="T51" fmla="*/ 1213 h 1701"/>
              <a:gd name="T52" fmla="*/ 1148 w 2070"/>
              <a:gd name="T53" fmla="*/ 1389 h 1701"/>
              <a:gd name="T54" fmla="*/ 1151 w 2070"/>
              <a:gd name="T55" fmla="*/ 1570 h 1701"/>
              <a:gd name="T56" fmla="*/ 1045 w 2070"/>
              <a:gd name="T57" fmla="*/ 1634 h 1701"/>
              <a:gd name="T58" fmla="*/ 1059 w 2070"/>
              <a:gd name="T59" fmla="*/ 1685 h 1701"/>
              <a:gd name="T60" fmla="*/ 1097 w 2070"/>
              <a:gd name="T61" fmla="*/ 1687 h 1701"/>
              <a:gd name="T62" fmla="*/ 1188 w 2070"/>
              <a:gd name="T63" fmla="*/ 1696 h 1701"/>
              <a:gd name="T64" fmla="*/ 1239 w 2070"/>
              <a:gd name="T65" fmla="*/ 1689 h 1701"/>
              <a:gd name="T66" fmla="*/ 1292 w 2070"/>
              <a:gd name="T67" fmla="*/ 1646 h 1701"/>
              <a:gd name="T68" fmla="*/ 1298 w 2070"/>
              <a:gd name="T69" fmla="*/ 1600 h 1701"/>
              <a:gd name="T70" fmla="*/ 1390 w 2070"/>
              <a:gd name="T71" fmla="*/ 1570 h 1701"/>
              <a:gd name="T72" fmla="*/ 1370 w 2070"/>
              <a:gd name="T73" fmla="*/ 1485 h 1701"/>
              <a:gd name="T74" fmla="*/ 1331 w 2070"/>
              <a:gd name="T75" fmla="*/ 1462 h 1701"/>
              <a:gd name="T76" fmla="*/ 1310 w 2070"/>
              <a:gd name="T77" fmla="*/ 1366 h 1701"/>
              <a:gd name="T78" fmla="*/ 1341 w 2070"/>
              <a:gd name="T79" fmla="*/ 1178 h 1701"/>
              <a:gd name="T80" fmla="*/ 1428 w 2070"/>
              <a:gd name="T81" fmla="*/ 1154 h 1701"/>
              <a:gd name="T82" fmla="*/ 1471 w 2070"/>
              <a:gd name="T83" fmla="*/ 1072 h 1701"/>
              <a:gd name="T84" fmla="*/ 1532 w 2070"/>
              <a:gd name="T85" fmla="*/ 1068 h 1701"/>
              <a:gd name="T86" fmla="*/ 1579 w 2070"/>
              <a:gd name="T87" fmla="*/ 1062 h 1701"/>
              <a:gd name="T88" fmla="*/ 1608 w 2070"/>
              <a:gd name="T89" fmla="*/ 1099 h 1701"/>
              <a:gd name="T90" fmla="*/ 1685 w 2070"/>
              <a:gd name="T91" fmla="*/ 1084 h 1701"/>
              <a:gd name="T92" fmla="*/ 1738 w 2070"/>
              <a:gd name="T93" fmla="*/ 1267 h 1701"/>
              <a:gd name="T94" fmla="*/ 1783 w 2070"/>
              <a:gd name="T95" fmla="*/ 1577 h 1701"/>
              <a:gd name="T96" fmla="*/ 1895 w 2070"/>
              <a:gd name="T97" fmla="*/ 1628 h 1701"/>
              <a:gd name="T98" fmla="*/ 1997 w 2070"/>
              <a:gd name="T99" fmla="*/ 1603 h 1701"/>
              <a:gd name="T100" fmla="*/ 2069 w 2070"/>
              <a:gd name="T101" fmla="*/ 1511 h 1701"/>
              <a:gd name="T102" fmla="*/ 2019 w 2070"/>
              <a:gd name="T103" fmla="*/ 1465 h 1701"/>
              <a:gd name="T104" fmla="*/ 1960 w 2070"/>
              <a:gd name="T105" fmla="*/ 1429 h 1701"/>
              <a:gd name="T106" fmla="*/ 1947 w 2070"/>
              <a:gd name="T107" fmla="*/ 1169 h 1701"/>
              <a:gd name="T108" fmla="*/ 1877 w 2070"/>
              <a:gd name="T109" fmla="*/ 879 h 1701"/>
              <a:gd name="T110" fmla="*/ 1802 w 2070"/>
              <a:gd name="T111" fmla="*/ 769 h 1701"/>
              <a:gd name="T112" fmla="*/ 1721 w 2070"/>
              <a:gd name="T113" fmla="*/ 589 h 1701"/>
              <a:gd name="T114" fmla="*/ 1688 w 2070"/>
              <a:gd name="T115" fmla="*/ 394 h 1701"/>
              <a:gd name="T116" fmla="*/ 1676 w 2070"/>
              <a:gd name="T117" fmla="*/ 197 h 1701"/>
              <a:gd name="T118" fmla="*/ 1441 w 2070"/>
              <a:gd name="T119" fmla="*/ 17 h 1701"/>
              <a:gd name="T120" fmla="*/ 1294 w 2070"/>
              <a:gd name="T121" fmla="*/ 24 h 1701"/>
              <a:gd name="T122" fmla="*/ 1051 w 2070"/>
              <a:gd name="T123" fmla="*/ 124 h 1701"/>
              <a:gd name="T124" fmla="*/ 934 w 2070"/>
              <a:gd name="T125" fmla="*/ 207 h 17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070" h="1701">
                <a:moveTo>
                  <a:pt x="880" y="362"/>
                </a:moveTo>
                <a:lnTo>
                  <a:pt x="880" y="362"/>
                </a:lnTo>
                <a:lnTo>
                  <a:pt x="855" y="417"/>
                </a:lnTo>
                <a:lnTo>
                  <a:pt x="827" y="475"/>
                </a:lnTo>
                <a:lnTo>
                  <a:pt x="793" y="543"/>
                </a:lnTo>
                <a:lnTo>
                  <a:pt x="752" y="616"/>
                </a:lnTo>
                <a:lnTo>
                  <a:pt x="733" y="651"/>
                </a:lnTo>
                <a:lnTo>
                  <a:pt x="712" y="686"/>
                </a:lnTo>
                <a:lnTo>
                  <a:pt x="693" y="717"/>
                </a:lnTo>
                <a:lnTo>
                  <a:pt x="672" y="744"/>
                </a:lnTo>
                <a:lnTo>
                  <a:pt x="654" y="767"/>
                </a:lnTo>
                <a:lnTo>
                  <a:pt x="636" y="785"/>
                </a:lnTo>
                <a:lnTo>
                  <a:pt x="636" y="785"/>
                </a:lnTo>
                <a:lnTo>
                  <a:pt x="619" y="800"/>
                </a:lnTo>
                <a:lnTo>
                  <a:pt x="598" y="813"/>
                </a:lnTo>
                <a:lnTo>
                  <a:pt x="575" y="827"/>
                </a:lnTo>
                <a:lnTo>
                  <a:pt x="552" y="840"/>
                </a:lnTo>
                <a:lnTo>
                  <a:pt x="528" y="851"/>
                </a:lnTo>
                <a:lnTo>
                  <a:pt x="501" y="863"/>
                </a:lnTo>
                <a:lnTo>
                  <a:pt x="474" y="871"/>
                </a:lnTo>
                <a:lnTo>
                  <a:pt x="446" y="879"/>
                </a:lnTo>
                <a:lnTo>
                  <a:pt x="418" y="886"/>
                </a:lnTo>
                <a:lnTo>
                  <a:pt x="388" y="891"/>
                </a:lnTo>
                <a:lnTo>
                  <a:pt x="360" y="895"/>
                </a:lnTo>
                <a:lnTo>
                  <a:pt x="332" y="897"/>
                </a:lnTo>
                <a:lnTo>
                  <a:pt x="303" y="897"/>
                </a:lnTo>
                <a:lnTo>
                  <a:pt x="277" y="894"/>
                </a:lnTo>
                <a:lnTo>
                  <a:pt x="250" y="889"/>
                </a:lnTo>
                <a:lnTo>
                  <a:pt x="224" y="882"/>
                </a:lnTo>
                <a:lnTo>
                  <a:pt x="224" y="882"/>
                </a:lnTo>
                <a:lnTo>
                  <a:pt x="201" y="874"/>
                </a:lnTo>
                <a:lnTo>
                  <a:pt x="180" y="866"/>
                </a:lnTo>
                <a:lnTo>
                  <a:pt x="161" y="857"/>
                </a:lnTo>
                <a:lnTo>
                  <a:pt x="144" y="849"/>
                </a:lnTo>
                <a:lnTo>
                  <a:pt x="131" y="840"/>
                </a:lnTo>
                <a:lnTo>
                  <a:pt x="117" y="831"/>
                </a:lnTo>
                <a:lnTo>
                  <a:pt x="107" y="822"/>
                </a:lnTo>
                <a:lnTo>
                  <a:pt x="98" y="815"/>
                </a:lnTo>
                <a:lnTo>
                  <a:pt x="83" y="799"/>
                </a:lnTo>
                <a:lnTo>
                  <a:pt x="74" y="784"/>
                </a:lnTo>
                <a:lnTo>
                  <a:pt x="67" y="769"/>
                </a:lnTo>
                <a:lnTo>
                  <a:pt x="61" y="757"/>
                </a:lnTo>
                <a:lnTo>
                  <a:pt x="61" y="757"/>
                </a:lnTo>
                <a:lnTo>
                  <a:pt x="55" y="748"/>
                </a:lnTo>
                <a:lnTo>
                  <a:pt x="48" y="741"/>
                </a:lnTo>
                <a:lnTo>
                  <a:pt x="40" y="735"/>
                </a:lnTo>
                <a:lnTo>
                  <a:pt x="31" y="733"/>
                </a:lnTo>
                <a:lnTo>
                  <a:pt x="22" y="735"/>
                </a:lnTo>
                <a:lnTo>
                  <a:pt x="13" y="738"/>
                </a:lnTo>
                <a:lnTo>
                  <a:pt x="10" y="742"/>
                </a:lnTo>
                <a:lnTo>
                  <a:pt x="7" y="747"/>
                </a:lnTo>
                <a:lnTo>
                  <a:pt x="4" y="751"/>
                </a:lnTo>
                <a:lnTo>
                  <a:pt x="1" y="757"/>
                </a:lnTo>
                <a:lnTo>
                  <a:pt x="1" y="757"/>
                </a:lnTo>
                <a:lnTo>
                  <a:pt x="0" y="764"/>
                </a:lnTo>
                <a:lnTo>
                  <a:pt x="0" y="773"/>
                </a:lnTo>
                <a:lnTo>
                  <a:pt x="1" y="781"/>
                </a:lnTo>
                <a:lnTo>
                  <a:pt x="3" y="790"/>
                </a:lnTo>
                <a:lnTo>
                  <a:pt x="6" y="800"/>
                </a:lnTo>
                <a:lnTo>
                  <a:pt x="10" y="809"/>
                </a:lnTo>
                <a:lnTo>
                  <a:pt x="15" y="819"/>
                </a:lnTo>
                <a:lnTo>
                  <a:pt x="22" y="830"/>
                </a:lnTo>
                <a:lnTo>
                  <a:pt x="30" y="840"/>
                </a:lnTo>
                <a:lnTo>
                  <a:pt x="39" y="851"/>
                </a:lnTo>
                <a:lnTo>
                  <a:pt x="49" y="861"/>
                </a:lnTo>
                <a:lnTo>
                  <a:pt x="59" y="871"/>
                </a:lnTo>
                <a:lnTo>
                  <a:pt x="71" y="882"/>
                </a:lnTo>
                <a:lnTo>
                  <a:pt x="85" y="891"/>
                </a:lnTo>
                <a:lnTo>
                  <a:pt x="100" y="901"/>
                </a:lnTo>
                <a:lnTo>
                  <a:pt x="116" y="910"/>
                </a:lnTo>
                <a:lnTo>
                  <a:pt x="116" y="910"/>
                </a:lnTo>
                <a:lnTo>
                  <a:pt x="134" y="918"/>
                </a:lnTo>
                <a:lnTo>
                  <a:pt x="153" y="925"/>
                </a:lnTo>
                <a:lnTo>
                  <a:pt x="177" y="931"/>
                </a:lnTo>
                <a:lnTo>
                  <a:pt x="201" y="935"/>
                </a:lnTo>
                <a:lnTo>
                  <a:pt x="227" y="940"/>
                </a:lnTo>
                <a:lnTo>
                  <a:pt x="256" y="943"/>
                </a:lnTo>
                <a:lnTo>
                  <a:pt x="284" y="944"/>
                </a:lnTo>
                <a:lnTo>
                  <a:pt x="312" y="946"/>
                </a:lnTo>
                <a:lnTo>
                  <a:pt x="372" y="946"/>
                </a:lnTo>
                <a:lnTo>
                  <a:pt x="400" y="944"/>
                </a:lnTo>
                <a:lnTo>
                  <a:pt x="428" y="943"/>
                </a:lnTo>
                <a:lnTo>
                  <a:pt x="454" y="940"/>
                </a:lnTo>
                <a:lnTo>
                  <a:pt x="479" y="935"/>
                </a:lnTo>
                <a:lnTo>
                  <a:pt x="501" y="931"/>
                </a:lnTo>
                <a:lnTo>
                  <a:pt x="522" y="925"/>
                </a:lnTo>
                <a:lnTo>
                  <a:pt x="522" y="925"/>
                </a:lnTo>
                <a:lnTo>
                  <a:pt x="543" y="919"/>
                </a:lnTo>
                <a:lnTo>
                  <a:pt x="564" y="909"/>
                </a:lnTo>
                <a:lnTo>
                  <a:pt x="586" y="897"/>
                </a:lnTo>
                <a:lnTo>
                  <a:pt x="608" y="882"/>
                </a:lnTo>
                <a:lnTo>
                  <a:pt x="630" y="867"/>
                </a:lnTo>
                <a:lnTo>
                  <a:pt x="653" y="851"/>
                </a:lnTo>
                <a:lnTo>
                  <a:pt x="696" y="815"/>
                </a:lnTo>
                <a:lnTo>
                  <a:pt x="738" y="779"/>
                </a:lnTo>
                <a:lnTo>
                  <a:pt x="772" y="748"/>
                </a:lnTo>
                <a:lnTo>
                  <a:pt x="799" y="721"/>
                </a:lnTo>
                <a:lnTo>
                  <a:pt x="815" y="703"/>
                </a:lnTo>
                <a:lnTo>
                  <a:pt x="815" y="703"/>
                </a:lnTo>
                <a:lnTo>
                  <a:pt x="825" y="690"/>
                </a:lnTo>
                <a:lnTo>
                  <a:pt x="836" y="675"/>
                </a:lnTo>
                <a:lnTo>
                  <a:pt x="843" y="660"/>
                </a:lnTo>
                <a:lnTo>
                  <a:pt x="851" y="646"/>
                </a:lnTo>
                <a:lnTo>
                  <a:pt x="861" y="622"/>
                </a:lnTo>
                <a:lnTo>
                  <a:pt x="864" y="611"/>
                </a:lnTo>
                <a:lnTo>
                  <a:pt x="854" y="681"/>
                </a:lnTo>
                <a:lnTo>
                  <a:pt x="864" y="714"/>
                </a:lnTo>
                <a:lnTo>
                  <a:pt x="864" y="730"/>
                </a:lnTo>
                <a:lnTo>
                  <a:pt x="870" y="757"/>
                </a:lnTo>
                <a:lnTo>
                  <a:pt x="897" y="763"/>
                </a:lnTo>
                <a:lnTo>
                  <a:pt x="897" y="773"/>
                </a:lnTo>
                <a:lnTo>
                  <a:pt x="913" y="790"/>
                </a:lnTo>
                <a:lnTo>
                  <a:pt x="903" y="818"/>
                </a:lnTo>
                <a:lnTo>
                  <a:pt x="903" y="818"/>
                </a:lnTo>
                <a:lnTo>
                  <a:pt x="903" y="831"/>
                </a:lnTo>
                <a:lnTo>
                  <a:pt x="903" y="842"/>
                </a:lnTo>
                <a:lnTo>
                  <a:pt x="903" y="849"/>
                </a:lnTo>
                <a:lnTo>
                  <a:pt x="903" y="849"/>
                </a:lnTo>
                <a:lnTo>
                  <a:pt x="897" y="854"/>
                </a:lnTo>
                <a:lnTo>
                  <a:pt x="885" y="858"/>
                </a:lnTo>
                <a:lnTo>
                  <a:pt x="849" y="873"/>
                </a:lnTo>
                <a:lnTo>
                  <a:pt x="799" y="894"/>
                </a:lnTo>
                <a:lnTo>
                  <a:pt x="907" y="877"/>
                </a:lnTo>
                <a:lnTo>
                  <a:pt x="903" y="898"/>
                </a:lnTo>
                <a:lnTo>
                  <a:pt x="821" y="953"/>
                </a:lnTo>
                <a:lnTo>
                  <a:pt x="913" y="921"/>
                </a:lnTo>
                <a:lnTo>
                  <a:pt x="880" y="1023"/>
                </a:lnTo>
                <a:lnTo>
                  <a:pt x="880" y="1023"/>
                </a:lnTo>
                <a:lnTo>
                  <a:pt x="840" y="1078"/>
                </a:lnTo>
                <a:lnTo>
                  <a:pt x="804" y="1126"/>
                </a:lnTo>
                <a:lnTo>
                  <a:pt x="804" y="1126"/>
                </a:lnTo>
                <a:lnTo>
                  <a:pt x="818" y="1109"/>
                </a:lnTo>
                <a:lnTo>
                  <a:pt x="845" y="1083"/>
                </a:lnTo>
                <a:lnTo>
                  <a:pt x="880" y="1045"/>
                </a:lnTo>
                <a:lnTo>
                  <a:pt x="880" y="1045"/>
                </a:lnTo>
                <a:lnTo>
                  <a:pt x="879" y="1071"/>
                </a:lnTo>
                <a:lnTo>
                  <a:pt x="874" y="1132"/>
                </a:lnTo>
                <a:lnTo>
                  <a:pt x="874" y="1132"/>
                </a:lnTo>
                <a:lnTo>
                  <a:pt x="871" y="1151"/>
                </a:lnTo>
                <a:lnTo>
                  <a:pt x="865" y="1172"/>
                </a:lnTo>
                <a:lnTo>
                  <a:pt x="857" y="1194"/>
                </a:lnTo>
                <a:lnTo>
                  <a:pt x="846" y="1216"/>
                </a:lnTo>
                <a:lnTo>
                  <a:pt x="836" y="1240"/>
                </a:lnTo>
                <a:lnTo>
                  <a:pt x="827" y="1264"/>
                </a:lnTo>
                <a:lnTo>
                  <a:pt x="819" y="1288"/>
                </a:lnTo>
                <a:lnTo>
                  <a:pt x="816" y="1300"/>
                </a:lnTo>
                <a:lnTo>
                  <a:pt x="815" y="1310"/>
                </a:lnTo>
                <a:lnTo>
                  <a:pt x="815" y="1310"/>
                </a:lnTo>
                <a:lnTo>
                  <a:pt x="815" y="1322"/>
                </a:lnTo>
                <a:lnTo>
                  <a:pt x="816" y="1335"/>
                </a:lnTo>
                <a:lnTo>
                  <a:pt x="819" y="1349"/>
                </a:lnTo>
                <a:lnTo>
                  <a:pt x="822" y="1363"/>
                </a:lnTo>
                <a:lnTo>
                  <a:pt x="833" y="1395"/>
                </a:lnTo>
                <a:lnTo>
                  <a:pt x="845" y="1426"/>
                </a:lnTo>
                <a:lnTo>
                  <a:pt x="868" y="1485"/>
                </a:lnTo>
                <a:lnTo>
                  <a:pt x="877" y="1509"/>
                </a:lnTo>
                <a:lnTo>
                  <a:pt x="879" y="1520"/>
                </a:lnTo>
                <a:lnTo>
                  <a:pt x="880" y="1527"/>
                </a:lnTo>
                <a:lnTo>
                  <a:pt x="880" y="1527"/>
                </a:lnTo>
                <a:lnTo>
                  <a:pt x="880" y="1549"/>
                </a:lnTo>
                <a:lnTo>
                  <a:pt x="880" y="1560"/>
                </a:lnTo>
                <a:lnTo>
                  <a:pt x="880" y="1567"/>
                </a:lnTo>
                <a:lnTo>
                  <a:pt x="886" y="1576"/>
                </a:lnTo>
                <a:lnTo>
                  <a:pt x="886" y="1576"/>
                </a:lnTo>
                <a:lnTo>
                  <a:pt x="889" y="1580"/>
                </a:lnTo>
                <a:lnTo>
                  <a:pt x="889" y="1585"/>
                </a:lnTo>
                <a:lnTo>
                  <a:pt x="889" y="1592"/>
                </a:lnTo>
                <a:lnTo>
                  <a:pt x="891" y="1595"/>
                </a:lnTo>
                <a:lnTo>
                  <a:pt x="894" y="1598"/>
                </a:lnTo>
                <a:lnTo>
                  <a:pt x="898" y="1600"/>
                </a:lnTo>
                <a:lnTo>
                  <a:pt x="907" y="1603"/>
                </a:lnTo>
                <a:lnTo>
                  <a:pt x="907" y="1603"/>
                </a:lnTo>
                <a:lnTo>
                  <a:pt x="929" y="1607"/>
                </a:lnTo>
                <a:lnTo>
                  <a:pt x="950" y="1612"/>
                </a:lnTo>
                <a:lnTo>
                  <a:pt x="970" y="1613"/>
                </a:lnTo>
                <a:lnTo>
                  <a:pt x="983" y="1613"/>
                </a:lnTo>
                <a:lnTo>
                  <a:pt x="983" y="1613"/>
                </a:lnTo>
                <a:lnTo>
                  <a:pt x="996" y="1613"/>
                </a:lnTo>
                <a:lnTo>
                  <a:pt x="1011" y="1612"/>
                </a:lnTo>
                <a:lnTo>
                  <a:pt x="1019" y="1609"/>
                </a:lnTo>
                <a:lnTo>
                  <a:pt x="1025" y="1606"/>
                </a:lnTo>
                <a:lnTo>
                  <a:pt x="1029" y="1603"/>
                </a:lnTo>
                <a:lnTo>
                  <a:pt x="1032" y="1597"/>
                </a:lnTo>
                <a:lnTo>
                  <a:pt x="1032" y="1597"/>
                </a:lnTo>
                <a:lnTo>
                  <a:pt x="1035" y="1588"/>
                </a:lnTo>
                <a:lnTo>
                  <a:pt x="1036" y="1577"/>
                </a:lnTo>
                <a:lnTo>
                  <a:pt x="1038" y="1563"/>
                </a:lnTo>
                <a:lnTo>
                  <a:pt x="1038" y="1537"/>
                </a:lnTo>
                <a:lnTo>
                  <a:pt x="1038" y="1537"/>
                </a:lnTo>
                <a:lnTo>
                  <a:pt x="1035" y="1524"/>
                </a:lnTo>
                <a:lnTo>
                  <a:pt x="1032" y="1512"/>
                </a:lnTo>
                <a:lnTo>
                  <a:pt x="1026" y="1502"/>
                </a:lnTo>
                <a:lnTo>
                  <a:pt x="1020" y="1493"/>
                </a:lnTo>
                <a:lnTo>
                  <a:pt x="1013" y="1482"/>
                </a:lnTo>
                <a:lnTo>
                  <a:pt x="1007" y="1470"/>
                </a:lnTo>
                <a:lnTo>
                  <a:pt x="999" y="1457"/>
                </a:lnTo>
                <a:lnTo>
                  <a:pt x="995" y="1441"/>
                </a:lnTo>
                <a:lnTo>
                  <a:pt x="995" y="1441"/>
                </a:lnTo>
                <a:lnTo>
                  <a:pt x="989" y="1426"/>
                </a:lnTo>
                <a:lnTo>
                  <a:pt x="984" y="1420"/>
                </a:lnTo>
                <a:lnTo>
                  <a:pt x="980" y="1417"/>
                </a:lnTo>
                <a:lnTo>
                  <a:pt x="975" y="1415"/>
                </a:lnTo>
                <a:lnTo>
                  <a:pt x="974" y="1414"/>
                </a:lnTo>
                <a:lnTo>
                  <a:pt x="974" y="1411"/>
                </a:lnTo>
                <a:lnTo>
                  <a:pt x="973" y="1402"/>
                </a:lnTo>
                <a:lnTo>
                  <a:pt x="974" y="1383"/>
                </a:lnTo>
                <a:lnTo>
                  <a:pt x="978" y="1353"/>
                </a:lnTo>
                <a:lnTo>
                  <a:pt x="978" y="1353"/>
                </a:lnTo>
                <a:lnTo>
                  <a:pt x="984" y="1298"/>
                </a:lnTo>
                <a:lnTo>
                  <a:pt x="989" y="1265"/>
                </a:lnTo>
                <a:lnTo>
                  <a:pt x="990" y="1255"/>
                </a:lnTo>
                <a:lnTo>
                  <a:pt x="993" y="1245"/>
                </a:lnTo>
                <a:lnTo>
                  <a:pt x="998" y="1233"/>
                </a:lnTo>
                <a:lnTo>
                  <a:pt x="1005" y="1218"/>
                </a:lnTo>
                <a:lnTo>
                  <a:pt x="1005" y="1218"/>
                </a:lnTo>
                <a:lnTo>
                  <a:pt x="1025" y="1181"/>
                </a:lnTo>
                <a:lnTo>
                  <a:pt x="1048" y="1142"/>
                </a:lnTo>
                <a:lnTo>
                  <a:pt x="1075" y="1099"/>
                </a:lnTo>
                <a:lnTo>
                  <a:pt x="1081" y="1142"/>
                </a:lnTo>
                <a:lnTo>
                  <a:pt x="1081" y="1142"/>
                </a:lnTo>
                <a:lnTo>
                  <a:pt x="1097" y="1120"/>
                </a:lnTo>
                <a:lnTo>
                  <a:pt x="1114" y="1099"/>
                </a:lnTo>
                <a:lnTo>
                  <a:pt x="1114" y="1099"/>
                </a:lnTo>
                <a:lnTo>
                  <a:pt x="1112" y="1106"/>
                </a:lnTo>
                <a:lnTo>
                  <a:pt x="1112" y="1117"/>
                </a:lnTo>
                <a:lnTo>
                  <a:pt x="1114" y="1132"/>
                </a:lnTo>
                <a:lnTo>
                  <a:pt x="1141" y="1115"/>
                </a:lnTo>
                <a:lnTo>
                  <a:pt x="1141" y="1115"/>
                </a:lnTo>
                <a:lnTo>
                  <a:pt x="1141" y="1126"/>
                </a:lnTo>
                <a:lnTo>
                  <a:pt x="1142" y="1151"/>
                </a:lnTo>
                <a:lnTo>
                  <a:pt x="1141" y="1182"/>
                </a:lnTo>
                <a:lnTo>
                  <a:pt x="1139" y="1198"/>
                </a:lnTo>
                <a:lnTo>
                  <a:pt x="1135" y="1213"/>
                </a:lnTo>
                <a:lnTo>
                  <a:pt x="1135" y="1213"/>
                </a:lnTo>
                <a:lnTo>
                  <a:pt x="1117" y="1268"/>
                </a:lnTo>
                <a:lnTo>
                  <a:pt x="1111" y="1291"/>
                </a:lnTo>
                <a:lnTo>
                  <a:pt x="1108" y="1305"/>
                </a:lnTo>
                <a:lnTo>
                  <a:pt x="1108" y="1305"/>
                </a:lnTo>
                <a:lnTo>
                  <a:pt x="1109" y="1311"/>
                </a:lnTo>
                <a:lnTo>
                  <a:pt x="1114" y="1322"/>
                </a:lnTo>
                <a:lnTo>
                  <a:pt x="1129" y="1350"/>
                </a:lnTo>
                <a:lnTo>
                  <a:pt x="1144" y="1377"/>
                </a:lnTo>
                <a:lnTo>
                  <a:pt x="1148" y="1389"/>
                </a:lnTo>
                <a:lnTo>
                  <a:pt x="1151" y="1398"/>
                </a:lnTo>
                <a:lnTo>
                  <a:pt x="1151" y="1398"/>
                </a:lnTo>
                <a:lnTo>
                  <a:pt x="1158" y="1435"/>
                </a:lnTo>
                <a:lnTo>
                  <a:pt x="1163" y="1467"/>
                </a:lnTo>
                <a:lnTo>
                  <a:pt x="1163" y="1467"/>
                </a:lnTo>
                <a:lnTo>
                  <a:pt x="1158" y="1520"/>
                </a:lnTo>
                <a:lnTo>
                  <a:pt x="1154" y="1552"/>
                </a:lnTo>
                <a:lnTo>
                  <a:pt x="1151" y="1570"/>
                </a:lnTo>
                <a:lnTo>
                  <a:pt x="1151" y="1570"/>
                </a:lnTo>
                <a:lnTo>
                  <a:pt x="1148" y="1575"/>
                </a:lnTo>
                <a:lnTo>
                  <a:pt x="1141" y="1579"/>
                </a:lnTo>
                <a:lnTo>
                  <a:pt x="1118" y="1586"/>
                </a:lnTo>
                <a:lnTo>
                  <a:pt x="1118" y="1586"/>
                </a:lnTo>
                <a:lnTo>
                  <a:pt x="1099" y="1595"/>
                </a:lnTo>
                <a:lnTo>
                  <a:pt x="1074" y="1610"/>
                </a:lnTo>
                <a:lnTo>
                  <a:pt x="1062" y="1619"/>
                </a:lnTo>
                <a:lnTo>
                  <a:pt x="1051" y="1627"/>
                </a:lnTo>
                <a:lnTo>
                  <a:pt x="1045" y="1634"/>
                </a:lnTo>
                <a:lnTo>
                  <a:pt x="1044" y="1638"/>
                </a:lnTo>
                <a:lnTo>
                  <a:pt x="1042" y="1641"/>
                </a:lnTo>
                <a:lnTo>
                  <a:pt x="1042" y="1641"/>
                </a:lnTo>
                <a:lnTo>
                  <a:pt x="1044" y="1652"/>
                </a:lnTo>
                <a:lnTo>
                  <a:pt x="1044" y="1664"/>
                </a:lnTo>
                <a:lnTo>
                  <a:pt x="1045" y="1668"/>
                </a:lnTo>
                <a:lnTo>
                  <a:pt x="1048" y="1674"/>
                </a:lnTo>
                <a:lnTo>
                  <a:pt x="1053" y="1679"/>
                </a:lnTo>
                <a:lnTo>
                  <a:pt x="1059" y="1685"/>
                </a:lnTo>
                <a:lnTo>
                  <a:pt x="1059" y="1685"/>
                </a:lnTo>
                <a:lnTo>
                  <a:pt x="1068" y="1687"/>
                </a:lnTo>
                <a:lnTo>
                  <a:pt x="1074" y="1689"/>
                </a:lnTo>
                <a:lnTo>
                  <a:pt x="1081" y="1690"/>
                </a:lnTo>
                <a:lnTo>
                  <a:pt x="1087" y="1689"/>
                </a:lnTo>
                <a:lnTo>
                  <a:pt x="1094" y="1686"/>
                </a:lnTo>
                <a:lnTo>
                  <a:pt x="1097" y="1685"/>
                </a:lnTo>
                <a:lnTo>
                  <a:pt x="1097" y="1685"/>
                </a:lnTo>
                <a:lnTo>
                  <a:pt x="1097" y="1687"/>
                </a:lnTo>
                <a:lnTo>
                  <a:pt x="1099" y="1690"/>
                </a:lnTo>
                <a:lnTo>
                  <a:pt x="1102" y="1693"/>
                </a:lnTo>
                <a:lnTo>
                  <a:pt x="1108" y="1696"/>
                </a:lnTo>
                <a:lnTo>
                  <a:pt x="1115" y="1699"/>
                </a:lnTo>
                <a:lnTo>
                  <a:pt x="1126" y="1701"/>
                </a:lnTo>
                <a:lnTo>
                  <a:pt x="1141" y="1701"/>
                </a:lnTo>
                <a:lnTo>
                  <a:pt x="1141" y="1701"/>
                </a:lnTo>
                <a:lnTo>
                  <a:pt x="1182" y="1698"/>
                </a:lnTo>
                <a:lnTo>
                  <a:pt x="1188" y="1696"/>
                </a:lnTo>
                <a:lnTo>
                  <a:pt x="1190" y="1696"/>
                </a:lnTo>
                <a:lnTo>
                  <a:pt x="1190" y="1695"/>
                </a:lnTo>
                <a:lnTo>
                  <a:pt x="1190" y="1695"/>
                </a:lnTo>
                <a:lnTo>
                  <a:pt x="1190" y="1693"/>
                </a:lnTo>
                <a:lnTo>
                  <a:pt x="1194" y="1692"/>
                </a:lnTo>
                <a:lnTo>
                  <a:pt x="1206" y="1689"/>
                </a:lnTo>
                <a:lnTo>
                  <a:pt x="1222" y="1689"/>
                </a:lnTo>
                <a:lnTo>
                  <a:pt x="1239" y="1689"/>
                </a:lnTo>
                <a:lnTo>
                  <a:pt x="1239" y="1689"/>
                </a:lnTo>
                <a:lnTo>
                  <a:pt x="1246" y="1689"/>
                </a:lnTo>
                <a:lnTo>
                  <a:pt x="1254" y="1686"/>
                </a:lnTo>
                <a:lnTo>
                  <a:pt x="1263" y="1682"/>
                </a:lnTo>
                <a:lnTo>
                  <a:pt x="1271" y="1676"/>
                </a:lnTo>
                <a:lnTo>
                  <a:pt x="1280" y="1668"/>
                </a:lnTo>
                <a:lnTo>
                  <a:pt x="1286" y="1661"/>
                </a:lnTo>
                <a:lnTo>
                  <a:pt x="1291" y="1653"/>
                </a:lnTo>
                <a:lnTo>
                  <a:pt x="1292" y="1646"/>
                </a:lnTo>
                <a:lnTo>
                  <a:pt x="1292" y="1646"/>
                </a:lnTo>
                <a:lnTo>
                  <a:pt x="1294" y="1624"/>
                </a:lnTo>
                <a:lnTo>
                  <a:pt x="1295" y="1615"/>
                </a:lnTo>
                <a:lnTo>
                  <a:pt x="1298" y="1609"/>
                </a:lnTo>
                <a:lnTo>
                  <a:pt x="1298" y="1609"/>
                </a:lnTo>
                <a:lnTo>
                  <a:pt x="1298" y="1606"/>
                </a:lnTo>
                <a:lnTo>
                  <a:pt x="1298" y="1604"/>
                </a:lnTo>
                <a:lnTo>
                  <a:pt x="1297" y="1603"/>
                </a:lnTo>
                <a:lnTo>
                  <a:pt x="1297" y="1601"/>
                </a:lnTo>
                <a:lnTo>
                  <a:pt x="1298" y="1600"/>
                </a:lnTo>
                <a:lnTo>
                  <a:pt x="1303" y="1600"/>
                </a:lnTo>
                <a:lnTo>
                  <a:pt x="1325" y="1597"/>
                </a:lnTo>
                <a:lnTo>
                  <a:pt x="1325" y="1597"/>
                </a:lnTo>
                <a:lnTo>
                  <a:pt x="1341" y="1595"/>
                </a:lnTo>
                <a:lnTo>
                  <a:pt x="1355" y="1592"/>
                </a:lnTo>
                <a:lnTo>
                  <a:pt x="1365" y="1588"/>
                </a:lnTo>
                <a:lnTo>
                  <a:pt x="1374" y="1583"/>
                </a:lnTo>
                <a:lnTo>
                  <a:pt x="1386" y="1575"/>
                </a:lnTo>
                <a:lnTo>
                  <a:pt x="1390" y="1570"/>
                </a:lnTo>
                <a:lnTo>
                  <a:pt x="1390" y="1570"/>
                </a:lnTo>
                <a:lnTo>
                  <a:pt x="1390" y="1573"/>
                </a:lnTo>
                <a:lnTo>
                  <a:pt x="1393" y="1575"/>
                </a:lnTo>
                <a:lnTo>
                  <a:pt x="1393" y="1569"/>
                </a:lnTo>
                <a:lnTo>
                  <a:pt x="1390" y="1549"/>
                </a:lnTo>
                <a:lnTo>
                  <a:pt x="1390" y="1549"/>
                </a:lnTo>
                <a:lnTo>
                  <a:pt x="1384" y="1521"/>
                </a:lnTo>
                <a:lnTo>
                  <a:pt x="1377" y="1500"/>
                </a:lnTo>
                <a:lnTo>
                  <a:pt x="1370" y="1485"/>
                </a:lnTo>
                <a:lnTo>
                  <a:pt x="1367" y="1481"/>
                </a:lnTo>
                <a:lnTo>
                  <a:pt x="1362" y="1478"/>
                </a:lnTo>
                <a:lnTo>
                  <a:pt x="1362" y="1478"/>
                </a:lnTo>
                <a:lnTo>
                  <a:pt x="1355" y="1475"/>
                </a:lnTo>
                <a:lnTo>
                  <a:pt x="1346" y="1472"/>
                </a:lnTo>
                <a:lnTo>
                  <a:pt x="1337" y="1469"/>
                </a:lnTo>
                <a:lnTo>
                  <a:pt x="1334" y="1466"/>
                </a:lnTo>
                <a:lnTo>
                  <a:pt x="1331" y="1462"/>
                </a:lnTo>
                <a:lnTo>
                  <a:pt x="1331" y="1462"/>
                </a:lnTo>
                <a:lnTo>
                  <a:pt x="1325" y="1456"/>
                </a:lnTo>
                <a:lnTo>
                  <a:pt x="1319" y="1450"/>
                </a:lnTo>
                <a:lnTo>
                  <a:pt x="1318" y="1445"/>
                </a:lnTo>
                <a:lnTo>
                  <a:pt x="1316" y="1439"/>
                </a:lnTo>
                <a:lnTo>
                  <a:pt x="1315" y="1433"/>
                </a:lnTo>
                <a:lnTo>
                  <a:pt x="1315" y="1424"/>
                </a:lnTo>
                <a:lnTo>
                  <a:pt x="1315" y="1424"/>
                </a:lnTo>
                <a:lnTo>
                  <a:pt x="1313" y="1399"/>
                </a:lnTo>
                <a:lnTo>
                  <a:pt x="1310" y="1366"/>
                </a:lnTo>
                <a:lnTo>
                  <a:pt x="1310" y="1331"/>
                </a:lnTo>
                <a:lnTo>
                  <a:pt x="1312" y="1311"/>
                </a:lnTo>
                <a:lnTo>
                  <a:pt x="1315" y="1294"/>
                </a:lnTo>
                <a:lnTo>
                  <a:pt x="1315" y="1294"/>
                </a:lnTo>
                <a:lnTo>
                  <a:pt x="1325" y="1231"/>
                </a:lnTo>
                <a:lnTo>
                  <a:pt x="1331" y="1207"/>
                </a:lnTo>
                <a:lnTo>
                  <a:pt x="1335" y="1191"/>
                </a:lnTo>
                <a:lnTo>
                  <a:pt x="1335" y="1191"/>
                </a:lnTo>
                <a:lnTo>
                  <a:pt x="1341" y="1178"/>
                </a:lnTo>
                <a:lnTo>
                  <a:pt x="1346" y="1164"/>
                </a:lnTo>
                <a:lnTo>
                  <a:pt x="1352" y="1142"/>
                </a:lnTo>
                <a:lnTo>
                  <a:pt x="1362" y="1109"/>
                </a:lnTo>
                <a:lnTo>
                  <a:pt x="1379" y="1105"/>
                </a:lnTo>
                <a:lnTo>
                  <a:pt x="1384" y="1126"/>
                </a:lnTo>
                <a:lnTo>
                  <a:pt x="1401" y="1088"/>
                </a:lnTo>
                <a:lnTo>
                  <a:pt x="1401" y="1088"/>
                </a:lnTo>
                <a:lnTo>
                  <a:pt x="1428" y="1154"/>
                </a:lnTo>
                <a:lnTo>
                  <a:pt x="1428" y="1154"/>
                </a:lnTo>
                <a:lnTo>
                  <a:pt x="1422" y="1108"/>
                </a:lnTo>
                <a:lnTo>
                  <a:pt x="1417" y="1066"/>
                </a:lnTo>
                <a:lnTo>
                  <a:pt x="1417" y="1066"/>
                </a:lnTo>
                <a:lnTo>
                  <a:pt x="1422" y="1068"/>
                </a:lnTo>
                <a:lnTo>
                  <a:pt x="1432" y="1071"/>
                </a:lnTo>
                <a:lnTo>
                  <a:pt x="1448" y="1074"/>
                </a:lnTo>
                <a:lnTo>
                  <a:pt x="1460" y="1074"/>
                </a:lnTo>
                <a:lnTo>
                  <a:pt x="1471" y="1072"/>
                </a:lnTo>
                <a:lnTo>
                  <a:pt x="1471" y="1072"/>
                </a:lnTo>
                <a:lnTo>
                  <a:pt x="1483" y="1069"/>
                </a:lnTo>
                <a:lnTo>
                  <a:pt x="1493" y="1066"/>
                </a:lnTo>
                <a:lnTo>
                  <a:pt x="1508" y="1060"/>
                </a:lnTo>
                <a:lnTo>
                  <a:pt x="1514" y="1059"/>
                </a:lnTo>
                <a:lnTo>
                  <a:pt x="1518" y="1057"/>
                </a:lnTo>
                <a:lnTo>
                  <a:pt x="1523" y="1059"/>
                </a:lnTo>
                <a:lnTo>
                  <a:pt x="1526" y="1062"/>
                </a:lnTo>
                <a:lnTo>
                  <a:pt x="1526" y="1062"/>
                </a:lnTo>
                <a:lnTo>
                  <a:pt x="1532" y="1068"/>
                </a:lnTo>
                <a:lnTo>
                  <a:pt x="1539" y="1074"/>
                </a:lnTo>
                <a:lnTo>
                  <a:pt x="1547" y="1078"/>
                </a:lnTo>
                <a:lnTo>
                  <a:pt x="1547" y="1078"/>
                </a:lnTo>
                <a:lnTo>
                  <a:pt x="1551" y="1074"/>
                </a:lnTo>
                <a:lnTo>
                  <a:pt x="1560" y="1065"/>
                </a:lnTo>
                <a:lnTo>
                  <a:pt x="1566" y="1062"/>
                </a:lnTo>
                <a:lnTo>
                  <a:pt x="1570" y="1059"/>
                </a:lnTo>
                <a:lnTo>
                  <a:pt x="1576" y="1059"/>
                </a:lnTo>
                <a:lnTo>
                  <a:pt x="1579" y="1062"/>
                </a:lnTo>
                <a:lnTo>
                  <a:pt x="1579" y="1062"/>
                </a:lnTo>
                <a:lnTo>
                  <a:pt x="1582" y="1066"/>
                </a:lnTo>
                <a:lnTo>
                  <a:pt x="1585" y="1072"/>
                </a:lnTo>
                <a:lnTo>
                  <a:pt x="1591" y="1084"/>
                </a:lnTo>
                <a:lnTo>
                  <a:pt x="1594" y="1090"/>
                </a:lnTo>
                <a:lnTo>
                  <a:pt x="1597" y="1094"/>
                </a:lnTo>
                <a:lnTo>
                  <a:pt x="1602" y="1097"/>
                </a:lnTo>
                <a:lnTo>
                  <a:pt x="1608" y="1099"/>
                </a:lnTo>
                <a:lnTo>
                  <a:pt x="1608" y="1099"/>
                </a:lnTo>
                <a:lnTo>
                  <a:pt x="1627" y="1097"/>
                </a:lnTo>
                <a:lnTo>
                  <a:pt x="1658" y="1093"/>
                </a:lnTo>
                <a:lnTo>
                  <a:pt x="1683" y="1087"/>
                </a:lnTo>
                <a:lnTo>
                  <a:pt x="1689" y="1084"/>
                </a:lnTo>
                <a:lnTo>
                  <a:pt x="1689" y="1084"/>
                </a:lnTo>
                <a:lnTo>
                  <a:pt x="1688" y="1083"/>
                </a:lnTo>
                <a:lnTo>
                  <a:pt x="1688" y="1083"/>
                </a:lnTo>
                <a:lnTo>
                  <a:pt x="1686" y="1083"/>
                </a:lnTo>
                <a:lnTo>
                  <a:pt x="1685" y="1084"/>
                </a:lnTo>
                <a:lnTo>
                  <a:pt x="1686" y="1088"/>
                </a:lnTo>
                <a:lnTo>
                  <a:pt x="1695" y="1108"/>
                </a:lnTo>
                <a:lnTo>
                  <a:pt x="1710" y="1139"/>
                </a:lnTo>
                <a:lnTo>
                  <a:pt x="1719" y="1158"/>
                </a:lnTo>
                <a:lnTo>
                  <a:pt x="1726" y="1181"/>
                </a:lnTo>
                <a:lnTo>
                  <a:pt x="1726" y="1181"/>
                </a:lnTo>
                <a:lnTo>
                  <a:pt x="1732" y="1206"/>
                </a:lnTo>
                <a:lnTo>
                  <a:pt x="1735" y="1236"/>
                </a:lnTo>
                <a:lnTo>
                  <a:pt x="1738" y="1267"/>
                </a:lnTo>
                <a:lnTo>
                  <a:pt x="1740" y="1300"/>
                </a:lnTo>
                <a:lnTo>
                  <a:pt x="1741" y="1359"/>
                </a:lnTo>
                <a:lnTo>
                  <a:pt x="1743" y="1402"/>
                </a:lnTo>
                <a:lnTo>
                  <a:pt x="1743" y="1402"/>
                </a:lnTo>
                <a:lnTo>
                  <a:pt x="1749" y="1445"/>
                </a:lnTo>
                <a:lnTo>
                  <a:pt x="1761" y="1502"/>
                </a:lnTo>
                <a:lnTo>
                  <a:pt x="1767" y="1530"/>
                </a:lnTo>
                <a:lnTo>
                  <a:pt x="1776" y="1557"/>
                </a:lnTo>
                <a:lnTo>
                  <a:pt x="1783" y="1577"/>
                </a:lnTo>
                <a:lnTo>
                  <a:pt x="1787" y="1585"/>
                </a:lnTo>
                <a:lnTo>
                  <a:pt x="1792" y="1592"/>
                </a:lnTo>
                <a:lnTo>
                  <a:pt x="1792" y="1592"/>
                </a:lnTo>
                <a:lnTo>
                  <a:pt x="1796" y="1597"/>
                </a:lnTo>
                <a:lnTo>
                  <a:pt x="1802" y="1601"/>
                </a:lnTo>
                <a:lnTo>
                  <a:pt x="1819" y="1610"/>
                </a:lnTo>
                <a:lnTo>
                  <a:pt x="1838" y="1616"/>
                </a:lnTo>
                <a:lnTo>
                  <a:pt x="1859" y="1622"/>
                </a:lnTo>
                <a:lnTo>
                  <a:pt x="1895" y="1628"/>
                </a:lnTo>
                <a:lnTo>
                  <a:pt x="1911" y="1630"/>
                </a:lnTo>
                <a:lnTo>
                  <a:pt x="1911" y="1630"/>
                </a:lnTo>
                <a:lnTo>
                  <a:pt x="1915" y="1631"/>
                </a:lnTo>
                <a:lnTo>
                  <a:pt x="1921" y="1631"/>
                </a:lnTo>
                <a:lnTo>
                  <a:pt x="1930" y="1630"/>
                </a:lnTo>
                <a:lnTo>
                  <a:pt x="1942" y="1628"/>
                </a:lnTo>
                <a:lnTo>
                  <a:pt x="1958" y="1622"/>
                </a:lnTo>
                <a:lnTo>
                  <a:pt x="1976" y="1615"/>
                </a:lnTo>
                <a:lnTo>
                  <a:pt x="1997" y="1603"/>
                </a:lnTo>
                <a:lnTo>
                  <a:pt x="1997" y="1603"/>
                </a:lnTo>
                <a:lnTo>
                  <a:pt x="2018" y="1589"/>
                </a:lnTo>
                <a:lnTo>
                  <a:pt x="2036" y="1577"/>
                </a:lnTo>
                <a:lnTo>
                  <a:pt x="2049" y="1566"/>
                </a:lnTo>
                <a:lnTo>
                  <a:pt x="2060" y="1555"/>
                </a:lnTo>
                <a:lnTo>
                  <a:pt x="2066" y="1543"/>
                </a:lnTo>
                <a:lnTo>
                  <a:pt x="2069" y="1533"/>
                </a:lnTo>
                <a:lnTo>
                  <a:pt x="2070" y="1522"/>
                </a:lnTo>
                <a:lnTo>
                  <a:pt x="2069" y="1511"/>
                </a:lnTo>
                <a:lnTo>
                  <a:pt x="2069" y="1511"/>
                </a:lnTo>
                <a:lnTo>
                  <a:pt x="2063" y="1493"/>
                </a:lnTo>
                <a:lnTo>
                  <a:pt x="2060" y="1482"/>
                </a:lnTo>
                <a:lnTo>
                  <a:pt x="2054" y="1478"/>
                </a:lnTo>
                <a:lnTo>
                  <a:pt x="2046" y="1473"/>
                </a:lnTo>
                <a:lnTo>
                  <a:pt x="2046" y="1473"/>
                </a:lnTo>
                <a:lnTo>
                  <a:pt x="2036" y="1469"/>
                </a:lnTo>
                <a:lnTo>
                  <a:pt x="2027" y="1467"/>
                </a:lnTo>
                <a:lnTo>
                  <a:pt x="2019" y="1465"/>
                </a:lnTo>
                <a:lnTo>
                  <a:pt x="2014" y="1462"/>
                </a:lnTo>
                <a:lnTo>
                  <a:pt x="2014" y="1462"/>
                </a:lnTo>
                <a:lnTo>
                  <a:pt x="2011" y="1460"/>
                </a:lnTo>
                <a:lnTo>
                  <a:pt x="2009" y="1460"/>
                </a:lnTo>
                <a:lnTo>
                  <a:pt x="2003" y="1457"/>
                </a:lnTo>
                <a:lnTo>
                  <a:pt x="1987" y="1445"/>
                </a:lnTo>
                <a:lnTo>
                  <a:pt x="1987" y="1445"/>
                </a:lnTo>
                <a:lnTo>
                  <a:pt x="1967" y="1433"/>
                </a:lnTo>
                <a:lnTo>
                  <a:pt x="1960" y="1429"/>
                </a:lnTo>
                <a:lnTo>
                  <a:pt x="1956" y="1423"/>
                </a:lnTo>
                <a:lnTo>
                  <a:pt x="1953" y="1417"/>
                </a:lnTo>
                <a:lnTo>
                  <a:pt x="1951" y="1410"/>
                </a:lnTo>
                <a:lnTo>
                  <a:pt x="1948" y="1386"/>
                </a:lnTo>
                <a:lnTo>
                  <a:pt x="1948" y="1386"/>
                </a:lnTo>
                <a:lnTo>
                  <a:pt x="1948" y="1332"/>
                </a:lnTo>
                <a:lnTo>
                  <a:pt x="1948" y="1250"/>
                </a:lnTo>
                <a:lnTo>
                  <a:pt x="1948" y="1207"/>
                </a:lnTo>
                <a:lnTo>
                  <a:pt x="1947" y="1169"/>
                </a:lnTo>
                <a:lnTo>
                  <a:pt x="1942" y="1136"/>
                </a:lnTo>
                <a:lnTo>
                  <a:pt x="1941" y="1124"/>
                </a:lnTo>
                <a:lnTo>
                  <a:pt x="1938" y="1115"/>
                </a:lnTo>
                <a:lnTo>
                  <a:pt x="1938" y="1115"/>
                </a:lnTo>
                <a:lnTo>
                  <a:pt x="1932" y="1096"/>
                </a:lnTo>
                <a:lnTo>
                  <a:pt x="1923" y="1069"/>
                </a:lnTo>
                <a:lnTo>
                  <a:pt x="1906" y="1004"/>
                </a:lnTo>
                <a:lnTo>
                  <a:pt x="1890" y="934"/>
                </a:lnTo>
                <a:lnTo>
                  <a:pt x="1877" y="879"/>
                </a:lnTo>
                <a:lnTo>
                  <a:pt x="1877" y="879"/>
                </a:lnTo>
                <a:lnTo>
                  <a:pt x="1871" y="864"/>
                </a:lnTo>
                <a:lnTo>
                  <a:pt x="1865" y="852"/>
                </a:lnTo>
                <a:lnTo>
                  <a:pt x="1857" y="845"/>
                </a:lnTo>
                <a:lnTo>
                  <a:pt x="1848" y="836"/>
                </a:lnTo>
                <a:lnTo>
                  <a:pt x="1840" y="827"/>
                </a:lnTo>
                <a:lnTo>
                  <a:pt x="1829" y="813"/>
                </a:lnTo>
                <a:lnTo>
                  <a:pt x="1816" y="794"/>
                </a:lnTo>
                <a:lnTo>
                  <a:pt x="1802" y="769"/>
                </a:lnTo>
                <a:lnTo>
                  <a:pt x="1802" y="769"/>
                </a:lnTo>
                <a:lnTo>
                  <a:pt x="1787" y="741"/>
                </a:lnTo>
                <a:lnTo>
                  <a:pt x="1776" y="718"/>
                </a:lnTo>
                <a:lnTo>
                  <a:pt x="1755" y="681"/>
                </a:lnTo>
                <a:lnTo>
                  <a:pt x="1746" y="663"/>
                </a:lnTo>
                <a:lnTo>
                  <a:pt x="1738" y="643"/>
                </a:lnTo>
                <a:lnTo>
                  <a:pt x="1729" y="619"/>
                </a:lnTo>
                <a:lnTo>
                  <a:pt x="1721" y="589"/>
                </a:lnTo>
                <a:lnTo>
                  <a:pt x="1721" y="589"/>
                </a:lnTo>
                <a:lnTo>
                  <a:pt x="1713" y="562"/>
                </a:lnTo>
                <a:lnTo>
                  <a:pt x="1706" y="541"/>
                </a:lnTo>
                <a:lnTo>
                  <a:pt x="1700" y="527"/>
                </a:lnTo>
                <a:lnTo>
                  <a:pt x="1695" y="512"/>
                </a:lnTo>
                <a:lnTo>
                  <a:pt x="1691" y="494"/>
                </a:lnTo>
                <a:lnTo>
                  <a:pt x="1689" y="472"/>
                </a:lnTo>
                <a:lnTo>
                  <a:pt x="1688" y="439"/>
                </a:lnTo>
                <a:lnTo>
                  <a:pt x="1688" y="394"/>
                </a:lnTo>
                <a:lnTo>
                  <a:pt x="1688" y="394"/>
                </a:lnTo>
                <a:lnTo>
                  <a:pt x="1689" y="348"/>
                </a:lnTo>
                <a:lnTo>
                  <a:pt x="1692" y="313"/>
                </a:lnTo>
                <a:lnTo>
                  <a:pt x="1697" y="264"/>
                </a:lnTo>
                <a:lnTo>
                  <a:pt x="1698" y="247"/>
                </a:lnTo>
                <a:lnTo>
                  <a:pt x="1697" y="234"/>
                </a:lnTo>
                <a:lnTo>
                  <a:pt x="1691" y="220"/>
                </a:lnTo>
                <a:lnTo>
                  <a:pt x="1683" y="206"/>
                </a:lnTo>
                <a:lnTo>
                  <a:pt x="1683" y="206"/>
                </a:lnTo>
                <a:lnTo>
                  <a:pt x="1676" y="197"/>
                </a:lnTo>
                <a:lnTo>
                  <a:pt x="1667" y="186"/>
                </a:lnTo>
                <a:lnTo>
                  <a:pt x="1643" y="165"/>
                </a:lnTo>
                <a:lnTo>
                  <a:pt x="1613" y="142"/>
                </a:lnTo>
                <a:lnTo>
                  <a:pt x="1582" y="116"/>
                </a:lnTo>
                <a:lnTo>
                  <a:pt x="1518" y="70"/>
                </a:lnTo>
                <a:lnTo>
                  <a:pt x="1471" y="38"/>
                </a:lnTo>
                <a:lnTo>
                  <a:pt x="1471" y="38"/>
                </a:lnTo>
                <a:lnTo>
                  <a:pt x="1456" y="26"/>
                </a:lnTo>
                <a:lnTo>
                  <a:pt x="1441" y="17"/>
                </a:lnTo>
                <a:lnTo>
                  <a:pt x="1425" y="9"/>
                </a:lnTo>
                <a:lnTo>
                  <a:pt x="1410" y="3"/>
                </a:lnTo>
                <a:lnTo>
                  <a:pt x="1393" y="0"/>
                </a:lnTo>
                <a:lnTo>
                  <a:pt x="1377" y="0"/>
                </a:lnTo>
                <a:lnTo>
                  <a:pt x="1359" y="3"/>
                </a:lnTo>
                <a:lnTo>
                  <a:pt x="1341" y="9"/>
                </a:lnTo>
                <a:lnTo>
                  <a:pt x="1341" y="9"/>
                </a:lnTo>
                <a:lnTo>
                  <a:pt x="1319" y="17"/>
                </a:lnTo>
                <a:lnTo>
                  <a:pt x="1294" y="24"/>
                </a:lnTo>
                <a:lnTo>
                  <a:pt x="1233" y="35"/>
                </a:lnTo>
                <a:lnTo>
                  <a:pt x="1202" y="41"/>
                </a:lnTo>
                <a:lnTo>
                  <a:pt x="1172" y="49"/>
                </a:lnTo>
                <a:lnTo>
                  <a:pt x="1147" y="58"/>
                </a:lnTo>
                <a:lnTo>
                  <a:pt x="1135" y="63"/>
                </a:lnTo>
                <a:lnTo>
                  <a:pt x="1124" y="69"/>
                </a:lnTo>
                <a:lnTo>
                  <a:pt x="1124" y="69"/>
                </a:lnTo>
                <a:lnTo>
                  <a:pt x="1087" y="97"/>
                </a:lnTo>
                <a:lnTo>
                  <a:pt x="1051" y="124"/>
                </a:lnTo>
                <a:lnTo>
                  <a:pt x="1023" y="146"/>
                </a:lnTo>
                <a:lnTo>
                  <a:pt x="1005" y="161"/>
                </a:lnTo>
                <a:lnTo>
                  <a:pt x="1005" y="161"/>
                </a:lnTo>
                <a:lnTo>
                  <a:pt x="998" y="167"/>
                </a:lnTo>
                <a:lnTo>
                  <a:pt x="987" y="173"/>
                </a:lnTo>
                <a:lnTo>
                  <a:pt x="964" y="185"/>
                </a:lnTo>
                <a:lnTo>
                  <a:pt x="952" y="191"/>
                </a:lnTo>
                <a:lnTo>
                  <a:pt x="941" y="198"/>
                </a:lnTo>
                <a:lnTo>
                  <a:pt x="934" y="207"/>
                </a:lnTo>
                <a:lnTo>
                  <a:pt x="931" y="211"/>
                </a:lnTo>
                <a:lnTo>
                  <a:pt x="929" y="216"/>
                </a:lnTo>
                <a:lnTo>
                  <a:pt x="929" y="216"/>
                </a:lnTo>
                <a:lnTo>
                  <a:pt x="919" y="250"/>
                </a:lnTo>
                <a:lnTo>
                  <a:pt x="903" y="299"/>
                </a:lnTo>
                <a:lnTo>
                  <a:pt x="880" y="362"/>
                </a:lnTo>
                <a:lnTo>
                  <a:pt x="880" y="362"/>
                </a:lnTo>
                <a:close/>
              </a:path>
            </a:pathLst>
          </a:custGeom>
          <a:solidFill>
            <a:schemeClr val="tx1"/>
          </a:solidFill>
          <a:ln w="9525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5">
            <a:extLst>
              <a:ext uri="{FF2B5EF4-FFF2-40B4-BE49-F238E27FC236}">
                <a16:creationId xmlns:a16="http://schemas.microsoft.com/office/drawing/2014/main" id="{84557743-E51F-4A6D-85D0-BDC2EA039304}"/>
              </a:ext>
            </a:extLst>
          </p:cNvPr>
          <p:cNvSpPr>
            <a:spLocks/>
          </p:cNvSpPr>
          <p:nvPr/>
        </p:nvSpPr>
        <p:spPr bwMode="auto">
          <a:xfrm>
            <a:off x="652675" y="1578826"/>
            <a:ext cx="2714436" cy="1433063"/>
          </a:xfrm>
          <a:custGeom>
            <a:avLst/>
            <a:gdLst>
              <a:gd name="T0" fmla="*/ 1386 w 2040"/>
              <a:gd name="T1" fmla="*/ 2 h 1077"/>
              <a:gd name="T2" fmla="*/ 1298 w 2040"/>
              <a:gd name="T3" fmla="*/ 39 h 1077"/>
              <a:gd name="T4" fmla="*/ 834 w 2040"/>
              <a:gd name="T5" fmla="*/ 69 h 1077"/>
              <a:gd name="T6" fmla="*/ 484 w 2040"/>
              <a:gd name="T7" fmla="*/ 88 h 1077"/>
              <a:gd name="T8" fmla="*/ 340 w 2040"/>
              <a:gd name="T9" fmla="*/ 217 h 1077"/>
              <a:gd name="T10" fmla="*/ 331 w 2040"/>
              <a:gd name="T11" fmla="*/ 320 h 1077"/>
              <a:gd name="T12" fmla="*/ 220 w 2040"/>
              <a:gd name="T13" fmla="*/ 423 h 1077"/>
              <a:gd name="T14" fmla="*/ 118 w 2040"/>
              <a:gd name="T15" fmla="*/ 408 h 1077"/>
              <a:gd name="T16" fmla="*/ 71 w 2040"/>
              <a:gd name="T17" fmla="*/ 237 h 1077"/>
              <a:gd name="T18" fmla="*/ 107 w 2040"/>
              <a:gd name="T19" fmla="*/ 159 h 1077"/>
              <a:gd name="T20" fmla="*/ 26 w 2040"/>
              <a:gd name="T21" fmla="*/ 180 h 1077"/>
              <a:gd name="T22" fmla="*/ 10 w 2040"/>
              <a:gd name="T23" fmla="*/ 333 h 1077"/>
              <a:gd name="T24" fmla="*/ 120 w 2040"/>
              <a:gd name="T25" fmla="*/ 470 h 1077"/>
              <a:gd name="T26" fmla="*/ 269 w 2040"/>
              <a:gd name="T27" fmla="*/ 452 h 1077"/>
              <a:gd name="T28" fmla="*/ 212 w 2040"/>
              <a:gd name="T29" fmla="*/ 594 h 1077"/>
              <a:gd name="T30" fmla="*/ 96 w 2040"/>
              <a:gd name="T31" fmla="*/ 714 h 1077"/>
              <a:gd name="T32" fmla="*/ 63 w 2040"/>
              <a:gd name="T33" fmla="*/ 874 h 1077"/>
              <a:gd name="T34" fmla="*/ 29 w 2040"/>
              <a:gd name="T35" fmla="*/ 971 h 1077"/>
              <a:gd name="T36" fmla="*/ 101 w 2040"/>
              <a:gd name="T37" fmla="*/ 1033 h 1077"/>
              <a:gd name="T38" fmla="*/ 163 w 2040"/>
              <a:gd name="T39" fmla="*/ 1022 h 1077"/>
              <a:gd name="T40" fmla="*/ 190 w 2040"/>
              <a:gd name="T41" fmla="*/ 1001 h 1077"/>
              <a:gd name="T42" fmla="*/ 156 w 2040"/>
              <a:gd name="T43" fmla="*/ 907 h 1077"/>
              <a:gd name="T44" fmla="*/ 196 w 2040"/>
              <a:gd name="T45" fmla="*/ 803 h 1077"/>
              <a:gd name="T46" fmla="*/ 376 w 2040"/>
              <a:gd name="T47" fmla="*/ 675 h 1077"/>
              <a:gd name="T48" fmla="*/ 535 w 2040"/>
              <a:gd name="T49" fmla="*/ 524 h 1077"/>
              <a:gd name="T50" fmla="*/ 646 w 2040"/>
              <a:gd name="T51" fmla="*/ 657 h 1077"/>
              <a:gd name="T52" fmla="*/ 681 w 2040"/>
              <a:gd name="T53" fmla="*/ 852 h 1077"/>
              <a:gd name="T54" fmla="*/ 736 w 2040"/>
              <a:gd name="T55" fmla="*/ 926 h 1077"/>
              <a:gd name="T56" fmla="*/ 843 w 2040"/>
              <a:gd name="T57" fmla="*/ 1013 h 1077"/>
              <a:gd name="T58" fmla="*/ 969 w 2040"/>
              <a:gd name="T59" fmla="*/ 1026 h 1077"/>
              <a:gd name="T60" fmla="*/ 999 w 2040"/>
              <a:gd name="T61" fmla="*/ 965 h 1077"/>
              <a:gd name="T62" fmla="*/ 865 w 2040"/>
              <a:gd name="T63" fmla="*/ 943 h 1077"/>
              <a:gd name="T64" fmla="*/ 789 w 2040"/>
              <a:gd name="T65" fmla="*/ 769 h 1077"/>
              <a:gd name="T66" fmla="*/ 837 w 2040"/>
              <a:gd name="T67" fmla="*/ 562 h 1077"/>
              <a:gd name="T68" fmla="*/ 1005 w 2040"/>
              <a:gd name="T69" fmla="*/ 589 h 1077"/>
              <a:gd name="T70" fmla="*/ 1088 w 2040"/>
              <a:gd name="T71" fmla="*/ 588 h 1077"/>
              <a:gd name="T72" fmla="*/ 1203 w 2040"/>
              <a:gd name="T73" fmla="*/ 739 h 1077"/>
              <a:gd name="T74" fmla="*/ 1246 w 2040"/>
              <a:gd name="T75" fmla="*/ 1036 h 1077"/>
              <a:gd name="T76" fmla="*/ 1336 w 2040"/>
              <a:gd name="T77" fmla="*/ 1068 h 1077"/>
              <a:gd name="T78" fmla="*/ 1391 w 2040"/>
              <a:gd name="T79" fmla="*/ 1053 h 1077"/>
              <a:gd name="T80" fmla="*/ 1409 w 2040"/>
              <a:gd name="T81" fmla="*/ 1007 h 1077"/>
              <a:gd name="T82" fmla="*/ 1332 w 2040"/>
              <a:gd name="T83" fmla="*/ 907 h 1077"/>
              <a:gd name="T84" fmla="*/ 1366 w 2040"/>
              <a:gd name="T85" fmla="*/ 705 h 1077"/>
              <a:gd name="T86" fmla="*/ 1793 w 2040"/>
              <a:gd name="T87" fmla="*/ 937 h 1077"/>
              <a:gd name="T88" fmla="*/ 1823 w 2040"/>
              <a:gd name="T89" fmla="*/ 998 h 1077"/>
              <a:gd name="T90" fmla="*/ 1931 w 2040"/>
              <a:gd name="T91" fmla="*/ 1035 h 1077"/>
              <a:gd name="T92" fmla="*/ 1936 w 2040"/>
              <a:gd name="T93" fmla="*/ 946 h 1077"/>
              <a:gd name="T94" fmla="*/ 1852 w 2040"/>
              <a:gd name="T95" fmla="*/ 812 h 1077"/>
              <a:gd name="T96" fmla="*/ 1748 w 2040"/>
              <a:gd name="T97" fmla="*/ 692 h 1077"/>
              <a:gd name="T98" fmla="*/ 1683 w 2040"/>
              <a:gd name="T99" fmla="*/ 541 h 1077"/>
              <a:gd name="T100" fmla="*/ 1756 w 2040"/>
              <a:gd name="T101" fmla="*/ 469 h 1077"/>
              <a:gd name="T102" fmla="*/ 1805 w 2040"/>
              <a:gd name="T103" fmla="*/ 478 h 1077"/>
              <a:gd name="T104" fmla="*/ 1863 w 2040"/>
              <a:gd name="T105" fmla="*/ 559 h 1077"/>
              <a:gd name="T106" fmla="*/ 1913 w 2040"/>
              <a:gd name="T107" fmla="*/ 558 h 1077"/>
              <a:gd name="T108" fmla="*/ 1922 w 2040"/>
              <a:gd name="T109" fmla="*/ 509 h 1077"/>
              <a:gd name="T110" fmla="*/ 2007 w 2040"/>
              <a:gd name="T111" fmla="*/ 486 h 1077"/>
              <a:gd name="T112" fmla="*/ 2037 w 2040"/>
              <a:gd name="T113" fmla="*/ 387 h 1077"/>
              <a:gd name="T114" fmla="*/ 2021 w 2040"/>
              <a:gd name="T115" fmla="*/ 277 h 1077"/>
              <a:gd name="T116" fmla="*/ 1940 w 2040"/>
              <a:gd name="T117" fmla="*/ 137 h 1077"/>
              <a:gd name="T118" fmla="*/ 1939 w 2040"/>
              <a:gd name="T119" fmla="*/ 41 h 1077"/>
              <a:gd name="T120" fmla="*/ 1842 w 2040"/>
              <a:gd name="T121" fmla="*/ 107 h 1077"/>
              <a:gd name="T122" fmla="*/ 1690 w 2040"/>
              <a:gd name="T123" fmla="*/ 60 h 1077"/>
              <a:gd name="T124" fmla="*/ 1582 w 2040"/>
              <a:gd name="T125" fmla="*/ 41 h 10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040" h="1077">
                <a:moveTo>
                  <a:pt x="1548" y="36"/>
                </a:moveTo>
                <a:lnTo>
                  <a:pt x="1548" y="36"/>
                </a:lnTo>
                <a:lnTo>
                  <a:pt x="1522" y="30"/>
                </a:lnTo>
                <a:lnTo>
                  <a:pt x="1500" y="23"/>
                </a:lnTo>
                <a:lnTo>
                  <a:pt x="1478" y="15"/>
                </a:lnTo>
                <a:lnTo>
                  <a:pt x="1455" y="8"/>
                </a:lnTo>
                <a:lnTo>
                  <a:pt x="1433" y="3"/>
                </a:lnTo>
                <a:lnTo>
                  <a:pt x="1411" y="0"/>
                </a:lnTo>
                <a:lnTo>
                  <a:pt x="1397" y="0"/>
                </a:lnTo>
                <a:lnTo>
                  <a:pt x="1386" y="2"/>
                </a:lnTo>
                <a:lnTo>
                  <a:pt x="1372" y="3"/>
                </a:lnTo>
                <a:lnTo>
                  <a:pt x="1357" y="8"/>
                </a:lnTo>
                <a:lnTo>
                  <a:pt x="1357" y="8"/>
                </a:lnTo>
                <a:lnTo>
                  <a:pt x="1344" y="11"/>
                </a:lnTo>
                <a:lnTo>
                  <a:pt x="1335" y="15"/>
                </a:lnTo>
                <a:lnTo>
                  <a:pt x="1328" y="20"/>
                </a:lnTo>
                <a:lnTo>
                  <a:pt x="1322" y="24"/>
                </a:lnTo>
                <a:lnTo>
                  <a:pt x="1311" y="32"/>
                </a:lnTo>
                <a:lnTo>
                  <a:pt x="1305" y="36"/>
                </a:lnTo>
                <a:lnTo>
                  <a:pt x="1298" y="39"/>
                </a:lnTo>
                <a:lnTo>
                  <a:pt x="1289" y="42"/>
                </a:lnTo>
                <a:lnTo>
                  <a:pt x="1275" y="47"/>
                </a:lnTo>
                <a:lnTo>
                  <a:pt x="1258" y="49"/>
                </a:lnTo>
                <a:lnTo>
                  <a:pt x="1235" y="52"/>
                </a:lnTo>
                <a:lnTo>
                  <a:pt x="1174" y="58"/>
                </a:lnTo>
                <a:lnTo>
                  <a:pt x="1084" y="63"/>
                </a:lnTo>
                <a:lnTo>
                  <a:pt x="1084" y="63"/>
                </a:lnTo>
                <a:lnTo>
                  <a:pt x="985" y="67"/>
                </a:lnTo>
                <a:lnTo>
                  <a:pt x="902" y="69"/>
                </a:lnTo>
                <a:lnTo>
                  <a:pt x="834" y="69"/>
                </a:lnTo>
                <a:lnTo>
                  <a:pt x="776" y="69"/>
                </a:lnTo>
                <a:lnTo>
                  <a:pt x="681" y="66"/>
                </a:lnTo>
                <a:lnTo>
                  <a:pt x="594" y="63"/>
                </a:lnTo>
                <a:lnTo>
                  <a:pt x="594" y="63"/>
                </a:lnTo>
                <a:lnTo>
                  <a:pt x="572" y="64"/>
                </a:lnTo>
                <a:lnTo>
                  <a:pt x="551" y="67"/>
                </a:lnTo>
                <a:lnTo>
                  <a:pt x="533" y="70"/>
                </a:lnTo>
                <a:lnTo>
                  <a:pt x="516" y="75"/>
                </a:lnTo>
                <a:lnTo>
                  <a:pt x="499" y="81"/>
                </a:lnTo>
                <a:lnTo>
                  <a:pt x="484" y="88"/>
                </a:lnTo>
                <a:lnTo>
                  <a:pt x="471" y="96"/>
                </a:lnTo>
                <a:lnTo>
                  <a:pt x="458" y="103"/>
                </a:lnTo>
                <a:lnTo>
                  <a:pt x="435" y="119"/>
                </a:lnTo>
                <a:lnTo>
                  <a:pt x="417" y="136"/>
                </a:lnTo>
                <a:lnTo>
                  <a:pt x="388" y="164"/>
                </a:lnTo>
                <a:lnTo>
                  <a:pt x="388" y="164"/>
                </a:lnTo>
                <a:lnTo>
                  <a:pt x="367" y="185"/>
                </a:lnTo>
                <a:lnTo>
                  <a:pt x="356" y="195"/>
                </a:lnTo>
                <a:lnTo>
                  <a:pt x="347" y="207"/>
                </a:lnTo>
                <a:lnTo>
                  <a:pt x="340" y="217"/>
                </a:lnTo>
                <a:lnTo>
                  <a:pt x="334" y="229"/>
                </a:lnTo>
                <a:lnTo>
                  <a:pt x="328" y="243"/>
                </a:lnTo>
                <a:lnTo>
                  <a:pt x="325" y="256"/>
                </a:lnTo>
                <a:lnTo>
                  <a:pt x="325" y="256"/>
                </a:lnTo>
                <a:lnTo>
                  <a:pt x="324" y="264"/>
                </a:lnTo>
                <a:lnTo>
                  <a:pt x="324" y="271"/>
                </a:lnTo>
                <a:lnTo>
                  <a:pt x="327" y="286"/>
                </a:lnTo>
                <a:lnTo>
                  <a:pt x="331" y="302"/>
                </a:lnTo>
                <a:lnTo>
                  <a:pt x="331" y="311"/>
                </a:lnTo>
                <a:lnTo>
                  <a:pt x="331" y="320"/>
                </a:lnTo>
                <a:lnTo>
                  <a:pt x="330" y="329"/>
                </a:lnTo>
                <a:lnTo>
                  <a:pt x="325" y="339"/>
                </a:lnTo>
                <a:lnTo>
                  <a:pt x="319" y="350"/>
                </a:lnTo>
                <a:lnTo>
                  <a:pt x="310" y="362"/>
                </a:lnTo>
                <a:lnTo>
                  <a:pt x="297" y="374"/>
                </a:lnTo>
                <a:lnTo>
                  <a:pt x="281" y="387"/>
                </a:lnTo>
                <a:lnTo>
                  <a:pt x="260" y="400"/>
                </a:lnTo>
                <a:lnTo>
                  <a:pt x="234" y="415"/>
                </a:lnTo>
                <a:lnTo>
                  <a:pt x="234" y="415"/>
                </a:lnTo>
                <a:lnTo>
                  <a:pt x="220" y="423"/>
                </a:lnTo>
                <a:lnTo>
                  <a:pt x="208" y="427"/>
                </a:lnTo>
                <a:lnTo>
                  <a:pt x="194" y="432"/>
                </a:lnTo>
                <a:lnTo>
                  <a:pt x="184" y="433"/>
                </a:lnTo>
                <a:lnTo>
                  <a:pt x="172" y="433"/>
                </a:lnTo>
                <a:lnTo>
                  <a:pt x="162" y="432"/>
                </a:lnTo>
                <a:lnTo>
                  <a:pt x="153" y="429"/>
                </a:lnTo>
                <a:lnTo>
                  <a:pt x="142" y="426"/>
                </a:lnTo>
                <a:lnTo>
                  <a:pt x="135" y="421"/>
                </a:lnTo>
                <a:lnTo>
                  <a:pt x="126" y="415"/>
                </a:lnTo>
                <a:lnTo>
                  <a:pt x="118" y="408"/>
                </a:lnTo>
                <a:lnTo>
                  <a:pt x="113" y="400"/>
                </a:lnTo>
                <a:lnTo>
                  <a:pt x="101" y="382"/>
                </a:lnTo>
                <a:lnTo>
                  <a:pt x="90" y="363"/>
                </a:lnTo>
                <a:lnTo>
                  <a:pt x="83" y="342"/>
                </a:lnTo>
                <a:lnTo>
                  <a:pt x="75" y="322"/>
                </a:lnTo>
                <a:lnTo>
                  <a:pt x="72" y="301"/>
                </a:lnTo>
                <a:lnTo>
                  <a:pt x="69" y="281"/>
                </a:lnTo>
                <a:lnTo>
                  <a:pt x="68" y="264"/>
                </a:lnTo>
                <a:lnTo>
                  <a:pt x="69" y="249"/>
                </a:lnTo>
                <a:lnTo>
                  <a:pt x="71" y="237"/>
                </a:lnTo>
                <a:lnTo>
                  <a:pt x="75" y="229"/>
                </a:lnTo>
                <a:lnTo>
                  <a:pt x="75" y="229"/>
                </a:lnTo>
                <a:lnTo>
                  <a:pt x="90" y="210"/>
                </a:lnTo>
                <a:lnTo>
                  <a:pt x="98" y="201"/>
                </a:lnTo>
                <a:lnTo>
                  <a:pt x="104" y="191"/>
                </a:lnTo>
                <a:lnTo>
                  <a:pt x="108" y="182"/>
                </a:lnTo>
                <a:lnTo>
                  <a:pt x="110" y="173"/>
                </a:lnTo>
                <a:lnTo>
                  <a:pt x="110" y="165"/>
                </a:lnTo>
                <a:lnTo>
                  <a:pt x="107" y="159"/>
                </a:lnTo>
                <a:lnTo>
                  <a:pt x="107" y="159"/>
                </a:lnTo>
                <a:lnTo>
                  <a:pt x="104" y="157"/>
                </a:lnTo>
                <a:lnTo>
                  <a:pt x="101" y="155"/>
                </a:lnTo>
                <a:lnTo>
                  <a:pt x="90" y="152"/>
                </a:lnTo>
                <a:lnTo>
                  <a:pt x="77" y="152"/>
                </a:lnTo>
                <a:lnTo>
                  <a:pt x="63" y="154"/>
                </a:lnTo>
                <a:lnTo>
                  <a:pt x="50" y="159"/>
                </a:lnTo>
                <a:lnTo>
                  <a:pt x="38" y="165"/>
                </a:lnTo>
                <a:lnTo>
                  <a:pt x="34" y="170"/>
                </a:lnTo>
                <a:lnTo>
                  <a:pt x="29" y="176"/>
                </a:lnTo>
                <a:lnTo>
                  <a:pt x="26" y="180"/>
                </a:lnTo>
                <a:lnTo>
                  <a:pt x="23" y="188"/>
                </a:lnTo>
                <a:lnTo>
                  <a:pt x="23" y="188"/>
                </a:lnTo>
                <a:lnTo>
                  <a:pt x="14" y="214"/>
                </a:lnTo>
                <a:lnTo>
                  <a:pt x="5" y="246"/>
                </a:lnTo>
                <a:lnTo>
                  <a:pt x="1" y="262"/>
                </a:lnTo>
                <a:lnTo>
                  <a:pt x="0" y="280"/>
                </a:lnTo>
                <a:lnTo>
                  <a:pt x="0" y="298"/>
                </a:lnTo>
                <a:lnTo>
                  <a:pt x="2" y="316"/>
                </a:lnTo>
                <a:lnTo>
                  <a:pt x="2" y="316"/>
                </a:lnTo>
                <a:lnTo>
                  <a:pt x="10" y="333"/>
                </a:lnTo>
                <a:lnTo>
                  <a:pt x="17" y="354"/>
                </a:lnTo>
                <a:lnTo>
                  <a:pt x="28" y="377"/>
                </a:lnTo>
                <a:lnTo>
                  <a:pt x="41" y="397"/>
                </a:lnTo>
                <a:lnTo>
                  <a:pt x="56" y="418"/>
                </a:lnTo>
                <a:lnTo>
                  <a:pt x="72" y="436"/>
                </a:lnTo>
                <a:lnTo>
                  <a:pt x="90" y="452"/>
                </a:lnTo>
                <a:lnTo>
                  <a:pt x="101" y="460"/>
                </a:lnTo>
                <a:lnTo>
                  <a:pt x="110" y="466"/>
                </a:lnTo>
                <a:lnTo>
                  <a:pt x="110" y="466"/>
                </a:lnTo>
                <a:lnTo>
                  <a:pt x="120" y="470"/>
                </a:lnTo>
                <a:lnTo>
                  <a:pt x="132" y="475"/>
                </a:lnTo>
                <a:lnTo>
                  <a:pt x="142" y="478"/>
                </a:lnTo>
                <a:lnTo>
                  <a:pt x="154" y="479"/>
                </a:lnTo>
                <a:lnTo>
                  <a:pt x="176" y="481"/>
                </a:lnTo>
                <a:lnTo>
                  <a:pt x="199" y="479"/>
                </a:lnTo>
                <a:lnTo>
                  <a:pt x="220" y="475"/>
                </a:lnTo>
                <a:lnTo>
                  <a:pt x="239" y="469"/>
                </a:lnTo>
                <a:lnTo>
                  <a:pt x="255" y="461"/>
                </a:lnTo>
                <a:lnTo>
                  <a:pt x="269" y="452"/>
                </a:lnTo>
                <a:lnTo>
                  <a:pt x="269" y="452"/>
                </a:lnTo>
                <a:lnTo>
                  <a:pt x="279" y="443"/>
                </a:lnTo>
                <a:lnTo>
                  <a:pt x="287" y="434"/>
                </a:lnTo>
                <a:lnTo>
                  <a:pt x="294" y="426"/>
                </a:lnTo>
                <a:lnTo>
                  <a:pt x="298" y="417"/>
                </a:lnTo>
                <a:lnTo>
                  <a:pt x="306" y="402"/>
                </a:lnTo>
                <a:lnTo>
                  <a:pt x="307" y="397"/>
                </a:lnTo>
                <a:lnTo>
                  <a:pt x="307" y="397"/>
                </a:lnTo>
                <a:lnTo>
                  <a:pt x="266" y="486"/>
                </a:lnTo>
                <a:lnTo>
                  <a:pt x="233" y="552"/>
                </a:lnTo>
                <a:lnTo>
                  <a:pt x="212" y="594"/>
                </a:lnTo>
                <a:lnTo>
                  <a:pt x="212" y="594"/>
                </a:lnTo>
                <a:lnTo>
                  <a:pt x="197" y="617"/>
                </a:lnTo>
                <a:lnTo>
                  <a:pt x="176" y="650"/>
                </a:lnTo>
                <a:lnTo>
                  <a:pt x="166" y="665"/>
                </a:lnTo>
                <a:lnTo>
                  <a:pt x="154" y="678"/>
                </a:lnTo>
                <a:lnTo>
                  <a:pt x="144" y="690"/>
                </a:lnTo>
                <a:lnTo>
                  <a:pt x="133" y="698"/>
                </a:lnTo>
                <a:lnTo>
                  <a:pt x="133" y="698"/>
                </a:lnTo>
                <a:lnTo>
                  <a:pt x="113" y="706"/>
                </a:lnTo>
                <a:lnTo>
                  <a:pt x="96" y="714"/>
                </a:lnTo>
                <a:lnTo>
                  <a:pt x="89" y="718"/>
                </a:lnTo>
                <a:lnTo>
                  <a:pt x="83" y="723"/>
                </a:lnTo>
                <a:lnTo>
                  <a:pt x="80" y="729"/>
                </a:lnTo>
                <a:lnTo>
                  <a:pt x="80" y="736"/>
                </a:lnTo>
                <a:lnTo>
                  <a:pt x="80" y="736"/>
                </a:lnTo>
                <a:lnTo>
                  <a:pt x="80" y="747"/>
                </a:lnTo>
                <a:lnTo>
                  <a:pt x="78" y="766"/>
                </a:lnTo>
                <a:lnTo>
                  <a:pt x="72" y="819"/>
                </a:lnTo>
                <a:lnTo>
                  <a:pt x="68" y="848"/>
                </a:lnTo>
                <a:lnTo>
                  <a:pt x="63" y="874"/>
                </a:lnTo>
                <a:lnTo>
                  <a:pt x="58" y="897"/>
                </a:lnTo>
                <a:lnTo>
                  <a:pt x="52" y="913"/>
                </a:lnTo>
                <a:lnTo>
                  <a:pt x="52" y="913"/>
                </a:lnTo>
                <a:lnTo>
                  <a:pt x="44" y="925"/>
                </a:lnTo>
                <a:lnTo>
                  <a:pt x="37" y="932"/>
                </a:lnTo>
                <a:lnTo>
                  <a:pt x="31" y="940"/>
                </a:lnTo>
                <a:lnTo>
                  <a:pt x="28" y="946"/>
                </a:lnTo>
                <a:lnTo>
                  <a:pt x="25" y="953"/>
                </a:lnTo>
                <a:lnTo>
                  <a:pt x="26" y="961"/>
                </a:lnTo>
                <a:lnTo>
                  <a:pt x="29" y="971"/>
                </a:lnTo>
                <a:lnTo>
                  <a:pt x="38" y="984"/>
                </a:lnTo>
                <a:lnTo>
                  <a:pt x="38" y="984"/>
                </a:lnTo>
                <a:lnTo>
                  <a:pt x="49" y="998"/>
                </a:lnTo>
                <a:lnTo>
                  <a:pt x="58" y="1010"/>
                </a:lnTo>
                <a:lnTo>
                  <a:pt x="68" y="1019"/>
                </a:lnTo>
                <a:lnTo>
                  <a:pt x="75" y="1026"/>
                </a:lnTo>
                <a:lnTo>
                  <a:pt x="84" y="1032"/>
                </a:lnTo>
                <a:lnTo>
                  <a:pt x="90" y="1035"/>
                </a:lnTo>
                <a:lnTo>
                  <a:pt x="96" y="1035"/>
                </a:lnTo>
                <a:lnTo>
                  <a:pt x="101" y="1033"/>
                </a:lnTo>
                <a:lnTo>
                  <a:pt x="101" y="1033"/>
                </a:lnTo>
                <a:lnTo>
                  <a:pt x="116" y="1026"/>
                </a:lnTo>
                <a:lnTo>
                  <a:pt x="120" y="1023"/>
                </a:lnTo>
                <a:lnTo>
                  <a:pt x="120" y="1023"/>
                </a:lnTo>
                <a:lnTo>
                  <a:pt x="136" y="1028"/>
                </a:lnTo>
                <a:lnTo>
                  <a:pt x="150" y="1029"/>
                </a:lnTo>
                <a:lnTo>
                  <a:pt x="154" y="1028"/>
                </a:lnTo>
                <a:lnTo>
                  <a:pt x="159" y="1026"/>
                </a:lnTo>
                <a:lnTo>
                  <a:pt x="159" y="1026"/>
                </a:lnTo>
                <a:lnTo>
                  <a:pt x="163" y="1022"/>
                </a:lnTo>
                <a:lnTo>
                  <a:pt x="168" y="1016"/>
                </a:lnTo>
                <a:lnTo>
                  <a:pt x="169" y="1010"/>
                </a:lnTo>
                <a:lnTo>
                  <a:pt x="169" y="1010"/>
                </a:lnTo>
                <a:lnTo>
                  <a:pt x="172" y="1013"/>
                </a:lnTo>
                <a:lnTo>
                  <a:pt x="175" y="1014"/>
                </a:lnTo>
                <a:lnTo>
                  <a:pt x="178" y="1016"/>
                </a:lnTo>
                <a:lnTo>
                  <a:pt x="181" y="1017"/>
                </a:lnTo>
                <a:lnTo>
                  <a:pt x="185" y="1014"/>
                </a:lnTo>
                <a:lnTo>
                  <a:pt x="188" y="1010"/>
                </a:lnTo>
                <a:lnTo>
                  <a:pt x="190" y="1001"/>
                </a:lnTo>
                <a:lnTo>
                  <a:pt x="190" y="1001"/>
                </a:lnTo>
                <a:lnTo>
                  <a:pt x="191" y="990"/>
                </a:lnTo>
                <a:lnTo>
                  <a:pt x="190" y="980"/>
                </a:lnTo>
                <a:lnTo>
                  <a:pt x="187" y="971"/>
                </a:lnTo>
                <a:lnTo>
                  <a:pt x="182" y="962"/>
                </a:lnTo>
                <a:lnTo>
                  <a:pt x="172" y="946"/>
                </a:lnTo>
                <a:lnTo>
                  <a:pt x="162" y="929"/>
                </a:lnTo>
                <a:lnTo>
                  <a:pt x="162" y="929"/>
                </a:lnTo>
                <a:lnTo>
                  <a:pt x="157" y="915"/>
                </a:lnTo>
                <a:lnTo>
                  <a:pt x="156" y="907"/>
                </a:lnTo>
                <a:lnTo>
                  <a:pt x="154" y="898"/>
                </a:lnTo>
                <a:lnTo>
                  <a:pt x="156" y="889"/>
                </a:lnTo>
                <a:lnTo>
                  <a:pt x="159" y="880"/>
                </a:lnTo>
                <a:lnTo>
                  <a:pt x="163" y="870"/>
                </a:lnTo>
                <a:lnTo>
                  <a:pt x="169" y="860"/>
                </a:lnTo>
                <a:lnTo>
                  <a:pt x="169" y="860"/>
                </a:lnTo>
                <a:lnTo>
                  <a:pt x="176" y="849"/>
                </a:lnTo>
                <a:lnTo>
                  <a:pt x="181" y="837"/>
                </a:lnTo>
                <a:lnTo>
                  <a:pt x="190" y="814"/>
                </a:lnTo>
                <a:lnTo>
                  <a:pt x="196" y="803"/>
                </a:lnTo>
                <a:lnTo>
                  <a:pt x="205" y="793"/>
                </a:lnTo>
                <a:lnTo>
                  <a:pt x="217" y="784"/>
                </a:lnTo>
                <a:lnTo>
                  <a:pt x="233" y="775"/>
                </a:lnTo>
                <a:lnTo>
                  <a:pt x="233" y="775"/>
                </a:lnTo>
                <a:lnTo>
                  <a:pt x="254" y="764"/>
                </a:lnTo>
                <a:lnTo>
                  <a:pt x="276" y="751"/>
                </a:lnTo>
                <a:lnTo>
                  <a:pt x="301" y="735"/>
                </a:lnTo>
                <a:lnTo>
                  <a:pt x="327" y="715"/>
                </a:lnTo>
                <a:lnTo>
                  <a:pt x="352" y="696"/>
                </a:lnTo>
                <a:lnTo>
                  <a:pt x="376" y="675"/>
                </a:lnTo>
                <a:lnTo>
                  <a:pt x="395" y="657"/>
                </a:lnTo>
                <a:lnTo>
                  <a:pt x="413" y="640"/>
                </a:lnTo>
                <a:lnTo>
                  <a:pt x="413" y="640"/>
                </a:lnTo>
                <a:lnTo>
                  <a:pt x="447" y="601"/>
                </a:lnTo>
                <a:lnTo>
                  <a:pt x="466" y="580"/>
                </a:lnTo>
                <a:lnTo>
                  <a:pt x="486" y="561"/>
                </a:lnTo>
                <a:lnTo>
                  <a:pt x="504" y="543"/>
                </a:lnTo>
                <a:lnTo>
                  <a:pt x="521" y="531"/>
                </a:lnTo>
                <a:lnTo>
                  <a:pt x="529" y="527"/>
                </a:lnTo>
                <a:lnTo>
                  <a:pt x="535" y="524"/>
                </a:lnTo>
                <a:lnTo>
                  <a:pt x="542" y="524"/>
                </a:lnTo>
                <a:lnTo>
                  <a:pt x="547" y="525"/>
                </a:lnTo>
                <a:lnTo>
                  <a:pt x="547" y="525"/>
                </a:lnTo>
                <a:lnTo>
                  <a:pt x="557" y="534"/>
                </a:lnTo>
                <a:lnTo>
                  <a:pt x="572" y="549"/>
                </a:lnTo>
                <a:lnTo>
                  <a:pt x="588" y="568"/>
                </a:lnTo>
                <a:lnTo>
                  <a:pt x="605" y="591"/>
                </a:lnTo>
                <a:lnTo>
                  <a:pt x="621" y="613"/>
                </a:lnTo>
                <a:lnTo>
                  <a:pt x="636" y="637"/>
                </a:lnTo>
                <a:lnTo>
                  <a:pt x="646" y="657"/>
                </a:lnTo>
                <a:lnTo>
                  <a:pt x="649" y="668"/>
                </a:lnTo>
                <a:lnTo>
                  <a:pt x="652" y="677"/>
                </a:lnTo>
                <a:lnTo>
                  <a:pt x="652" y="677"/>
                </a:lnTo>
                <a:lnTo>
                  <a:pt x="660" y="714"/>
                </a:lnTo>
                <a:lnTo>
                  <a:pt x="670" y="756"/>
                </a:lnTo>
                <a:lnTo>
                  <a:pt x="678" y="797"/>
                </a:lnTo>
                <a:lnTo>
                  <a:pt x="681" y="815"/>
                </a:lnTo>
                <a:lnTo>
                  <a:pt x="682" y="830"/>
                </a:lnTo>
                <a:lnTo>
                  <a:pt x="682" y="830"/>
                </a:lnTo>
                <a:lnTo>
                  <a:pt x="681" y="852"/>
                </a:lnTo>
                <a:lnTo>
                  <a:pt x="679" y="867"/>
                </a:lnTo>
                <a:lnTo>
                  <a:pt x="679" y="880"/>
                </a:lnTo>
                <a:lnTo>
                  <a:pt x="679" y="888"/>
                </a:lnTo>
                <a:lnTo>
                  <a:pt x="682" y="895"/>
                </a:lnTo>
                <a:lnTo>
                  <a:pt x="682" y="895"/>
                </a:lnTo>
                <a:lnTo>
                  <a:pt x="684" y="900"/>
                </a:lnTo>
                <a:lnTo>
                  <a:pt x="688" y="903"/>
                </a:lnTo>
                <a:lnTo>
                  <a:pt x="700" y="912"/>
                </a:lnTo>
                <a:lnTo>
                  <a:pt x="716" y="919"/>
                </a:lnTo>
                <a:lnTo>
                  <a:pt x="736" y="926"/>
                </a:lnTo>
                <a:lnTo>
                  <a:pt x="755" y="934"/>
                </a:lnTo>
                <a:lnTo>
                  <a:pt x="773" y="944"/>
                </a:lnTo>
                <a:lnTo>
                  <a:pt x="788" y="953"/>
                </a:lnTo>
                <a:lnTo>
                  <a:pt x="792" y="959"/>
                </a:lnTo>
                <a:lnTo>
                  <a:pt x="797" y="965"/>
                </a:lnTo>
                <a:lnTo>
                  <a:pt x="797" y="965"/>
                </a:lnTo>
                <a:lnTo>
                  <a:pt x="806" y="978"/>
                </a:lnTo>
                <a:lnTo>
                  <a:pt x="816" y="990"/>
                </a:lnTo>
                <a:lnTo>
                  <a:pt x="828" y="1002"/>
                </a:lnTo>
                <a:lnTo>
                  <a:pt x="843" y="1013"/>
                </a:lnTo>
                <a:lnTo>
                  <a:pt x="859" y="1022"/>
                </a:lnTo>
                <a:lnTo>
                  <a:pt x="877" y="1028"/>
                </a:lnTo>
                <a:lnTo>
                  <a:pt x="895" y="1032"/>
                </a:lnTo>
                <a:lnTo>
                  <a:pt x="905" y="1032"/>
                </a:lnTo>
                <a:lnTo>
                  <a:pt x="916" y="1032"/>
                </a:lnTo>
                <a:lnTo>
                  <a:pt x="916" y="1032"/>
                </a:lnTo>
                <a:lnTo>
                  <a:pt x="947" y="1031"/>
                </a:lnTo>
                <a:lnTo>
                  <a:pt x="962" y="1031"/>
                </a:lnTo>
                <a:lnTo>
                  <a:pt x="965" y="1029"/>
                </a:lnTo>
                <a:lnTo>
                  <a:pt x="969" y="1026"/>
                </a:lnTo>
                <a:lnTo>
                  <a:pt x="978" y="1014"/>
                </a:lnTo>
                <a:lnTo>
                  <a:pt x="978" y="1014"/>
                </a:lnTo>
                <a:lnTo>
                  <a:pt x="985" y="1007"/>
                </a:lnTo>
                <a:lnTo>
                  <a:pt x="993" y="999"/>
                </a:lnTo>
                <a:lnTo>
                  <a:pt x="1005" y="989"/>
                </a:lnTo>
                <a:lnTo>
                  <a:pt x="1008" y="984"/>
                </a:lnTo>
                <a:lnTo>
                  <a:pt x="1008" y="978"/>
                </a:lnTo>
                <a:lnTo>
                  <a:pt x="1006" y="973"/>
                </a:lnTo>
                <a:lnTo>
                  <a:pt x="999" y="965"/>
                </a:lnTo>
                <a:lnTo>
                  <a:pt x="999" y="965"/>
                </a:lnTo>
                <a:lnTo>
                  <a:pt x="990" y="959"/>
                </a:lnTo>
                <a:lnTo>
                  <a:pt x="980" y="956"/>
                </a:lnTo>
                <a:lnTo>
                  <a:pt x="969" y="953"/>
                </a:lnTo>
                <a:lnTo>
                  <a:pt x="960" y="953"/>
                </a:lnTo>
                <a:lnTo>
                  <a:pt x="945" y="955"/>
                </a:lnTo>
                <a:lnTo>
                  <a:pt x="939" y="956"/>
                </a:lnTo>
                <a:lnTo>
                  <a:pt x="884" y="953"/>
                </a:lnTo>
                <a:lnTo>
                  <a:pt x="884" y="953"/>
                </a:lnTo>
                <a:lnTo>
                  <a:pt x="875" y="949"/>
                </a:lnTo>
                <a:lnTo>
                  <a:pt x="865" y="943"/>
                </a:lnTo>
                <a:lnTo>
                  <a:pt x="855" y="934"/>
                </a:lnTo>
                <a:lnTo>
                  <a:pt x="841" y="922"/>
                </a:lnTo>
                <a:lnTo>
                  <a:pt x="829" y="907"/>
                </a:lnTo>
                <a:lnTo>
                  <a:pt x="819" y="891"/>
                </a:lnTo>
                <a:lnTo>
                  <a:pt x="814" y="880"/>
                </a:lnTo>
                <a:lnTo>
                  <a:pt x="811" y="869"/>
                </a:lnTo>
                <a:lnTo>
                  <a:pt x="811" y="869"/>
                </a:lnTo>
                <a:lnTo>
                  <a:pt x="800" y="821"/>
                </a:lnTo>
                <a:lnTo>
                  <a:pt x="794" y="796"/>
                </a:lnTo>
                <a:lnTo>
                  <a:pt x="789" y="769"/>
                </a:lnTo>
                <a:lnTo>
                  <a:pt x="786" y="742"/>
                </a:lnTo>
                <a:lnTo>
                  <a:pt x="785" y="715"/>
                </a:lnTo>
                <a:lnTo>
                  <a:pt x="785" y="687"/>
                </a:lnTo>
                <a:lnTo>
                  <a:pt x="788" y="660"/>
                </a:lnTo>
                <a:lnTo>
                  <a:pt x="788" y="660"/>
                </a:lnTo>
                <a:lnTo>
                  <a:pt x="800" y="574"/>
                </a:lnTo>
                <a:lnTo>
                  <a:pt x="804" y="544"/>
                </a:lnTo>
                <a:lnTo>
                  <a:pt x="804" y="544"/>
                </a:lnTo>
                <a:lnTo>
                  <a:pt x="813" y="550"/>
                </a:lnTo>
                <a:lnTo>
                  <a:pt x="837" y="562"/>
                </a:lnTo>
                <a:lnTo>
                  <a:pt x="852" y="570"/>
                </a:lnTo>
                <a:lnTo>
                  <a:pt x="867" y="574"/>
                </a:lnTo>
                <a:lnTo>
                  <a:pt x="883" y="579"/>
                </a:lnTo>
                <a:lnTo>
                  <a:pt x="896" y="580"/>
                </a:lnTo>
                <a:lnTo>
                  <a:pt x="896" y="580"/>
                </a:lnTo>
                <a:lnTo>
                  <a:pt x="929" y="582"/>
                </a:lnTo>
                <a:lnTo>
                  <a:pt x="963" y="583"/>
                </a:lnTo>
                <a:lnTo>
                  <a:pt x="993" y="586"/>
                </a:lnTo>
                <a:lnTo>
                  <a:pt x="1002" y="588"/>
                </a:lnTo>
                <a:lnTo>
                  <a:pt x="1005" y="589"/>
                </a:lnTo>
                <a:lnTo>
                  <a:pt x="1005" y="589"/>
                </a:lnTo>
                <a:lnTo>
                  <a:pt x="1006" y="592"/>
                </a:lnTo>
                <a:lnTo>
                  <a:pt x="1014" y="594"/>
                </a:lnTo>
                <a:lnTo>
                  <a:pt x="1036" y="596"/>
                </a:lnTo>
                <a:lnTo>
                  <a:pt x="1067" y="598"/>
                </a:lnTo>
                <a:lnTo>
                  <a:pt x="1067" y="598"/>
                </a:lnTo>
                <a:lnTo>
                  <a:pt x="1075" y="592"/>
                </a:lnTo>
                <a:lnTo>
                  <a:pt x="1081" y="588"/>
                </a:lnTo>
                <a:lnTo>
                  <a:pt x="1085" y="588"/>
                </a:lnTo>
                <a:lnTo>
                  <a:pt x="1088" y="588"/>
                </a:lnTo>
                <a:lnTo>
                  <a:pt x="1088" y="588"/>
                </a:lnTo>
                <a:lnTo>
                  <a:pt x="1100" y="592"/>
                </a:lnTo>
                <a:lnTo>
                  <a:pt x="1107" y="595"/>
                </a:lnTo>
                <a:lnTo>
                  <a:pt x="1118" y="595"/>
                </a:lnTo>
                <a:lnTo>
                  <a:pt x="1118" y="595"/>
                </a:lnTo>
                <a:lnTo>
                  <a:pt x="1133" y="594"/>
                </a:lnTo>
                <a:lnTo>
                  <a:pt x="1152" y="591"/>
                </a:lnTo>
                <a:lnTo>
                  <a:pt x="1177" y="586"/>
                </a:lnTo>
                <a:lnTo>
                  <a:pt x="1177" y="586"/>
                </a:lnTo>
                <a:lnTo>
                  <a:pt x="1203" y="739"/>
                </a:lnTo>
                <a:lnTo>
                  <a:pt x="1231" y="912"/>
                </a:lnTo>
                <a:lnTo>
                  <a:pt x="1231" y="912"/>
                </a:lnTo>
                <a:lnTo>
                  <a:pt x="1231" y="923"/>
                </a:lnTo>
                <a:lnTo>
                  <a:pt x="1232" y="937"/>
                </a:lnTo>
                <a:lnTo>
                  <a:pt x="1232" y="970"/>
                </a:lnTo>
                <a:lnTo>
                  <a:pt x="1232" y="987"/>
                </a:lnTo>
                <a:lnTo>
                  <a:pt x="1235" y="1004"/>
                </a:lnTo>
                <a:lnTo>
                  <a:pt x="1240" y="1022"/>
                </a:lnTo>
                <a:lnTo>
                  <a:pt x="1246" y="1036"/>
                </a:lnTo>
                <a:lnTo>
                  <a:pt x="1246" y="1036"/>
                </a:lnTo>
                <a:lnTo>
                  <a:pt x="1253" y="1048"/>
                </a:lnTo>
                <a:lnTo>
                  <a:pt x="1262" y="1059"/>
                </a:lnTo>
                <a:lnTo>
                  <a:pt x="1272" y="1066"/>
                </a:lnTo>
                <a:lnTo>
                  <a:pt x="1281" y="1072"/>
                </a:lnTo>
                <a:lnTo>
                  <a:pt x="1292" y="1075"/>
                </a:lnTo>
                <a:lnTo>
                  <a:pt x="1302" y="1077"/>
                </a:lnTo>
                <a:lnTo>
                  <a:pt x="1313" y="1075"/>
                </a:lnTo>
                <a:lnTo>
                  <a:pt x="1323" y="1074"/>
                </a:lnTo>
                <a:lnTo>
                  <a:pt x="1323" y="1074"/>
                </a:lnTo>
                <a:lnTo>
                  <a:pt x="1336" y="1068"/>
                </a:lnTo>
                <a:lnTo>
                  <a:pt x="1341" y="1065"/>
                </a:lnTo>
                <a:lnTo>
                  <a:pt x="1342" y="1065"/>
                </a:lnTo>
                <a:lnTo>
                  <a:pt x="1341" y="1065"/>
                </a:lnTo>
                <a:lnTo>
                  <a:pt x="1341" y="1065"/>
                </a:lnTo>
                <a:lnTo>
                  <a:pt x="1341" y="1065"/>
                </a:lnTo>
                <a:lnTo>
                  <a:pt x="1372" y="1062"/>
                </a:lnTo>
                <a:lnTo>
                  <a:pt x="1372" y="1062"/>
                </a:lnTo>
                <a:lnTo>
                  <a:pt x="1381" y="1059"/>
                </a:lnTo>
                <a:lnTo>
                  <a:pt x="1387" y="1056"/>
                </a:lnTo>
                <a:lnTo>
                  <a:pt x="1391" y="1053"/>
                </a:lnTo>
                <a:lnTo>
                  <a:pt x="1391" y="1053"/>
                </a:lnTo>
                <a:lnTo>
                  <a:pt x="1397" y="1051"/>
                </a:lnTo>
                <a:lnTo>
                  <a:pt x="1402" y="1050"/>
                </a:lnTo>
                <a:lnTo>
                  <a:pt x="1408" y="1048"/>
                </a:lnTo>
                <a:lnTo>
                  <a:pt x="1412" y="1044"/>
                </a:lnTo>
                <a:lnTo>
                  <a:pt x="1415" y="1036"/>
                </a:lnTo>
                <a:lnTo>
                  <a:pt x="1415" y="1026"/>
                </a:lnTo>
                <a:lnTo>
                  <a:pt x="1412" y="1014"/>
                </a:lnTo>
                <a:lnTo>
                  <a:pt x="1412" y="1014"/>
                </a:lnTo>
                <a:lnTo>
                  <a:pt x="1409" y="1007"/>
                </a:lnTo>
                <a:lnTo>
                  <a:pt x="1405" y="1001"/>
                </a:lnTo>
                <a:lnTo>
                  <a:pt x="1397" y="990"/>
                </a:lnTo>
                <a:lnTo>
                  <a:pt x="1387" y="983"/>
                </a:lnTo>
                <a:lnTo>
                  <a:pt x="1377" y="977"/>
                </a:lnTo>
                <a:lnTo>
                  <a:pt x="1368" y="973"/>
                </a:lnTo>
                <a:lnTo>
                  <a:pt x="1360" y="971"/>
                </a:lnTo>
                <a:lnTo>
                  <a:pt x="1353" y="970"/>
                </a:lnTo>
                <a:lnTo>
                  <a:pt x="1336" y="925"/>
                </a:lnTo>
                <a:lnTo>
                  <a:pt x="1336" y="925"/>
                </a:lnTo>
                <a:lnTo>
                  <a:pt x="1332" y="907"/>
                </a:lnTo>
                <a:lnTo>
                  <a:pt x="1328" y="891"/>
                </a:lnTo>
                <a:lnTo>
                  <a:pt x="1328" y="873"/>
                </a:lnTo>
                <a:lnTo>
                  <a:pt x="1328" y="873"/>
                </a:lnTo>
                <a:lnTo>
                  <a:pt x="1329" y="860"/>
                </a:lnTo>
                <a:lnTo>
                  <a:pt x="1333" y="840"/>
                </a:lnTo>
                <a:lnTo>
                  <a:pt x="1345" y="788"/>
                </a:lnTo>
                <a:lnTo>
                  <a:pt x="1359" y="738"/>
                </a:lnTo>
                <a:lnTo>
                  <a:pt x="1363" y="718"/>
                </a:lnTo>
                <a:lnTo>
                  <a:pt x="1366" y="705"/>
                </a:lnTo>
                <a:lnTo>
                  <a:pt x="1366" y="705"/>
                </a:lnTo>
                <a:lnTo>
                  <a:pt x="1374" y="641"/>
                </a:lnTo>
                <a:lnTo>
                  <a:pt x="1378" y="596"/>
                </a:lnTo>
                <a:lnTo>
                  <a:pt x="1378" y="596"/>
                </a:lnTo>
                <a:lnTo>
                  <a:pt x="1676" y="806"/>
                </a:lnTo>
                <a:lnTo>
                  <a:pt x="1676" y="806"/>
                </a:lnTo>
                <a:lnTo>
                  <a:pt x="1686" y="815"/>
                </a:lnTo>
                <a:lnTo>
                  <a:pt x="1702" y="831"/>
                </a:lnTo>
                <a:lnTo>
                  <a:pt x="1739" y="874"/>
                </a:lnTo>
                <a:lnTo>
                  <a:pt x="1775" y="916"/>
                </a:lnTo>
                <a:lnTo>
                  <a:pt x="1793" y="937"/>
                </a:lnTo>
                <a:lnTo>
                  <a:pt x="1793" y="937"/>
                </a:lnTo>
                <a:lnTo>
                  <a:pt x="1794" y="941"/>
                </a:lnTo>
                <a:lnTo>
                  <a:pt x="1794" y="946"/>
                </a:lnTo>
                <a:lnTo>
                  <a:pt x="1794" y="956"/>
                </a:lnTo>
                <a:lnTo>
                  <a:pt x="1794" y="962"/>
                </a:lnTo>
                <a:lnTo>
                  <a:pt x="1796" y="968"/>
                </a:lnTo>
                <a:lnTo>
                  <a:pt x="1799" y="976"/>
                </a:lnTo>
                <a:lnTo>
                  <a:pt x="1805" y="981"/>
                </a:lnTo>
                <a:lnTo>
                  <a:pt x="1805" y="981"/>
                </a:lnTo>
                <a:lnTo>
                  <a:pt x="1823" y="998"/>
                </a:lnTo>
                <a:lnTo>
                  <a:pt x="1844" y="1014"/>
                </a:lnTo>
                <a:lnTo>
                  <a:pt x="1855" y="1022"/>
                </a:lnTo>
                <a:lnTo>
                  <a:pt x="1866" y="1028"/>
                </a:lnTo>
                <a:lnTo>
                  <a:pt x="1878" y="1032"/>
                </a:lnTo>
                <a:lnTo>
                  <a:pt x="1888" y="1033"/>
                </a:lnTo>
                <a:lnTo>
                  <a:pt x="1888" y="1033"/>
                </a:lnTo>
                <a:lnTo>
                  <a:pt x="1907" y="1036"/>
                </a:lnTo>
                <a:lnTo>
                  <a:pt x="1922" y="1038"/>
                </a:lnTo>
                <a:lnTo>
                  <a:pt x="1928" y="1038"/>
                </a:lnTo>
                <a:lnTo>
                  <a:pt x="1931" y="1035"/>
                </a:lnTo>
                <a:lnTo>
                  <a:pt x="1934" y="1031"/>
                </a:lnTo>
                <a:lnTo>
                  <a:pt x="1936" y="1023"/>
                </a:lnTo>
                <a:lnTo>
                  <a:pt x="1936" y="1023"/>
                </a:lnTo>
                <a:lnTo>
                  <a:pt x="1934" y="998"/>
                </a:lnTo>
                <a:lnTo>
                  <a:pt x="1934" y="987"/>
                </a:lnTo>
                <a:lnTo>
                  <a:pt x="1936" y="973"/>
                </a:lnTo>
                <a:lnTo>
                  <a:pt x="1936" y="973"/>
                </a:lnTo>
                <a:lnTo>
                  <a:pt x="1937" y="959"/>
                </a:lnTo>
                <a:lnTo>
                  <a:pt x="1937" y="949"/>
                </a:lnTo>
                <a:lnTo>
                  <a:pt x="1936" y="946"/>
                </a:lnTo>
                <a:lnTo>
                  <a:pt x="1933" y="941"/>
                </a:lnTo>
                <a:lnTo>
                  <a:pt x="1924" y="929"/>
                </a:lnTo>
                <a:lnTo>
                  <a:pt x="1924" y="929"/>
                </a:lnTo>
                <a:lnTo>
                  <a:pt x="1916" y="921"/>
                </a:lnTo>
                <a:lnTo>
                  <a:pt x="1909" y="907"/>
                </a:lnTo>
                <a:lnTo>
                  <a:pt x="1890" y="873"/>
                </a:lnTo>
                <a:lnTo>
                  <a:pt x="1870" y="840"/>
                </a:lnTo>
                <a:lnTo>
                  <a:pt x="1857" y="816"/>
                </a:lnTo>
                <a:lnTo>
                  <a:pt x="1857" y="816"/>
                </a:lnTo>
                <a:lnTo>
                  <a:pt x="1852" y="812"/>
                </a:lnTo>
                <a:lnTo>
                  <a:pt x="1848" y="808"/>
                </a:lnTo>
                <a:lnTo>
                  <a:pt x="1839" y="802"/>
                </a:lnTo>
                <a:lnTo>
                  <a:pt x="1833" y="799"/>
                </a:lnTo>
                <a:lnTo>
                  <a:pt x="1824" y="791"/>
                </a:lnTo>
                <a:lnTo>
                  <a:pt x="1815" y="782"/>
                </a:lnTo>
                <a:lnTo>
                  <a:pt x="1802" y="767"/>
                </a:lnTo>
                <a:lnTo>
                  <a:pt x="1802" y="767"/>
                </a:lnTo>
                <a:lnTo>
                  <a:pt x="1787" y="750"/>
                </a:lnTo>
                <a:lnTo>
                  <a:pt x="1774" y="730"/>
                </a:lnTo>
                <a:lnTo>
                  <a:pt x="1748" y="692"/>
                </a:lnTo>
                <a:lnTo>
                  <a:pt x="1717" y="638"/>
                </a:lnTo>
                <a:lnTo>
                  <a:pt x="1717" y="638"/>
                </a:lnTo>
                <a:lnTo>
                  <a:pt x="1713" y="631"/>
                </a:lnTo>
                <a:lnTo>
                  <a:pt x="1708" y="619"/>
                </a:lnTo>
                <a:lnTo>
                  <a:pt x="1699" y="592"/>
                </a:lnTo>
                <a:lnTo>
                  <a:pt x="1689" y="558"/>
                </a:lnTo>
                <a:lnTo>
                  <a:pt x="1689" y="558"/>
                </a:lnTo>
                <a:lnTo>
                  <a:pt x="1686" y="550"/>
                </a:lnTo>
                <a:lnTo>
                  <a:pt x="1683" y="541"/>
                </a:lnTo>
                <a:lnTo>
                  <a:pt x="1683" y="541"/>
                </a:lnTo>
                <a:lnTo>
                  <a:pt x="1683" y="500"/>
                </a:lnTo>
                <a:lnTo>
                  <a:pt x="1683" y="500"/>
                </a:lnTo>
                <a:lnTo>
                  <a:pt x="1686" y="489"/>
                </a:lnTo>
                <a:lnTo>
                  <a:pt x="1692" y="475"/>
                </a:lnTo>
                <a:lnTo>
                  <a:pt x="1701" y="457"/>
                </a:lnTo>
                <a:lnTo>
                  <a:pt x="1704" y="498"/>
                </a:lnTo>
                <a:lnTo>
                  <a:pt x="1757" y="454"/>
                </a:lnTo>
                <a:lnTo>
                  <a:pt x="1757" y="454"/>
                </a:lnTo>
                <a:lnTo>
                  <a:pt x="1756" y="460"/>
                </a:lnTo>
                <a:lnTo>
                  <a:pt x="1756" y="469"/>
                </a:lnTo>
                <a:lnTo>
                  <a:pt x="1756" y="469"/>
                </a:lnTo>
                <a:lnTo>
                  <a:pt x="1756" y="470"/>
                </a:lnTo>
                <a:lnTo>
                  <a:pt x="1757" y="470"/>
                </a:lnTo>
                <a:lnTo>
                  <a:pt x="1763" y="467"/>
                </a:lnTo>
                <a:lnTo>
                  <a:pt x="1772" y="461"/>
                </a:lnTo>
                <a:lnTo>
                  <a:pt x="1783" y="476"/>
                </a:lnTo>
                <a:lnTo>
                  <a:pt x="1783" y="476"/>
                </a:lnTo>
                <a:lnTo>
                  <a:pt x="1803" y="476"/>
                </a:lnTo>
                <a:lnTo>
                  <a:pt x="1803" y="476"/>
                </a:lnTo>
                <a:lnTo>
                  <a:pt x="1805" y="478"/>
                </a:lnTo>
                <a:lnTo>
                  <a:pt x="1806" y="482"/>
                </a:lnTo>
                <a:lnTo>
                  <a:pt x="1809" y="497"/>
                </a:lnTo>
                <a:lnTo>
                  <a:pt x="1811" y="518"/>
                </a:lnTo>
                <a:lnTo>
                  <a:pt x="1811" y="518"/>
                </a:lnTo>
                <a:lnTo>
                  <a:pt x="1817" y="524"/>
                </a:lnTo>
                <a:lnTo>
                  <a:pt x="1829" y="537"/>
                </a:lnTo>
                <a:lnTo>
                  <a:pt x="1838" y="544"/>
                </a:lnTo>
                <a:lnTo>
                  <a:pt x="1847" y="552"/>
                </a:lnTo>
                <a:lnTo>
                  <a:pt x="1855" y="556"/>
                </a:lnTo>
                <a:lnTo>
                  <a:pt x="1863" y="559"/>
                </a:lnTo>
                <a:lnTo>
                  <a:pt x="1863" y="559"/>
                </a:lnTo>
                <a:lnTo>
                  <a:pt x="1875" y="562"/>
                </a:lnTo>
                <a:lnTo>
                  <a:pt x="1882" y="565"/>
                </a:lnTo>
                <a:lnTo>
                  <a:pt x="1890" y="565"/>
                </a:lnTo>
                <a:lnTo>
                  <a:pt x="1899" y="564"/>
                </a:lnTo>
                <a:lnTo>
                  <a:pt x="1899" y="564"/>
                </a:lnTo>
                <a:lnTo>
                  <a:pt x="1906" y="561"/>
                </a:lnTo>
                <a:lnTo>
                  <a:pt x="1909" y="561"/>
                </a:lnTo>
                <a:lnTo>
                  <a:pt x="1910" y="561"/>
                </a:lnTo>
                <a:lnTo>
                  <a:pt x="1913" y="558"/>
                </a:lnTo>
                <a:lnTo>
                  <a:pt x="1913" y="558"/>
                </a:lnTo>
                <a:lnTo>
                  <a:pt x="1924" y="546"/>
                </a:lnTo>
                <a:lnTo>
                  <a:pt x="1930" y="540"/>
                </a:lnTo>
                <a:lnTo>
                  <a:pt x="1931" y="537"/>
                </a:lnTo>
                <a:lnTo>
                  <a:pt x="1931" y="534"/>
                </a:lnTo>
                <a:lnTo>
                  <a:pt x="1931" y="534"/>
                </a:lnTo>
                <a:lnTo>
                  <a:pt x="1931" y="528"/>
                </a:lnTo>
                <a:lnTo>
                  <a:pt x="1928" y="522"/>
                </a:lnTo>
                <a:lnTo>
                  <a:pt x="1925" y="515"/>
                </a:lnTo>
                <a:lnTo>
                  <a:pt x="1922" y="509"/>
                </a:lnTo>
                <a:lnTo>
                  <a:pt x="1922" y="509"/>
                </a:lnTo>
                <a:lnTo>
                  <a:pt x="1918" y="503"/>
                </a:lnTo>
                <a:lnTo>
                  <a:pt x="1915" y="495"/>
                </a:lnTo>
                <a:lnTo>
                  <a:pt x="1910" y="488"/>
                </a:lnTo>
                <a:lnTo>
                  <a:pt x="1910" y="488"/>
                </a:lnTo>
                <a:lnTo>
                  <a:pt x="1928" y="488"/>
                </a:lnTo>
                <a:lnTo>
                  <a:pt x="1968" y="489"/>
                </a:lnTo>
                <a:lnTo>
                  <a:pt x="1968" y="489"/>
                </a:lnTo>
                <a:lnTo>
                  <a:pt x="1989" y="488"/>
                </a:lnTo>
                <a:lnTo>
                  <a:pt x="2007" y="486"/>
                </a:lnTo>
                <a:lnTo>
                  <a:pt x="2021" y="484"/>
                </a:lnTo>
                <a:lnTo>
                  <a:pt x="2029" y="478"/>
                </a:lnTo>
                <a:lnTo>
                  <a:pt x="2029" y="478"/>
                </a:lnTo>
                <a:lnTo>
                  <a:pt x="2032" y="475"/>
                </a:lnTo>
                <a:lnTo>
                  <a:pt x="2035" y="467"/>
                </a:lnTo>
                <a:lnTo>
                  <a:pt x="2038" y="458"/>
                </a:lnTo>
                <a:lnTo>
                  <a:pt x="2038" y="446"/>
                </a:lnTo>
                <a:lnTo>
                  <a:pt x="2040" y="420"/>
                </a:lnTo>
                <a:lnTo>
                  <a:pt x="2037" y="387"/>
                </a:lnTo>
                <a:lnTo>
                  <a:pt x="2037" y="387"/>
                </a:lnTo>
                <a:lnTo>
                  <a:pt x="2035" y="372"/>
                </a:lnTo>
                <a:lnTo>
                  <a:pt x="2032" y="357"/>
                </a:lnTo>
                <a:lnTo>
                  <a:pt x="2025" y="333"/>
                </a:lnTo>
                <a:lnTo>
                  <a:pt x="2019" y="314"/>
                </a:lnTo>
                <a:lnTo>
                  <a:pt x="2016" y="304"/>
                </a:lnTo>
                <a:lnTo>
                  <a:pt x="2015" y="295"/>
                </a:lnTo>
                <a:lnTo>
                  <a:pt x="2015" y="295"/>
                </a:lnTo>
                <a:lnTo>
                  <a:pt x="2015" y="287"/>
                </a:lnTo>
                <a:lnTo>
                  <a:pt x="2016" y="281"/>
                </a:lnTo>
                <a:lnTo>
                  <a:pt x="2021" y="277"/>
                </a:lnTo>
                <a:lnTo>
                  <a:pt x="2021" y="274"/>
                </a:lnTo>
                <a:lnTo>
                  <a:pt x="2021" y="271"/>
                </a:lnTo>
                <a:lnTo>
                  <a:pt x="2013" y="259"/>
                </a:lnTo>
                <a:lnTo>
                  <a:pt x="2013" y="259"/>
                </a:lnTo>
                <a:lnTo>
                  <a:pt x="1994" y="228"/>
                </a:lnTo>
                <a:lnTo>
                  <a:pt x="1976" y="201"/>
                </a:lnTo>
                <a:lnTo>
                  <a:pt x="1976" y="201"/>
                </a:lnTo>
                <a:lnTo>
                  <a:pt x="1965" y="183"/>
                </a:lnTo>
                <a:lnTo>
                  <a:pt x="1954" y="162"/>
                </a:lnTo>
                <a:lnTo>
                  <a:pt x="1940" y="137"/>
                </a:lnTo>
                <a:lnTo>
                  <a:pt x="1940" y="137"/>
                </a:lnTo>
                <a:lnTo>
                  <a:pt x="1942" y="119"/>
                </a:lnTo>
                <a:lnTo>
                  <a:pt x="1945" y="82"/>
                </a:lnTo>
                <a:lnTo>
                  <a:pt x="1946" y="64"/>
                </a:lnTo>
                <a:lnTo>
                  <a:pt x="1945" y="49"/>
                </a:lnTo>
                <a:lnTo>
                  <a:pt x="1945" y="44"/>
                </a:lnTo>
                <a:lnTo>
                  <a:pt x="1943" y="41"/>
                </a:lnTo>
                <a:lnTo>
                  <a:pt x="1942" y="39"/>
                </a:lnTo>
                <a:lnTo>
                  <a:pt x="1939" y="41"/>
                </a:lnTo>
                <a:lnTo>
                  <a:pt x="1939" y="41"/>
                </a:lnTo>
                <a:lnTo>
                  <a:pt x="1924" y="55"/>
                </a:lnTo>
                <a:lnTo>
                  <a:pt x="1906" y="73"/>
                </a:lnTo>
                <a:lnTo>
                  <a:pt x="1887" y="90"/>
                </a:lnTo>
                <a:lnTo>
                  <a:pt x="1872" y="100"/>
                </a:lnTo>
                <a:lnTo>
                  <a:pt x="1872" y="100"/>
                </a:lnTo>
                <a:lnTo>
                  <a:pt x="1863" y="106"/>
                </a:lnTo>
                <a:lnTo>
                  <a:pt x="1857" y="107"/>
                </a:lnTo>
                <a:lnTo>
                  <a:pt x="1851" y="109"/>
                </a:lnTo>
                <a:lnTo>
                  <a:pt x="1842" y="107"/>
                </a:lnTo>
                <a:lnTo>
                  <a:pt x="1842" y="107"/>
                </a:lnTo>
                <a:lnTo>
                  <a:pt x="1838" y="106"/>
                </a:lnTo>
                <a:lnTo>
                  <a:pt x="1832" y="104"/>
                </a:lnTo>
                <a:lnTo>
                  <a:pt x="1817" y="97"/>
                </a:lnTo>
                <a:lnTo>
                  <a:pt x="1797" y="88"/>
                </a:lnTo>
                <a:lnTo>
                  <a:pt x="1769" y="76"/>
                </a:lnTo>
                <a:lnTo>
                  <a:pt x="1769" y="76"/>
                </a:lnTo>
                <a:lnTo>
                  <a:pt x="1739" y="66"/>
                </a:lnTo>
                <a:lnTo>
                  <a:pt x="1716" y="61"/>
                </a:lnTo>
                <a:lnTo>
                  <a:pt x="1701" y="60"/>
                </a:lnTo>
                <a:lnTo>
                  <a:pt x="1690" y="60"/>
                </a:lnTo>
                <a:lnTo>
                  <a:pt x="1690" y="60"/>
                </a:lnTo>
                <a:lnTo>
                  <a:pt x="1678" y="57"/>
                </a:lnTo>
                <a:lnTo>
                  <a:pt x="1661" y="51"/>
                </a:lnTo>
                <a:lnTo>
                  <a:pt x="1631" y="41"/>
                </a:lnTo>
                <a:lnTo>
                  <a:pt x="1631" y="41"/>
                </a:lnTo>
                <a:lnTo>
                  <a:pt x="1612" y="38"/>
                </a:lnTo>
                <a:lnTo>
                  <a:pt x="1597" y="36"/>
                </a:lnTo>
                <a:lnTo>
                  <a:pt x="1597" y="36"/>
                </a:lnTo>
                <a:lnTo>
                  <a:pt x="1591" y="36"/>
                </a:lnTo>
                <a:lnTo>
                  <a:pt x="1582" y="41"/>
                </a:lnTo>
                <a:lnTo>
                  <a:pt x="1573" y="45"/>
                </a:lnTo>
                <a:lnTo>
                  <a:pt x="1573" y="45"/>
                </a:lnTo>
                <a:lnTo>
                  <a:pt x="1588" y="47"/>
                </a:lnTo>
                <a:lnTo>
                  <a:pt x="1588" y="47"/>
                </a:lnTo>
                <a:lnTo>
                  <a:pt x="1588" y="45"/>
                </a:lnTo>
                <a:lnTo>
                  <a:pt x="1582" y="44"/>
                </a:lnTo>
                <a:lnTo>
                  <a:pt x="1548" y="36"/>
                </a:lnTo>
                <a:lnTo>
                  <a:pt x="1548" y="36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3" name="Freeform 18">
            <a:extLst>
              <a:ext uri="{FF2B5EF4-FFF2-40B4-BE49-F238E27FC236}">
                <a16:creationId xmlns:a16="http://schemas.microsoft.com/office/drawing/2014/main" id="{BF00B9FA-6C2D-4AA5-8A2F-D125D7542BC7}"/>
              </a:ext>
            </a:extLst>
          </p:cNvPr>
          <p:cNvSpPr>
            <a:spLocks/>
          </p:cNvSpPr>
          <p:nvPr/>
        </p:nvSpPr>
        <p:spPr bwMode="auto">
          <a:xfrm>
            <a:off x="1244979" y="3760379"/>
            <a:ext cx="1771176" cy="2694395"/>
          </a:xfrm>
          <a:custGeom>
            <a:avLst/>
            <a:gdLst>
              <a:gd name="T0" fmla="*/ 143 w 1059"/>
              <a:gd name="T1" fmla="*/ 674 h 1611"/>
              <a:gd name="T2" fmla="*/ 57 w 1059"/>
              <a:gd name="T3" fmla="*/ 838 h 1611"/>
              <a:gd name="T4" fmla="*/ 20 w 1059"/>
              <a:gd name="T5" fmla="*/ 894 h 1611"/>
              <a:gd name="T6" fmla="*/ 37 w 1059"/>
              <a:gd name="T7" fmla="*/ 935 h 1611"/>
              <a:gd name="T8" fmla="*/ 21 w 1059"/>
              <a:gd name="T9" fmla="*/ 1039 h 1611"/>
              <a:gd name="T10" fmla="*/ 42 w 1059"/>
              <a:gd name="T11" fmla="*/ 1095 h 1611"/>
              <a:gd name="T12" fmla="*/ 91 w 1059"/>
              <a:gd name="T13" fmla="*/ 1281 h 1611"/>
              <a:gd name="T14" fmla="*/ 121 w 1059"/>
              <a:gd name="T15" fmla="*/ 1477 h 1611"/>
              <a:gd name="T16" fmla="*/ 94 w 1059"/>
              <a:gd name="T17" fmla="*/ 1545 h 1611"/>
              <a:gd name="T18" fmla="*/ 109 w 1059"/>
              <a:gd name="T19" fmla="*/ 1605 h 1611"/>
              <a:gd name="T20" fmla="*/ 153 w 1059"/>
              <a:gd name="T21" fmla="*/ 1611 h 1611"/>
              <a:gd name="T22" fmla="*/ 205 w 1059"/>
              <a:gd name="T23" fmla="*/ 1600 h 1611"/>
              <a:gd name="T24" fmla="*/ 229 w 1059"/>
              <a:gd name="T25" fmla="*/ 1553 h 1611"/>
              <a:gd name="T26" fmla="*/ 214 w 1059"/>
              <a:gd name="T27" fmla="*/ 1449 h 1611"/>
              <a:gd name="T28" fmla="*/ 179 w 1059"/>
              <a:gd name="T29" fmla="*/ 1256 h 1611"/>
              <a:gd name="T30" fmla="*/ 229 w 1059"/>
              <a:gd name="T31" fmla="*/ 1198 h 1611"/>
              <a:gd name="T32" fmla="*/ 261 w 1059"/>
              <a:gd name="T33" fmla="*/ 1204 h 1611"/>
              <a:gd name="T34" fmla="*/ 220 w 1059"/>
              <a:gd name="T35" fmla="*/ 1250 h 1611"/>
              <a:gd name="T36" fmla="*/ 234 w 1059"/>
              <a:gd name="T37" fmla="*/ 1275 h 1611"/>
              <a:gd name="T38" fmla="*/ 255 w 1059"/>
              <a:gd name="T39" fmla="*/ 1287 h 1611"/>
              <a:gd name="T40" fmla="*/ 286 w 1059"/>
              <a:gd name="T41" fmla="*/ 1284 h 1611"/>
              <a:gd name="T42" fmla="*/ 336 w 1059"/>
              <a:gd name="T43" fmla="*/ 1172 h 1611"/>
              <a:gd name="T44" fmla="*/ 382 w 1059"/>
              <a:gd name="T45" fmla="*/ 975 h 1611"/>
              <a:gd name="T46" fmla="*/ 417 w 1059"/>
              <a:gd name="T47" fmla="*/ 917 h 1611"/>
              <a:gd name="T48" fmla="*/ 457 w 1059"/>
              <a:gd name="T49" fmla="*/ 906 h 1611"/>
              <a:gd name="T50" fmla="*/ 470 w 1059"/>
              <a:gd name="T51" fmla="*/ 963 h 1611"/>
              <a:gd name="T52" fmla="*/ 495 w 1059"/>
              <a:gd name="T53" fmla="*/ 1025 h 1611"/>
              <a:gd name="T54" fmla="*/ 472 w 1059"/>
              <a:gd name="T55" fmla="*/ 1120 h 1611"/>
              <a:gd name="T56" fmla="*/ 437 w 1059"/>
              <a:gd name="T57" fmla="*/ 1144 h 1611"/>
              <a:gd name="T58" fmla="*/ 384 w 1059"/>
              <a:gd name="T59" fmla="*/ 1175 h 1611"/>
              <a:gd name="T60" fmla="*/ 400 w 1059"/>
              <a:gd name="T61" fmla="*/ 1211 h 1611"/>
              <a:gd name="T62" fmla="*/ 442 w 1059"/>
              <a:gd name="T63" fmla="*/ 1215 h 1611"/>
              <a:gd name="T64" fmla="*/ 512 w 1059"/>
              <a:gd name="T65" fmla="*/ 1162 h 1611"/>
              <a:gd name="T66" fmla="*/ 582 w 1059"/>
              <a:gd name="T67" fmla="*/ 1070 h 1611"/>
              <a:gd name="T68" fmla="*/ 582 w 1059"/>
              <a:gd name="T69" fmla="*/ 997 h 1611"/>
              <a:gd name="T70" fmla="*/ 589 w 1059"/>
              <a:gd name="T71" fmla="*/ 912 h 1611"/>
              <a:gd name="T72" fmla="*/ 684 w 1059"/>
              <a:gd name="T73" fmla="*/ 951 h 1611"/>
              <a:gd name="T74" fmla="*/ 771 w 1059"/>
              <a:gd name="T75" fmla="*/ 1049 h 1611"/>
              <a:gd name="T76" fmla="*/ 797 w 1059"/>
              <a:gd name="T77" fmla="*/ 1100 h 1611"/>
              <a:gd name="T78" fmla="*/ 768 w 1059"/>
              <a:gd name="T79" fmla="*/ 1180 h 1611"/>
              <a:gd name="T80" fmla="*/ 713 w 1059"/>
              <a:gd name="T81" fmla="*/ 1207 h 1611"/>
              <a:gd name="T82" fmla="*/ 730 w 1059"/>
              <a:gd name="T83" fmla="*/ 1241 h 1611"/>
              <a:gd name="T84" fmla="*/ 757 w 1059"/>
              <a:gd name="T85" fmla="*/ 1245 h 1611"/>
              <a:gd name="T86" fmla="*/ 781 w 1059"/>
              <a:gd name="T87" fmla="*/ 1241 h 1611"/>
              <a:gd name="T88" fmla="*/ 842 w 1059"/>
              <a:gd name="T89" fmla="*/ 1178 h 1611"/>
              <a:gd name="T90" fmla="*/ 884 w 1059"/>
              <a:gd name="T91" fmla="*/ 1059 h 1611"/>
              <a:gd name="T92" fmla="*/ 863 w 1059"/>
              <a:gd name="T93" fmla="*/ 1006 h 1611"/>
              <a:gd name="T94" fmla="*/ 812 w 1059"/>
              <a:gd name="T95" fmla="*/ 920 h 1611"/>
              <a:gd name="T96" fmla="*/ 797 w 1059"/>
              <a:gd name="T97" fmla="*/ 732 h 1611"/>
              <a:gd name="T98" fmla="*/ 818 w 1059"/>
              <a:gd name="T99" fmla="*/ 618 h 1611"/>
              <a:gd name="T100" fmla="*/ 785 w 1059"/>
              <a:gd name="T101" fmla="*/ 492 h 1611"/>
              <a:gd name="T102" fmla="*/ 842 w 1059"/>
              <a:gd name="T103" fmla="*/ 182 h 1611"/>
              <a:gd name="T104" fmla="*/ 913 w 1059"/>
              <a:gd name="T105" fmla="*/ 46 h 1611"/>
              <a:gd name="T106" fmla="*/ 977 w 1059"/>
              <a:gd name="T107" fmla="*/ 34 h 1611"/>
              <a:gd name="T108" fmla="*/ 1028 w 1059"/>
              <a:gd name="T109" fmla="*/ 96 h 1611"/>
              <a:gd name="T110" fmla="*/ 1056 w 1059"/>
              <a:gd name="T111" fmla="*/ 117 h 1611"/>
              <a:gd name="T112" fmla="*/ 1043 w 1059"/>
              <a:gd name="T113" fmla="*/ 55 h 1611"/>
              <a:gd name="T114" fmla="*/ 988 w 1059"/>
              <a:gd name="T115" fmla="*/ 7 h 1611"/>
              <a:gd name="T116" fmla="*/ 888 w 1059"/>
              <a:gd name="T117" fmla="*/ 14 h 1611"/>
              <a:gd name="T118" fmla="*/ 797 w 1059"/>
              <a:gd name="T119" fmla="*/ 200 h 1611"/>
              <a:gd name="T120" fmla="*/ 717 w 1059"/>
              <a:gd name="T121" fmla="*/ 407 h 1611"/>
              <a:gd name="T122" fmla="*/ 632 w 1059"/>
              <a:gd name="T123" fmla="*/ 453 h 1611"/>
              <a:gd name="T124" fmla="*/ 445 w 1059"/>
              <a:gd name="T125" fmla="*/ 475 h 16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1059" h="1611">
                <a:moveTo>
                  <a:pt x="324" y="527"/>
                </a:moveTo>
                <a:lnTo>
                  <a:pt x="324" y="527"/>
                </a:lnTo>
                <a:lnTo>
                  <a:pt x="310" y="538"/>
                </a:lnTo>
                <a:lnTo>
                  <a:pt x="287" y="554"/>
                </a:lnTo>
                <a:lnTo>
                  <a:pt x="234" y="599"/>
                </a:lnTo>
                <a:lnTo>
                  <a:pt x="180" y="645"/>
                </a:lnTo>
                <a:lnTo>
                  <a:pt x="143" y="674"/>
                </a:lnTo>
                <a:lnTo>
                  <a:pt x="143" y="674"/>
                </a:lnTo>
                <a:lnTo>
                  <a:pt x="136" y="680"/>
                </a:lnTo>
                <a:lnTo>
                  <a:pt x="130" y="688"/>
                </a:lnTo>
                <a:lnTo>
                  <a:pt x="115" y="710"/>
                </a:lnTo>
                <a:lnTo>
                  <a:pt x="100" y="737"/>
                </a:lnTo>
                <a:lnTo>
                  <a:pt x="87" y="765"/>
                </a:lnTo>
                <a:lnTo>
                  <a:pt x="73" y="793"/>
                </a:lnTo>
                <a:lnTo>
                  <a:pt x="63" y="819"/>
                </a:lnTo>
                <a:lnTo>
                  <a:pt x="57" y="838"/>
                </a:lnTo>
                <a:lnTo>
                  <a:pt x="54" y="848"/>
                </a:lnTo>
                <a:lnTo>
                  <a:pt x="54" y="848"/>
                </a:lnTo>
                <a:lnTo>
                  <a:pt x="52" y="860"/>
                </a:lnTo>
                <a:lnTo>
                  <a:pt x="49" y="874"/>
                </a:lnTo>
                <a:lnTo>
                  <a:pt x="45" y="888"/>
                </a:lnTo>
                <a:lnTo>
                  <a:pt x="45" y="888"/>
                </a:lnTo>
                <a:lnTo>
                  <a:pt x="37" y="890"/>
                </a:lnTo>
                <a:lnTo>
                  <a:pt x="20" y="894"/>
                </a:lnTo>
                <a:lnTo>
                  <a:pt x="12" y="897"/>
                </a:lnTo>
                <a:lnTo>
                  <a:pt x="5" y="900"/>
                </a:lnTo>
                <a:lnTo>
                  <a:pt x="0" y="905"/>
                </a:lnTo>
                <a:lnTo>
                  <a:pt x="0" y="906"/>
                </a:lnTo>
                <a:lnTo>
                  <a:pt x="2" y="908"/>
                </a:lnTo>
                <a:lnTo>
                  <a:pt x="2" y="908"/>
                </a:lnTo>
                <a:lnTo>
                  <a:pt x="23" y="924"/>
                </a:lnTo>
                <a:lnTo>
                  <a:pt x="37" y="935"/>
                </a:lnTo>
                <a:lnTo>
                  <a:pt x="37" y="967"/>
                </a:lnTo>
                <a:lnTo>
                  <a:pt x="37" y="997"/>
                </a:lnTo>
                <a:lnTo>
                  <a:pt x="12" y="1009"/>
                </a:lnTo>
                <a:lnTo>
                  <a:pt x="34" y="1009"/>
                </a:lnTo>
                <a:lnTo>
                  <a:pt x="6" y="1022"/>
                </a:lnTo>
                <a:lnTo>
                  <a:pt x="36" y="1024"/>
                </a:lnTo>
                <a:lnTo>
                  <a:pt x="29" y="1030"/>
                </a:lnTo>
                <a:lnTo>
                  <a:pt x="21" y="1039"/>
                </a:lnTo>
                <a:lnTo>
                  <a:pt x="21" y="1039"/>
                </a:lnTo>
                <a:lnTo>
                  <a:pt x="23" y="1039"/>
                </a:lnTo>
                <a:lnTo>
                  <a:pt x="26" y="1043"/>
                </a:lnTo>
                <a:lnTo>
                  <a:pt x="29" y="1053"/>
                </a:lnTo>
                <a:lnTo>
                  <a:pt x="34" y="1073"/>
                </a:lnTo>
                <a:lnTo>
                  <a:pt x="34" y="1073"/>
                </a:lnTo>
                <a:lnTo>
                  <a:pt x="37" y="1085"/>
                </a:lnTo>
                <a:lnTo>
                  <a:pt x="42" y="1095"/>
                </a:lnTo>
                <a:lnTo>
                  <a:pt x="48" y="1104"/>
                </a:lnTo>
                <a:lnTo>
                  <a:pt x="55" y="1113"/>
                </a:lnTo>
                <a:lnTo>
                  <a:pt x="66" y="1125"/>
                </a:lnTo>
                <a:lnTo>
                  <a:pt x="72" y="1129"/>
                </a:lnTo>
                <a:lnTo>
                  <a:pt x="72" y="1129"/>
                </a:lnTo>
                <a:lnTo>
                  <a:pt x="78" y="1198"/>
                </a:lnTo>
                <a:lnTo>
                  <a:pt x="87" y="1256"/>
                </a:lnTo>
                <a:lnTo>
                  <a:pt x="91" y="1281"/>
                </a:lnTo>
                <a:lnTo>
                  <a:pt x="95" y="1302"/>
                </a:lnTo>
                <a:lnTo>
                  <a:pt x="95" y="1302"/>
                </a:lnTo>
                <a:lnTo>
                  <a:pt x="101" y="1321"/>
                </a:lnTo>
                <a:lnTo>
                  <a:pt x="106" y="1346"/>
                </a:lnTo>
                <a:lnTo>
                  <a:pt x="113" y="1401"/>
                </a:lnTo>
                <a:lnTo>
                  <a:pt x="119" y="1450"/>
                </a:lnTo>
                <a:lnTo>
                  <a:pt x="121" y="1477"/>
                </a:lnTo>
                <a:lnTo>
                  <a:pt x="121" y="1477"/>
                </a:lnTo>
                <a:lnTo>
                  <a:pt x="119" y="1486"/>
                </a:lnTo>
                <a:lnTo>
                  <a:pt x="116" y="1496"/>
                </a:lnTo>
                <a:lnTo>
                  <a:pt x="109" y="1516"/>
                </a:lnTo>
                <a:lnTo>
                  <a:pt x="109" y="1516"/>
                </a:lnTo>
                <a:lnTo>
                  <a:pt x="104" y="1522"/>
                </a:lnTo>
                <a:lnTo>
                  <a:pt x="101" y="1526"/>
                </a:lnTo>
                <a:lnTo>
                  <a:pt x="97" y="1534"/>
                </a:lnTo>
                <a:lnTo>
                  <a:pt x="94" y="1545"/>
                </a:lnTo>
                <a:lnTo>
                  <a:pt x="94" y="1545"/>
                </a:lnTo>
                <a:lnTo>
                  <a:pt x="94" y="1553"/>
                </a:lnTo>
                <a:lnTo>
                  <a:pt x="94" y="1562"/>
                </a:lnTo>
                <a:lnTo>
                  <a:pt x="97" y="1581"/>
                </a:lnTo>
                <a:lnTo>
                  <a:pt x="103" y="1596"/>
                </a:lnTo>
                <a:lnTo>
                  <a:pt x="106" y="1600"/>
                </a:lnTo>
                <a:lnTo>
                  <a:pt x="109" y="1605"/>
                </a:lnTo>
                <a:lnTo>
                  <a:pt x="109" y="1605"/>
                </a:lnTo>
                <a:lnTo>
                  <a:pt x="115" y="1606"/>
                </a:lnTo>
                <a:lnTo>
                  <a:pt x="119" y="1606"/>
                </a:lnTo>
                <a:lnTo>
                  <a:pt x="124" y="1605"/>
                </a:lnTo>
                <a:lnTo>
                  <a:pt x="124" y="1605"/>
                </a:lnTo>
                <a:lnTo>
                  <a:pt x="127" y="1606"/>
                </a:lnTo>
                <a:lnTo>
                  <a:pt x="134" y="1609"/>
                </a:lnTo>
                <a:lnTo>
                  <a:pt x="146" y="1611"/>
                </a:lnTo>
                <a:lnTo>
                  <a:pt x="153" y="1611"/>
                </a:lnTo>
                <a:lnTo>
                  <a:pt x="161" y="1609"/>
                </a:lnTo>
                <a:lnTo>
                  <a:pt x="161" y="1609"/>
                </a:lnTo>
                <a:lnTo>
                  <a:pt x="182" y="1602"/>
                </a:lnTo>
                <a:lnTo>
                  <a:pt x="186" y="1599"/>
                </a:lnTo>
                <a:lnTo>
                  <a:pt x="186" y="1599"/>
                </a:lnTo>
                <a:lnTo>
                  <a:pt x="191" y="1600"/>
                </a:lnTo>
                <a:lnTo>
                  <a:pt x="201" y="1600"/>
                </a:lnTo>
                <a:lnTo>
                  <a:pt x="205" y="1600"/>
                </a:lnTo>
                <a:lnTo>
                  <a:pt x="210" y="1599"/>
                </a:lnTo>
                <a:lnTo>
                  <a:pt x="214" y="1597"/>
                </a:lnTo>
                <a:lnTo>
                  <a:pt x="216" y="1593"/>
                </a:lnTo>
                <a:lnTo>
                  <a:pt x="216" y="1593"/>
                </a:lnTo>
                <a:lnTo>
                  <a:pt x="217" y="1562"/>
                </a:lnTo>
                <a:lnTo>
                  <a:pt x="217" y="1541"/>
                </a:lnTo>
                <a:lnTo>
                  <a:pt x="229" y="1553"/>
                </a:lnTo>
                <a:lnTo>
                  <a:pt x="229" y="1553"/>
                </a:lnTo>
                <a:lnTo>
                  <a:pt x="228" y="1550"/>
                </a:lnTo>
                <a:lnTo>
                  <a:pt x="225" y="1541"/>
                </a:lnTo>
                <a:lnTo>
                  <a:pt x="222" y="1523"/>
                </a:lnTo>
                <a:lnTo>
                  <a:pt x="220" y="1510"/>
                </a:lnTo>
                <a:lnTo>
                  <a:pt x="220" y="1492"/>
                </a:lnTo>
                <a:lnTo>
                  <a:pt x="220" y="1492"/>
                </a:lnTo>
                <a:lnTo>
                  <a:pt x="219" y="1471"/>
                </a:lnTo>
                <a:lnTo>
                  <a:pt x="214" y="1449"/>
                </a:lnTo>
                <a:lnTo>
                  <a:pt x="208" y="1425"/>
                </a:lnTo>
                <a:lnTo>
                  <a:pt x="203" y="1403"/>
                </a:lnTo>
                <a:lnTo>
                  <a:pt x="189" y="1361"/>
                </a:lnTo>
                <a:lnTo>
                  <a:pt x="185" y="1345"/>
                </a:lnTo>
                <a:lnTo>
                  <a:pt x="182" y="1334"/>
                </a:lnTo>
                <a:lnTo>
                  <a:pt x="182" y="1334"/>
                </a:lnTo>
                <a:lnTo>
                  <a:pt x="180" y="1303"/>
                </a:lnTo>
                <a:lnTo>
                  <a:pt x="179" y="1256"/>
                </a:lnTo>
                <a:lnTo>
                  <a:pt x="179" y="1193"/>
                </a:lnTo>
                <a:lnTo>
                  <a:pt x="179" y="1193"/>
                </a:lnTo>
                <a:lnTo>
                  <a:pt x="177" y="1192"/>
                </a:lnTo>
                <a:lnTo>
                  <a:pt x="179" y="1192"/>
                </a:lnTo>
                <a:lnTo>
                  <a:pt x="205" y="1198"/>
                </a:lnTo>
                <a:lnTo>
                  <a:pt x="205" y="1198"/>
                </a:lnTo>
                <a:lnTo>
                  <a:pt x="217" y="1199"/>
                </a:lnTo>
                <a:lnTo>
                  <a:pt x="229" y="1198"/>
                </a:lnTo>
                <a:lnTo>
                  <a:pt x="241" y="1195"/>
                </a:lnTo>
                <a:lnTo>
                  <a:pt x="250" y="1190"/>
                </a:lnTo>
                <a:lnTo>
                  <a:pt x="265" y="1183"/>
                </a:lnTo>
                <a:lnTo>
                  <a:pt x="271" y="1178"/>
                </a:lnTo>
                <a:lnTo>
                  <a:pt x="271" y="1178"/>
                </a:lnTo>
                <a:lnTo>
                  <a:pt x="268" y="1187"/>
                </a:lnTo>
                <a:lnTo>
                  <a:pt x="261" y="1204"/>
                </a:lnTo>
                <a:lnTo>
                  <a:pt x="261" y="1204"/>
                </a:lnTo>
                <a:lnTo>
                  <a:pt x="249" y="1224"/>
                </a:lnTo>
                <a:lnTo>
                  <a:pt x="241" y="1235"/>
                </a:lnTo>
                <a:lnTo>
                  <a:pt x="238" y="1238"/>
                </a:lnTo>
                <a:lnTo>
                  <a:pt x="235" y="1239"/>
                </a:lnTo>
                <a:lnTo>
                  <a:pt x="235" y="1239"/>
                </a:lnTo>
                <a:lnTo>
                  <a:pt x="229" y="1242"/>
                </a:lnTo>
                <a:lnTo>
                  <a:pt x="223" y="1247"/>
                </a:lnTo>
                <a:lnTo>
                  <a:pt x="220" y="1250"/>
                </a:lnTo>
                <a:lnTo>
                  <a:pt x="217" y="1253"/>
                </a:lnTo>
                <a:lnTo>
                  <a:pt x="216" y="1257"/>
                </a:lnTo>
                <a:lnTo>
                  <a:pt x="216" y="1262"/>
                </a:lnTo>
                <a:lnTo>
                  <a:pt x="216" y="1262"/>
                </a:lnTo>
                <a:lnTo>
                  <a:pt x="217" y="1266"/>
                </a:lnTo>
                <a:lnTo>
                  <a:pt x="219" y="1269"/>
                </a:lnTo>
                <a:lnTo>
                  <a:pt x="226" y="1273"/>
                </a:lnTo>
                <a:lnTo>
                  <a:pt x="234" y="1275"/>
                </a:lnTo>
                <a:lnTo>
                  <a:pt x="235" y="1275"/>
                </a:lnTo>
                <a:lnTo>
                  <a:pt x="235" y="1275"/>
                </a:lnTo>
                <a:lnTo>
                  <a:pt x="235" y="1276"/>
                </a:lnTo>
                <a:lnTo>
                  <a:pt x="235" y="1279"/>
                </a:lnTo>
                <a:lnTo>
                  <a:pt x="237" y="1282"/>
                </a:lnTo>
                <a:lnTo>
                  <a:pt x="244" y="1284"/>
                </a:lnTo>
                <a:lnTo>
                  <a:pt x="244" y="1284"/>
                </a:lnTo>
                <a:lnTo>
                  <a:pt x="255" y="1287"/>
                </a:lnTo>
                <a:lnTo>
                  <a:pt x="265" y="1287"/>
                </a:lnTo>
                <a:lnTo>
                  <a:pt x="277" y="1288"/>
                </a:lnTo>
                <a:lnTo>
                  <a:pt x="277" y="1288"/>
                </a:lnTo>
                <a:lnTo>
                  <a:pt x="274" y="1291"/>
                </a:lnTo>
                <a:lnTo>
                  <a:pt x="274" y="1291"/>
                </a:lnTo>
                <a:lnTo>
                  <a:pt x="275" y="1291"/>
                </a:lnTo>
                <a:lnTo>
                  <a:pt x="286" y="1284"/>
                </a:lnTo>
                <a:lnTo>
                  <a:pt x="286" y="1284"/>
                </a:lnTo>
                <a:lnTo>
                  <a:pt x="293" y="1278"/>
                </a:lnTo>
                <a:lnTo>
                  <a:pt x="299" y="1270"/>
                </a:lnTo>
                <a:lnTo>
                  <a:pt x="304" y="1263"/>
                </a:lnTo>
                <a:lnTo>
                  <a:pt x="308" y="1254"/>
                </a:lnTo>
                <a:lnTo>
                  <a:pt x="313" y="1239"/>
                </a:lnTo>
                <a:lnTo>
                  <a:pt x="316" y="1230"/>
                </a:lnTo>
                <a:lnTo>
                  <a:pt x="316" y="1230"/>
                </a:lnTo>
                <a:lnTo>
                  <a:pt x="336" y="1172"/>
                </a:lnTo>
                <a:lnTo>
                  <a:pt x="351" y="1126"/>
                </a:lnTo>
                <a:lnTo>
                  <a:pt x="363" y="1086"/>
                </a:lnTo>
                <a:lnTo>
                  <a:pt x="363" y="1086"/>
                </a:lnTo>
                <a:lnTo>
                  <a:pt x="375" y="1037"/>
                </a:lnTo>
                <a:lnTo>
                  <a:pt x="379" y="1021"/>
                </a:lnTo>
                <a:lnTo>
                  <a:pt x="381" y="1006"/>
                </a:lnTo>
                <a:lnTo>
                  <a:pt x="381" y="1006"/>
                </a:lnTo>
                <a:lnTo>
                  <a:pt x="382" y="975"/>
                </a:lnTo>
                <a:lnTo>
                  <a:pt x="382" y="958"/>
                </a:lnTo>
                <a:lnTo>
                  <a:pt x="390" y="912"/>
                </a:lnTo>
                <a:lnTo>
                  <a:pt x="390" y="912"/>
                </a:lnTo>
                <a:lnTo>
                  <a:pt x="394" y="914"/>
                </a:lnTo>
                <a:lnTo>
                  <a:pt x="399" y="915"/>
                </a:lnTo>
                <a:lnTo>
                  <a:pt x="403" y="917"/>
                </a:lnTo>
                <a:lnTo>
                  <a:pt x="403" y="917"/>
                </a:lnTo>
                <a:lnTo>
                  <a:pt x="417" y="917"/>
                </a:lnTo>
                <a:lnTo>
                  <a:pt x="424" y="915"/>
                </a:lnTo>
                <a:lnTo>
                  <a:pt x="429" y="914"/>
                </a:lnTo>
                <a:lnTo>
                  <a:pt x="432" y="912"/>
                </a:lnTo>
                <a:lnTo>
                  <a:pt x="432" y="912"/>
                </a:lnTo>
                <a:lnTo>
                  <a:pt x="439" y="908"/>
                </a:lnTo>
                <a:lnTo>
                  <a:pt x="446" y="906"/>
                </a:lnTo>
                <a:lnTo>
                  <a:pt x="457" y="906"/>
                </a:lnTo>
                <a:lnTo>
                  <a:pt x="457" y="906"/>
                </a:lnTo>
                <a:lnTo>
                  <a:pt x="466" y="903"/>
                </a:lnTo>
                <a:lnTo>
                  <a:pt x="472" y="902"/>
                </a:lnTo>
                <a:lnTo>
                  <a:pt x="472" y="902"/>
                </a:lnTo>
                <a:lnTo>
                  <a:pt x="470" y="909"/>
                </a:lnTo>
                <a:lnTo>
                  <a:pt x="469" y="927"/>
                </a:lnTo>
                <a:lnTo>
                  <a:pt x="467" y="938"/>
                </a:lnTo>
                <a:lnTo>
                  <a:pt x="469" y="949"/>
                </a:lnTo>
                <a:lnTo>
                  <a:pt x="470" y="963"/>
                </a:lnTo>
                <a:lnTo>
                  <a:pt x="476" y="975"/>
                </a:lnTo>
                <a:lnTo>
                  <a:pt x="476" y="975"/>
                </a:lnTo>
                <a:lnTo>
                  <a:pt x="481" y="984"/>
                </a:lnTo>
                <a:lnTo>
                  <a:pt x="485" y="988"/>
                </a:lnTo>
                <a:lnTo>
                  <a:pt x="492" y="993"/>
                </a:lnTo>
                <a:lnTo>
                  <a:pt x="494" y="995"/>
                </a:lnTo>
                <a:lnTo>
                  <a:pt x="495" y="1000"/>
                </a:lnTo>
                <a:lnTo>
                  <a:pt x="495" y="1025"/>
                </a:lnTo>
                <a:lnTo>
                  <a:pt x="495" y="1025"/>
                </a:lnTo>
                <a:lnTo>
                  <a:pt x="494" y="1045"/>
                </a:lnTo>
                <a:lnTo>
                  <a:pt x="492" y="1061"/>
                </a:lnTo>
                <a:lnTo>
                  <a:pt x="490" y="1077"/>
                </a:lnTo>
                <a:lnTo>
                  <a:pt x="487" y="1091"/>
                </a:lnTo>
                <a:lnTo>
                  <a:pt x="482" y="1103"/>
                </a:lnTo>
                <a:lnTo>
                  <a:pt x="478" y="1111"/>
                </a:lnTo>
                <a:lnTo>
                  <a:pt x="472" y="1120"/>
                </a:lnTo>
                <a:lnTo>
                  <a:pt x="466" y="1125"/>
                </a:lnTo>
                <a:lnTo>
                  <a:pt x="466" y="1125"/>
                </a:lnTo>
                <a:lnTo>
                  <a:pt x="461" y="1129"/>
                </a:lnTo>
                <a:lnTo>
                  <a:pt x="461" y="1134"/>
                </a:lnTo>
                <a:lnTo>
                  <a:pt x="463" y="1138"/>
                </a:lnTo>
                <a:lnTo>
                  <a:pt x="461" y="1140"/>
                </a:lnTo>
                <a:lnTo>
                  <a:pt x="458" y="1141"/>
                </a:lnTo>
                <a:lnTo>
                  <a:pt x="437" y="1144"/>
                </a:lnTo>
                <a:lnTo>
                  <a:pt x="437" y="1144"/>
                </a:lnTo>
                <a:lnTo>
                  <a:pt x="424" y="1146"/>
                </a:lnTo>
                <a:lnTo>
                  <a:pt x="411" y="1150"/>
                </a:lnTo>
                <a:lnTo>
                  <a:pt x="402" y="1155"/>
                </a:lnTo>
                <a:lnTo>
                  <a:pt x="394" y="1159"/>
                </a:lnTo>
                <a:lnTo>
                  <a:pt x="390" y="1165"/>
                </a:lnTo>
                <a:lnTo>
                  <a:pt x="385" y="1171"/>
                </a:lnTo>
                <a:lnTo>
                  <a:pt x="384" y="1175"/>
                </a:lnTo>
                <a:lnTo>
                  <a:pt x="384" y="1180"/>
                </a:lnTo>
                <a:lnTo>
                  <a:pt x="384" y="1180"/>
                </a:lnTo>
                <a:lnTo>
                  <a:pt x="384" y="1187"/>
                </a:lnTo>
                <a:lnTo>
                  <a:pt x="387" y="1195"/>
                </a:lnTo>
                <a:lnTo>
                  <a:pt x="390" y="1201"/>
                </a:lnTo>
                <a:lnTo>
                  <a:pt x="396" y="1208"/>
                </a:lnTo>
                <a:lnTo>
                  <a:pt x="396" y="1208"/>
                </a:lnTo>
                <a:lnTo>
                  <a:pt x="400" y="1211"/>
                </a:lnTo>
                <a:lnTo>
                  <a:pt x="406" y="1213"/>
                </a:lnTo>
                <a:lnTo>
                  <a:pt x="421" y="1213"/>
                </a:lnTo>
                <a:lnTo>
                  <a:pt x="433" y="1213"/>
                </a:lnTo>
                <a:lnTo>
                  <a:pt x="437" y="1211"/>
                </a:lnTo>
                <a:lnTo>
                  <a:pt x="437" y="1211"/>
                </a:lnTo>
                <a:lnTo>
                  <a:pt x="437" y="1213"/>
                </a:lnTo>
                <a:lnTo>
                  <a:pt x="439" y="1215"/>
                </a:lnTo>
                <a:lnTo>
                  <a:pt x="442" y="1215"/>
                </a:lnTo>
                <a:lnTo>
                  <a:pt x="445" y="1215"/>
                </a:lnTo>
                <a:lnTo>
                  <a:pt x="457" y="1211"/>
                </a:lnTo>
                <a:lnTo>
                  <a:pt x="457" y="1211"/>
                </a:lnTo>
                <a:lnTo>
                  <a:pt x="466" y="1207"/>
                </a:lnTo>
                <a:lnTo>
                  <a:pt x="475" y="1201"/>
                </a:lnTo>
                <a:lnTo>
                  <a:pt x="492" y="1184"/>
                </a:lnTo>
                <a:lnTo>
                  <a:pt x="507" y="1168"/>
                </a:lnTo>
                <a:lnTo>
                  <a:pt x="512" y="1162"/>
                </a:lnTo>
                <a:lnTo>
                  <a:pt x="513" y="1158"/>
                </a:lnTo>
                <a:lnTo>
                  <a:pt x="513" y="1158"/>
                </a:lnTo>
                <a:lnTo>
                  <a:pt x="515" y="1153"/>
                </a:lnTo>
                <a:lnTo>
                  <a:pt x="522" y="1144"/>
                </a:lnTo>
                <a:lnTo>
                  <a:pt x="543" y="1120"/>
                </a:lnTo>
                <a:lnTo>
                  <a:pt x="565" y="1094"/>
                </a:lnTo>
                <a:lnTo>
                  <a:pt x="574" y="1080"/>
                </a:lnTo>
                <a:lnTo>
                  <a:pt x="582" y="1070"/>
                </a:lnTo>
                <a:lnTo>
                  <a:pt x="582" y="1070"/>
                </a:lnTo>
                <a:lnTo>
                  <a:pt x="589" y="1053"/>
                </a:lnTo>
                <a:lnTo>
                  <a:pt x="592" y="1042"/>
                </a:lnTo>
                <a:lnTo>
                  <a:pt x="594" y="1036"/>
                </a:lnTo>
                <a:lnTo>
                  <a:pt x="592" y="1028"/>
                </a:lnTo>
                <a:lnTo>
                  <a:pt x="588" y="1012"/>
                </a:lnTo>
                <a:lnTo>
                  <a:pt x="588" y="1012"/>
                </a:lnTo>
                <a:lnTo>
                  <a:pt x="582" y="997"/>
                </a:lnTo>
                <a:lnTo>
                  <a:pt x="579" y="993"/>
                </a:lnTo>
                <a:lnTo>
                  <a:pt x="577" y="987"/>
                </a:lnTo>
                <a:lnTo>
                  <a:pt x="579" y="972"/>
                </a:lnTo>
                <a:lnTo>
                  <a:pt x="579" y="972"/>
                </a:lnTo>
                <a:lnTo>
                  <a:pt x="579" y="952"/>
                </a:lnTo>
                <a:lnTo>
                  <a:pt x="580" y="941"/>
                </a:lnTo>
                <a:lnTo>
                  <a:pt x="582" y="929"/>
                </a:lnTo>
                <a:lnTo>
                  <a:pt x="589" y="912"/>
                </a:lnTo>
                <a:lnTo>
                  <a:pt x="589" y="912"/>
                </a:lnTo>
                <a:lnTo>
                  <a:pt x="598" y="890"/>
                </a:lnTo>
                <a:lnTo>
                  <a:pt x="604" y="866"/>
                </a:lnTo>
                <a:lnTo>
                  <a:pt x="611" y="842"/>
                </a:lnTo>
                <a:lnTo>
                  <a:pt x="611" y="842"/>
                </a:lnTo>
                <a:lnTo>
                  <a:pt x="634" y="878"/>
                </a:lnTo>
                <a:lnTo>
                  <a:pt x="658" y="914"/>
                </a:lnTo>
                <a:lnTo>
                  <a:pt x="684" y="951"/>
                </a:lnTo>
                <a:lnTo>
                  <a:pt x="684" y="951"/>
                </a:lnTo>
                <a:lnTo>
                  <a:pt x="698" y="967"/>
                </a:lnTo>
                <a:lnTo>
                  <a:pt x="710" y="982"/>
                </a:lnTo>
                <a:lnTo>
                  <a:pt x="733" y="1006"/>
                </a:lnTo>
                <a:lnTo>
                  <a:pt x="754" y="1028"/>
                </a:lnTo>
                <a:lnTo>
                  <a:pt x="763" y="1039"/>
                </a:lnTo>
                <a:lnTo>
                  <a:pt x="771" y="1049"/>
                </a:lnTo>
                <a:lnTo>
                  <a:pt x="771" y="1049"/>
                </a:lnTo>
                <a:lnTo>
                  <a:pt x="778" y="1058"/>
                </a:lnTo>
                <a:lnTo>
                  <a:pt x="782" y="1064"/>
                </a:lnTo>
                <a:lnTo>
                  <a:pt x="791" y="1073"/>
                </a:lnTo>
                <a:lnTo>
                  <a:pt x="794" y="1076"/>
                </a:lnTo>
                <a:lnTo>
                  <a:pt x="796" y="1080"/>
                </a:lnTo>
                <a:lnTo>
                  <a:pt x="797" y="1088"/>
                </a:lnTo>
                <a:lnTo>
                  <a:pt x="797" y="1100"/>
                </a:lnTo>
                <a:lnTo>
                  <a:pt x="797" y="1100"/>
                </a:lnTo>
                <a:lnTo>
                  <a:pt x="797" y="1141"/>
                </a:lnTo>
                <a:lnTo>
                  <a:pt x="796" y="1155"/>
                </a:lnTo>
                <a:lnTo>
                  <a:pt x="794" y="1159"/>
                </a:lnTo>
                <a:lnTo>
                  <a:pt x="791" y="1163"/>
                </a:lnTo>
                <a:lnTo>
                  <a:pt x="791" y="1163"/>
                </a:lnTo>
                <a:lnTo>
                  <a:pt x="784" y="1169"/>
                </a:lnTo>
                <a:lnTo>
                  <a:pt x="777" y="1175"/>
                </a:lnTo>
                <a:lnTo>
                  <a:pt x="768" y="1180"/>
                </a:lnTo>
                <a:lnTo>
                  <a:pt x="759" y="1183"/>
                </a:lnTo>
                <a:lnTo>
                  <a:pt x="759" y="1183"/>
                </a:lnTo>
                <a:lnTo>
                  <a:pt x="735" y="1187"/>
                </a:lnTo>
                <a:lnTo>
                  <a:pt x="723" y="1190"/>
                </a:lnTo>
                <a:lnTo>
                  <a:pt x="719" y="1193"/>
                </a:lnTo>
                <a:lnTo>
                  <a:pt x="717" y="1198"/>
                </a:lnTo>
                <a:lnTo>
                  <a:pt x="717" y="1198"/>
                </a:lnTo>
                <a:lnTo>
                  <a:pt x="713" y="1207"/>
                </a:lnTo>
                <a:lnTo>
                  <a:pt x="707" y="1215"/>
                </a:lnTo>
                <a:lnTo>
                  <a:pt x="707" y="1220"/>
                </a:lnTo>
                <a:lnTo>
                  <a:pt x="707" y="1224"/>
                </a:lnTo>
                <a:lnTo>
                  <a:pt x="708" y="1227"/>
                </a:lnTo>
                <a:lnTo>
                  <a:pt x="713" y="1232"/>
                </a:lnTo>
                <a:lnTo>
                  <a:pt x="713" y="1232"/>
                </a:lnTo>
                <a:lnTo>
                  <a:pt x="726" y="1239"/>
                </a:lnTo>
                <a:lnTo>
                  <a:pt x="730" y="1241"/>
                </a:lnTo>
                <a:lnTo>
                  <a:pt x="730" y="1241"/>
                </a:lnTo>
                <a:lnTo>
                  <a:pt x="733" y="1242"/>
                </a:lnTo>
                <a:lnTo>
                  <a:pt x="736" y="1244"/>
                </a:lnTo>
                <a:lnTo>
                  <a:pt x="741" y="1247"/>
                </a:lnTo>
                <a:lnTo>
                  <a:pt x="748" y="1247"/>
                </a:lnTo>
                <a:lnTo>
                  <a:pt x="748" y="1247"/>
                </a:lnTo>
                <a:lnTo>
                  <a:pt x="754" y="1247"/>
                </a:lnTo>
                <a:lnTo>
                  <a:pt x="757" y="1245"/>
                </a:lnTo>
                <a:lnTo>
                  <a:pt x="760" y="1245"/>
                </a:lnTo>
                <a:lnTo>
                  <a:pt x="765" y="1244"/>
                </a:lnTo>
                <a:lnTo>
                  <a:pt x="765" y="1244"/>
                </a:lnTo>
                <a:lnTo>
                  <a:pt x="769" y="1244"/>
                </a:lnTo>
                <a:lnTo>
                  <a:pt x="772" y="1242"/>
                </a:lnTo>
                <a:lnTo>
                  <a:pt x="774" y="1241"/>
                </a:lnTo>
                <a:lnTo>
                  <a:pt x="781" y="1241"/>
                </a:lnTo>
                <a:lnTo>
                  <a:pt x="781" y="1241"/>
                </a:lnTo>
                <a:lnTo>
                  <a:pt x="787" y="1239"/>
                </a:lnTo>
                <a:lnTo>
                  <a:pt x="796" y="1232"/>
                </a:lnTo>
                <a:lnTo>
                  <a:pt x="806" y="1223"/>
                </a:lnTo>
                <a:lnTo>
                  <a:pt x="817" y="1213"/>
                </a:lnTo>
                <a:lnTo>
                  <a:pt x="835" y="1192"/>
                </a:lnTo>
                <a:lnTo>
                  <a:pt x="840" y="1184"/>
                </a:lnTo>
                <a:lnTo>
                  <a:pt x="842" y="1178"/>
                </a:lnTo>
                <a:lnTo>
                  <a:pt x="842" y="1178"/>
                </a:lnTo>
                <a:lnTo>
                  <a:pt x="842" y="1172"/>
                </a:lnTo>
                <a:lnTo>
                  <a:pt x="843" y="1165"/>
                </a:lnTo>
                <a:lnTo>
                  <a:pt x="848" y="1150"/>
                </a:lnTo>
                <a:lnTo>
                  <a:pt x="858" y="1120"/>
                </a:lnTo>
                <a:lnTo>
                  <a:pt x="858" y="1120"/>
                </a:lnTo>
                <a:lnTo>
                  <a:pt x="872" y="1089"/>
                </a:lnTo>
                <a:lnTo>
                  <a:pt x="881" y="1067"/>
                </a:lnTo>
                <a:lnTo>
                  <a:pt x="884" y="1059"/>
                </a:lnTo>
                <a:lnTo>
                  <a:pt x="885" y="1050"/>
                </a:lnTo>
                <a:lnTo>
                  <a:pt x="885" y="1043"/>
                </a:lnTo>
                <a:lnTo>
                  <a:pt x="884" y="1036"/>
                </a:lnTo>
                <a:lnTo>
                  <a:pt x="884" y="1036"/>
                </a:lnTo>
                <a:lnTo>
                  <a:pt x="879" y="1025"/>
                </a:lnTo>
                <a:lnTo>
                  <a:pt x="875" y="1021"/>
                </a:lnTo>
                <a:lnTo>
                  <a:pt x="869" y="1013"/>
                </a:lnTo>
                <a:lnTo>
                  <a:pt x="863" y="1006"/>
                </a:lnTo>
                <a:lnTo>
                  <a:pt x="854" y="991"/>
                </a:lnTo>
                <a:lnTo>
                  <a:pt x="854" y="991"/>
                </a:lnTo>
                <a:lnTo>
                  <a:pt x="845" y="978"/>
                </a:lnTo>
                <a:lnTo>
                  <a:pt x="838" y="967"/>
                </a:lnTo>
                <a:lnTo>
                  <a:pt x="826" y="955"/>
                </a:lnTo>
                <a:lnTo>
                  <a:pt x="821" y="948"/>
                </a:lnTo>
                <a:lnTo>
                  <a:pt x="817" y="936"/>
                </a:lnTo>
                <a:lnTo>
                  <a:pt x="812" y="920"/>
                </a:lnTo>
                <a:lnTo>
                  <a:pt x="806" y="896"/>
                </a:lnTo>
                <a:lnTo>
                  <a:pt x="806" y="896"/>
                </a:lnTo>
                <a:lnTo>
                  <a:pt x="802" y="868"/>
                </a:lnTo>
                <a:lnTo>
                  <a:pt x="799" y="841"/>
                </a:lnTo>
                <a:lnTo>
                  <a:pt x="797" y="813"/>
                </a:lnTo>
                <a:lnTo>
                  <a:pt x="796" y="786"/>
                </a:lnTo>
                <a:lnTo>
                  <a:pt x="796" y="759"/>
                </a:lnTo>
                <a:lnTo>
                  <a:pt x="797" y="732"/>
                </a:lnTo>
                <a:lnTo>
                  <a:pt x="800" y="707"/>
                </a:lnTo>
                <a:lnTo>
                  <a:pt x="803" y="683"/>
                </a:lnTo>
                <a:lnTo>
                  <a:pt x="803" y="683"/>
                </a:lnTo>
                <a:lnTo>
                  <a:pt x="808" y="663"/>
                </a:lnTo>
                <a:lnTo>
                  <a:pt x="811" y="649"/>
                </a:lnTo>
                <a:lnTo>
                  <a:pt x="817" y="634"/>
                </a:lnTo>
                <a:lnTo>
                  <a:pt x="818" y="627"/>
                </a:lnTo>
                <a:lnTo>
                  <a:pt x="818" y="618"/>
                </a:lnTo>
                <a:lnTo>
                  <a:pt x="815" y="582"/>
                </a:lnTo>
                <a:lnTo>
                  <a:pt x="815" y="582"/>
                </a:lnTo>
                <a:lnTo>
                  <a:pt x="811" y="560"/>
                </a:lnTo>
                <a:lnTo>
                  <a:pt x="806" y="542"/>
                </a:lnTo>
                <a:lnTo>
                  <a:pt x="802" y="527"/>
                </a:lnTo>
                <a:lnTo>
                  <a:pt x="797" y="517"/>
                </a:lnTo>
                <a:lnTo>
                  <a:pt x="788" y="499"/>
                </a:lnTo>
                <a:lnTo>
                  <a:pt x="785" y="492"/>
                </a:lnTo>
                <a:lnTo>
                  <a:pt x="785" y="484"/>
                </a:lnTo>
                <a:lnTo>
                  <a:pt x="785" y="484"/>
                </a:lnTo>
                <a:lnTo>
                  <a:pt x="787" y="468"/>
                </a:lnTo>
                <a:lnTo>
                  <a:pt x="791" y="435"/>
                </a:lnTo>
                <a:lnTo>
                  <a:pt x="808" y="343"/>
                </a:lnTo>
                <a:lnTo>
                  <a:pt x="827" y="246"/>
                </a:lnTo>
                <a:lnTo>
                  <a:pt x="836" y="208"/>
                </a:lnTo>
                <a:lnTo>
                  <a:pt x="842" y="182"/>
                </a:lnTo>
                <a:lnTo>
                  <a:pt x="842" y="182"/>
                </a:lnTo>
                <a:lnTo>
                  <a:pt x="857" y="141"/>
                </a:lnTo>
                <a:lnTo>
                  <a:pt x="866" y="117"/>
                </a:lnTo>
                <a:lnTo>
                  <a:pt x="878" y="93"/>
                </a:lnTo>
                <a:lnTo>
                  <a:pt x="890" y="72"/>
                </a:lnTo>
                <a:lnTo>
                  <a:pt x="897" y="62"/>
                </a:lnTo>
                <a:lnTo>
                  <a:pt x="904" y="53"/>
                </a:lnTo>
                <a:lnTo>
                  <a:pt x="913" y="46"/>
                </a:lnTo>
                <a:lnTo>
                  <a:pt x="921" y="40"/>
                </a:lnTo>
                <a:lnTo>
                  <a:pt x="931" y="35"/>
                </a:lnTo>
                <a:lnTo>
                  <a:pt x="940" y="32"/>
                </a:lnTo>
                <a:lnTo>
                  <a:pt x="940" y="32"/>
                </a:lnTo>
                <a:lnTo>
                  <a:pt x="951" y="31"/>
                </a:lnTo>
                <a:lnTo>
                  <a:pt x="959" y="31"/>
                </a:lnTo>
                <a:lnTo>
                  <a:pt x="968" y="32"/>
                </a:lnTo>
                <a:lnTo>
                  <a:pt x="977" y="34"/>
                </a:lnTo>
                <a:lnTo>
                  <a:pt x="985" y="37"/>
                </a:lnTo>
                <a:lnTo>
                  <a:pt x="991" y="40"/>
                </a:lnTo>
                <a:lnTo>
                  <a:pt x="1003" y="50"/>
                </a:lnTo>
                <a:lnTo>
                  <a:pt x="1013" y="61"/>
                </a:lnTo>
                <a:lnTo>
                  <a:pt x="1020" y="72"/>
                </a:lnTo>
                <a:lnTo>
                  <a:pt x="1025" y="84"/>
                </a:lnTo>
                <a:lnTo>
                  <a:pt x="1028" y="96"/>
                </a:lnTo>
                <a:lnTo>
                  <a:pt x="1028" y="96"/>
                </a:lnTo>
                <a:lnTo>
                  <a:pt x="1029" y="105"/>
                </a:lnTo>
                <a:lnTo>
                  <a:pt x="1034" y="114"/>
                </a:lnTo>
                <a:lnTo>
                  <a:pt x="1037" y="120"/>
                </a:lnTo>
                <a:lnTo>
                  <a:pt x="1041" y="123"/>
                </a:lnTo>
                <a:lnTo>
                  <a:pt x="1046" y="124"/>
                </a:lnTo>
                <a:lnTo>
                  <a:pt x="1049" y="124"/>
                </a:lnTo>
                <a:lnTo>
                  <a:pt x="1053" y="122"/>
                </a:lnTo>
                <a:lnTo>
                  <a:pt x="1056" y="117"/>
                </a:lnTo>
                <a:lnTo>
                  <a:pt x="1056" y="117"/>
                </a:lnTo>
                <a:lnTo>
                  <a:pt x="1058" y="110"/>
                </a:lnTo>
                <a:lnTo>
                  <a:pt x="1059" y="104"/>
                </a:lnTo>
                <a:lnTo>
                  <a:pt x="1059" y="96"/>
                </a:lnTo>
                <a:lnTo>
                  <a:pt x="1058" y="87"/>
                </a:lnTo>
                <a:lnTo>
                  <a:pt x="1055" y="78"/>
                </a:lnTo>
                <a:lnTo>
                  <a:pt x="1050" y="68"/>
                </a:lnTo>
                <a:lnTo>
                  <a:pt x="1043" y="55"/>
                </a:lnTo>
                <a:lnTo>
                  <a:pt x="1034" y="40"/>
                </a:lnTo>
                <a:lnTo>
                  <a:pt x="1034" y="40"/>
                </a:lnTo>
                <a:lnTo>
                  <a:pt x="1028" y="32"/>
                </a:lnTo>
                <a:lnTo>
                  <a:pt x="1022" y="26"/>
                </a:lnTo>
                <a:lnTo>
                  <a:pt x="1014" y="20"/>
                </a:lnTo>
                <a:lnTo>
                  <a:pt x="1006" y="14"/>
                </a:lnTo>
                <a:lnTo>
                  <a:pt x="997" y="10"/>
                </a:lnTo>
                <a:lnTo>
                  <a:pt x="988" y="7"/>
                </a:lnTo>
                <a:lnTo>
                  <a:pt x="968" y="1"/>
                </a:lnTo>
                <a:lnTo>
                  <a:pt x="948" y="0"/>
                </a:lnTo>
                <a:lnTo>
                  <a:pt x="927" y="1"/>
                </a:lnTo>
                <a:lnTo>
                  <a:pt x="916" y="4"/>
                </a:lnTo>
                <a:lnTo>
                  <a:pt x="907" y="7"/>
                </a:lnTo>
                <a:lnTo>
                  <a:pt x="897" y="10"/>
                </a:lnTo>
                <a:lnTo>
                  <a:pt x="888" y="14"/>
                </a:lnTo>
                <a:lnTo>
                  <a:pt x="888" y="14"/>
                </a:lnTo>
                <a:lnTo>
                  <a:pt x="879" y="22"/>
                </a:lnTo>
                <a:lnTo>
                  <a:pt x="870" y="29"/>
                </a:lnTo>
                <a:lnTo>
                  <a:pt x="863" y="38"/>
                </a:lnTo>
                <a:lnTo>
                  <a:pt x="857" y="49"/>
                </a:lnTo>
                <a:lnTo>
                  <a:pt x="843" y="72"/>
                </a:lnTo>
                <a:lnTo>
                  <a:pt x="832" y="102"/>
                </a:lnTo>
                <a:lnTo>
                  <a:pt x="809" y="166"/>
                </a:lnTo>
                <a:lnTo>
                  <a:pt x="797" y="200"/>
                </a:lnTo>
                <a:lnTo>
                  <a:pt x="784" y="233"/>
                </a:lnTo>
                <a:lnTo>
                  <a:pt x="784" y="233"/>
                </a:lnTo>
                <a:lnTo>
                  <a:pt x="771" y="266"/>
                </a:lnTo>
                <a:lnTo>
                  <a:pt x="760" y="297"/>
                </a:lnTo>
                <a:lnTo>
                  <a:pt x="742" y="353"/>
                </a:lnTo>
                <a:lnTo>
                  <a:pt x="733" y="377"/>
                </a:lnTo>
                <a:lnTo>
                  <a:pt x="723" y="398"/>
                </a:lnTo>
                <a:lnTo>
                  <a:pt x="717" y="407"/>
                </a:lnTo>
                <a:lnTo>
                  <a:pt x="711" y="416"/>
                </a:lnTo>
                <a:lnTo>
                  <a:pt x="704" y="423"/>
                </a:lnTo>
                <a:lnTo>
                  <a:pt x="695" y="431"/>
                </a:lnTo>
                <a:lnTo>
                  <a:pt x="695" y="431"/>
                </a:lnTo>
                <a:lnTo>
                  <a:pt x="686" y="435"/>
                </a:lnTo>
                <a:lnTo>
                  <a:pt x="675" y="441"/>
                </a:lnTo>
                <a:lnTo>
                  <a:pt x="655" y="447"/>
                </a:lnTo>
                <a:lnTo>
                  <a:pt x="632" y="453"/>
                </a:lnTo>
                <a:lnTo>
                  <a:pt x="610" y="456"/>
                </a:lnTo>
                <a:lnTo>
                  <a:pt x="586" y="457"/>
                </a:lnTo>
                <a:lnTo>
                  <a:pt x="562" y="457"/>
                </a:lnTo>
                <a:lnTo>
                  <a:pt x="518" y="459"/>
                </a:lnTo>
                <a:lnTo>
                  <a:pt x="518" y="459"/>
                </a:lnTo>
                <a:lnTo>
                  <a:pt x="495" y="463"/>
                </a:lnTo>
                <a:lnTo>
                  <a:pt x="470" y="468"/>
                </a:lnTo>
                <a:lnTo>
                  <a:pt x="445" y="475"/>
                </a:lnTo>
                <a:lnTo>
                  <a:pt x="418" y="484"/>
                </a:lnTo>
                <a:lnTo>
                  <a:pt x="391" y="495"/>
                </a:lnTo>
                <a:lnTo>
                  <a:pt x="368" y="505"/>
                </a:lnTo>
                <a:lnTo>
                  <a:pt x="344" y="515"/>
                </a:lnTo>
                <a:lnTo>
                  <a:pt x="324" y="527"/>
                </a:lnTo>
                <a:lnTo>
                  <a:pt x="324" y="527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4" name="Freeform 19">
            <a:extLst>
              <a:ext uri="{FF2B5EF4-FFF2-40B4-BE49-F238E27FC236}">
                <a16:creationId xmlns:a16="http://schemas.microsoft.com/office/drawing/2014/main" id="{14899A27-4C24-4E9D-89A6-BA2CAA069D1E}"/>
              </a:ext>
            </a:extLst>
          </p:cNvPr>
          <p:cNvSpPr>
            <a:spLocks/>
          </p:cNvSpPr>
          <p:nvPr/>
        </p:nvSpPr>
        <p:spPr bwMode="auto">
          <a:xfrm>
            <a:off x="3622675" y="1274904"/>
            <a:ext cx="2719388" cy="1973263"/>
          </a:xfrm>
          <a:custGeom>
            <a:avLst/>
            <a:gdLst>
              <a:gd name="T0" fmla="*/ 129 w 1713"/>
              <a:gd name="T1" fmla="*/ 302 h 1243"/>
              <a:gd name="T2" fmla="*/ 55 w 1713"/>
              <a:gd name="T3" fmla="*/ 397 h 1243"/>
              <a:gd name="T4" fmla="*/ 0 w 1713"/>
              <a:gd name="T5" fmla="*/ 498 h 1243"/>
              <a:gd name="T6" fmla="*/ 36 w 1713"/>
              <a:gd name="T7" fmla="*/ 593 h 1243"/>
              <a:gd name="T8" fmla="*/ 76 w 1713"/>
              <a:gd name="T9" fmla="*/ 606 h 1243"/>
              <a:gd name="T10" fmla="*/ 147 w 1713"/>
              <a:gd name="T11" fmla="*/ 599 h 1243"/>
              <a:gd name="T12" fmla="*/ 178 w 1713"/>
              <a:gd name="T13" fmla="*/ 565 h 1243"/>
              <a:gd name="T14" fmla="*/ 233 w 1713"/>
              <a:gd name="T15" fmla="*/ 618 h 1243"/>
              <a:gd name="T16" fmla="*/ 326 w 1713"/>
              <a:gd name="T17" fmla="*/ 578 h 1243"/>
              <a:gd name="T18" fmla="*/ 364 w 1713"/>
              <a:gd name="T19" fmla="*/ 617 h 1243"/>
              <a:gd name="T20" fmla="*/ 352 w 1713"/>
              <a:gd name="T21" fmla="*/ 721 h 1243"/>
              <a:gd name="T22" fmla="*/ 143 w 1713"/>
              <a:gd name="T23" fmla="*/ 1042 h 1243"/>
              <a:gd name="T24" fmla="*/ 83 w 1713"/>
              <a:gd name="T25" fmla="*/ 1119 h 1243"/>
              <a:gd name="T26" fmla="*/ 116 w 1713"/>
              <a:gd name="T27" fmla="*/ 1162 h 1243"/>
              <a:gd name="T28" fmla="*/ 180 w 1713"/>
              <a:gd name="T29" fmla="*/ 1140 h 1243"/>
              <a:gd name="T30" fmla="*/ 248 w 1713"/>
              <a:gd name="T31" fmla="*/ 1043 h 1243"/>
              <a:gd name="T32" fmla="*/ 395 w 1713"/>
              <a:gd name="T33" fmla="*/ 935 h 1243"/>
              <a:gd name="T34" fmla="*/ 561 w 1713"/>
              <a:gd name="T35" fmla="*/ 843 h 1243"/>
              <a:gd name="T36" fmla="*/ 586 w 1713"/>
              <a:gd name="T37" fmla="*/ 1037 h 1243"/>
              <a:gd name="T38" fmla="*/ 564 w 1713"/>
              <a:gd name="T39" fmla="*/ 1124 h 1243"/>
              <a:gd name="T40" fmla="*/ 509 w 1713"/>
              <a:gd name="T41" fmla="*/ 1183 h 1243"/>
              <a:gd name="T42" fmla="*/ 534 w 1713"/>
              <a:gd name="T43" fmla="*/ 1220 h 1243"/>
              <a:gd name="T44" fmla="*/ 578 w 1713"/>
              <a:gd name="T45" fmla="*/ 1235 h 1243"/>
              <a:gd name="T46" fmla="*/ 638 w 1713"/>
              <a:gd name="T47" fmla="*/ 1228 h 1243"/>
              <a:gd name="T48" fmla="*/ 685 w 1713"/>
              <a:gd name="T49" fmla="*/ 1101 h 1243"/>
              <a:gd name="T50" fmla="*/ 751 w 1713"/>
              <a:gd name="T51" fmla="*/ 868 h 1243"/>
              <a:gd name="T52" fmla="*/ 855 w 1713"/>
              <a:gd name="T53" fmla="*/ 816 h 1243"/>
              <a:gd name="T54" fmla="*/ 910 w 1713"/>
              <a:gd name="T55" fmla="*/ 813 h 1243"/>
              <a:gd name="T56" fmla="*/ 934 w 1713"/>
              <a:gd name="T57" fmla="*/ 816 h 1243"/>
              <a:gd name="T58" fmla="*/ 1011 w 1713"/>
              <a:gd name="T59" fmla="*/ 806 h 1243"/>
              <a:gd name="T60" fmla="*/ 1088 w 1713"/>
              <a:gd name="T61" fmla="*/ 825 h 1243"/>
              <a:gd name="T62" fmla="*/ 1108 w 1713"/>
              <a:gd name="T63" fmla="*/ 913 h 1243"/>
              <a:gd name="T64" fmla="*/ 1059 w 1713"/>
              <a:gd name="T65" fmla="*/ 1048 h 1243"/>
              <a:gd name="T66" fmla="*/ 998 w 1713"/>
              <a:gd name="T67" fmla="*/ 1060 h 1243"/>
              <a:gd name="T68" fmla="*/ 972 w 1713"/>
              <a:gd name="T69" fmla="*/ 1103 h 1243"/>
              <a:gd name="T70" fmla="*/ 1004 w 1713"/>
              <a:gd name="T71" fmla="*/ 1139 h 1243"/>
              <a:gd name="T72" fmla="*/ 1075 w 1713"/>
              <a:gd name="T73" fmla="*/ 1125 h 1243"/>
              <a:gd name="T74" fmla="*/ 1145 w 1713"/>
              <a:gd name="T75" fmla="*/ 1033 h 1243"/>
              <a:gd name="T76" fmla="*/ 1200 w 1713"/>
              <a:gd name="T77" fmla="*/ 877 h 1243"/>
              <a:gd name="T78" fmla="*/ 1237 w 1713"/>
              <a:gd name="T79" fmla="*/ 743 h 1243"/>
              <a:gd name="T80" fmla="*/ 1469 w 1713"/>
              <a:gd name="T81" fmla="*/ 867 h 1243"/>
              <a:gd name="T82" fmla="*/ 1509 w 1713"/>
              <a:gd name="T83" fmla="*/ 984 h 1243"/>
              <a:gd name="T84" fmla="*/ 1512 w 1713"/>
              <a:gd name="T85" fmla="*/ 1072 h 1243"/>
              <a:gd name="T86" fmla="*/ 1560 w 1713"/>
              <a:gd name="T87" fmla="*/ 1082 h 1243"/>
              <a:gd name="T88" fmla="*/ 1585 w 1713"/>
              <a:gd name="T89" fmla="*/ 991 h 1243"/>
              <a:gd name="T90" fmla="*/ 1576 w 1713"/>
              <a:gd name="T91" fmla="*/ 810 h 1243"/>
              <a:gd name="T92" fmla="*/ 1521 w 1713"/>
              <a:gd name="T93" fmla="*/ 745 h 1243"/>
              <a:gd name="T94" fmla="*/ 1494 w 1713"/>
              <a:gd name="T95" fmla="*/ 510 h 1243"/>
              <a:gd name="T96" fmla="*/ 1472 w 1713"/>
              <a:gd name="T97" fmla="*/ 367 h 1243"/>
              <a:gd name="T98" fmla="*/ 1603 w 1713"/>
              <a:gd name="T99" fmla="*/ 247 h 1243"/>
              <a:gd name="T100" fmla="*/ 1709 w 1713"/>
              <a:gd name="T101" fmla="*/ 82 h 1243"/>
              <a:gd name="T102" fmla="*/ 1679 w 1713"/>
              <a:gd name="T103" fmla="*/ 0 h 1243"/>
              <a:gd name="T104" fmla="*/ 1674 w 1713"/>
              <a:gd name="T105" fmla="*/ 89 h 1243"/>
              <a:gd name="T106" fmla="*/ 1539 w 1713"/>
              <a:gd name="T107" fmla="*/ 232 h 1243"/>
              <a:gd name="T108" fmla="*/ 1431 w 1713"/>
              <a:gd name="T109" fmla="*/ 317 h 1243"/>
              <a:gd name="T110" fmla="*/ 1248 w 1713"/>
              <a:gd name="T111" fmla="*/ 309 h 1243"/>
              <a:gd name="T112" fmla="*/ 839 w 1713"/>
              <a:gd name="T113" fmla="*/ 333 h 1243"/>
              <a:gd name="T114" fmla="*/ 572 w 1713"/>
              <a:gd name="T115" fmla="*/ 294 h 1243"/>
              <a:gd name="T116" fmla="*/ 323 w 1713"/>
              <a:gd name="T117" fmla="*/ 241 h 1243"/>
              <a:gd name="T118" fmla="*/ 282 w 1713"/>
              <a:gd name="T119" fmla="*/ 202 h 12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713" h="1243">
                <a:moveTo>
                  <a:pt x="227" y="268"/>
                </a:moveTo>
                <a:lnTo>
                  <a:pt x="227" y="268"/>
                </a:lnTo>
                <a:lnTo>
                  <a:pt x="211" y="268"/>
                </a:lnTo>
                <a:lnTo>
                  <a:pt x="193" y="268"/>
                </a:lnTo>
                <a:lnTo>
                  <a:pt x="184" y="270"/>
                </a:lnTo>
                <a:lnTo>
                  <a:pt x="175" y="273"/>
                </a:lnTo>
                <a:lnTo>
                  <a:pt x="166" y="278"/>
                </a:lnTo>
                <a:lnTo>
                  <a:pt x="156" y="285"/>
                </a:lnTo>
                <a:lnTo>
                  <a:pt x="156" y="285"/>
                </a:lnTo>
                <a:lnTo>
                  <a:pt x="129" y="302"/>
                </a:lnTo>
                <a:lnTo>
                  <a:pt x="101" y="320"/>
                </a:lnTo>
                <a:lnTo>
                  <a:pt x="77" y="337"/>
                </a:lnTo>
                <a:lnTo>
                  <a:pt x="70" y="345"/>
                </a:lnTo>
                <a:lnTo>
                  <a:pt x="65" y="351"/>
                </a:lnTo>
                <a:lnTo>
                  <a:pt x="65" y="351"/>
                </a:lnTo>
                <a:lnTo>
                  <a:pt x="62" y="363"/>
                </a:lnTo>
                <a:lnTo>
                  <a:pt x="61" y="373"/>
                </a:lnTo>
                <a:lnTo>
                  <a:pt x="59" y="385"/>
                </a:lnTo>
                <a:lnTo>
                  <a:pt x="58" y="391"/>
                </a:lnTo>
                <a:lnTo>
                  <a:pt x="55" y="397"/>
                </a:lnTo>
                <a:lnTo>
                  <a:pt x="55" y="397"/>
                </a:lnTo>
                <a:lnTo>
                  <a:pt x="36" y="428"/>
                </a:lnTo>
                <a:lnTo>
                  <a:pt x="25" y="443"/>
                </a:lnTo>
                <a:lnTo>
                  <a:pt x="16" y="455"/>
                </a:lnTo>
                <a:lnTo>
                  <a:pt x="16" y="455"/>
                </a:lnTo>
                <a:lnTo>
                  <a:pt x="9" y="467"/>
                </a:lnTo>
                <a:lnTo>
                  <a:pt x="4" y="474"/>
                </a:lnTo>
                <a:lnTo>
                  <a:pt x="1" y="482"/>
                </a:lnTo>
                <a:lnTo>
                  <a:pt x="0" y="489"/>
                </a:lnTo>
                <a:lnTo>
                  <a:pt x="0" y="498"/>
                </a:lnTo>
                <a:lnTo>
                  <a:pt x="1" y="508"/>
                </a:lnTo>
                <a:lnTo>
                  <a:pt x="4" y="517"/>
                </a:lnTo>
                <a:lnTo>
                  <a:pt x="4" y="517"/>
                </a:lnTo>
                <a:lnTo>
                  <a:pt x="13" y="541"/>
                </a:lnTo>
                <a:lnTo>
                  <a:pt x="16" y="545"/>
                </a:lnTo>
                <a:lnTo>
                  <a:pt x="16" y="545"/>
                </a:lnTo>
                <a:lnTo>
                  <a:pt x="19" y="550"/>
                </a:lnTo>
                <a:lnTo>
                  <a:pt x="24" y="560"/>
                </a:lnTo>
                <a:lnTo>
                  <a:pt x="24" y="560"/>
                </a:lnTo>
                <a:lnTo>
                  <a:pt x="36" y="593"/>
                </a:lnTo>
                <a:lnTo>
                  <a:pt x="45" y="593"/>
                </a:lnTo>
                <a:lnTo>
                  <a:pt x="61" y="606"/>
                </a:lnTo>
                <a:lnTo>
                  <a:pt x="61" y="606"/>
                </a:lnTo>
                <a:lnTo>
                  <a:pt x="61" y="602"/>
                </a:lnTo>
                <a:lnTo>
                  <a:pt x="62" y="599"/>
                </a:lnTo>
                <a:lnTo>
                  <a:pt x="64" y="598"/>
                </a:lnTo>
                <a:lnTo>
                  <a:pt x="64" y="598"/>
                </a:lnTo>
                <a:lnTo>
                  <a:pt x="67" y="599"/>
                </a:lnTo>
                <a:lnTo>
                  <a:pt x="71" y="602"/>
                </a:lnTo>
                <a:lnTo>
                  <a:pt x="76" y="606"/>
                </a:lnTo>
                <a:lnTo>
                  <a:pt x="80" y="581"/>
                </a:lnTo>
                <a:lnTo>
                  <a:pt x="104" y="660"/>
                </a:lnTo>
                <a:lnTo>
                  <a:pt x="92" y="577"/>
                </a:lnTo>
                <a:lnTo>
                  <a:pt x="129" y="650"/>
                </a:lnTo>
                <a:lnTo>
                  <a:pt x="103" y="565"/>
                </a:lnTo>
                <a:lnTo>
                  <a:pt x="103" y="565"/>
                </a:lnTo>
                <a:lnTo>
                  <a:pt x="125" y="581"/>
                </a:lnTo>
                <a:lnTo>
                  <a:pt x="140" y="593"/>
                </a:lnTo>
                <a:lnTo>
                  <a:pt x="147" y="599"/>
                </a:lnTo>
                <a:lnTo>
                  <a:pt x="147" y="599"/>
                </a:lnTo>
                <a:lnTo>
                  <a:pt x="143" y="595"/>
                </a:lnTo>
                <a:lnTo>
                  <a:pt x="134" y="580"/>
                </a:lnTo>
                <a:lnTo>
                  <a:pt x="122" y="557"/>
                </a:lnTo>
                <a:lnTo>
                  <a:pt x="122" y="557"/>
                </a:lnTo>
                <a:lnTo>
                  <a:pt x="156" y="562"/>
                </a:lnTo>
                <a:lnTo>
                  <a:pt x="156" y="562"/>
                </a:lnTo>
                <a:lnTo>
                  <a:pt x="165" y="560"/>
                </a:lnTo>
                <a:lnTo>
                  <a:pt x="171" y="560"/>
                </a:lnTo>
                <a:lnTo>
                  <a:pt x="178" y="565"/>
                </a:lnTo>
                <a:lnTo>
                  <a:pt x="178" y="565"/>
                </a:lnTo>
                <a:lnTo>
                  <a:pt x="181" y="566"/>
                </a:lnTo>
                <a:lnTo>
                  <a:pt x="184" y="568"/>
                </a:lnTo>
                <a:lnTo>
                  <a:pt x="193" y="571"/>
                </a:lnTo>
                <a:lnTo>
                  <a:pt x="198" y="572"/>
                </a:lnTo>
                <a:lnTo>
                  <a:pt x="202" y="577"/>
                </a:lnTo>
                <a:lnTo>
                  <a:pt x="208" y="583"/>
                </a:lnTo>
                <a:lnTo>
                  <a:pt x="214" y="592"/>
                </a:lnTo>
                <a:lnTo>
                  <a:pt x="214" y="592"/>
                </a:lnTo>
                <a:lnTo>
                  <a:pt x="226" y="608"/>
                </a:lnTo>
                <a:lnTo>
                  <a:pt x="233" y="618"/>
                </a:lnTo>
                <a:lnTo>
                  <a:pt x="239" y="626"/>
                </a:lnTo>
                <a:lnTo>
                  <a:pt x="253" y="609"/>
                </a:lnTo>
                <a:lnTo>
                  <a:pt x="263" y="623"/>
                </a:lnTo>
                <a:lnTo>
                  <a:pt x="272" y="615"/>
                </a:lnTo>
                <a:lnTo>
                  <a:pt x="281" y="632"/>
                </a:lnTo>
                <a:lnTo>
                  <a:pt x="281" y="632"/>
                </a:lnTo>
                <a:lnTo>
                  <a:pt x="290" y="621"/>
                </a:lnTo>
                <a:lnTo>
                  <a:pt x="306" y="598"/>
                </a:lnTo>
                <a:lnTo>
                  <a:pt x="317" y="587"/>
                </a:lnTo>
                <a:lnTo>
                  <a:pt x="326" y="578"/>
                </a:lnTo>
                <a:lnTo>
                  <a:pt x="330" y="575"/>
                </a:lnTo>
                <a:lnTo>
                  <a:pt x="335" y="574"/>
                </a:lnTo>
                <a:lnTo>
                  <a:pt x="337" y="574"/>
                </a:lnTo>
                <a:lnTo>
                  <a:pt x="339" y="575"/>
                </a:lnTo>
                <a:lnTo>
                  <a:pt x="339" y="575"/>
                </a:lnTo>
                <a:lnTo>
                  <a:pt x="349" y="590"/>
                </a:lnTo>
                <a:lnTo>
                  <a:pt x="352" y="593"/>
                </a:lnTo>
                <a:lnTo>
                  <a:pt x="352" y="593"/>
                </a:lnTo>
                <a:lnTo>
                  <a:pt x="358" y="603"/>
                </a:lnTo>
                <a:lnTo>
                  <a:pt x="364" y="617"/>
                </a:lnTo>
                <a:lnTo>
                  <a:pt x="369" y="632"/>
                </a:lnTo>
                <a:lnTo>
                  <a:pt x="373" y="650"/>
                </a:lnTo>
                <a:lnTo>
                  <a:pt x="375" y="660"/>
                </a:lnTo>
                <a:lnTo>
                  <a:pt x="375" y="669"/>
                </a:lnTo>
                <a:lnTo>
                  <a:pt x="373" y="679"/>
                </a:lnTo>
                <a:lnTo>
                  <a:pt x="372" y="688"/>
                </a:lnTo>
                <a:lnTo>
                  <a:pt x="369" y="697"/>
                </a:lnTo>
                <a:lnTo>
                  <a:pt x="363" y="706"/>
                </a:lnTo>
                <a:lnTo>
                  <a:pt x="363" y="706"/>
                </a:lnTo>
                <a:lnTo>
                  <a:pt x="352" y="721"/>
                </a:lnTo>
                <a:lnTo>
                  <a:pt x="345" y="733"/>
                </a:lnTo>
                <a:lnTo>
                  <a:pt x="330" y="749"/>
                </a:lnTo>
                <a:lnTo>
                  <a:pt x="312" y="770"/>
                </a:lnTo>
                <a:lnTo>
                  <a:pt x="300" y="786"/>
                </a:lnTo>
                <a:lnTo>
                  <a:pt x="285" y="809"/>
                </a:lnTo>
                <a:lnTo>
                  <a:pt x="285" y="809"/>
                </a:lnTo>
                <a:lnTo>
                  <a:pt x="245" y="874"/>
                </a:lnTo>
                <a:lnTo>
                  <a:pt x="199" y="951"/>
                </a:lnTo>
                <a:lnTo>
                  <a:pt x="158" y="1018"/>
                </a:lnTo>
                <a:lnTo>
                  <a:pt x="143" y="1042"/>
                </a:lnTo>
                <a:lnTo>
                  <a:pt x="134" y="1055"/>
                </a:lnTo>
                <a:lnTo>
                  <a:pt x="134" y="1055"/>
                </a:lnTo>
                <a:lnTo>
                  <a:pt x="122" y="1067"/>
                </a:lnTo>
                <a:lnTo>
                  <a:pt x="110" y="1079"/>
                </a:lnTo>
                <a:lnTo>
                  <a:pt x="100" y="1088"/>
                </a:lnTo>
                <a:lnTo>
                  <a:pt x="95" y="1094"/>
                </a:lnTo>
                <a:lnTo>
                  <a:pt x="92" y="1098"/>
                </a:lnTo>
                <a:lnTo>
                  <a:pt x="92" y="1098"/>
                </a:lnTo>
                <a:lnTo>
                  <a:pt x="88" y="1109"/>
                </a:lnTo>
                <a:lnTo>
                  <a:pt x="83" y="1119"/>
                </a:lnTo>
                <a:lnTo>
                  <a:pt x="82" y="1130"/>
                </a:lnTo>
                <a:lnTo>
                  <a:pt x="80" y="1144"/>
                </a:lnTo>
                <a:lnTo>
                  <a:pt x="80" y="1144"/>
                </a:lnTo>
                <a:lnTo>
                  <a:pt x="80" y="1147"/>
                </a:lnTo>
                <a:lnTo>
                  <a:pt x="82" y="1150"/>
                </a:lnTo>
                <a:lnTo>
                  <a:pt x="83" y="1153"/>
                </a:lnTo>
                <a:lnTo>
                  <a:pt x="86" y="1156"/>
                </a:lnTo>
                <a:lnTo>
                  <a:pt x="95" y="1159"/>
                </a:lnTo>
                <a:lnTo>
                  <a:pt x="105" y="1161"/>
                </a:lnTo>
                <a:lnTo>
                  <a:pt x="116" y="1162"/>
                </a:lnTo>
                <a:lnTo>
                  <a:pt x="128" y="1162"/>
                </a:lnTo>
                <a:lnTo>
                  <a:pt x="147" y="1159"/>
                </a:lnTo>
                <a:lnTo>
                  <a:pt x="147" y="1159"/>
                </a:lnTo>
                <a:lnTo>
                  <a:pt x="159" y="1156"/>
                </a:lnTo>
                <a:lnTo>
                  <a:pt x="166" y="1153"/>
                </a:lnTo>
                <a:lnTo>
                  <a:pt x="169" y="1150"/>
                </a:lnTo>
                <a:lnTo>
                  <a:pt x="172" y="1146"/>
                </a:lnTo>
                <a:lnTo>
                  <a:pt x="172" y="1146"/>
                </a:lnTo>
                <a:lnTo>
                  <a:pt x="175" y="1143"/>
                </a:lnTo>
                <a:lnTo>
                  <a:pt x="180" y="1140"/>
                </a:lnTo>
                <a:lnTo>
                  <a:pt x="184" y="1136"/>
                </a:lnTo>
                <a:lnTo>
                  <a:pt x="189" y="1130"/>
                </a:lnTo>
                <a:lnTo>
                  <a:pt x="189" y="1130"/>
                </a:lnTo>
                <a:lnTo>
                  <a:pt x="195" y="1121"/>
                </a:lnTo>
                <a:lnTo>
                  <a:pt x="202" y="1106"/>
                </a:lnTo>
                <a:lnTo>
                  <a:pt x="202" y="1106"/>
                </a:lnTo>
                <a:lnTo>
                  <a:pt x="207" y="1092"/>
                </a:lnTo>
                <a:lnTo>
                  <a:pt x="214" y="1081"/>
                </a:lnTo>
                <a:lnTo>
                  <a:pt x="226" y="1064"/>
                </a:lnTo>
                <a:lnTo>
                  <a:pt x="248" y="1043"/>
                </a:lnTo>
                <a:lnTo>
                  <a:pt x="248" y="1043"/>
                </a:lnTo>
                <a:lnTo>
                  <a:pt x="281" y="1015"/>
                </a:lnTo>
                <a:lnTo>
                  <a:pt x="318" y="984"/>
                </a:lnTo>
                <a:lnTo>
                  <a:pt x="336" y="971"/>
                </a:lnTo>
                <a:lnTo>
                  <a:pt x="354" y="959"/>
                </a:lnTo>
                <a:lnTo>
                  <a:pt x="369" y="948"/>
                </a:lnTo>
                <a:lnTo>
                  <a:pt x="382" y="944"/>
                </a:lnTo>
                <a:lnTo>
                  <a:pt x="382" y="944"/>
                </a:lnTo>
                <a:lnTo>
                  <a:pt x="388" y="941"/>
                </a:lnTo>
                <a:lnTo>
                  <a:pt x="395" y="935"/>
                </a:lnTo>
                <a:lnTo>
                  <a:pt x="418" y="919"/>
                </a:lnTo>
                <a:lnTo>
                  <a:pt x="443" y="896"/>
                </a:lnTo>
                <a:lnTo>
                  <a:pt x="468" y="871"/>
                </a:lnTo>
                <a:lnTo>
                  <a:pt x="516" y="826"/>
                </a:lnTo>
                <a:lnTo>
                  <a:pt x="532" y="812"/>
                </a:lnTo>
                <a:lnTo>
                  <a:pt x="538" y="807"/>
                </a:lnTo>
                <a:lnTo>
                  <a:pt x="538" y="807"/>
                </a:lnTo>
                <a:lnTo>
                  <a:pt x="544" y="813"/>
                </a:lnTo>
                <a:lnTo>
                  <a:pt x="552" y="828"/>
                </a:lnTo>
                <a:lnTo>
                  <a:pt x="561" y="843"/>
                </a:lnTo>
                <a:lnTo>
                  <a:pt x="567" y="858"/>
                </a:lnTo>
                <a:lnTo>
                  <a:pt x="567" y="858"/>
                </a:lnTo>
                <a:lnTo>
                  <a:pt x="572" y="874"/>
                </a:lnTo>
                <a:lnTo>
                  <a:pt x="577" y="899"/>
                </a:lnTo>
                <a:lnTo>
                  <a:pt x="581" y="932"/>
                </a:lnTo>
                <a:lnTo>
                  <a:pt x="583" y="950"/>
                </a:lnTo>
                <a:lnTo>
                  <a:pt x="583" y="969"/>
                </a:lnTo>
                <a:lnTo>
                  <a:pt x="583" y="969"/>
                </a:lnTo>
                <a:lnTo>
                  <a:pt x="584" y="1006"/>
                </a:lnTo>
                <a:lnTo>
                  <a:pt x="586" y="1037"/>
                </a:lnTo>
                <a:lnTo>
                  <a:pt x="586" y="1061"/>
                </a:lnTo>
                <a:lnTo>
                  <a:pt x="583" y="1081"/>
                </a:lnTo>
                <a:lnTo>
                  <a:pt x="583" y="1081"/>
                </a:lnTo>
                <a:lnTo>
                  <a:pt x="581" y="1087"/>
                </a:lnTo>
                <a:lnTo>
                  <a:pt x="580" y="1092"/>
                </a:lnTo>
                <a:lnTo>
                  <a:pt x="574" y="1100"/>
                </a:lnTo>
                <a:lnTo>
                  <a:pt x="568" y="1110"/>
                </a:lnTo>
                <a:lnTo>
                  <a:pt x="567" y="1116"/>
                </a:lnTo>
                <a:lnTo>
                  <a:pt x="564" y="1124"/>
                </a:lnTo>
                <a:lnTo>
                  <a:pt x="564" y="1124"/>
                </a:lnTo>
                <a:lnTo>
                  <a:pt x="561" y="1139"/>
                </a:lnTo>
                <a:lnTo>
                  <a:pt x="558" y="1143"/>
                </a:lnTo>
                <a:lnTo>
                  <a:pt x="555" y="1146"/>
                </a:lnTo>
                <a:lnTo>
                  <a:pt x="549" y="1150"/>
                </a:lnTo>
                <a:lnTo>
                  <a:pt x="540" y="1155"/>
                </a:lnTo>
                <a:lnTo>
                  <a:pt x="540" y="1155"/>
                </a:lnTo>
                <a:lnTo>
                  <a:pt x="529" y="1162"/>
                </a:lnTo>
                <a:lnTo>
                  <a:pt x="517" y="1171"/>
                </a:lnTo>
                <a:lnTo>
                  <a:pt x="513" y="1177"/>
                </a:lnTo>
                <a:lnTo>
                  <a:pt x="509" y="1183"/>
                </a:lnTo>
                <a:lnTo>
                  <a:pt x="507" y="1191"/>
                </a:lnTo>
                <a:lnTo>
                  <a:pt x="507" y="1199"/>
                </a:lnTo>
                <a:lnTo>
                  <a:pt x="507" y="1199"/>
                </a:lnTo>
                <a:lnTo>
                  <a:pt x="509" y="1205"/>
                </a:lnTo>
                <a:lnTo>
                  <a:pt x="511" y="1211"/>
                </a:lnTo>
                <a:lnTo>
                  <a:pt x="516" y="1216"/>
                </a:lnTo>
                <a:lnTo>
                  <a:pt x="522" y="1217"/>
                </a:lnTo>
                <a:lnTo>
                  <a:pt x="531" y="1220"/>
                </a:lnTo>
                <a:lnTo>
                  <a:pt x="534" y="1220"/>
                </a:lnTo>
                <a:lnTo>
                  <a:pt x="534" y="1220"/>
                </a:lnTo>
                <a:lnTo>
                  <a:pt x="528" y="1219"/>
                </a:lnTo>
                <a:lnTo>
                  <a:pt x="528" y="1220"/>
                </a:lnTo>
                <a:lnTo>
                  <a:pt x="529" y="1220"/>
                </a:lnTo>
                <a:lnTo>
                  <a:pt x="543" y="1225"/>
                </a:lnTo>
                <a:lnTo>
                  <a:pt x="543" y="1225"/>
                </a:lnTo>
                <a:lnTo>
                  <a:pt x="571" y="1231"/>
                </a:lnTo>
                <a:lnTo>
                  <a:pt x="580" y="1231"/>
                </a:lnTo>
                <a:lnTo>
                  <a:pt x="580" y="1231"/>
                </a:lnTo>
                <a:lnTo>
                  <a:pt x="578" y="1234"/>
                </a:lnTo>
                <a:lnTo>
                  <a:pt x="578" y="1235"/>
                </a:lnTo>
                <a:lnTo>
                  <a:pt x="580" y="1237"/>
                </a:lnTo>
                <a:lnTo>
                  <a:pt x="581" y="1240"/>
                </a:lnTo>
                <a:lnTo>
                  <a:pt x="586" y="1241"/>
                </a:lnTo>
                <a:lnTo>
                  <a:pt x="592" y="1243"/>
                </a:lnTo>
                <a:lnTo>
                  <a:pt x="601" y="1243"/>
                </a:lnTo>
                <a:lnTo>
                  <a:pt x="601" y="1243"/>
                </a:lnTo>
                <a:lnTo>
                  <a:pt x="610" y="1241"/>
                </a:lnTo>
                <a:lnTo>
                  <a:pt x="620" y="1238"/>
                </a:lnTo>
                <a:lnTo>
                  <a:pt x="629" y="1234"/>
                </a:lnTo>
                <a:lnTo>
                  <a:pt x="638" y="1228"/>
                </a:lnTo>
                <a:lnTo>
                  <a:pt x="645" y="1222"/>
                </a:lnTo>
                <a:lnTo>
                  <a:pt x="651" y="1214"/>
                </a:lnTo>
                <a:lnTo>
                  <a:pt x="657" y="1207"/>
                </a:lnTo>
                <a:lnTo>
                  <a:pt x="660" y="1199"/>
                </a:lnTo>
                <a:lnTo>
                  <a:pt x="660" y="1199"/>
                </a:lnTo>
                <a:lnTo>
                  <a:pt x="668" y="1180"/>
                </a:lnTo>
                <a:lnTo>
                  <a:pt x="675" y="1153"/>
                </a:lnTo>
                <a:lnTo>
                  <a:pt x="684" y="1113"/>
                </a:lnTo>
                <a:lnTo>
                  <a:pt x="684" y="1113"/>
                </a:lnTo>
                <a:lnTo>
                  <a:pt x="685" y="1101"/>
                </a:lnTo>
                <a:lnTo>
                  <a:pt x="690" y="1082"/>
                </a:lnTo>
                <a:lnTo>
                  <a:pt x="699" y="1054"/>
                </a:lnTo>
                <a:lnTo>
                  <a:pt x="706" y="1037"/>
                </a:lnTo>
                <a:lnTo>
                  <a:pt x="715" y="1018"/>
                </a:lnTo>
                <a:lnTo>
                  <a:pt x="715" y="1018"/>
                </a:lnTo>
                <a:lnTo>
                  <a:pt x="721" y="1006"/>
                </a:lnTo>
                <a:lnTo>
                  <a:pt x="726" y="991"/>
                </a:lnTo>
                <a:lnTo>
                  <a:pt x="735" y="956"/>
                </a:lnTo>
                <a:lnTo>
                  <a:pt x="743" y="913"/>
                </a:lnTo>
                <a:lnTo>
                  <a:pt x="751" y="868"/>
                </a:lnTo>
                <a:lnTo>
                  <a:pt x="763" y="792"/>
                </a:lnTo>
                <a:lnTo>
                  <a:pt x="767" y="758"/>
                </a:lnTo>
                <a:lnTo>
                  <a:pt x="767" y="758"/>
                </a:lnTo>
                <a:lnTo>
                  <a:pt x="785" y="798"/>
                </a:lnTo>
                <a:lnTo>
                  <a:pt x="803" y="841"/>
                </a:lnTo>
                <a:lnTo>
                  <a:pt x="833" y="823"/>
                </a:lnTo>
                <a:lnTo>
                  <a:pt x="842" y="837"/>
                </a:lnTo>
                <a:lnTo>
                  <a:pt x="842" y="837"/>
                </a:lnTo>
                <a:lnTo>
                  <a:pt x="849" y="823"/>
                </a:lnTo>
                <a:lnTo>
                  <a:pt x="855" y="816"/>
                </a:lnTo>
                <a:lnTo>
                  <a:pt x="858" y="815"/>
                </a:lnTo>
                <a:lnTo>
                  <a:pt x="859" y="815"/>
                </a:lnTo>
                <a:lnTo>
                  <a:pt x="859" y="815"/>
                </a:lnTo>
                <a:lnTo>
                  <a:pt x="864" y="817"/>
                </a:lnTo>
                <a:lnTo>
                  <a:pt x="868" y="819"/>
                </a:lnTo>
                <a:lnTo>
                  <a:pt x="883" y="822"/>
                </a:lnTo>
                <a:lnTo>
                  <a:pt x="901" y="823"/>
                </a:lnTo>
                <a:lnTo>
                  <a:pt x="901" y="823"/>
                </a:lnTo>
                <a:lnTo>
                  <a:pt x="904" y="820"/>
                </a:lnTo>
                <a:lnTo>
                  <a:pt x="910" y="813"/>
                </a:lnTo>
                <a:lnTo>
                  <a:pt x="913" y="809"/>
                </a:lnTo>
                <a:lnTo>
                  <a:pt x="916" y="807"/>
                </a:lnTo>
                <a:lnTo>
                  <a:pt x="919" y="806"/>
                </a:lnTo>
                <a:lnTo>
                  <a:pt x="922" y="809"/>
                </a:lnTo>
                <a:lnTo>
                  <a:pt x="922" y="809"/>
                </a:lnTo>
                <a:lnTo>
                  <a:pt x="926" y="816"/>
                </a:lnTo>
                <a:lnTo>
                  <a:pt x="928" y="817"/>
                </a:lnTo>
                <a:lnTo>
                  <a:pt x="929" y="817"/>
                </a:lnTo>
                <a:lnTo>
                  <a:pt x="929" y="817"/>
                </a:lnTo>
                <a:lnTo>
                  <a:pt x="934" y="816"/>
                </a:lnTo>
                <a:lnTo>
                  <a:pt x="941" y="813"/>
                </a:lnTo>
                <a:lnTo>
                  <a:pt x="950" y="807"/>
                </a:lnTo>
                <a:lnTo>
                  <a:pt x="967" y="817"/>
                </a:lnTo>
                <a:lnTo>
                  <a:pt x="995" y="804"/>
                </a:lnTo>
                <a:lnTo>
                  <a:pt x="995" y="804"/>
                </a:lnTo>
                <a:lnTo>
                  <a:pt x="1001" y="807"/>
                </a:lnTo>
                <a:lnTo>
                  <a:pt x="1005" y="807"/>
                </a:lnTo>
                <a:lnTo>
                  <a:pt x="1008" y="807"/>
                </a:lnTo>
                <a:lnTo>
                  <a:pt x="1011" y="806"/>
                </a:lnTo>
                <a:lnTo>
                  <a:pt x="1011" y="806"/>
                </a:lnTo>
                <a:lnTo>
                  <a:pt x="1022" y="800"/>
                </a:lnTo>
                <a:lnTo>
                  <a:pt x="1036" y="792"/>
                </a:lnTo>
                <a:lnTo>
                  <a:pt x="1050" y="786"/>
                </a:lnTo>
                <a:lnTo>
                  <a:pt x="1059" y="782"/>
                </a:lnTo>
                <a:lnTo>
                  <a:pt x="1059" y="782"/>
                </a:lnTo>
                <a:lnTo>
                  <a:pt x="1086" y="758"/>
                </a:lnTo>
                <a:lnTo>
                  <a:pt x="1086" y="758"/>
                </a:lnTo>
                <a:lnTo>
                  <a:pt x="1084" y="786"/>
                </a:lnTo>
                <a:lnTo>
                  <a:pt x="1086" y="812"/>
                </a:lnTo>
                <a:lnTo>
                  <a:pt x="1088" y="825"/>
                </a:lnTo>
                <a:lnTo>
                  <a:pt x="1090" y="838"/>
                </a:lnTo>
                <a:lnTo>
                  <a:pt x="1090" y="838"/>
                </a:lnTo>
                <a:lnTo>
                  <a:pt x="1093" y="849"/>
                </a:lnTo>
                <a:lnTo>
                  <a:pt x="1097" y="856"/>
                </a:lnTo>
                <a:lnTo>
                  <a:pt x="1102" y="868"/>
                </a:lnTo>
                <a:lnTo>
                  <a:pt x="1105" y="875"/>
                </a:lnTo>
                <a:lnTo>
                  <a:pt x="1106" y="884"/>
                </a:lnTo>
                <a:lnTo>
                  <a:pt x="1108" y="896"/>
                </a:lnTo>
                <a:lnTo>
                  <a:pt x="1108" y="913"/>
                </a:lnTo>
                <a:lnTo>
                  <a:pt x="1108" y="913"/>
                </a:lnTo>
                <a:lnTo>
                  <a:pt x="1106" y="942"/>
                </a:lnTo>
                <a:lnTo>
                  <a:pt x="1106" y="963"/>
                </a:lnTo>
                <a:lnTo>
                  <a:pt x="1105" y="972"/>
                </a:lnTo>
                <a:lnTo>
                  <a:pt x="1102" y="981"/>
                </a:lnTo>
                <a:lnTo>
                  <a:pt x="1091" y="1006"/>
                </a:lnTo>
                <a:lnTo>
                  <a:pt x="1091" y="1006"/>
                </a:lnTo>
                <a:lnTo>
                  <a:pt x="1084" y="1020"/>
                </a:lnTo>
                <a:lnTo>
                  <a:pt x="1075" y="1032"/>
                </a:lnTo>
                <a:lnTo>
                  <a:pt x="1066" y="1040"/>
                </a:lnTo>
                <a:lnTo>
                  <a:pt x="1059" y="1048"/>
                </a:lnTo>
                <a:lnTo>
                  <a:pt x="1050" y="1054"/>
                </a:lnTo>
                <a:lnTo>
                  <a:pt x="1042" y="1058"/>
                </a:lnTo>
                <a:lnTo>
                  <a:pt x="1035" y="1060"/>
                </a:lnTo>
                <a:lnTo>
                  <a:pt x="1029" y="1061"/>
                </a:lnTo>
                <a:lnTo>
                  <a:pt x="1029" y="1061"/>
                </a:lnTo>
                <a:lnTo>
                  <a:pt x="1019" y="1058"/>
                </a:lnTo>
                <a:lnTo>
                  <a:pt x="1011" y="1057"/>
                </a:lnTo>
                <a:lnTo>
                  <a:pt x="1007" y="1057"/>
                </a:lnTo>
                <a:lnTo>
                  <a:pt x="1002" y="1057"/>
                </a:lnTo>
                <a:lnTo>
                  <a:pt x="998" y="1060"/>
                </a:lnTo>
                <a:lnTo>
                  <a:pt x="992" y="1063"/>
                </a:lnTo>
                <a:lnTo>
                  <a:pt x="992" y="1063"/>
                </a:lnTo>
                <a:lnTo>
                  <a:pt x="987" y="1069"/>
                </a:lnTo>
                <a:lnTo>
                  <a:pt x="983" y="1076"/>
                </a:lnTo>
                <a:lnTo>
                  <a:pt x="977" y="1089"/>
                </a:lnTo>
                <a:lnTo>
                  <a:pt x="974" y="1100"/>
                </a:lnTo>
                <a:lnTo>
                  <a:pt x="974" y="1104"/>
                </a:lnTo>
                <a:lnTo>
                  <a:pt x="974" y="1104"/>
                </a:lnTo>
                <a:lnTo>
                  <a:pt x="972" y="1104"/>
                </a:lnTo>
                <a:lnTo>
                  <a:pt x="972" y="1103"/>
                </a:lnTo>
                <a:lnTo>
                  <a:pt x="971" y="1106"/>
                </a:lnTo>
                <a:lnTo>
                  <a:pt x="974" y="1115"/>
                </a:lnTo>
                <a:lnTo>
                  <a:pt x="974" y="1115"/>
                </a:lnTo>
                <a:lnTo>
                  <a:pt x="977" y="1124"/>
                </a:lnTo>
                <a:lnTo>
                  <a:pt x="977" y="1130"/>
                </a:lnTo>
                <a:lnTo>
                  <a:pt x="978" y="1131"/>
                </a:lnTo>
                <a:lnTo>
                  <a:pt x="980" y="1133"/>
                </a:lnTo>
                <a:lnTo>
                  <a:pt x="987" y="1136"/>
                </a:lnTo>
                <a:lnTo>
                  <a:pt x="987" y="1136"/>
                </a:lnTo>
                <a:lnTo>
                  <a:pt x="1004" y="1139"/>
                </a:lnTo>
                <a:lnTo>
                  <a:pt x="1014" y="1144"/>
                </a:lnTo>
                <a:lnTo>
                  <a:pt x="1014" y="1144"/>
                </a:lnTo>
                <a:lnTo>
                  <a:pt x="1019" y="1144"/>
                </a:lnTo>
                <a:lnTo>
                  <a:pt x="1025" y="1143"/>
                </a:lnTo>
                <a:lnTo>
                  <a:pt x="1035" y="1139"/>
                </a:lnTo>
                <a:lnTo>
                  <a:pt x="1051" y="1131"/>
                </a:lnTo>
                <a:lnTo>
                  <a:pt x="1051" y="1131"/>
                </a:lnTo>
                <a:lnTo>
                  <a:pt x="1060" y="1128"/>
                </a:lnTo>
                <a:lnTo>
                  <a:pt x="1068" y="1127"/>
                </a:lnTo>
                <a:lnTo>
                  <a:pt x="1075" y="1125"/>
                </a:lnTo>
                <a:lnTo>
                  <a:pt x="1080" y="1125"/>
                </a:lnTo>
                <a:lnTo>
                  <a:pt x="1083" y="1124"/>
                </a:lnTo>
                <a:lnTo>
                  <a:pt x="1091" y="1116"/>
                </a:lnTo>
                <a:lnTo>
                  <a:pt x="1091" y="1116"/>
                </a:lnTo>
                <a:lnTo>
                  <a:pt x="1099" y="1110"/>
                </a:lnTo>
                <a:lnTo>
                  <a:pt x="1105" y="1101"/>
                </a:lnTo>
                <a:lnTo>
                  <a:pt x="1118" y="1082"/>
                </a:lnTo>
                <a:lnTo>
                  <a:pt x="1139" y="1042"/>
                </a:lnTo>
                <a:lnTo>
                  <a:pt x="1139" y="1042"/>
                </a:lnTo>
                <a:lnTo>
                  <a:pt x="1145" y="1033"/>
                </a:lnTo>
                <a:lnTo>
                  <a:pt x="1152" y="1023"/>
                </a:lnTo>
                <a:lnTo>
                  <a:pt x="1172" y="997"/>
                </a:lnTo>
                <a:lnTo>
                  <a:pt x="1182" y="984"/>
                </a:lnTo>
                <a:lnTo>
                  <a:pt x="1190" y="971"/>
                </a:lnTo>
                <a:lnTo>
                  <a:pt x="1196" y="959"/>
                </a:lnTo>
                <a:lnTo>
                  <a:pt x="1199" y="947"/>
                </a:lnTo>
                <a:lnTo>
                  <a:pt x="1199" y="947"/>
                </a:lnTo>
                <a:lnTo>
                  <a:pt x="1200" y="926"/>
                </a:lnTo>
                <a:lnTo>
                  <a:pt x="1200" y="910"/>
                </a:lnTo>
                <a:lnTo>
                  <a:pt x="1200" y="877"/>
                </a:lnTo>
                <a:lnTo>
                  <a:pt x="1200" y="877"/>
                </a:lnTo>
                <a:lnTo>
                  <a:pt x="1200" y="861"/>
                </a:lnTo>
                <a:lnTo>
                  <a:pt x="1200" y="844"/>
                </a:lnTo>
                <a:lnTo>
                  <a:pt x="1202" y="825"/>
                </a:lnTo>
                <a:lnTo>
                  <a:pt x="1204" y="815"/>
                </a:lnTo>
                <a:lnTo>
                  <a:pt x="1209" y="801"/>
                </a:lnTo>
                <a:lnTo>
                  <a:pt x="1209" y="801"/>
                </a:lnTo>
                <a:lnTo>
                  <a:pt x="1213" y="786"/>
                </a:lnTo>
                <a:lnTo>
                  <a:pt x="1221" y="771"/>
                </a:lnTo>
                <a:lnTo>
                  <a:pt x="1237" y="743"/>
                </a:lnTo>
                <a:lnTo>
                  <a:pt x="1258" y="712"/>
                </a:lnTo>
                <a:lnTo>
                  <a:pt x="1258" y="712"/>
                </a:lnTo>
                <a:lnTo>
                  <a:pt x="1310" y="752"/>
                </a:lnTo>
                <a:lnTo>
                  <a:pt x="1361" y="788"/>
                </a:lnTo>
                <a:lnTo>
                  <a:pt x="1386" y="806"/>
                </a:lnTo>
                <a:lnTo>
                  <a:pt x="1410" y="820"/>
                </a:lnTo>
                <a:lnTo>
                  <a:pt x="1410" y="820"/>
                </a:lnTo>
                <a:lnTo>
                  <a:pt x="1431" y="835"/>
                </a:lnTo>
                <a:lnTo>
                  <a:pt x="1451" y="850"/>
                </a:lnTo>
                <a:lnTo>
                  <a:pt x="1469" y="867"/>
                </a:lnTo>
                <a:lnTo>
                  <a:pt x="1486" y="881"/>
                </a:lnTo>
                <a:lnTo>
                  <a:pt x="1497" y="898"/>
                </a:lnTo>
                <a:lnTo>
                  <a:pt x="1508" y="914"/>
                </a:lnTo>
                <a:lnTo>
                  <a:pt x="1514" y="930"/>
                </a:lnTo>
                <a:lnTo>
                  <a:pt x="1517" y="938"/>
                </a:lnTo>
                <a:lnTo>
                  <a:pt x="1517" y="947"/>
                </a:lnTo>
                <a:lnTo>
                  <a:pt x="1517" y="947"/>
                </a:lnTo>
                <a:lnTo>
                  <a:pt x="1517" y="960"/>
                </a:lnTo>
                <a:lnTo>
                  <a:pt x="1514" y="974"/>
                </a:lnTo>
                <a:lnTo>
                  <a:pt x="1509" y="984"/>
                </a:lnTo>
                <a:lnTo>
                  <a:pt x="1503" y="994"/>
                </a:lnTo>
                <a:lnTo>
                  <a:pt x="1494" y="1012"/>
                </a:lnTo>
                <a:lnTo>
                  <a:pt x="1491" y="1021"/>
                </a:lnTo>
                <a:lnTo>
                  <a:pt x="1491" y="1030"/>
                </a:lnTo>
                <a:lnTo>
                  <a:pt x="1491" y="1030"/>
                </a:lnTo>
                <a:lnTo>
                  <a:pt x="1496" y="1043"/>
                </a:lnTo>
                <a:lnTo>
                  <a:pt x="1500" y="1054"/>
                </a:lnTo>
                <a:lnTo>
                  <a:pt x="1509" y="1067"/>
                </a:lnTo>
                <a:lnTo>
                  <a:pt x="1509" y="1067"/>
                </a:lnTo>
                <a:lnTo>
                  <a:pt x="1512" y="1072"/>
                </a:lnTo>
                <a:lnTo>
                  <a:pt x="1515" y="1075"/>
                </a:lnTo>
                <a:lnTo>
                  <a:pt x="1521" y="1081"/>
                </a:lnTo>
                <a:lnTo>
                  <a:pt x="1521" y="1081"/>
                </a:lnTo>
                <a:lnTo>
                  <a:pt x="1529" y="1085"/>
                </a:lnTo>
                <a:lnTo>
                  <a:pt x="1539" y="1089"/>
                </a:lnTo>
                <a:lnTo>
                  <a:pt x="1545" y="1091"/>
                </a:lnTo>
                <a:lnTo>
                  <a:pt x="1551" y="1089"/>
                </a:lnTo>
                <a:lnTo>
                  <a:pt x="1555" y="1087"/>
                </a:lnTo>
                <a:lnTo>
                  <a:pt x="1560" y="1082"/>
                </a:lnTo>
                <a:lnTo>
                  <a:pt x="1560" y="1082"/>
                </a:lnTo>
                <a:lnTo>
                  <a:pt x="1567" y="1064"/>
                </a:lnTo>
                <a:lnTo>
                  <a:pt x="1569" y="1061"/>
                </a:lnTo>
                <a:lnTo>
                  <a:pt x="1569" y="1061"/>
                </a:lnTo>
                <a:lnTo>
                  <a:pt x="1579" y="1058"/>
                </a:lnTo>
                <a:lnTo>
                  <a:pt x="1585" y="1055"/>
                </a:lnTo>
                <a:lnTo>
                  <a:pt x="1590" y="1052"/>
                </a:lnTo>
                <a:lnTo>
                  <a:pt x="1590" y="1052"/>
                </a:lnTo>
                <a:lnTo>
                  <a:pt x="1591" y="1046"/>
                </a:lnTo>
                <a:lnTo>
                  <a:pt x="1590" y="1033"/>
                </a:lnTo>
                <a:lnTo>
                  <a:pt x="1585" y="991"/>
                </a:lnTo>
                <a:lnTo>
                  <a:pt x="1581" y="942"/>
                </a:lnTo>
                <a:lnTo>
                  <a:pt x="1579" y="901"/>
                </a:lnTo>
                <a:lnTo>
                  <a:pt x="1579" y="901"/>
                </a:lnTo>
                <a:lnTo>
                  <a:pt x="1581" y="871"/>
                </a:lnTo>
                <a:lnTo>
                  <a:pt x="1582" y="844"/>
                </a:lnTo>
                <a:lnTo>
                  <a:pt x="1582" y="834"/>
                </a:lnTo>
                <a:lnTo>
                  <a:pt x="1582" y="825"/>
                </a:lnTo>
                <a:lnTo>
                  <a:pt x="1581" y="816"/>
                </a:lnTo>
                <a:lnTo>
                  <a:pt x="1576" y="810"/>
                </a:lnTo>
                <a:lnTo>
                  <a:pt x="1576" y="810"/>
                </a:lnTo>
                <a:lnTo>
                  <a:pt x="1572" y="806"/>
                </a:lnTo>
                <a:lnTo>
                  <a:pt x="1569" y="803"/>
                </a:lnTo>
                <a:lnTo>
                  <a:pt x="1561" y="800"/>
                </a:lnTo>
                <a:lnTo>
                  <a:pt x="1558" y="798"/>
                </a:lnTo>
                <a:lnTo>
                  <a:pt x="1552" y="794"/>
                </a:lnTo>
                <a:lnTo>
                  <a:pt x="1547" y="786"/>
                </a:lnTo>
                <a:lnTo>
                  <a:pt x="1538" y="774"/>
                </a:lnTo>
                <a:lnTo>
                  <a:pt x="1538" y="774"/>
                </a:lnTo>
                <a:lnTo>
                  <a:pt x="1529" y="760"/>
                </a:lnTo>
                <a:lnTo>
                  <a:pt x="1521" y="745"/>
                </a:lnTo>
                <a:lnTo>
                  <a:pt x="1515" y="728"/>
                </a:lnTo>
                <a:lnTo>
                  <a:pt x="1509" y="710"/>
                </a:lnTo>
                <a:lnTo>
                  <a:pt x="1505" y="691"/>
                </a:lnTo>
                <a:lnTo>
                  <a:pt x="1500" y="667"/>
                </a:lnTo>
                <a:lnTo>
                  <a:pt x="1499" y="641"/>
                </a:lnTo>
                <a:lnTo>
                  <a:pt x="1497" y="611"/>
                </a:lnTo>
                <a:lnTo>
                  <a:pt x="1497" y="611"/>
                </a:lnTo>
                <a:lnTo>
                  <a:pt x="1496" y="534"/>
                </a:lnTo>
                <a:lnTo>
                  <a:pt x="1494" y="510"/>
                </a:lnTo>
                <a:lnTo>
                  <a:pt x="1494" y="510"/>
                </a:lnTo>
                <a:lnTo>
                  <a:pt x="1493" y="501"/>
                </a:lnTo>
                <a:lnTo>
                  <a:pt x="1489" y="489"/>
                </a:lnTo>
                <a:lnTo>
                  <a:pt x="1475" y="458"/>
                </a:lnTo>
                <a:lnTo>
                  <a:pt x="1460" y="428"/>
                </a:lnTo>
                <a:lnTo>
                  <a:pt x="1456" y="416"/>
                </a:lnTo>
                <a:lnTo>
                  <a:pt x="1454" y="407"/>
                </a:lnTo>
                <a:lnTo>
                  <a:pt x="1454" y="407"/>
                </a:lnTo>
                <a:lnTo>
                  <a:pt x="1456" y="398"/>
                </a:lnTo>
                <a:lnTo>
                  <a:pt x="1462" y="385"/>
                </a:lnTo>
                <a:lnTo>
                  <a:pt x="1472" y="367"/>
                </a:lnTo>
                <a:lnTo>
                  <a:pt x="1486" y="346"/>
                </a:lnTo>
                <a:lnTo>
                  <a:pt x="1503" y="325"/>
                </a:lnTo>
                <a:lnTo>
                  <a:pt x="1524" y="303"/>
                </a:lnTo>
                <a:lnTo>
                  <a:pt x="1536" y="293"/>
                </a:lnTo>
                <a:lnTo>
                  <a:pt x="1549" y="284"/>
                </a:lnTo>
                <a:lnTo>
                  <a:pt x="1563" y="273"/>
                </a:lnTo>
                <a:lnTo>
                  <a:pt x="1576" y="265"/>
                </a:lnTo>
                <a:lnTo>
                  <a:pt x="1576" y="265"/>
                </a:lnTo>
                <a:lnTo>
                  <a:pt x="1590" y="257"/>
                </a:lnTo>
                <a:lnTo>
                  <a:pt x="1603" y="247"/>
                </a:lnTo>
                <a:lnTo>
                  <a:pt x="1615" y="236"/>
                </a:lnTo>
                <a:lnTo>
                  <a:pt x="1627" y="226"/>
                </a:lnTo>
                <a:lnTo>
                  <a:pt x="1648" y="202"/>
                </a:lnTo>
                <a:lnTo>
                  <a:pt x="1664" y="180"/>
                </a:lnTo>
                <a:lnTo>
                  <a:pt x="1677" y="156"/>
                </a:lnTo>
                <a:lnTo>
                  <a:pt x="1689" y="135"/>
                </a:lnTo>
                <a:lnTo>
                  <a:pt x="1697" y="116"/>
                </a:lnTo>
                <a:lnTo>
                  <a:pt x="1703" y="101"/>
                </a:lnTo>
                <a:lnTo>
                  <a:pt x="1703" y="101"/>
                </a:lnTo>
                <a:lnTo>
                  <a:pt x="1709" y="82"/>
                </a:lnTo>
                <a:lnTo>
                  <a:pt x="1712" y="67"/>
                </a:lnTo>
                <a:lnTo>
                  <a:pt x="1713" y="53"/>
                </a:lnTo>
                <a:lnTo>
                  <a:pt x="1713" y="37"/>
                </a:lnTo>
                <a:lnTo>
                  <a:pt x="1713" y="37"/>
                </a:lnTo>
                <a:lnTo>
                  <a:pt x="1710" y="27"/>
                </a:lnTo>
                <a:lnTo>
                  <a:pt x="1706" y="18"/>
                </a:lnTo>
                <a:lnTo>
                  <a:pt x="1700" y="10"/>
                </a:lnTo>
                <a:lnTo>
                  <a:pt x="1692" y="4"/>
                </a:lnTo>
                <a:lnTo>
                  <a:pt x="1685" y="1"/>
                </a:lnTo>
                <a:lnTo>
                  <a:pt x="1679" y="0"/>
                </a:lnTo>
                <a:lnTo>
                  <a:pt x="1674" y="1"/>
                </a:lnTo>
                <a:lnTo>
                  <a:pt x="1673" y="3"/>
                </a:lnTo>
                <a:lnTo>
                  <a:pt x="1673" y="4"/>
                </a:lnTo>
                <a:lnTo>
                  <a:pt x="1673" y="4"/>
                </a:lnTo>
                <a:lnTo>
                  <a:pt x="1676" y="18"/>
                </a:lnTo>
                <a:lnTo>
                  <a:pt x="1680" y="40"/>
                </a:lnTo>
                <a:lnTo>
                  <a:pt x="1682" y="52"/>
                </a:lnTo>
                <a:lnTo>
                  <a:pt x="1682" y="64"/>
                </a:lnTo>
                <a:lnTo>
                  <a:pt x="1679" y="77"/>
                </a:lnTo>
                <a:lnTo>
                  <a:pt x="1674" y="89"/>
                </a:lnTo>
                <a:lnTo>
                  <a:pt x="1674" y="89"/>
                </a:lnTo>
                <a:lnTo>
                  <a:pt x="1665" y="103"/>
                </a:lnTo>
                <a:lnTo>
                  <a:pt x="1652" y="122"/>
                </a:lnTo>
                <a:lnTo>
                  <a:pt x="1634" y="143"/>
                </a:lnTo>
                <a:lnTo>
                  <a:pt x="1615" y="163"/>
                </a:lnTo>
                <a:lnTo>
                  <a:pt x="1594" y="186"/>
                </a:lnTo>
                <a:lnTo>
                  <a:pt x="1573" y="205"/>
                </a:lnTo>
                <a:lnTo>
                  <a:pt x="1555" y="220"/>
                </a:lnTo>
                <a:lnTo>
                  <a:pt x="1539" y="232"/>
                </a:lnTo>
                <a:lnTo>
                  <a:pt x="1539" y="232"/>
                </a:lnTo>
                <a:lnTo>
                  <a:pt x="1511" y="247"/>
                </a:lnTo>
                <a:lnTo>
                  <a:pt x="1481" y="262"/>
                </a:lnTo>
                <a:lnTo>
                  <a:pt x="1456" y="276"/>
                </a:lnTo>
                <a:lnTo>
                  <a:pt x="1445" y="282"/>
                </a:lnTo>
                <a:lnTo>
                  <a:pt x="1438" y="290"/>
                </a:lnTo>
                <a:lnTo>
                  <a:pt x="1438" y="290"/>
                </a:lnTo>
                <a:lnTo>
                  <a:pt x="1435" y="296"/>
                </a:lnTo>
                <a:lnTo>
                  <a:pt x="1433" y="303"/>
                </a:lnTo>
                <a:lnTo>
                  <a:pt x="1432" y="309"/>
                </a:lnTo>
                <a:lnTo>
                  <a:pt x="1431" y="317"/>
                </a:lnTo>
                <a:lnTo>
                  <a:pt x="1426" y="321"/>
                </a:lnTo>
                <a:lnTo>
                  <a:pt x="1419" y="325"/>
                </a:lnTo>
                <a:lnTo>
                  <a:pt x="1405" y="328"/>
                </a:lnTo>
                <a:lnTo>
                  <a:pt x="1387" y="330"/>
                </a:lnTo>
                <a:lnTo>
                  <a:pt x="1387" y="330"/>
                </a:lnTo>
                <a:lnTo>
                  <a:pt x="1365" y="328"/>
                </a:lnTo>
                <a:lnTo>
                  <a:pt x="1344" y="327"/>
                </a:lnTo>
                <a:lnTo>
                  <a:pt x="1306" y="320"/>
                </a:lnTo>
                <a:lnTo>
                  <a:pt x="1268" y="312"/>
                </a:lnTo>
                <a:lnTo>
                  <a:pt x="1248" y="309"/>
                </a:lnTo>
                <a:lnTo>
                  <a:pt x="1227" y="309"/>
                </a:lnTo>
                <a:lnTo>
                  <a:pt x="1227" y="309"/>
                </a:lnTo>
                <a:lnTo>
                  <a:pt x="1197" y="311"/>
                </a:lnTo>
                <a:lnTo>
                  <a:pt x="1154" y="312"/>
                </a:lnTo>
                <a:lnTo>
                  <a:pt x="1045" y="321"/>
                </a:lnTo>
                <a:lnTo>
                  <a:pt x="937" y="328"/>
                </a:lnTo>
                <a:lnTo>
                  <a:pt x="892" y="331"/>
                </a:lnTo>
                <a:lnTo>
                  <a:pt x="859" y="333"/>
                </a:lnTo>
                <a:lnTo>
                  <a:pt x="859" y="333"/>
                </a:lnTo>
                <a:lnTo>
                  <a:pt x="839" y="333"/>
                </a:lnTo>
                <a:lnTo>
                  <a:pt x="824" y="334"/>
                </a:lnTo>
                <a:lnTo>
                  <a:pt x="810" y="336"/>
                </a:lnTo>
                <a:lnTo>
                  <a:pt x="797" y="337"/>
                </a:lnTo>
                <a:lnTo>
                  <a:pt x="779" y="336"/>
                </a:lnTo>
                <a:lnTo>
                  <a:pt x="754" y="333"/>
                </a:lnTo>
                <a:lnTo>
                  <a:pt x="720" y="327"/>
                </a:lnTo>
                <a:lnTo>
                  <a:pt x="674" y="317"/>
                </a:lnTo>
                <a:lnTo>
                  <a:pt x="674" y="317"/>
                </a:lnTo>
                <a:lnTo>
                  <a:pt x="622" y="305"/>
                </a:lnTo>
                <a:lnTo>
                  <a:pt x="572" y="294"/>
                </a:lnTo>
                <a:lnTo>
                  <a:pt x="489" y="279"/>
                </a:lnTo>
                <a:lnTo>
                  <a:pt x="397" y="265"/>
                </a:lnTo>
                <a:lnTo>
                  <a:pt x="397" y="265"/>
                </a:lnTo>
                <a:lnTo>
                  <a:pt x="375" y="263"/>
                </a:lnTo>
                <a:lnTo>
                  <a:pt x="348" y="262"/>
                </a:lnTo>
                <a:lnTo>
                  <a:pt x="315" y="263"/>
                </a:lnTo>
                <a:lnTo>
                  <a:pt x="315" y="263"/>
                </a:lnTo>
                <a:lnTo>
                  <a:pt x="318" y="256"/>
                </a:lnTo>
                <a:lnTo>
                  <a:pt x="321" y="248"/>
                </a:lnTo>
                <a:lnTo>
                  <a:pt x="323" y="241"/>
                </a:lnTo>
                <a:lnTo>
                  <a:pt x="324" y="230"/>
                </a:lnTo>
                <a:lnTo>
                  <a:pt x="321" y="221"/>
                </a:lnTo>
                <a:lnTo>
                  <a:pt x="318" y="217"/>
                </a:lnTo>
                <a:lnTo>
                  <a:pt x="314" y="213"/>
                </a:lnTo>
                <a:lnTo>
                  <a:pt x="309" y="208"/>
                </a:lnTo>
                <a:lnTo>
                  <a:pt x="303" y="205"/>
                </a:lnTo>
                <a:lnTo>
                  <a:pt x="303" y="205"/>
                </a:lnTo>
                <a:lnTo>
                  <a:pt x="296" y="202"/>
                </a:lnTo>
                <a:lnTo>
                  <a:pt x="290" y="201"/>
                </a:lnTo>
                <a:lnTo>
                  <a:pt x="282" y="202"/>
                </a:lnTo>
                <a:lnTo>
                  <a:pt x="277" y="204"/>
                </a:lnTo>
                <a:lnTo>
                  <a:pt x="272" y="207"/>
                </a:lnTo>
                <a:lnTo>
                  <a:pt x="266" y="210"/>
                </a:lnTo>
                <a:lnTo>
                  <a:pt x="256" y="220"/>
                </a:lnTo>
                <a:lnTo>
                  <a:pt x="248" y="232"/>
                </a:lnTo>
                <a:lnTo>
                  <a:pt x="239" y="245"/>
                </a:lnTo>
                <a:lnTo>
                  <a:pt x="227" y="268"/>
                </a:lnTo>
                <a:lnTo>
                  <a:pt x="227" y="268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5" name="Freeform 20">
            <a:extLst>
              <a:ext uri="{FF2B5EF4-FFF2-40B4-BE49-F238E27FC236}">
                <a16:creationId xmlns:a16="http://schemas.microsoft.com/office/drawing/2014/main" id="{A3CD5BD0-F5C3-42DD-AD07-08D7816993F7}"/>
              </a:ext>
            </a:extLst>
          </p:cNvPr>
          <p:cNvSpPr>
            <a:spLocks/>
          </p:cNvSpPr>
          <p:nvPr/>
        </p:nvSpPr>
        <p:spPr bwMode="auto">
          <a:xfrm>
            <a:off x="3622675" y="4437584"/>
            <a:ext cx="2719388" cy="1646773"/>
          </a:xfrm>
          <a:custGeom>
            <a:avLst/>
            <a:gdLst>
              <a:gd name="T0" fmla="*/ 1382 w 1904"/>
              <a:gd name="T1" fmla="*/ 138 h 1153"/>
              <a:gd name="T2" fmla="*/ 1157 w 1904"/>
              <a:gd name="T3" fmla="*/ 177 h 1153"/>
              <a:gd name="T4" fmla="*/ 684 w 1904"/>
              <a:gd name="T5" fmla="*/ 144 h 1153"/>
              <a:gd name="T6" fmla="*/ 476 w 1904"/>
              <a:gd name="T7" fmla="*/ 204 h 1153"/>
              <a:gd name="T8" fmla="*/ 330 w 1904"/>
              <a:gd name="T9" fmla="*/ 343 h 1153"/>
              <a:gd name="T10" fmla="*/ 259 w 1904"/>
              <a:gd name="T11" fmla="*/ 594 h 1153"/>
              <a:gd name="T12" fmla="*/ 137 w 1904"/>
              <a:gd name="T13" fmla="*/ 718 h 1153"/>
              <a:gd name="T14" fmla="*/ 49 w 1904"/>
              <a:gd name="T15" fmla="*/ 676 h 1153"/>
              <a:gd name="T16" fmla="*/ 70 w 1904"/>
              <a:gd name="T17" fmla="*/ 632 h 1153"/>
              <a:gd name="T18" fmla="*/ 9 w 1904"/>
              <a:gd name="T19" fmla="*/ 657 h 1153"/>
              <a:gd name="T20" fmla="*/ 9 w 1904"/>
              <a:gd name="T21" fmla="*/ 725 h 1153"/>
              <a:gd name="T22" fmla="*/ 125 w 1904"/>
              <a:gd name="T23" fmla="*/ 753 h 1153"/>
              <a:gd name="T24" fmla="*/ 284 w 1904"/>
              <a:gd name="T25" fmla="*/ 690 h 1153"/>
              <a:gd name="T26" fmla="*/ 363 w 1904"/>
              <a:gd name="T27" fmla="*/ 476 h 1153"/>
              <a:gd name="T28" fmla="*/ 396 w 1904"/>
              <a:gd name="T29" fmla="*/ 382 h 1153"/>
              <a:gd name="T30" fmla="*/ 472 w 1904"/>
              <a:gd name="T31" fmla="*/ 664 h 1153"/>
              <a:gd name="T32" fmla="*/ 437 w 1904"/>
              <a:gd name="T33" fmla="*/ 844 h 1153"/>
              <a:gd name="T34" fmla="*/ 426 w 1904"/>
              <a:gd name="T35" fmla="*/ 950 h 1153"/>
              <a:gd name="T36" fmla="*/ 492 w 1904"/>
              <a:gd name="T37" fmla="*/ 1112 h 1153"/>
              <a:gd name="T38" fmla="*/ 559 w 1904"/>
              <a:gd name="T39" fmla="*/ 1153 h 1153"/>
              <a:gd name="T40" fmla="*/ 664 w 1904"/>
              <a:gd name="T41" fmla="*/ 1140 h 1153"/>
              <a:gd name="T42" fmla="*/ 693 w 1904"/>
              <a:gd name="T43" fmla="*/ 1092 h 1153"/>
              <a:gd name="T44" fmla="*/ 671 w 1904"/>
              <a:gd name="T45" fmla="*/ 1054 h 1153"/>
              <a:gd name="T46" fmla="*/ 588 w 1904"/>
              <a:gd name="T47" fmla="*/ 1049 h 1153"/>
              <a:gd name="T48" fmla="*/ 549 w 1904"/>
              <a:gd name="T49" fmla="*/ 950 h 1153"/>
              <a:gd name="T50" fmla="*/ 659 w 1904"/>
              <a:gd name="T51" fmla="*/ 764 h 1153"/>
              <a:gd name="T52" fmla="*/ 818 w 1904"/>
              <a:gd name="T53" fmla="*/ 596 h 1153"/>
              <a:gd name="T54" fmla="*/ 845 w 1904"/>
              <a:gd name="T55" fmla="*/ 618 h 1153"/>
              <a:gd name="T56" fmla="*/ 869 w 1904"/>
              <a:gd name="T57" fmla="*/ 636 h 1153"/>
              <a:gd name="T58" fmla="*/ 943 w 1904"/>
              <a:gd name="T59" fmla="*/ 660 h 1153"/>
              <a:gd name="T60" fmla="*/ 964 w 1904"/>
              <a:gd name="T61" fmla="*/ 676 h 1153"/>
              <a:gd name="T62" fmla="*/ 1017 w 1904"/>
              <a:gd name="T63" fmla="*/ 678 h 1153"/>
              <a:gd name="T64" fmla="*/ 1041 w 1904"/>
              <a:gd name="T65" fmla="*/ 690 h 1153"/>
              <a:gd name="T66" fmla="*/ 1101 w 1904"/>
              <a:gd name="T67" fmla="*/ 698 h 1153"/>
              <a:gd name="T68" fmla="*/ 1165 w 1904"/>
              <a:gd name="T69" fmla="*/ 698 h 1153"/>
              <a:gd name="T70" fmla="*/ 1200 w 1904"/>
              <a:gd name="T71" fmla="*/ 709 h 1153"/>
              <a:gd name="T72" fmla="*/ 1249 w 1904"/>
              <a:gd name="T73" fmla="*/ 697 h 1153"/>
              <a:gd name="T74" fmla="*/ 1357 w 1904"/>
              <a:gd name="T75" fmla="*/ 840 h 1153"/>
              <a:gd name="T76" fmla="*/ 1432 w 1904"/>
              <a:gd name="T77" fmla="*/ 1060 h 1153"/>
              <a:gd name="T78" fmla="*/ 1471 w 1904"/>
              <a:gd name="T79" fmla="*/ 1125 h 1153"/>
              <a:gd name="T80" fmla="*/ 1562 w 1904"/>
              <a:gd name="T81" fmla="*/ 1134 h 1153"/>
              <a:gd name="T82" fmla="*/ 1618 w 1904"/>
              <a:gd name="T83" fmla="*/ 1097 h 1153"/>
              <a:gd name="T84" fmla="*/ 1581 w 1904"/>
              <a:gd name="T85" fmla="*/ 1051 h 1153"/>
              <a:gd name="T86" fmla="*/ 1522 w 1904"/>
              <a:gd name="T87" fmla="*/ 981 h 1153"/>
              <a:gd name="T88" fmla="*/ 1565 w 1904"/>
              <a:gd name="T89" fmla="*/ 673 h 1153"/>
              <a:gd name="T90" fmla="*/ 1621 w 1904"/>
              <a:gd name="T91" fmla="*/ 480 h 1153"/>
              <a:gd name="T92" fmla="*/ 1657 w 1904"/>
              <a:gd name="T93" fmla="*/ 391 h 1153"/>
              <a:gd name="T94" fmla="*/ 1739 w 1904"/>
              <a:gd name="T95" fmla="*/ 441 h 1153"/>
              <a:gd name="T96" fmla="*/ 1791 w 1904"/>
              <a:gd name="T97" fmla="*/ 407 h 1153"/>
              <a:gd name="T98" fmla="*/ 1801 w 1904"/>
              <a:gd name="T99" fmla="*/ 333 h 1153"/>
              <a:gd name="T100" fmla="*/ 1861 w 1904"/>
              <a:gd name="T101" fmla="*/ 339 h 1153"/>
              <a:gd name="T102" fmla="*/ 1889 w 1904"/>
              <a:gd name="T103" fmla="*/ 257 h 1153"/>
              <a:gd name="T104" fmla="*/ 1898 w 1904"/>
              <a:gd name="T105" fmla="*/ 201 h 1153"/>
              <a:gd name="T106" fmla="*/ 1873 w 1904"/>
              <a:gd name="T107" fmla="*/ 131 h 1153"/>
              <a:gd name="T108" fmla="*/ 1879 w 1904"/>
              <a:gd name="T109" fmla="*/ 12 h 1153"/>
              <a:gd name="T110" fmla="*/ 1821 w 1904"/>
              <a:gd name="T111" fmla="*/ 18 h 1153"/>
              <a:gd name="T112" fmla="*/ 1727 w 1904"/>
              <a:gd name="T113" fmla="*/ 28 h 1153"/>
              <a:gd name="T114" fmla="*/ 1617 w 1904"/>
              <a:gd name="T115" fmla="*/ 25 h 1153"/>
              <a:gd name="T116" fmla="*/ 1553 w 1904"/>
              <a:gd name="T117" fmla="*/ 15 h 11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1904" h="1153">
                <a:moveTo>
                  <a:pt x="1550" y="67"/>
                </a:moveTo>
                <a:lnTo>
                  <a:pt x="1550" y="67"/>
                </a:lnTo>
                <a:lnTo>
                  <a:pt x="1531" y="76"/>
                </a:lnTo>
                <a:lnTo>
                  <a:pt x="1483" y="101"/>
                </a:lnTo>
                <a:lnTo>
                  <a:pt x="1483" y="101"/>
                </a:lnTo>
                <a:lnTo>
                  <a:pt x="1455" y="116"/>
                </a:lnTo>
                <a:lnTo>
                  <a:pt x="1438" y="122"/>
                </a:lnTo>
                <a:lnTo>
                  <a:pt x="1422" y="128"/>
                </a:lnTo>
                <a:lnTo>
                  <a:pt x="1382" y="138"/>
                </a:lnTo>
                <a:lnTo>
                  <a:pt x="1328" y="150"/>
                </a:lnTo>
                <a:lnTo>
                  <a:pt x="1328" y="150"/>
                </a:lnTo>
                <a:lnTo>
                  <a:pt x="1278" y="160"/>
                </a:lnTo>
                <a:lnTo>
                  <a:pt x="1243" y="169"/>
                </a:lnTo>
                <a:lnTo>
                  <a:pt x="1226" y="172"/>
                </a:lnTo>
                <a:lnTo>
                  <a:pt x="1208" y="174"/>
                </a:lnTo>
                <a:lnTo>
                  <a:pt x="1186" y="175"/>
                </a:lnTo>
                <a:lnTo>
                  <a:pt x="1157" y="177"/>
                </a:lnTo>
                <a:lnTo>
                  <a:pt x="1157" y="177"/>
                </a:lnTo>
                <a:lnTo>
                  <a:pt x="1093" y="175"/>
                </a:lnTo>
                <a:lnTo>
                  <a:pt x="1022" y="171"/>
                </a:lnTo>
                <a:lnTo>
                  <a:pt x="942" y="165"/>
                </a:lnTo>
                <a:lnTo>
                  <a:pt x="846" y="153"/>
                </a:lnTo>
                <a:lnTo>
                  <a:pt x="846" y="153"/>
                </a:lnTo>
                <a:lnTo>
                  <a:pt x="797" y="147"/>
                </a:lnTo>
                <a:lnTo>
                  <a:pt x="756" y="144"/>
                </a:lnTo>
                <a:lnTo>
                  <a:pt x="719" y="144"/>
                </a:lnTo>
                <a:lnTo>
                  <a:pt x="684" y="144"/>
                </a:lnTo>
                <a:lnTo>
                  <a:pt x="656" y="147"/>
                </a:lnTo>
                <a:lnTo>
                  <a:pt x="628" y="152"/>
                </a:lnTo>
                <a:lnTo>
                  <a:pt x="603" y="156"/>
                </a:lnTo>
                <a:lnTo>
                  <a:pt x="577" y="162"/>
                </a:lnTo>
                <a:lnTo>
                  <a:pt x="577" y="162"/>
                </a:lnTo>
                <a:lnTo>
                  <a:pt x="552" y="169"/>
                </a:lnTo>
                <a:lnTo>
                  <a:pt x="527" y="178"/>
                </a:lnTo>
                <a:lnTo>
                  <a:pt x="501" y="190"/>
                </a:lnTo>
                <a:lnTo>
                  <a:pt x="476" y="204"/>
                </a:lnTo>
                <a:lnTo>
                  <a:pt x="454" y="218"/>
                </a:lnTo>
                <a:lnTo>
                  <a:pt x="433" y="232"/>
                </a:lnTo>
                <a:lnTo>
                  <a:pt x="415" y="247"/>
                </a:lnTo>
                <a:lnTo>
                  <a:pt x="400" y="262"/>
                </a:lnTo>
                <a:lnTo>
                  <a:pt x="400" y="262"/>
                </a:lnTo>
                <a:lnTo>
                  <a:pt x="374" y="290"/>
                </a:lnTo>
                <a:lnTo>
                  <a:pt x="359" y="308"/>
                </a:lnTo>
                <a:lnTo>
                  <a:pt x="344" y="324"/>
                </a:lnTo>
                <a:lnTo>
                  <a:pt x="330" y="343"/>
                </a:lnTo>
                <a:lnTo>
                  <a:pt x="319" y="363"/>
                </a:lnTo>
                <a:lnTo>
                  <a:pt x="310" y="383"/>
                </a:lnTo>
                <a:lnTo>
                  <a:pt x="307" y="395"/>
                </a:lnTo>
                <a:lnTo>
                  <a:pt x="304" y="406"/>
                </a:lnTo>
                <a:lnTo>
                  <a:pt x="304" y="406"/>
                </a:lnTo>
                <a:lnTo>
                  <a:pt x="295" y="461"/>
                </a:lnTo>
                <a:lnTo>
                  <a:pt x="278" y="528"/>
                </a:lnTo>
                <a:lnTo>
                  <a:pt x="269" y="562"/>
                </a:lnTo>
                <a:lnTo>
                  <a:pt x="259" y="594"/>
                </a:lnTo>
                <a:lnTo>
                  <a:pt x="249" y="623"/>
                </a:lnTo>
                <a:lnTo>
                  <a:pt x="237" y="646"/>
                </a:lnTo>
                <a:lnTo>
                  <a:pt x="237" y="646"/>
                </a:lnTo>
                <a:lnTo>
                  <a:pt x="223" y="666"/>
                </a:lnTo>
                <a:lnTo>
                  <a:pt x="208" y="682"/>
                </a:lnTo>
                <a:lnTo>
                  <a:pt x="192" y="696"/>
                </a:lnTo>
                <a:lnTo>
                  <a:pt x="174" y="706"/>
                </a:lnTo>
                <a:lnTo>
                  <a:pt x="156" y="713"/>
                </a:lnTo>
                <a:lnTo>
                  <a:pt x="137" y="718"/>
                </a:lnTo>
                <a:lnTo>
                  <a:pt x="116" y="718"/>
                </a:lnTo>
                <a:lnTo>
                  <a:pt x="95" y="715"/>
                </a:lnTo>
                <a:lnTo>
                  <a:pt x="95" y="715"/>
                </a:lnTo>
                <a:lnTo>
                  <a:pt x="78" y="710"/>
                </a:lnTo>
                <a:lnTo>
                  <a:pt x="64" y="704"/>
                </a:lnTo>
                <a:lnTo>
                  <a:pt x="55" y="697"/>
                </a:lnTo>
                <a:lnTo>
                  <a:pt x="49" y="690"/>
                </a:lnTo>
                <a:lnTo>
                  <a:pt x="48" y="682"/>
                </a:lnTo>
                <a:lnTo>
                  <a:pt x="49" y="676"/>
                </a:lnTo>
                <a:lnTo>
                  <a:pt x="54" y="670"/>
                </a:lnTo>
                <a:lnTo>
                  <a:pt x="60" y="666"/>
                </a:lnTo>
                <a:lnTo>
                  <a:pt x="60" y="666"/>
                </a:lnTo>
                <a:lnTo>
                  <a:pt x="66" y="661"/>
                </a:lnTo>
                <a:lnTo>
                  <a:pt x="72" y="655"/>
                </a:lnTo>
                <a:lnTo>
                  <a:pt x="75" y="649"/>
                </a:lnTo>
                <a:lnTo>
                  <a:pt x="75" y="644"/>
                </a:lnTo>
                <a:lnTo>
                  <a:pt x="75" y="638"/>
                </a:lnTo>
                <a:lnTo>
                  <a:pt x="70" y="632"/>
                </a:lnTo>
                <a:lnTo>
                  <a:pt x="66" y="627"/>
                </a:lnTo>
                <a:lnTo>
                  <a:pt x="58" y="624"/>
                </a:lnTo>
                <a:lnTo>
                  <a:pt x="58" y="624"/>
                </a:lnTo>
                <a:lnTo>
                  <a:pt x="54" y="624"/>
                </a:lnTo>
                <a:lnTo>
                  <a:pt x="48" y="624"/>
                </a:lnTo>
                <a:lnTo>
                  <a:pt x="39" y="629"/>
                </a:lnTo>
                <a:lnTo>
                  <a:pt x="29" y="636"/>
                </a:lnTo>
                <a:lnTo>
                  <a:pt x="18" y="645"/>
                </a:lnTo>
                <a:lnTo>
                  <a:pt x="9" y="657"/>
                </a:lnTo>
                <a:lnTo>
                  <a:pt x="3" y="672"/>
                </a:lnTo>
                <a:lnTo>
                  <a:pt x="2" y="679"/>
                </a:lnTo>
                <a:lnTo>
                  <a:pt x="0" y="687"/>
                </a:lnTo>
                <a:lnTo>
                  <a:pt x="0" y="696"/>
                </a:lnTo>
                <a:lnTo>
                  <a:pt x="2" y="703"/>
                </a:lnTo>
                <a:lnTo>
                  <a:pt x="2" y="703"/>
                </a:lnTo>
                <a:lnTo>
                  <a:pt x="3" y="712"/>
                </a:lnTo>
                <a:lnTo>
                  <a:pt x="6" y="718"/>
                </a:lnTo>
                <a:lnTo>
                  <a:pt x="9" y="725"/>
                </a:lnTo>
                <a:lnTo>
                  <a:pt x="15" y="731"/>
                </a:lnTo>
                <a:lnTo>
                  <a:pt x="20" y="736"/>
                </a:lnTo>
                <a:lnTo>
                  <a:pt x="27" y="742"/>
                </a:lnTo>
                <a:lnTo>
                  <a:pt x="42" y="749"/>
                </a:lnTo>
                <a:lnTo>
                  <a:pt x="60" y="753"/>
                </a:lnTo>
                <a:lnTo>
                  <a:pt x="79" y="756"/>
                </a:lnTo>
                <a:lnTo>
                  <a:pt x="101" y="756"/>
                </a:lnTo>
                <a:lnTo>
                  <a:pt x="125" y="753"/>
                </a:lnTo>
                <a:lnTo>
                  <a:pt x="125" y="753"/>
                </a:lnTo>
                <a:lnTo>
                  <a:pt x="149" y="751"/>
                </a:lnTo>
                <a:lnTo>
                  <a:pt x="171" y="746"/>
                </a:lnTo>
                <a:lnTo>
                  <a:pt x="194" y="740"/>
                </a:lnTo>
                <a:lnTo>
                  <a:pt x="213" y="733"/>
                </a:lnTo>
                <a:lnTo>
                  <a:pt x="232" y="725"/>
                </a:lnTo>
                <a:lnTo>
                  <a:pt x="250" y="715"/>
                </a:lnTo>
                <a:lnTo>
                  <a:pt x="268" y="703"/>
                </a:lnTo>
                <a:lnTo>
                  <a:pt x="284" y="690"/>
                </a:lnTo>
                <a:lnTo>
                  <a:pt x="284" y="690"/>
                </a:lnTo>
                <a:lnTo>
                  <a:pt x="293" y="681"/>
                </a:lnTo>
                <a:lnTo>
                  <a:pt x="301" y="669"/>
                </a:lnTo>
                <a:lnTo>
                  <a:pt x="308" y="655"/>
                </a:lnTo>
                <a:lnTo>
                  <a:pt x="316" y="641"/>
                </a:lnTo>
                <a:lnTo>
                  <a:pt x="329" y="606"/>
                </a:lnTo>
                <a:lnTo>
                  <a:pt x="341" y="571"/>
                </a:lnTo>
                <a:lnTo>
                  <a:pt x="351" y="535"/>
                </a:lnTo>
                <a:lnTo>
                  <a:pt x="359" y="502"/>
                </a:lnTo>
                <a:lnTo>
                  <a:pt x="363" y="476"/>
                </a:lnTo>
                <a:lnTo>
                  <a:pt x="365" y="459"/>
                </a:lnTo>
                <a:lnTo>
                  <a:pt x="365" y="459"/>
                </a:lnTo>
                <a:lnTo>
                  <a:pt x="366" y="449"/>
                </a:lnTo>
                <a:lnTo>
                  <a:pt x="371" y="437"/>
                </a:lnTo>
                <a:lnTo>
                  <a:pt x="375" y="424"/>
                </a:lnTo>
                <a:lnTo>
                  <a:pt x="381" y="412"/>
                </a:lnTo>
                <a:lnTo>
                  <a:pt x="391" y="391"/>
                </a:lnTo>
                <a:lnTo>
                  <a:pt x="396" y="382"/>
                </a:lnTo>
                <a:lnTo>
                  <a:pt x="396" y="382"/>
                </a:lnTo>
                <a:lnTo>
                  <a:pt x="417" y="438"/>
                </a:lnTo>
                <a:lnTo>
                  <a:pt x="446" y="526"/>
                </a:lnTo>
                <a:lnTo>
                  <a:pt x="446" y="526"/>
                </a:lnTo>
                <a:lnTo>
                  <a:pt x="457" y="556"/>
                </a:lnTo>
                <a:lnTo>
                  <a:pt x="466" y="587"/>
                </a:lnTo>
                <a:lnTo>
                  <a:pt x="469" y="603"/>
                </a:lnTo>
                <a:lnTo>
                  <a:pt x="472" y="621"/>
                </a:lnTo>
                <a:lnTo>
                  <a:pt x="472" y="642"/>
                </a:lnTo>
                <a:lnTo>
                  <a:pt x="472" y="664"/>
                </a:lnTo>
                <a:lnTo>
                  <a:pt x="472" y="664"/>
                </a:lnTo>
                <a:lnTo>
                  <a:pt x="469" y="709"/>
                </a:lnTo>
                <a:lnTo>
                  <a:pt x="466" y="748"/>
                </a:lnTo>
                <a:lnTo>
                  <a:pt x="464" y="765"/>
                </a:lnTo>
                <a:lnTo>
                  <a:pt x="460" y="782"/>
                </a:lnTo>
                <a:lnTo>
                  <a:pt x="455" y="798"/>
                </a:lnTo>
                <a:lnTo>
                  <a:pt x="451" y="814"/>
                </a:lnTo>
                <a:lnTo>
                  <a:pt x="451" y="814"/>
                </a:lnTo>
                <a:lnTo>
                  <a:pt x="437" y="844"/>
                </a:lnTo>
                <a:lnTo>
                  <a:pt x="427" y="868"/>
                </a:lnTo>
                <a:lnTo>
                  <a:pt x="423" y="880"/>
                </a:lnTo>
                <a:lnTo>
                  <a:pt x="420" y="890"/>
                </a:lnTo>
                <a:lnTo>
                  <a:pt x="417" y="904"/>
                </a:lnTo>
                <a:lnTo>
                  <a:pt x="417" y="917"/>
                </a:lnTo>
                <a:lnTo>
                  <a:pt x="417" y="917"/>
                </a:lnTo>
                <a:lnTo>
                  <a:pt x="417" y="924"/>
                </a:lnTo>
                <a:lnTo>
                  <a:pt x="420" y="932"/>
                </a:lnTo>
                <a:lnTo>
                  <a:pt x="426" y="950"/>
                </a:lnTo>
                <a:lnTo>
                  <a:pt x="435" y="968"/>
                </a:lnTo>
                <a:lnTo>
                  <a:pt x="445" y="987"/>
                </a:lnTo>
                <a:lnTo>
                  <a:pt x="469" y="1024"/>
                </a:lnTo>
                <a:lnTo>
                  <a:pt x="478" y="1042"/>
                </a:lnTo>
                <a:lnTo>
                  <a:pt x="484" y="1060"/>
                </a:lnTo>
                <a:lnTo>
                  <a:pt x="484" y="1060"/>
                </a:lnTo>
                <a:lnTo>
                  <a:pt x="488" y="1075"/>
                </a:lnTo>
                <a:lnTo>
                  <a:pt x="490" y="1088"/>
                </a:lnTo>
                <a:lnTo>
                  <a:pt x="492" y="1112"/>
                </a:lnTo>
                <a:lnTo>
                  <a:pt x="494" y="1121"/>
                </a:lnTo>
                <a:lnTo>
                  <a:pt x="497" y="1130"/>
                </a:lnTo>
                <a:lnTo>
                  <a:pt x="503" y="1138"/>
                </a:lnTo>
                <a:lnTo>
                  <a:pt x="512" y="1146"/>
                </a:lnTo>
                <a:lnTo>
                  <a:pt x="512" y="1146"/>
                </a:lnTo>
                <a:lnTo>
                  <a:pt x="516" y="1149"/>
                </a:lnTo>
                <a:lnTo>
                  <a:pt x="524" y="1150"/>
                </a:lnTo>
                <a:lnTo>
                  <a:pt x="540" y="1153"/>
                </a:lnTo>
                <a:lnTo>
                  <a:pt x="559" y="1153"/>
                </a:lnTo>
                <a:lnTo>
                  <a:pt x="577" y="1150"/>
                </a:lnTo>
                <a:lnTo>
                  <a:pt x="613" y="1144"/>
                </a:lnTo>
                <a:lnTo>
                  <a:pt x="632" y="1141"/>
                </a:lnTo>
                <a:lnTo>
                  <a:pt x="632" y="1141"/>
                </a:lnTo>
                <a:lnTo>
                  <a:pt x="641" y="1143"/>
                </a:lnTo>
                <a:lnTo>
                  <a:pt x="650" y="1144"/>
                </a:lnTo>
                <a:lnTo>
                  <a:pt x="658" y="1144"/>
                </a:lnTo>
                <a:lnTo>
                  <a:pt x="661" y="1143"/>
                </a:lnTo>
                <a:lnTo>
                  <a:pt x="664" y="1140"/>
                </a:lnTo>
                <a:lnTo>
                  <a:pt x="664" y="1140"/>
                </a:lnTo>
                <a:lnTo>
                  <a:pt x="668" y="1131"/>
                </a:lnTo>
                <a:lnTo>
                  <a:pt x="669" y="1122"/>
                </a:lnTo>
                <a:lnTo>
                  <a:pt x="672" y="1110"/>
                </a:lnTo>
                <a:lnTo>
                  <a:pt x="672" y="1110"/>
                </a:lnTo>
                <a:lnTo>
                  <a:pt x="678" y="1107"/>
                </a:lnTo>
                <a:lnTo>
                  <a:pt x="684" y="1103"/>
                </a:lnTo>
                <a:lnTo>
                  <a:pt x="689" y="1098"/>
                </a:lnTo>
                <a:lnTo>
                  <a:pt x="693" y="1092"/>
                </a:lnTo>
                <a:lnTo>
                  <a:pt x="695" y="1083"/>
                </a:lnTo>
                <a:lnTo>
                  <a:pt x="695" y="1079"/>
                </a:lnTo>
                <a:lnTo>
                  <a:pt x="693" y="1075"/>
                </a:lnTo>
                <a:lnTo>
                  <a:pt x="692" y="1070"/>
                </a:lnTo>
                <a:lnTo>
                  <a:pt x="687" y="1064"/>
                </a:lnTo>
                <a:lnTo>
                  <a:pt x="687" y="1064"/>
                </a:lnTo>
                <a:lnTo>
                  <a:pt x="683" y="1060"/>
                </a:lnTo>
                <a:lnTo>
                  <a:pt x="677" y="1055"/>
                </a:lnTo>
                <a:lnTo>
                  <a:pt x="671" y="1054"/>
                </a:lnTo>
                <a:lnTo>
                  <a:pt x="665" y="1052"/>
                </a:lnTo>
                <a:lnTo>
                  <a:pt x="650" y="1051"/>
                </a:lnTo>
                <a:lnTo>
                  <a:pt x="637" y="1052"/>
                </a:lnTo>
                <a:lnTo>
                  <a:pt x="610" y="1057"/>
                </a:lnTo>
                <a:lnTo>
                  <a:pt x="600" y="1057"/>
                </a:lnTo>
                <a:lnTo>
                  <a:pt x="597" y="1057"/>
                </a:lnTo>
                <a:lnTo>
                  <a:pt x="594" y="1055"/>
                </a:lnTo>
                <a:lnTo>
                  <a:pt x="594" y="1055"/>
                </a:lnTo>
                <a:lnTo>
                  <a:pt x="588" y="1049"/>
                </a:lnTo>
                <a:lnTo>
                  <a:pt x="582" y="1040"/>
                </a:lnTo>
                <a:lnTo>
                  <a:pt x="574" y="1028"/>
                </a:lnTo>
                <a:lnTo>
                  <a:pt x="567" y="1015"/>
                </a:lnTo>
                <a:lnTo>
                  <a:pt x="559" y="1002"/>
                </a:lnTo>
                <a:lnTo>
                  <a:pt x="555" y="987"/>
                </a:lnTo>
                <a:lnTo>
                  <a:pt x="550" y="972"/>
                </a:lnTo>
                <a:lnTo>
                  <a:pt x="549" y="957"/>
                </a:lnTo>
                <a:lnTo>
                  <a:pt x="549" y="957"/>
                </a:lnTo>
                <a:lnTo>
                  <a:pt x="549" y="950"/>
                </a:lnTo>
                <a:lnTo>
                  <a:pt x="552" y="942"/>
                </a:lnTo>
                <a:lnTo>
                  <a:pt x="558" y="923"/>
                </a:lnTo>
                <a:lnTo>
                  <a:pt x="567" y="902"/>
                </a:lnTo>
                <a:lnTo>
                  <a:pt x="576" y="881"/>
                </a:lnTo>
                <a:lnTo>
                  <a:pt x="597" y="846"/>
                </a:lnTo>
                <a:lnTo>
                  <a:pt x="607" y="828"/>
                </a:lnTo>
                <a:lnTo>
                  <a:pt x="607" y="828"/>
                </a:lnTo>
                <a:lnTo>
                  <a:pt x="625" y="806"/>
                </a:lnTo>
                <a:lnTo>
                  <a:pt x="659" y="764"/>
                </a:lnTo>
                <a:lnTo>
                  <a:pt x="699" y="716"/>
                </a:lnTo>
                <a:lnTo>
                  <a:pt x="717" y="693"/>
                </a:lnTo>
                <a:lnTo>
                  <a:pt x="730" y="675"/>
                </a:lnTo>
                <a:lnTo>
                  <a:pt x="730" y="675"/>
                </a:lnTo>
                <a:lnTo>
                  <a:pt x="754" y="639"/>
                </a:lnTo>
                <a:lnTo>
                  <a:pt x="780" y="606"/>
                </a:lnTo>
                <a:lnTo>
                  <a:pt x="806" y="571"/>
                </a:lnTo>
                <a:lnTo>
                  <a:pt x="806" y="603"/>
                </a:lnTo>
                <a:lnTo>
                  <a:pt x="818" y="596"/>
                </a:lnTo>
                <a:lnTo>
                  <a:pt x="818" y="596"/>
                </a:lnTo>
                <a:lnTo>
                  <a:pt x="826" y="609"/>
                </a:lnTo>
                <a:lnTo>
                  <a:pt x="830" y="618"/>
                </a:lnTo>
                <a:lnTo>
                  <a:pt x="833" y="620"/>
                </a:lnTo>
                <a:lnTo>
                  <a:pt x="835" y="621"/>
                </a:lnTo>
                <a:lnTo>
                  <a:pt x="835" y="621"/>
                </a:lnTo>
                <a:lnTo>
                  <a:pt x="840" y="618"/>
                </a:lnTo>
                <a:lnTo>
                  <a:pt x="843" y="617"/>
                </a:lnTo>
                <a:lnTo>
                  <a:pt x="845" y="618"/>
                </a:lnTo>
                <a:lnTo>
                  <a:pt x="845" y="618"/>
                </a:lnTo>
                <a:lnTo>
                  <a:pt x="849" y="633"/>
                </a:lnTo>
                <a:lnTo>
                  <a:pt x="854" y="639"/>
                </a:lnTo>
                <a:lnTo>
                  <a:pt x="855" y="641"/>
                </a:lnTo>
                <a:lnTo>
                  <a:pt x="857" y="641"/>
                </a:lnTo>
                <a:lnTo>
                  <a:pt x="857" y="641"/>
                </a:lnTo>
                <a:lnTo>
                  <a:pt x="867" y="632"/>
                </a:lnTo>
                <a:lnTo>
                  <a:pt x="867" y="632"/>
                </a:lnTo>
                <a:lnTo>
                  <a:pt x="869" y="636"/>
                </a:lnTo>
                <a:lnTo>
                  <a:pt x="873" y="646"/>
                </a:lnTo>
                <a:lnTo>
                  <a:pt x="876" y="651"/>
                </a:lnTo>
                <a:lnTo>
                  <a:pt x="879" y="655"/>
                </a:lnTo>
                <a:lnTo>
                  <a:pt x="884" y="657"/>
                </a:lnTo>
                <a:lnTo>
                  <a:pt x="888" y="657"/>
                </a:lnTo>
                <a:lnTo>
                  <a:pt x="888" y="657"/>
                </a:lnTo>
                <a:lnTo>
                  <a:pt x="910" y="648"/>
                </a:lnTo>
                <a:lnTo>
                  <a:pt x="915" y="663"/>
                </a:lnTo>
                <a:lnTo>
                  <a:pt x="943" y="660"/>
                </a:lnTo>
                <a:lnTo>
                  <a:pt x="943" y="660"/>
                </a:lnTo>
                <a:lnTo>
                  <a:pt x="946" y="666"/>
                </a:lnTo>
                <a:lnTo>
                  <a:pt x="949" y="670"/>
                </a:lnTo>
                <a:lnTo>
                  <a:pt x="952" y="670"/>
                </a:lnTo>
                <a:lnTo>
                  <a:pt x="954" y="670"/>
                </a:lnTo>
                <a:lnTo>
                  <a:pt x="954" y="670"/>
                </a:lnTo>
                <a:lnTo>
                  <a:pt x="956" y="670"/>
                </a:lnTo>
                <a:lnTo>
                  <a:pt x="959" y="672"/>
                </a:lnTo>
                <a:lnTo>
                  <a:pt x="964" y="676"/>
                </a:lnTo>
                <a:lnTo>
                  <a:pt x="970" y="682"/>
                </a:lnTo>
                <a:lnTo>
                  <a:pt x="1003" y="663"/>
                </a:lnTo>
                <a:lnTo>
                  <a:pt x="1003" y="663"/>
                </a:lnTo>
                <a:lnTo>
                  <a:pt x="1006" y="673"/>
                </a:lnTo>
                <a:lnTo>
                  <a:pt x="1010" y="681"/>
                </a:lnTo>
                <a:lnTo>
                  <a:pt x="1012" y="682"/>
                </a:lnTo>
                <a:lnTo>
                  <a:pt x="1014" y="682"/>
                </a:lnTo>
                <a:lnTo>
                  <a:pt x="1014" y="682"/>
                </a:lnTo>
                <a:lnTo>
                  <a:pt x="1017" y="678"/>
                </a:lnTo>
                <a:lnTo>
                  <a:pt x="1022" y="672"/>
                </a:lnTo>
                <a:lnTo>
                  <a:pt x="1025" y="669"/>
                </a:lnTo>
                <a:lnTo>
                  <a:pt x="1026" y="669"/>
                </a:lnTo>
                <a:lnTo>
                  <a:pt x="1029" y="669"/>
                </a:lnTo>
                <a:lnTo>
                  <a:pt x="1031" y="673"/>
                </a:lnTo>
                <a:lnTo>
                  <a:pt x="1031" y="673"/>
                </a:lnTo>
                <a:lnTo>
                  <a:pt x="1035" y="681"/>
                </a:lnTo>
                <a:lnTo>
                  <a:pt x="1038" y="685"/>
                </a:lnTo>
                <a:lnTo>
                  <a:pt x="1041" y="690"/>
                </a:lnTo>
                <a:lnTo>
                  <a:pt x="1041" y="690"/>
                </a:lnTo>
                <a:lnTo>
                  <a:pt x="1058" y="681"/>
                </a:lnTo>
                <a:lnTo>
                  <a:pt x="1070" y="675"/>
                </a:lnTo>
                <a:lnTo>
                  <a:pt x="1074" y="675"/>
                </a:lnTo>
                <a:lnTo>
                  <a:pt x="1075" y="675"/>
                </a:lnTo>
                <a:lnTo>
                  <a:pt x="1075" y="675"/>
                </a:lnTo>
                <a:lnTo>
                  <a:pt x="1080" y="679"/>
                </a:lnTo>
                <a:lnTo>
                  <a:pt x="1089" y="688"/>
                </a:lnTo>
                <a:lnTo>
                  <a:pt x="1101" y="698"/>
                </a:lnTo>
                <a:lnTo>
                  <a:pt x="1111" y="690"/>
                </a:lnTo>
                <a:lnTo>
                  <a:pt x="1136" y="701"/>
                </a:lnTo>
                <a:lnTo>
                  <a:pt x="1136" y="701"/>
                </a:lnTo>
                <a:lnTo>
                  <a:pt x="1148" y="698"/>
                </a:lnTo>
                <a:lnTo>
                  <a:pt x="1148" y="698"/>
                </a:lnTo>
                <a:lnTo>
                  <a:pt x="1156" y="700"/>
                </a:lnTo>
                <a:lnTo>
                  <a:pt x="1160" y="700"/>
                </a:lnTo>
                <a:lnTo>
                  <a:pt x="1165" y="698"/>
                </a:lnTo>
                <a:lnTo>
                  <a:pt x="1165" y="698"/>
                </a:lnTo>
                <a:lnTo>
                  <a:pt x="1169" y="696"/>
                </a:lnTo>
                <a:lnTo>
                  <a:pt x="1177" y="693"/>
                </a:lnTo>
                <a:lnTo>
                  <a:pt x="1187" y="690"/>
                </a:lnTo>
                <a:lnTo>
                  <a:pt x="1187" y="690"/>
                </a:lnTo>
                <a:lnTo>
                  <a:pt x="1193" y="700"/>
                </a:lnTo>
                <a:lnTo>
                  <a:pt x="1197" y="706"/>
                </a:lnTo>
                <a:lnTo>
                  <a:pt x="1199" y="707"/>
                </a:lnTo>
                <a:lnTo>
                  <a:pt x="1200" y="709"/>
                </a:lnTo>
                <a:lnTo>
                  <a:pt x="1200" y="709"/>
                </a:lnTo>
                <a:lnTo>
                  <a:pt x="1224" y="701"/>
                </a:lnTo>
                <a:lnTo>
                  <a:pt x="1233" y="709"/>
                </a:lnTo>
                <a:lnTo>
                  <a:pt x="1241" y="706"/>
                </a:lnTo>
                <a:lnTo>
                  <a:pt x="1248" y="709"/>
                </a:lnTo>
                <a:lnTo>
                  <a:pt x="1248" y="709"/>
                </a:lnTo>
                <a:lnTo>
                  <a:pt x="1248" y="706"/>
                </a:lnTo>
                <a:lnTo>
                  <a:pt x="1248" y="701"/>
                </a:lnTo>
                <a:lnTo>
                  <a:pt x="1248" y="698"/>
                </a:lnTo>
                <a:lnTo>
                  <a:pt x="1249" y="697"/>
                </a:lnTo>
                <a:lnTo>
                  <a:pt x="1251" y="696"/>
                </a:lnTo>
                <a:lnTo>
                  <a:pt x="1254" y="697"/>
                </a:lnTo>
                <a:lnTo>
                  <a:pt x="1254" y="697"/>
                </a:lnTo>
                <a:lnTo>
                  <a:pt x="1261" y="698"/>
                </a:lnTo>
                <a:lnTo>
                  <a:pt x="1269" y="698"/>
                </a:lnTo>
                <a:lnTo>
                  <a:pt x="1275" y="696"/>
                </a:lnTo>
                <a:lnTo>
                  <a:pt x="1275" y="696"/>
                </a:lnTo>
                <a:lnTo>
                  <a:pt x="1321" y="777"/>
                </a:lnTo>
                <a:lnTo>
                  <a:pt x="1357" y="840"/>
                </a:lnTo>
                <a:lnTo>
                  <a:pt x="1371" y="866"/>
                </a:lnTo>
                <a:lnTo>
                  <a:pt x="1380" y="886"/>
                </a:lnTo>
                <a:lnTo>
                  <a:pt x="1380" y="886"/>
                </a:lnTo>
                <a:lnTo>
                  <a:pt x="1388" y="904"/>
                </a:lnTo>
                <a:lnTo>
                  <a:pt x="1395" y="927"/>
                </a:lnTo>
                <a:lnTo>
                  <a:pt x="1412" y="982"/>
                </a:lnTo>
                <a:lnTo>
                  <a:pt x="1426" y="1033"/>
                </a:lnTo>
                <a:lnTo>
                  <a:pt x="1432" y="1060"/>
                </a:lnTo>
                <a:lnTo>
                  <a:pt x="1432" y="1060"/>
                </a:lnTo>
                <a:lnTo>
                  <a:pt x="1432" y="1069"/>
                </a:lnTo>
                <a:lnTo>
                  <a:pt x="1434" y="1081"/>
                </a:lnTo>
                <a:lnTo>
                  <a:pt x="1437" y="1092"/>
                </a:lnTo>
                <a:lnTo>
                  <a:pt x="1441" y="1104"/>
                </a:lnTo>
                <a:lnTo>
                  <a:pt x="1441" y="1104"/>
                </a:lnTo>
                <a:lnTo>
                  <a:pt x="1447" y="1113"/>
                </a:lnTo>
                <a:lnTo>
                  <a:pt x="1450" y="1118"/>
                </a:lnTo>
                <a:lnTo>
                  <a:pt x="1456" y="1121"/>
                </a:lnTo>
                <a:lnTo>
                  <a:pt x="1471" y="1125"/>
                </a:lnTo>
                <a:lnTo>
                  <a:pt x="1496" y="1133"/>
                </a:lnTo>
                <a:lnTo>
                  <a:pt x="1496" y="1133"/>
                </a:lnTo>
                <a:lnTo>
                  <a:pt x="1511" y="1135"/>
                </a:lnTo>
                <a:lnTo>
                  <a:pt x="1523" y="1137"/>
                </a:lnTo>
                <a:lnTo>
                  <a:pt x="1541" y="1137"/>
                </a:lnTo>
                <a:lnTo>
                  <a:pt x="1551" y="1135"/>
                </a:lnTo>
                <a:lnTo>
                  <a:pt x="1554" y="1135"/>
                </a:lnTo>
                <a:lnTo>
                  <a:pt x="1554" y="1135"/>
                </a:lnTo>
                <a:lnTo>
                  <a:pt x="1562" y="1134"/>
                </a:lnTo>
                <a:lnTo>
                  <a:pt x="1572" y="1131"/>
                </a:lnTo>
                <a:lnTo>
                  <a:pt x="1572" y="1131"/>
                </a:lnTo>
                <a:lnTo>
                  <a:pt x="1581" y="1130"/>
                </a:lnTo>
                <a:lnTo>
                  <a:pt x="1589" y="1128"/>
                </a:lnTo>
                <a:lnTo>
                  <a:pt x="1596" y="1124"/>
                </a:lnTo>
                <a:lnTo>
                  <a:pt x="1603" y="1119"/>
                </a:lnTo>
                <a:lnTo>
                  <a:pt x="1611" y="1112"/>
                </a:lnTo>
                <a:lnTo>
                  <a:pt x="1617" y="1103"/>
                </a:lnTo>
                <a:lnTo>
                  <a:pt x="1618" y="1097"/>
                </a:lnTo>
                <a:lnTo>
                  <a:pt x="1618" y="1091"/>
                </a:lnTo>
                <a:lnTo>
                  <a:pt x="1618" y="1091"/>
                </a:lnTo>
                <a:lnTo>
                  <a:pt x="1618" y="1085"/>
                </a:lnTo>
                <a:lnTo>
                  <a:pt x="1617" y="1079"/>
                </a:lnTo>
                <a:lnTo>
                  <a:pt x="1615" y="1073"/>
                </a:lnTo>
                <a:lnTo>
                  <a:pt x="1612" y="1069"/>
                </a:lnTo>
                <a:lnTo>
                  <a:pt x="1603" y="1061"/>
                </a:lnTo>
                <a:lnTo>
                  <a:pt x="1593" y="1055"/>
                </a:lnTo>
                <a:lnTo>
                  <a:pt x="1581" y="1051"/>
                </a:lnTo>
                <a:lnTo>
                  <a:pt x="1569" y="1048"/>
                </a:lnTo>
                <a:lnTo>
                  <a:pt x="1553" y="1045"/>
                </a:lnTo>
                <a:lnTo>
                  <a:pt x="1553" y="1045"/>
                </a:lnTo>
                <a:lnTo>
                  <a:pt x="1550" y="1043"/>
                </a:lnTo>
                <a:lnTo>
                  <a:pt x="1547" y="1040"/>
                </a:lnTo>
                <a:lnTo>
                  <a:pt x="1541" y="1033"/>
                </a:lnTo>
                <a:lnTo>
                  <a:pt x="1535" y="1021"/>
                </a:lnTo>
                <a:lnTo>
                  <a:pt x="1531" y="1008"/>
                </a:lnTo>
                <a:lnTo>
                  <a:pt x="1522" y="981"/>
                </a:lnTo>
                <a:lnTo>
                  <a:pt x="1519" y="968"/>
                </a:lnTo>
                <a:lnTo>
                  <a:pt x="1519" y="968"/>
                </a:lnTo>
                <a:lnTo>
                  <a:pt x="1535" y="883"/>
                </a:lnTo>
                <a:lnTo>
                  <a:pt x="1548" y="814"/>
                </a:lnTo>
                <a:lnTo>
                  <a:pt x="1553" y="786"/>
                </a:lnTo>
                <a:lnTo>
                  <a:pt x="1556" y="764"/>
                </a:lnTo>
                <a:lnTo>
                  <a:pt x="1556" y="764"/>
                </a:lnTo>
                <a:lnTo>
                  <a:pt x="1562" y="701"/>
                </a:lnTo>
                <a:lnTo>
                  <a:pt x="1565" y="673"/>
                </a:lnTo>
                <a:lnTo>
                  <a:pt x="1565" y="673"/>
                </a:lnTo>
                <a:lnTo>
                  <a:pt x="1571" y="660"/>
                </a:lnTo>
                <a:lnTo>
                  <a:pt x="1584" y="626"/>
                </a:lnTo>
                <a:lnTo>
                  <a:pt x="1600" y="583"/>
                </a:lnTo>
                <a:lnTo>
                  <a:pt x="1606" y="560"/>
                </a:lnTo>
                <a:lnTo>
                  <a:pt x="1611" y="539"/>
                </a:lnTo>
                <a:lnTo>
                  <a:pt x="1611" y="539"/>
                </a:lnTo>
                <a:lnTo>
                  <a:pt x="1617" y="505"/>
                </a:lnTo>
                <a:lnTo>
                  <a:pt x="1621" y="480"/>
                </a:lnTo>
                <a:lnTo>
                  <a:pt x="1623" y="459"/>
                </a:lnTo>
                <a:lnTo>
                  <a:pt x="1623" y="459"/>
                </a:lnTo>
                <a:lnTo>
                  <a:pt x="1635" y="434"/>
                </a:lnTo>
                <a:lnTo>
                  <a:pt x="1644" y="416"/>
                </a:lnTo>
                <a:lnTo>
                  <a:pt x="1649" y="407"/>
                </a:lnTo>
                <a:lnTo>
                  <a:pt x="1649" y="407"/>
                </a:lnTo>
                <a:lnTo>
                  <a:pt x="1652" y="403"/>
                </a:lnTo>
                <a:lnTo>
                  <a:pt x="1654" y="397"/>
                </a:lnTo>
                <a:lnTo>
                  <a:pt x="1657" y="391"/>
                </a:lnTo>
                <a:lnTo>
                  <a:pt x="1657" y="389"/>
                </a:lnTo>
                <a:lnTo>
                  <a:pt x="1657" y="389"/>
                </a:lnTo>
                <a:lnTo>
                  <a:pt x="1667" y="407"/>
                </a:lnTo>
                <a:lnTo>
                  <a:pt x="1676" y="424"/>
                </a:lnTo>
                <a:lnTo>
                  <a:pt x="1690" y="426"/>
                </a:lnTo>
                <a:lnTo>
                  <a:pt x="1699" y="435"/>
                </a:lnTo>
                <a:lnTo>
                  <a:pt x="1709" y="435"/>
                </a:lnTo>
                <a:lnTo>
                  <a:pt x="1727" y="449"/>
                </a:lnTo>
                <a:lnTo>
                  <a:pt x="1739" y="441"/>
                </a:lnTo>
                <a:lnTo>
                  <a:pt x="1758" y="443"/>
                </a:lnTo>
                <a:lnTo>
                  <a:pt x="1773" y="443"/>
                </a:lnTo>
                <a:lnTo>
                  <a:pt x="1776" y="432"/>
                </a:lnTo>
                <a:lnTo>
                  <a:pt x="1788" y="428"/>
                </a:lnTo>
                <a:lnTo>
                  <a:pt x="1788" y="428"/>
                </a:lnTo>
                <a:lnTo>
                  <a:pt x="1788" y="426"/>
                </a:lnTo>
                <a:lnTo>
                  <a:pt x="1788" y="416"/>
                </a:lnTo>
                <a:lnTo>
                  <a:pt x="1788" y="416"/>
                </a:lnTo>
                <a:lnTo>
                  <a:pt x="1791" y="407"/>
                </a:lnTo>
                <a:lnTo>
                  <a:pt x="1792" y="401"/>
                </a:lnTo>
                <a:lnTo>
                  <a:pt x="1792" y="401"/>
                </a:lnTo>
                <a:lnTo>
                  <a:pt x="1792" y="386"/>
                </a:lnTo>
                <a:lnTo>
                  <a:pt x="1792" y="386"/>
                </a:lnTo>
                <a:lnTo>
                  <a:pt x="1792" y="379"/>
                </a:lnTo>
                <a:lnTo>
                  <a:pt x="1795" y="364"/>
                </a:lnTo>
                <a:lnTo>
                  <a:pt x="1795" y="364"/>
                </a:lnTo>
                <a:lnTo>
                  <a:pt x="1801" y="333"/>
                </a:lnTo>
                <a:lnTo>
                  <a:pt x="1801" y="333"/>
                </a:lnTo>
                <a:lnTo>
                  <a:pt x="1809" y="339"/>
                </a:lnTo>
                <a:lnTo>
                  <a:pt x="1815" y="342"/>
                </a:lnTo>
                <a:lnTo>
                  <a:pt x="1819" y="343"/>
                </a:lnTo>
                <a:lnTo>
                  <a:pt x="1819" y="343"/>
                </a:lnTo>
                <a:lnTo>
                  <a:pt x="1832" y="343"/>
                </a:lnTo>
                <a:lnTo>
                  <a:pt x="1852" y="382"/>
                </a:lnTo>
                <a:lnTo>
                  <a:pt x="1844" y="339"/>
                </a:lnTo>
                <a:lnTo>
                  <a:pt x="1870" y="371"/>
                </a:lnTo>
                <a:lnTo>
                  <a:pt x="1861" y="339"/>
                </a:lnTo>
                <a:lnTo>
                  <a:pt x="1904" y="379"/>
                </a:lnTo>
                <a:lnTo>
                  <a:pt x="1859" y="312"/>
                </a:lnTo>
                <a:lnTo>
                  <a:pt x="1884" y="285"/>
                </a:lnTo>
                <a:lnTo>
                  <a:pt x="1884" y="285"/>
                </a:lnTo>
                <a:lnTo>
                  <a:pt x="1884" y="273"/>
                </a:lnTo>
                <a:lnTo>
                  <a:pt x="1884" y="273"/>
                </a:lnTo>
                <a:lnTo>
                  <a:pt x="1887" y="264"/>
                </a:lnTo>
                <a:lnTo>
                  <a:pt x="1889" y="257"/>
                </a:lnTo>
                <a:lnTo>
                  <a:pt x="1889" y="257"/>
                </a:lnTo>
                <a:lnTo>
                  <a:pt x="1892" y="251"/>
                </a:lnTo>
                <a:lnTo>
                  <a:pt x="1895" y="242"/>
                </a:lnTo>
                <a:lnTo>
                  <a:pt x="1895" y="242"/>
                </a:lnTo>
                <a:lnTo>
                  <a:pt x="1896" y="233"/>
                </a:lnTo>
                <a:lnTo>
                  <a:pt x="1898" y="227"/>
                </a:lnTo>
                <a:lnTo>
                  <a:pt x="1899" y="223"/>
                </a:lnTo>
                <a:lnTo>
                  <a:pt x="1899" y="223"/>
                </a:lnTo>
                <a:lnTo>
                  <a:pt x="1898" y="201"/>
                </a:lnTo>
                <a:lnTo>
                  <a:pt x="1898" y="201"/>
                </a:lnTo>
                <a:lnTo>
                  <a:pt x="1896" y="187"/>
                </a:lnTo>
                <a:lnTo>
                  <a:pt x="1895" y="178"/>
                </a:lnTo>
                <a:lnTo>
                  <a:pt x="1893" y="174"/>
                </a:lnTo>
                <a:lnTo>
                  <a:pt x="1892" y="172"/>
                </a:lnTo>
                <a:lnTo>
                  <a:pt x="1892" y="172"/>
                </a:lnTo>
                <a:lnTo>
                  <a:pt x="1887" y="169"/>
                </a:lnTo>
                <a:lnTo>
                  <a:pt x="1884" y="165"/>
                </a:lnTo>
                <a:lnTo>
                  <a:pt x="1881" y="160"/>
                </a:lnTo>
                <a:lnTo>
                  <a:pt x="1873" y="131"/>
                </a:lnTo>
                <a:lnTo>
                  <a:pt x="1856" y="98"/>
                </a:lnTo>
                <a:lnTo>
                  <a:pt x="1856" y="98"/>
                </a:lnTo>
                <a:lnTo>
                  <a:pt x="1862" y="85"/>
                </a:lnTo>
                <a:lnTo>
                  <a:pt x="1868" y="71"/>
                </a:lnTo>
                <a:lnTo>
                  <a:pt x="1876" y="56"/>
                </a:lnTo>
                <a:lnTo>
                  <a:pt x="1880" y="40"/>
                </a:lnTo>
                <a:lnTo>
                  <a:pt x="1881" y="24"/>
                </a:lnTo>
                <a:lnTo>
                  <a:pt x="1881" y="18"/>
                </a:lnTo>
                <a:lnTo>
                  <a:pt x="1879" y="12"/>
                </a:lnTo>
                <a:lnTo>
                  <a:pt x="1876" y="6"/>
                </a:lnTo>
                <a:lnTo>
                  <a:pt x="1871" y="3"/>
                </a:lnTo>
                <a:lnTo>
                  <a:pt x="1871" y="3"/>
                </a:lnTo>
                <a:lnTo>
                  <a:pt x="1865" y="0"/>
                </a:lnTo>
                <a:lnTo>
                  <a:pt x="1859" y="0"/>
                </a:lnTo>
                <a:lnTo>
                  <a:pt x="1852" y="0"/>
                </a:lnTo>
                <a:lnTo>
                  <a:pt x="1846" y="3"/>
                </a:lnTo>
                <a:lnTo>
                  <a:pt x="1832" y="9"/>
                </a:lnTo>
                <a:lnTo>
                  <a:pt x="1821" y="18"/>
                </a:lnTo>
                <a:lnTo>
                  <a:pt x="1810" y="27"/>
                </a:lnTo>
                <a:lnTo>
                  <a:pt x="1801" y="36"/>
                </a:lnTo>
                <a:lnTo>
                  <a:pt x="1794" y="44"/>
                </a:lnTo>
                <a:lnTo>
                  <a:pt x="1794" y="44"/>
                </a:lnTo>
                <a:lnTo>
                  <a:pt x="1789" y="42"/>
                </a:lnTo>
                <a:lnTo>
                  <a:pt x="1776" y="37"/>
                </a:lnTo>
                <a:lnTo>
                  <a:pt x="1755" y="31"/>
                </a:lnTo>
                <a:lnTo>
                  <a:pt x="1742" y="30"/>
                </a:lnTo>
                <a:lnTo>
                  <a:pt x="1727" y="28"/>
                </a:lnTo>
                <a:lnTo>
                  <a:pt x="1727" y="28"/>
                </a:lnTo>
                <a:lnTo>
                  <a:pt x="1712" y="27"/>
                </a:lnTo>
                <a:lnTo>
                  <a:pt x="1694" y="28"/>
                </a:lnTo>
                <a:lnTo>
                  <a:pt x="1661" y="31"/>
                </a:lnTo>
                <a:lnTo>
                  <a:pt x="1638" y="34"/>
                </a:lnTo>
                <a:lnTo>
                  <a:pt x="1627" y="37"/>
                </a:lnTo>
                <a:lnTo>
                  <a:pt x="1627" y="37"/>
                </a:lnTo>
                <a:lnTo>
                  <a:pt x="1623" y="31"/>
                </a:lnTo>
                <a:lnTo>
                  <a:pt x="1617" y="25"/>
                </a:lnTo>
                <a:lnTo>
                  <a:pt x="1609" y="18"/>
                </a:lnTo>
                <a:lnTo>
                  <a:pt x="1600" y="12"/>
                </a:lnTo>
                <a:lnTo>
                  <a:pt x="1590" y="9"/>
                </a:lnTo>
                <a:lnTo>
                  <a:pt x="1577" y="7"/>
                </a:lnTo>
                <a:lnTo>
                  <a:pt x="1571" y="7"/>
                </a:lnTo>
                <a:lnTo>
                  <a:pt x="1565" y="9"/>
                </a:lnTo>
                <a:lnTo>
                  <a:pt x="1565" y="9"/>
                </a:lnTo>
                <a:lnTo>
                  <a:pt x="1559" y="12"/>
                </a:lnTo>
                <a:lnTo>
                  <a:pt x="1553" y="15"/>
                </a:lnTo>
                <a:lnTo>
                  <a:pt x="1550" y="19"/>
                </a:lnTo>
                <a:lnTo>
                  <a:pt x="1547" y="22"/>
                </a:lnTo>
                <a:lnTo>
                  <a:pt x="1544" y="33"/>
                </a:lnTo>
                <a:lnTo>
                  <a:pt x="1544" y="42"/>
                </a:lnTo>
                <a:lnTo>
                  <a:pt x="1545" y="50"/>
                </a:lnTo>
                <a:lnTo>
                  <a:pt x="1547" y="59"/>
                </a:lnTo>
                <a:lnTo>
                  <a:pt x="1550" y="67"/>
                </a:lnTo>
                <a:lnTo>
                  <a:pt x="1550" y="67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6" name="Freeform 21">
            <a:extLst>
              <a:ext uri="{FF2B5EF4-FFF2-40B4-BE49-F238E27FC236}">
                <a16:creationId xmlns:a16="http://schemas.microsoft.com/office/drawing/2014/main" id="{AA3DC57A-4469-4F01-A3F0-265077BAA1DD}"/>
              </a:ext>
            </a:extLst>
          </p:cNvPr>
          <p:cNvSpPr>
            <a:spLocks/>
          </p:cNvSpPr>
          <p:nvPr/>
        </p:nvSpPr>
        <p:spPr bwMode="auto">
          <a:xfrm>
            <a:off x="6580141" y="4003690"/>
            <a:ext cx="2719389" cy="2363940"/>
          </a:xfrm>
          <a:custGeom>
            <a:avLst/>
            <a:gdLst>
              <a:gd name="T0" fmla="*/ 381 w 2058"/>
              <a:gd name="T1" fmla="*/ 172 h 1789"/>
              <a:gd name="T2" fmla="*/ 329 w 2058"/>
              <a:gd name="T3" fmla="*/ 214 h 1789"/>
              <a:gd name="T4" fmla="*/ 340 w 2058"/>
              <a:gd name="T5" fmla="*/ 324 h 1789"/>
              <a:gd name="T6" fmla="*/ 315 w 2058"/>
              <a:gd name="T7" fmla="*/ 435 h 1789"/>
              <a:gd name="T8" fmla="*/ 265 w 2058"/>
              <a:gd name="T9" fmla="*/ 582 h 1789"/>
              <a:gd name="T10" fmla="*/ 308 w 2058"/>
              <a:gd name="T11" fmla="*/ 684 h 1789"/>
              <a:gd name="T12" fmla="*/ 394 w 2058"/>
              <a:gd name="T13" fmla="*/ 716 h 1789"/>
              <a:gd name="T14" fmla="*/ 351 w 2058"/>
              <a:gd name="T15" fmla="*/ 753 h 1789"/>
              <a:gd name="T16" fmla="*/ 471 w 2058"/>
              <a:gd name="T17" fmla="*/ 825 h 1789"/>
              <a:gd name="T18" fmla="*/ 479 w 2058"/>
              <a:gd name="T19" fmla="*/ 872 h 1789"/>
              <a:gd name="T20" fmla="*/ 346 w 2058"/>
              <a:gd name="T21" fmla="*/ 1128 h 1789"/>
              <a:gd name="T22" fmla="*/ 156 w 2058"/>
              <a:gd name="T23" fmla="*/ 1520 h 1789"/>
              <a:gd name="T24" fmla="*/ 88 w 2058"/>
              <a:gd name="T25" fmla="*/ 1602 h 1789"/>
              <a:gd name="T26" fmla="*/ 7 w 2058"/>
              <a:gd name="T27" fmla="*/ 1693 h 1789"/>
              <a:gd name="T28" fmla="*/ 16 w 2058"/>
              <a:gd name="T29" fmla="*/ 1773 h 1789"/>
              <a:gd name="T30" fmla="*/ 85 w 2058"/>
              <a:gd name="T31" fmla="*/ 1788 h 1789"/>
              <a:gd name="T32" fmla="*/ 177 w 2058"/>
              <a:gd name="T33" fmla="*/ 1717 h 1789"/>
              <a:gd name="T34" fmla="*/ 265 w 2058"/>
              <a:gd name="T35" fmla="*/ 1592 h 1789"/>
              <a:gd name="T36" fmla="*/ 459 w 2058"/>
              <a:gd name="T37" fmla="*/ 1358 h 1789"/>
              <a:gd name="T38" fmla="*/ 711 w 2058"/>
              <a:gd name="T39" fmla="*/ 1077 h 1789"/>
              <a:gd name="T40" fmla="*/ 882 w 2058"/>
              <a:gd name="T41" fmla="*/ 1068 h 1789"/>
              <a:gd name="T42" fmla="*/ 922 w 2058"/>
              <a:gd name="T43" fmla="*/ 1086 h 1789"/>
              <a:gd name="T44" fmla="*/ 961 w 2058"/>
              <a:gd name="T45" fmla="*/ 1091 h 1789"/>
              <a:gd name="T46" fmla="*/ 1102 w 2058"/>
              <a:gd name="T47" fmla="*/ 1505 h 1789"/>
              <a:gd name="T48" fmla="*/ 1041 w 2058"/>
              <a:gd name="T49" fmla="*/ 1611 h 1789"/>
              <a:gd name="T50" fmla="*/ 1014 w 2058"/>
              <a:gd name="T51" fmla="*/ 1699 h 1789"/>
              <a:gd name="T52" fmla="*/ 1053 w 2058"/>
              <a:gd name="T53" fmla="*/ 1730 h 1789"/>
              <a:gd name="T54" fmla="*/ 1206 w 2058"/>
              <a:gd name="T55" fmla="*/ 1727 h 1789"/>
              <a:gd name="T56" fmla="*/ 1288 w 2058"/>
              <a:gd name="T57" fmla="*/ 1697 h 1789"/>
              <a:gd name="T58" fmla="*/ 1303 w 2058"/>
              <a:gd name="T59" fmla="*/ 1592 h 1789"/>
              <a:gd name="T60" fmla="*/ 1317 w 2058"/>
              <a:gd name="T61" fmla="*/ 1343 h 1789"/>
              <a:gd name="T62" fmla="*/ 1340 w 2058"/>
              <a:gd name="T63" fmla="*/ 1375 h 1789"/>
              <a:gd name="T64" fmla="*/ 1328 w 2058"/>
              <a:gd name="T65" fmla="*/ 1497 h 1789"/>
              <a:gd name="T66" fmla="*/ 1355 w 2058"/>
              <a:gd name="T67" fmla="*/ 1546 h 1789"/>
              <a:gd name="T68" fmla="*/ 1423 w 2058"/>
              <a:gd name="T69" fmla="*/ 1549 h 1789"/>
              <a:gd name="T70" fmla="*/ 1451 w 2058"/>
              <a:gd name="T71" fmla="*/ 1556 h 1789"/>
              <a:gd name="T72" fmla="*/ 1471 w 2058"/>
              <a:gd name="T73" fmla="*/ 1401 h 1789"/>
              <a:gd name="T74" fmla="*/ 1438 w 2058"/>
              <a:gd name="T75" fmla="*/ 1123 h 1789"/>
              <a:gd name="T76" fmla="*/ 1469 w 2058"/>
              <a:gd name="T77" fmla="*/ 951 h 1789"/>
              <a:gd name="T78" fmla="*/ 1487 w 2058"/>
              <a:gd name="T79" fmla="*/ 841 h 1789"/>
              <a:gd name="T80" fmla="*/ 1520 w 2058"/>
              <a:gd name="T81" fmla="*/ 805 h 1789"/>
              <a:gd name="T82" fmla="*/ 1567 w 2058"/>
              <a:gd name="T83" fmla="*/ 795 h 1789"/>
              <a:gd name="T84" fmla="*/ 1677 w 2058"/>
              <a:gd name="T85" fmla="*/ 923 h 1789"/>
              <a:gd name="T86" fmla="*/ 1802 w 2058"/>
              <a:gd name="T87" fmla="*/ 1254 h 1789"/>
              <a:gd name="T88" fmla="*/ 1854 w 2058"/>
              <a:gd name="T89" fmla="*/ 1485 h 1789"/>
              <a:gd name="T90" fmla="*/ 1865 w 2058"/>
              <a:gd name="T91" fmla="*/ 1569 h 1789"/>
              <a:gd name="T92" fmla="*/ 1933 w 2058"/>
              <a:gd name="T93" fmla="*/ 1592 h 1789"/>
              <a:gd name="T94" fmla="*/ 1997 w 2058"/>
              <a:gd name="T95" fmla="*/ 1583 h 1789"/>
              <a:gd name="T96" fmla="*/ 2043 w 2058"/>
              <a:gd name="T97" fmla="*/ 1565 h 1789"/>
              <a:gd name="T98" fmla="*/ 2051 w 2058"/>
              <a:gd name="T99" fmla="*/ 1529 h 1789"/>
              <a:gd name="T100" fmla="*/ 1985 w 2058"/>
              <a:gd name="T101" fmla="*/ 1416 h 1789"/>
              <a:gd name="T102" fmla="*/ 1869 w 2058"/>
              <a:gd name="T103" fmla="*/ 984 h 1789"/>
              <a:gd name="T104" fmla="*/ 1777 w 2058"/>
              <a:gd name="T105" fmla="*/ 490 h 1789"/>
              <a:gd name="T106" fmla="*/ 1732 w 2058"/>
              <a:gd name="T107" fmla="*/ 309 h 1789"/>
              <a:gd name="T108" fmla="*/ 1677 w 2058"/>
              <a:gd name="T109" fmla="*/ 148 h 1789"/>
              <a:gd name="T110" fmla="*/ 1555 w 2058"/>
              <a:gd name="T111" fmla="*/ 10 h 1789"/>
              <a:gd name="T112" fmla="*/ 1413 w 2058"/>
              <a:gd name="T113" fmla="*/ 10 h 1789"/>
              <a:gd name="T114" fmla="*/ 1175 w 2058"/>
              <a:gd name="T115" fmla="*/ 90 h 1789"/>
              <a:gd name="T116" fmla="*/ 1050 w 2058"/>
              <a:gd name="T117" fmla="*/ 98 h 1789"/>
              <a:gd name="T118" fmla="*/ 888 w 2058"/>
              <a:gd name="T119" fmla="*/ 56 h 1789"/>
              <a:gd name="T120" fmla="*/ 748 w 2058"/>
              <a:gd name="T121" fmla="*/ 95 h 1789"/>
              <a:gd name="T122" fmla="*/ 550 w 2058"/>
              <a:gd name="T123" fmla="*/ 131 h 17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2058" h="1789">
                <a:moveTo>
                  <a:pt x="449" y="203"/>
                </a:moveTo>
                <a:lnTo>
                  <a:pt x="449" y="203"/>
                </a:lnTo>
                <a:lnTo>
                  <a:pt x="439" y="196"/>
                </a:lnTo>
                <a:lnTo>
                  <a:pt x="428" y="189"/>
                </a:lnTo>
                <a:lnTo>
                  <a:pt x="413" y="180"/>
                </a:lnTo>
                <a:lnTo>
                  <a:pt x="397" y="175"/>
                </a:lnTo>
                <a:lnTo>
                  <a:pt x="389" y="174"/>
                </a:lnTo>
                <a:lnTo>
                  <a:pt x="381" y="172"/>
                </a:lnTo>
                <a:lnTo>
                  <a:pt x="372" y="174"/>
                </a:lnTo>
                <a:lnTo>
                  <a:pt x="363" y="177"/>
                </a:lnTo>
                <a:lnTo>
                  <a:pt x="354" y="181"/>
                </a:lnTo>
                <a:lnTo>
                  <a:pt x="346" y="187"/>
                </a:lnTo>
                <a:lnTo>
                  <a:pt x="346" y="187"/>
                </a:lnTo>
                <a:lnTo>
                  <a:pt x="339" y="196"/>
                </a:lnTo>
                <a:lnTo>
                  <a:pt x="333" y="205"/>
                </a:lnTo>
                <a:lnTo>
                  <a:pt x="329" y="214"/>
                </a:lnTo>
                <a:lnTo>
                  <a:pt x="326" y="224"/>
                </a:lnTo>
                <a:lnTo>
                  <a:pt x="324" y="233"/>
                </a:lnTo>
                <a:lnTo>
                  <a:pt x="323" y="244"/>
                </a:lnTo>
                <a:lnTo>
                  <a:pt x="323" y="264"/>
                </a:lnTo>
                <a:lnTo>
                  <a:pt x="327" y="284"/>
                </a:lnTo>
                <a:lnTo>
                  <a:pt x="331" y="300"/>
                </a:lnTo>
                <a:lnTo>
                  <a:pt x="336" y="313"/>
                </a:lnTo>
                <a:lnTo>
                  <a:pt x="340" y="324"/>
                </a:lnTo>
                <a:lnTo>
                  <a:pt x="340" y="324"/>
                </a:lnTo>
                <a:lnTo>
                  <a:pt x="343" y="331"/>
                </a:lnTo>
                <a:lnTo>
                  <a:pt x="345" y="340"/>
                </a:lnTo>
                <a:lnTo>
                  <a:pt x="345" y="358"/>
                </a:lnTo>
                <a:lnTo>
                  <a:pt x="343" y="374"/>
                </a:lnTo>
                <a:lnTo>
                  <a:pt x="340" y="383"/>
                </a:lnTo>
                <a:lnTo>
                  <a:pt x="340" y="383"/>
                </a:lnTo>
                <a:lnTo>
                  <a:pt x="315" y="435"/>
                </a:lnTo>
                <a:lnTo>
                  <a:pt x="297" y="475"/>
                </a:lnTo>
                <a:lnTo>
                  <a:pt x="281" y="514"/>
                </a:lnTo>
                <a:lnTo>
                  <a:pt x="281" y="514"/>
                </a:lnTo>
                <a:lnTo>
                  <a:pt x="271" y="542"/>
                </a:lnTo>
                <a:lnTo>
                  <a:pt x="266" y="562"/>
                </a:lnTo>
                <a:lnTo>
                  <a:pt x="265" y="579"/>
                </a:lnTo>
                <a:lnTo>
                  <a:pt x="265" y="579"/>
                </a:lnTo>
                <a:lnTo>
                  <a:pt x="265" y="582"/>
                </a:lnTo>
                <a:lnTo>
                  <a:pt x="268" y="585"/>
                </a:lnTo>
                <a:lnTo>
                  <a:pt x="276" y="590"/>
                </a:lnTo>
                <a:lnTo>
                  <a:pt x="291" y="596"/>
                </a:lnTo>
                <a:lnTo>
                  <a:pt x="285" y="612"/>
                </a:lnTo>
                <a:lnTo>
                  <a:pt x="308" y="612"/>
                </a:lnTo>
                <a:lnTo>
                  <a:pt x="308" y="651"/>
                </a:lnTo>
                <a:lnTo>
                  <a:pt x="318" y="655"/>
                </a:lnTo>
                <a:lnTo>
                  <a:pt x="308" y="684"/>
                </a:lnTo>
                <a:lnTo>
                  <a:pt x="324" y="688"/>
                </a:lnTo>
                <a:lnTo>
                  <a:pt x="330" y="700"/>
                </a:lnTo>
                <a:lnTo>
                  <a:pt x="373" y="710"/>
                </a:lnTo>
                <a:lnTo>
                  <a:pt x="373" y="710"/>
                </a:lnTo>
                <a:lnTo>
                  <a:pt x="375" y="709"/>
                </a:lnTo>
                <a:lnTo>
                  <a:pt x="379" y="709"/>
                </a:lnTo>
                <a:lnTo>
                  <a:pt x="385" y="710"/>
                </a:lnTo>
                <a:lnTo>
                  <a:pt x="394" y="716"/>
                </a:lnTo>
                <a:lnTo>
                  <a:pt x="394" y="716"/>
                </a:lnTo>
                <a:lnTo>
                  <a:pt x="407" y="725"/>
                </a:lnTo>
                <a:lnTo>
                  <a:pt x="407" y="727"/>
                </a:lnTo>
                <a:lnTo>
                  <a:pt x="406" y="727"/>
                </a:lnTo>
                <a:lnTo>
                  <a:pt x="406" y="727"/>
                </a:lnTo>
                <a:lnTo>
                  <a:pt x="395" y="731"/>
                </a:lnTo>
                <a:lnTo>
                  <a:pt x="378" y="740"/>
                </a:lnTo>
                <a:lnTo>
                  <a:pt x="351" y="753"/>
                </a:lnTo>
                <a:lnTo>
                  <a:pt x="427" y="743"/>
                </a:lnTo>
                <a:lnTo>
                  <a:pt x="334" y="786"/>
                </a:lnTo>
                <a:lnTo>
                  <a:pt x="449" y="759"/>
                </a:lnTo>
                <a:lnTo>
                  <a:pt x="384" y="814"/>
                </a:lnTo>
                <a:lnTo>
                  <a:pt x="459" y="776"/>
                </a:lnTo>
                <a:lnTo>
                  <a:pt x="378" y="923"/>
                </a:lnTo>
                <a:lnTo>
                  <a:pt x="476" y="798"/>
                </a:lnTo>
                <a:lnTo>
                  <a:pt x="471" y="825"/>
                </a:lnTo>
                <a:lnTo>
                  <a:pt x="471" y="825"/>
                </a:lnTo>
                <a:lnTo>
                  <a:pt x="480" y="829"/>
                </a:lnTo>
                <a:lnTo>
                  <a:pt x="485" y="835"/>
                </a:lnTo>
                <a:lnTo>
                  <a:pt x="486" y="838"/>
                </a:lnTo>
                <a:lnTo>
                  <a:pt x="488" y="841"/>
                </a:lnTo>
                <a:lnTo>
                  <a:pt x="488" y="841"/>
                </a:lnTo>
                <a:lnTo>
                  <a:pt x="482" y="857"/>
                </a:lnTo>
                <a:lnTo>
                  <a:pt x="479" y="872"/>
                </a:lnTo>
                <a:lnTo>
                  <a:pt x="476" y="890"/>
                </a:lnTo>
                <a:lnTo>
                  <a:pt x="476" y="890"/>
                </a:lnTo>
                <a:lnTo>
                  <a:pt x="473" y="924"/>
                </a:lnTo>
                <a:lnTo>
                  <a:pt x="471" y="939"/>
                </a:lnTo>
                <a:lnTo>
                  <a:pt x="471" y="939"/>
                </a:lnTo>
                <a:lnTo>
                  <a:pt x="445" y="978"/>
                </a:lnTo>
                <a:lnTo>
                  <a:pt x="382" y="1071"/>
                </a:lnTo>
                <a:lnTo>
                  <a:pt x="346" y="1128"/>
                </a:lnTo>
                <a:lnTo>
                  <a:pt x="311" y="1187"/>
                </a:lnTo>
                <a:lnTo>
                  <a:pt x="278" y="1242"/>
                </a:lnTo>
                <a:lnTo>
                  <a:pt x="265" y="1269"/>
                </a:lnTo>
                <a:lnTo>
                  <a:pt x="253" y="1293"/>
                </a:lnTo>
                <a:lnTo>
                  <a:pt x="253" y="1293"/>
                </a:lnTo>
                <a:lnTo>
                  <a:pt x="189" y="1437"/>
                </a:lnTo>
                <a:lnTo>
                  <a:pt x="168" y="1486"/>
                </a:lnTo>
                <a:lnTo>
                  <a:pt x="156" y="1520"/>
                </a:lnTo>
                <a:lnTo>
                  <a:pt x="156" y="1520"/>
                </a:lnTo>
                <a:lnTo>
                  <a:pt x="149" y="1544"/>
                </a:lnTo>
                <a:lnTo>
                  <a:pt x="146" y="1560"/>
                </a:lnTo>
                <a:lnTo>
                  <a:pt x="144" y="1569"/>
                </a:lnTo>
                <a:lnTo>
                  <a:pt x="144" y="1569"/>
                </a:lnTo>
                <a:lnTo>
                  <a:pt x="128" y="1580"/>
                </a:lnTo>
                <a:lnTo>
                  <a:pt x="108" y="1589"/>
                </a:lnTo>
                <a:lnTo>
                  <a:pt x="88" y="1602"/>
                </a:lnTo>
                <a:lnTo>
                  <a:pt x="65" y="1618"/>
                </a:lnTo>
                <a:lnTo>
                  <a:pt x="43" y="1636"/>
                </a:lnTo>
                <a:lnTo>
                  <a:pt x="34" y="1645"/>
                </a:lnTo>
                <a:lnTo>
                  <a:pt x="27" y="1654"/>
                </a:lnTo>
                <a:lnTo>
                  <a:pt x="19" y="1665"/>
                </a:lnTo>
                <a:lnTo>
                  <a:pt x="15" y="1673"/>
                </a:lnTo>
                <a:lnTo>
                  <a:pt x="15" y="1673"/>
                </a:lnTo>
                <a:lnTo>
                  <a:pt x="7" y="1693"/>
                </a:lnTo>
                <a:lnTo>
                  <a:pt x="1" y="1711"/>
                </a:lnTo>
                <a:lnTo>
                  <a:pt x="0" y="1728"/>
                </a:lnTo>
                <a:lnTo>
                  <a:pt x="0" y="1737"/>
                </a:lnTo>
                <a:lnTo>
                  <a:pt x="1" y="1746"/>
                </a:lnTo>
                <a:lnTo>
                  <a:pt x="3" y="1754"/>
                </a:lnTo>
                <a:lnTo>
                  <a:pt x="6" y="1760"/>
                </a:lnTo>
                <a:lnTo>
                  <a:pt x="10" y="1767"/>
                </a:lnTo>
                <a:lnTo>
                  <a:pt x="16" y="1773"/>
                </a:lnTo>
                <a:lnTo>
                  <a:pt x="24" y="1777"/>
                </a:lnTo>
                <a:lnTo>
                  <a:pt x="31" y="1782"/>
                </a:lnTo>
                <a:lnTo>
                  <a:pt x="41" y="1785"/>
                </a:lnTo>
                <a:lnTo>
                  <a:pt x="52" y="1788"/>
                </a:lnTo>
                <a:lnTo>
                  <a:pt x="52" y="1788"/>
                </a:lnTo>
                <a:lnTo>
                  <a:pt x="64" y="1789"/>
                </a:lnTo>
                <a:lnTo>
                  <a:pt x="74" y="1789"/>
                </a:lnTo>
                <a:lnTo>
                  <a:pt x="85" y="1788"/>
                </a:lnTo>
                <a:lnTo>
                  <a:pt x="94" y="1786"/>
                </a:lnTo>
                <a:lnTo>
                  <a:pt x="102" y="1783"/>
                </a:lnTo>
                <a:lnTo>
                  <a:pt x="111" y="1779"/>
                </a:lnTo>
                <a:lnTo>
                  <a:pt x="126" y="1770"/>
                </a:lnTo>
                <a:lnTo>
                  <a:pt x="141" y="1758"/>
                </a:lnTo>
                <a:lnTo>
                  <a:pt x="153" y="1745"/>
                </a:lnTo>
                <a:lnTo>
                  <a:pt x="177" y="1717"/>
                </a:lnTo>
                <a:lnTo>
                  <a:pt x="177" y="1717"/>
                </a:lnTo>
                <a:lnTo>
                  <a:pt x="195" y="1696"/>
                </a:lnTo>
                <a:lnTo>
                  <a:pt x="205" y="1681"/>
                </a:lnTo>
                <a:lnTo>
                  <a:pt x="213" y="1672"/>
                </a:lnTo>
                <a:lnTo>
                  <a:pt x="220" y="1663"/>
                </a:lnTo>
                <a:lnTo>
                  <a:pt x="220" y="1663"/>
                </a:lnTo>
                <a:lnTo>
                  <a:pt x="232" y="1650"/>
                </a:lnTo>
                <a:lnTo>
                  <a:pt x="242" y="1632"/>
                </a:lnTo>
                <a:lnTo>
                  <a:pt x="265" y="1592"/>
                </a:lnTo>
                <a:lnTo>
                  <a:pt x="265" y="1592"/>
                </a:lnTo>
                <a:lnTo>
                  <a:pt x="275" y="1575"/>
                </a:lnTo>
                <a:lnTo>
                  <a:pt x="294" y="1550"/>
                </a:lnTo>
                <a:lnTo>
                  <a:pt x="348" y="1483"/>
                </a:lnTo>
                <a:lnTo>
                  <a:pt x="410" y="1412"/>
                </a:lnTo>
                <a:lnTo>
                  <a:pt x="437" y="1381"/>
                </a:lnTo>
                <a:lnTo>
                  <a:pt x="459" y="1358"/>
                </a:lnTo>
                <a:lnTo>
                  <a:pt x="459" y="1358"/>
                </a:lnTo>
                <a:lnTo>
                  <a:pt x="511" y="1306"/>
                </a:lnTo>
                <a:lnTo>
                  <a:pt x="580" y="1238"/>
                </a:lnTo>
                <a:lnTo>
                  <a:pt x="614" y="1201"/>
                </a:lnTo>
                <a:lnTo>
                  <a:pt x="644" y="1167"/>
                </a:lnTo>
                <a:lnTo>
                  <a:pt x="671" y="1137"/>
                </a:lnTo>
                <a:lnTo>
                  <a:pt x="688" y="1113"/>
                </a:lnTo>
                <a:lnTo>
                  <a:pt x="688" y="1113"/>
                </a:lnTo>
                <a:lnTo>
                  <a:pt x="711" y="1077"/>
                </a:lnTo>
                <a:lnTo>
                  <a:pt x="724" y="1055"/>
                </a:lnTo>
                <a:lnTo>
                  <a:pt x="730" y="1040"/>
                </a:lnTo>
                <a:lnTo>
                  <a:pt x="732" y="1037"/>
                </a:lnTo>
                <a:lnTo>
                  <a:pt x="846" y="1021"/>
                </a:lnTo>
                <a:lnTo>
                  <a:pt x="846" y="1048"/>
                </a:lnTo>
                <a:lnTo>
                  <a:pt x="879" y="1048"/>
                </a:lnTo>
                <a:lnTo>
                  <a:pt x="879" y="1048"/>
                </a:lnTo>
                <a:lnTo>
                  <a:pt x="882" y="1068"/>
                </a:lnTo>
                <a:lnTo>
                  <a:pt x="885" y="1082"/>
                </a:lnTo>
                <a:lnTo>
                  <a:pt x="888" y="1085"/>
                </a:lnTo>
                <a:lnTo>
                  <a:pt x="888" y="1086"/>
                </a:lnTo>
                <a:lnTo>
                  <a:pt x="889" y="1086"/>
                </a:lnTo>
                <a:lnTo>
                  <a:pt x="889" y="1086"/>
                </a:lnTo>
                <a:lnTo>
                  <a:pt x="916" y="1064"/>
                </a:lnTo>
                <a:lnTo>
                  <a:pt x="922" y="1086"/>
                </a:lnTo>
                <a:lnTo>
                  <a:pt x="922" y="1086"/>
                </a:lnTo>
                <a:lnTo>
                  <a:pt x="937" y="1079"/>
                </a:lnTo>
                <a:lnTo>
                  <a:pt x="947" y="1074"/>
                </a:lnTo>
                <a:lnTo>
                  <a:pt x="952" y="1074"/>
                </a:lnTo>
                <a:lnTo>
                  <a:pt x="955" y="1074"/>
                </a:lnTo>
                <a:lnTo>
                  <a:pt x="955" y="1074"/>
                </a:lnTo>
                <a:lnTo>
                  <a:pt x="958" y="1079"/>
                </a:lnTo>
                <a:lnTo>
                  <a:pt x="959" y="1085"/>
                </a:lnTo>
                <a:lnTo>
                  <a:pt x="961" y="1091"/>
                </a:lnTo>
                <a:lnTo>
                  <a:pt x="1014" y="1086"/>
                </a:lnTo>
                <a:lnTo>
                  <a:pt x="1057" y="1097"/>
                </a:lnTo>
                <a:lnTo>
                  <a:pt x="1096" y="1064"/>
                </a:lnTo>
                <a:lnTo>
                  <a:pt x="1096" y="1064"/>
                </a:lnTo>
                <a:lnTo>
                  <a:pt x="1102" y="1257"/>
                </a:lnTo>
                <a:lnTo>
                  <a:pt x="1103" y="1406"/>
                </a:lnTo>
                <a:lnTo>
                  <a:pt x="1103" y="1465"/>
                </a:lnTo>
                <a:lnTo>
                  <a:pt x="1102" y="1505"/>
                </a:lnTo>
                <a:lnTo>
                  <a:pt x="1102" y="1505"/>
                </a:lnTo>
                <a:lnTo>
                  <a:pt x="1099" y="1517"/>
                </a:lnTo>
                <a:lnTo>
                  <a:pt x="1096" y="1529"/>
                </a:lnTo>
                <a:lnTo>
                  <a:pt x="1091" y="1541"/>
                </a:lnTo>
                <a:lnTo>
                  <a:pt x="1085" y="1553"/>
                </a:lnTo>
                <a:lnTo>
                  <a:pt x="1071" y="1574"/>
                </a:lnTo>
                <a:lnTo>
                  <a:pt x="1056" y="1593"/>
                </a:lnTo>
                <a:lnTo>
                  <a:pt x="1041" y="1611"/>
                </a:lnTo>
                <a:lnTo>
                  <a:pt x="1027" y="1629"/>
                </a:lnTo>
                <a:lnTo>
                  <a:pt x="1023" y="1638"/>
                </a:lnTo>
                <a:lnTo>
                  <a:pt x="1019" y="1645"/>
                </a:lnTo>
                <a:lnTo>
                  <a:pt x="1016" y="1654"/>
                </a:lnTo>
                <a:lnTo>
                  <a:pt x="1014" y="1663"/>
                </a:lnTo>
                <a:lnTo>
                  <a:pt x="1014" y="1663"/>
                </a:lnTo>
                <a:lnTo>
                  <a:pt x="1014" y="1690"/>
                </a:lnTo>
                <a:lnTo>
                  <a:pt x="1014" y="1699"/>
                </a:lnTo>
                <a:lnTo>
                  <a:pt x="1016" y="1706"/>
                </a:lnTo>
                <a:lnTo>
                  <a:pt x="1019" y="1711"/>
                </a:lnTo>
                <a:lnTo>
                  <a:pt x="1022" y="1715"/>
                </a:lnTo>
                <a:lnTo>
                  <a:pt x="1030" y="1723"/>
                </a:lnTo>
                <a:lnTo>
                  <a:pt x="1030" y="1723"/>
                </a:lnTo>
                <a:lnTo>
                  <a:pt x="1036" y="1725"/>
                </a:lnTo>
                <a:lnTo>
                  <a:pt x="1042" y="1728"/>
                </a:lnTo>
                <a:lnTo>
                  <a:pt x="1053" y="1730"/>
                </a:lnTo>
                <a:lnTo>
                  <a:pt x="1060" y="1728"/>
                </a:lnTo>
                <a:lnTo>
                  <a:pt x="1063" y="1728"/>
                </a:lnTo>
                <a:lnTo>
                  <a:pt x="1063" y="1728"/>
                </a:lnTo>
                <a:lnTo>
                  <a:pt x="1093" y="1730"/>
                </a:lnTo>
                <a:lnTo>
                  <a:pt x="1135" y="1733"/>
                </a:lnTo>
                <a:lnTo>
                  <a:pt x="1182" y="1733"/>
                </a:lnTo>
                <a:lnTo>
                  <a:pt x="1182" y="1733"/>
                </a:lnTo>
                <a:lnTo>
                  <a:pt x="1206" y="1727"/>
                </a:lnTo>
                <a:lnTo>
                  <a:pt x="1230" y="1723"/>
                </a:lnTo>
                <a:lnTo>
                  <a:pt x="1254" y="1717"/>
                </a:lnTo>
                <a:lnTo>
                  <a:pt x="1254" y="1717"/>
                </a:lnTo>
                <a:lnTo>
                  <a:pt x="1264" y="1715"/>
                </a:lnTo>
                <a:lnTo>
                  <a:pt x="1273" y="1712"/>
                </a:lnTo>
                <a:lnTo>
                  <a:pt x="1279" y="1708"/>
                </a:lnTo>
                <a:lnTo>
                  <a:pt x="1285" y="1703"/>
                </a:lnTo>
                <a:lnTo>
                  <a:pt x="1288" y="1697"/>
                </a:lnTo>
                <a:lnTo>
                  <a:pt x="1292" y="1690"/>
                </a:lnTo>
                <a:lnTo>
                  <a:pt x="1297" y="1668"/>
                </a:lnTo>
                <a:lnTo>
                  <a:pt x="1297" y="1668"/>
                </a:lnTo>
                <a:lnTo>
                  <a:pt x="1301" y="1645"/>
                </a:lnTo>
                <a:lnTo>
                  <a:pt x="1301" y="1626"/>
                </a:lnTo>
                <a:lnTo>
                  <a:pt x="1301" y="1610"/>
                </a:lnTo>
                <a:lnTo>
                  <a:pt x="1303" y="1592"/>
                </a:lnTo>
                <a:lnTo>
                  <a:pt x="1303" y="1592"/>
                </a:lnTo>
                <a:lnTo>
                  <a:pt x="1306" y="1559"/>
                </a:lnTo>
                <a:lnTo>
                  <a:pt x="1309" y="1543"/>
                </a:lnTo>
                <a:lnTo>
                  <a:pt x="1309" y="1543"/>
                </a:lnTo>
                <a:lnTo>
                  <a:pt x="1309" y="1495"/>
                </a:lnTo>
                <a:lnTo>
                  <a:pt x="1312" y="1452"/>
                </a:lnTo>
                <a:lnTo>
                  <a:pt x="1313" y="1412"/>
                </a:lnTo>
                <a:lnTo>
                  <a:pt x="1313" y="1412"/>
                </a:lnTo>
                <a:lnTo>
                  <a:pt x="1317" y="1343"/>
                </a:lnTo>
                <a:lnTo>
                  <a:pt x="1320" y="1321"/>
                </a:lnTo>
                <a:lnTo>
                  <a:pt x="1322" y="1315"/>
                </a:lnTo>
                <a:lnTo>
                  <a:pt x="1323" y="1314"/>
                </a:lnTo>
                <a:lnTo>
                  <a:pt x="1325" y="1314"/>
                </a:lnTo>
                <a:lnTo>
                  <a:pt x="1325" y="1314"/>
                </a:lnTo>
                <a:lnTo>
                  <a:pt x="1328" y="1321"/>
                </a:lnTo>
                <a:lnTo>
                  <a:pt x="1331" y="1335"/>
                </a:lnTo>
                <a:lnTo>
                  <a:pt x="1340" y="1375"/>
                </a:lnTo>
                <a:lnTo>
                  <a:pt x="1352" y="1450"/>
                </a:lnTo>
                <a:lnTo>
                  <a:pt x="1352" y="1450"/>
                </a:lnTo>
                <a:lnTo>
                  <a:pt x="1352" y="1455"/>
                </a:lnTo>
                <a:lnTo>
                  <a:pt x="1350" y="1459"/>
                </a:lnTo>
                <a:lnTo>
                  <a:pt x="1347" y="1467"/>
                </a:lnTo>
                <a:lnTo>
                  <a:pt x="1334" y="1483"/>
                </a:lnTo>
                <a:lnTo>
                  <a:pt x="1329" y="1492"/>
                </a:lnTo>
                <a:lnTo>
                  <a:pt x="1328" y="1497"/>
                </a:lnTo>
                <a:lnTo>
                  <a:pt x="1326" y="1503"/>
                </a:lnTo>
                <a:lnTo>
                  <a:pt x="1326" y="1507"/>
                </a:lnTo>
                <a:lnTo>
                  <a:pt x="1328" y="1513"/>
                </a:lnTo>
                <a:lnTo>
                  <a:pt x="1331" y="1520"/>
                </a:lnTo>
                <a:lnTo>
                  <a:pt x="1335" y="1526"/>
                </a:lnTo>
                <a:lnTo>
                  <a:pt x="1335" y="1526"/>
                </a:lnTo>
                <a:lnTo>
                  <a:pt x="1346" y="1538"/>
                </a:lnTo>
                <a:lnTo>
                  <a:pt x="1355" y="1546"/>
                </a:lnTo>
                <a:lnTo>
                  <a:pt x="1364" y="1549"/>
                </a:lnTo>
                <a:lnTo>
                  <a:pt x="1371" y="1549"/>
                </a:lnTo>
                <a:lnTo>
                  <a:pt x="1378" y="1547"/>
                </a:lnTo>
                <a:lnTo>
                  <a:pt x="1383" y="1546"/>
                </a:lnTo>
                <a:lnTo>
                  <a:pt x="1389" y="1543"/>
                </a:lnTo>
                <a:lnTo>
                  <a:pt x="1389" y="1543"/>
                </a:lnTo>
                <a:lnTo>
                  <a:pt x="1410" y="1546"/>
                </a:lnTo>
                <a:lnTo>
                  <a:pt x="1423" y="1549"/>
                </a:lnTo>
                <a:lnTo>
                  <a:pt x="1433" y="1549"/>
                </a:lnTo>
                <a:lnTo>
                  <a:pt x="1433" y="1549"/>
                </a:lnTo>
                <a:lnTo>
                  <a:pt x="1435" y="1549"/>
                </a:lnTo>
                <a:lnTo>
                  <a:pt x="1438" y="1552"/>
                </a:lnTo>
                <a:lnTo>
                  <a:pt x="1442" y="1558"/>
                </a:lnTo>
                <a:lnTo>
                  <a:pt x="1445" y="1560"/>
                </a:lnTo>
                <a:lnTo>
                  <a:pt x="1448" y="1559"/>
                </a:lnTo>
                <a:lnTo>
                  <a:pt x="1451" y="1556"/>
                </a:lnTo>
                <a:lnTo>
                  <a:pt x="1454" y="1549"/>
                </a:lnTo>
                <a:lnTo>
                  <a:pt x="1454" y="1549"/>
                </a:lnTo>
                <a:lnTo>
                  <a:pt x="1459" y="1535"/>
                </a:lnTo>
                <a:lnTo>
                  <a:pt x="1462" y="1520"/>
                </a:lnTo>
                <a:lnTo>
                  <a:pt x="1468" y="1480"/>
                </a:lnTo>
                <a:lnTo>
                  <a:pt x="1471" y="1439"/>
                </a:lnTo>
                <a:lnTo>
                  <a:pt x="1472" y="1418"/>
                </a:lnTo>
                <a:lnTo>
                  <a:pt x="1471" y="1401"/>
                </a:lnTo>
                <a:lnTo>
                  <a:pt x="1471" y="1401"/>
                </a:lnTo>
                <a:lnTo>
                  <a:pt x="1468" y="1376"/>
                </a:lnTo>
                <a:lnTo>
                  <a:pt x="1463" y="1357"/>
                </a:lnTo>
                <a:lnTo>
                  <a:pt x="1459" y="1335"/>
                </a:lnTo>
                <a:lnTo>
                  <a:pt x="1454" y="1303"/>
                </a:lnTo>
                <a:lnTo>
                  <a:pt x="1454" y="1303"/>
                </a:lnTo>
                <a:lnTo>
                  <a:pt x="1447" y="1213"/>
                </a:lnTo>
                <a:lnTo>
                  <a:pt x="1438" y="1123"/>
                </a:lnTo>
                <a:lnTo>
                  <a:pt x="1438" y="1123"/>
                </a:lnTo>
                <a:lnTo>
                  <a:pt x="1438" y="1115"/>
                </a:lnTo>
                <a:lnTo>
                  <a:pt x="1438" y="1103"/>
                </a:lnTo>
                <a:lnTo>
                  <a:pt x="1441" y="1077"/>
                </a:lnTo>
                <a:lnTo>
                  <a:pt x="1447" y="1049"/>
                </a:lnTo>
                <a:lnTo>
                  <a:pt x="1453" y="1021"/>
                </a:lnTo>
                <a:lnTo>
                  <a:pt x="1465" y="969"/>
                </a:lnTo>
                <a:lnTo>
                  <a:pt x="1469" y="951"/>
                </a:lnTo>
                <a:lnTo>
                  <a:pt x="1471" y="939"/>
                </a:lnTo>
                <a:lnTo>
                  <a:pt x="1471" y="939"/>
                </a:lnTo>
                <a:lnTo>
                  <a:pt x="1472" y="920"/>
                </a:lnTo>
                <a:lnTo>
                  <a:pt x="1474" y="899"/>
                </a:lnTo>
                <a:lnTo>
                  <a:pt x="1477" y="874"/>
                </a:lnTo>
                <a:lnTo>
                  <a:pt x="1477" y="874"/>
                </a:lnTo>
                <a:lnTo>
                  <a:pt x="1480" y="863"/>
                </a:lnTo>
                <a:lnTo>
                  <a:pt x="1487" y="841"/>
                </a:lnTo>
                <a:lnTo>
                  <a:pt x="1491" y="829"/>
                </a:lnTo>
                <a:lnTo>
                  <a:pt x="1497" y="819"/>
                </a:lnTo>
                <a:lnTo>
                  <a:pt x="1503" y="811"/>
                </a:lnTo>
                <a:lnTo>
                  <a:pt x="1506" y="810"/>
                </a:lnTo>
                <a:lnTo>
                  <a:pt x="1509" y="808"/>
                </a:lnTo>
                <a:lnTo>
                  <a:pt x="1509" y="808"/>
                </a:lnTo>
                <a:lnTo>
                  <a:pt x="1515" y="807"/>
                </a:lnTo>
                <a:lnTo>
                  <a:pt x="1520" y="805"/>
                </a:lnTo>
                <a:lnTo>
                  <a:pt x="1529" y="799"/>
                </a:lnTo>
                <a:lnTo>
                  <a:pt x="1536" y="794"/>
                </a:lnTo>
                <a:lnTo>
                  <a:pt x="1539" y="792"/>
                </a:lnTo>
                <a:lnTo>
                  <a:pt x="1542" y="792"/>
                </a:lnTo>
                <a:lnTo>
                  <a:pt x="1563" y="792"/>
                </a:lnTo>
                <a:lnTo>
                  <a:pt x="1563" y="792"/>
                </a:lnTo>
                <a:lnTo>
                  <a:pt x="1566" y="792"/>
                </a:lnTo>
                <a:lnTo>
                  <a:pt x="1567" y="795"/>
                </a:lnTo>
                <a:lnTo>
                  <a:pt x="1572" y="802"/>
                </a:lnTo>
                <a:lnTo>
                  <a:pt x="1579" y="819"/>
                </a:lnTo>
                <a:lnTo>
                  <a:pt x="1579" y="819"/>
                </a:lnTo>
                <a:lnTo>
                  <a:pt x="1593" y="834"/>
                </a:lnTo>
                <a:lnTo>
                  <a:pt x="1621" y="862"/>
                </a:lnTo>
                <a:lnTo>
                  <a:pt x="1652" y="895"/>
                </a:lnTo>
                <a:lnTo>
                  <a:pt x="1667" y="909"/>
                </a:lnTo>
                <a:lnTo>
                  <a:pt x="1677" y="923"/>
                </a:lnTo>
                <a:lnTo>
                  <a:pt x="1677" y="923"/>
                </a:lnTo>
                <a:lnTo>
                  <a:pt x="1683" y="930"/>
                </a:lnTo>
                <a:lnTo>
                  <a:pt x="1689" y="944"/>
                </a:lnTo>
                <a:lnTo>
                  <a:pt x="1706" y="979"/>
                </a:lnTo>
                <a:lnTo>
                  <a:pt x="1723" y="1027"/>
                </a:lnTo>
                <a:lnTo>
                  <a:pt x="1743" y="1080"/>
                </a:lnTo>
                <a:lnTo>
                  <a:pt x="1780" y="1184"/>
                </a:lnTo>
                <a:lnTo>
                  <a:pt x="1802" y="1254"/>
                </a:lnTo>
                <a:lnTo>
                  <a:pt x="1802" y="1254"/>
                </a:lnTo>
                <a:lnTo>
                  <a:pt x="1814" y="1300"/>
                </a:lnTo>
                <a:lnTo>
                  <a:pt x="1828" y="1352"/>
                </a:lnTo>
                <a:lnTo>
                  <a:pt x="1838" y="1404"/>
                </a:lnTo>
                <a:lnTo>
                  <a:pt x="1845" y="1445"/>
                </a:lnTo>
                <a:lnTo>
                  <a:pt x="1845" y="1445"/>
                </a:lnTo>
                <a:lnTo>
                  <a:pt x="1851" y="1470"/>
                </a:lnTo>
                <a:lnTo>
                  <a:pt x="1854" y="1485"/>
                </a:lnTo>
                <a:lnTo>
                  <a:pt x="1856" y="1495"/>
                </a:lnTo>
                <a:lnTo>
                  <a:pt x="1857" y="1510"/>
                </a:lnTo>
                <a:lnTo>
                  <a:pt x="1857" y="1510"/>
                </a:lnTo>
                <a:lnTo>
                  <a:pt x="1857" y="1531"/>
                </a:lnTo>
                <a:lnTo>
                  <a:pt x="1857" y="1541"/>
                </a:lnTo>
                <a:lnTo>
                  <a:pt x="1859" y="1552"/>
                </a:lnTo>
                <a:lnTo>
                  <a:pt x="1860" y="1560"/>
                </a:lnTo>
                <a:lnTo>
                  <a:pt x="1865" y="1569"/>
                </a:lnTo>
                <a:lnTo>
                  <a:pt x="1871" y="1575"/>
                </a:lnTo>
                <a:lnTo>
                  <a:pt x="1878" y="1581"/>
                </a:lnTo>
                <a:lnTo>
                  <a:pt x="1878" y="1581"/>
                </a:lnTo>
                <a:lnTo>
                  <a:pt x="1889" y="1584"/>
                </a:lnTo>
                <a:lnTo>
                  <a:pt x="1897" y="1587"/>
                </a:lnTo>
                <a:lnTo>
                  <a:pt x="1915" y="1590"/>
                </a:lnTo>
                <a:lnTo>
                  <a:pt x="1933" y="1592"/>
                </a:lnTo>
                <a:lnTo>
                  <a:pt x="1933" y="1592"/>
                </a:lnTo>
                <a:lnTo>
                  <a:pt x="1933" y="1592"/>
                </a:lnTo>
                <a:lnTo>
                  <a:pt x="1935" y="1593"/>
                </a:lnTo>
                <a:lnTo>
                  <a:pt x="1944" y="1593"/>
                </a:lnTo>
                <a:lnTo>
                  <a:pt x="1966" y="1592"/>
                </a:lnTo>
                <a:lnTo>
                  <a:pt x="1966" y="1592"/>
                </a:lnTo>
                <a:lnTo>
                  <a:pt x="1979" y="1590"/>
                </a:lnTo>
                <a:lnTo>
                  <a:pt x="1990" y="1587"/>
                </a:lnTo>
                <a:lnTo>
                  <a:pt x="1997" y="1583"/>
                </a:lnTo>
                <a:lnTo>
                  <a:pt x="2003" y="1580"/>
                </a:lnTo>
                <a:lnTo>
                  <a:pt x="2006" y="1575"/>
                </a:lnTo>
                <a:lnTo>
                  <a:pt x="2007" y="1572"/>
                </a:lnTo>
                <a:lnTo>
                  <a:pt x="2009" y="1569"/>
                </a:lnTo>
                <a:lnTo>
                  <a:pt x="2009" y="1569"/>
                </a:lnTo>
                <a:lnTo>
                  <a:pt x="2016" y="1569"/>
                </a:lnTo>
                <a:lnTo>
                  <a:pt x="2034" y="1568"/>
                </a:lnTo>
                <a:lnTo>
                  <a:pt x="2043" y="1565"/>
                </a:lnTo>
                <a:lnTo>
                  <a:pt x="2051" y="1562"/>
                </a:lnTo>
                <a:lnTo>
                  <a:pt x="2054" y="1559"/>
                </a:lnTo>
                <a:lnTo>
                  <a:pt x="2057" y="1556"/>
                </a:lnTo>
                <a:lnTo>
                  <a:pt x="2058" y="1553"/>
                </a:lnTo>
                <a:lnTo>
                  <a:pt x="2058" y="1549"/>
                </a:lnTo>
                <a:lnTo>
                  <a:pt x="2058" y="1549"/>
                </a:lnTo>
                <a:lnTo>
                  <a:pt x="2055" y="1540"/>
                </a:lnTo>
                <a:lnTo>
                  <a:pt x="2051" y="1529"/>
                </a:lnTo>
                <a:lnTo>
                  <a:pt x="2043" y="1519"/>
                </a:lnTo>
                <a:lnTo>
                  <a:pt x="2036" y="1507"/>
                </a:lnTo>
                <a:lnTo>
                  <a:pt x="2018" y="1485"/>
                </a:lnTo>
                <a:lnTo>
                  <a:pt x="2010" y="1473"/>
                </a:lnTo>
                <a:lnTo>
                  <a:pt x="2003" y="1461"/>
                </a:lnTo>
                <a:lnTo>
                  <a:pt x="2003" y="1461"/>
                </a:lnTo>
                <a:lnTo>
                  <a:pt x="1994" y="1439"/>
                </a:lnTo>
                <a:lnTo>
                  <a:pt x="1985" y="1416"/>
                </a:lnTo>
                <a:lnTo>
                  <a:pt x="1978" y="1391"/>
                </a:lnTo>
                <a:lnTo>
                  <a:pt x="1970" y="1358"/>
                </a:lnTo>
                <a:lnTo>
                  <a:pt x="1970" y="1358"/>
                </a:lnTo>
                <a:lnTo>
                  <a:pt x="1966" y="1330"/>
                </a:lnTo>
                <a:lnTo>
                  <a:pt x="1954" y="1288"/>
                </a:lnTo>
                <a:lnTo>
                  <a:pt x="1923" y="1173"/>
                </a:lnTo>
                <a:lnTo>
                  <a:pt x="1886" y="1045"/>
                </a:lnTo>
                <a:lnTo>
                  <a:pt x="1869" y="984"/>
                </a:lnTo>
                <a:lnTo>
                  <a:pt x="1857" y="933"/>
                </a:lnTo>
                <a:lnTo>
                  <a:pt x="1857" y="933"/>
                </a:lnTo>
                <a:lnTo>
                  <a:pt x="1845" y="881"/>
                </a:lnTo>
                <a:lnTo>
                  <a:pt x="1835" y="819"/>
                </a:lnTo>
                <a:lnTo>
                  <a:pt x="1813" y="678"/>
                </a:lnTo>
                <a:lnTo>
                  <a:pt x="1801" y="608"/>
                </a:lnTo>
                <a:lnTo>
                  <a:pt x="1789" y="544"/>
                </a:lnTo>
                <a:lnTo>
                  <a:pt x="1777" y="490"/>
                </a:lnTo>
                <a:lnTo>
                  <a:pt x="1771" y="468"/>
                </a:lnTo>
                <a:lnTo>
                  <a:pt x="1765" y="449"/>
                </a:lnTo>
                <a:lnTo>
                  <a:pt x="1765" y="449"/>
                </a:lnTo>
                <a:lnTo>
                  <a:pt x="1759" y="432"/>
                </a:lnTo>
                <a:lnTo>
                  <a:pt x="1753" y="416"/>
                </a:lnTo>
                <a:lnTo>
                  <a:pt x="1744" y="380"/>
                </a:lnTo>
                <a:lnTo>
                  <a:pt x="1738" y="345"/>
                </a:lnTo>
                <a:lnTo>
                  <a:pt x="1732" y="309"/>
                </a:lnTo>
                <a:lnTo>
                  <a:pt x="1725" y="273"/>
                </a:lnTo>
                <a:lnTo>
                  <a:pt x="1717" y="239"/>
                </a:lnTo>
                <a:lnTo>
                  <a:pt x="1713" y="223"/>
                </a:lnTo>
                <a:lnTo>
                  <a:pt x="1707" y="206"/>
                </a:lnTo>
                <a:lnTo>
                  <a:pt x="1701" y="192"/>
                </a:lnTo>
                <a:lnTo>
                  <a:pt x="1694" y="177"/>
                </a:lnTo>
                <a:lnTo>
                  <a:pt x="1694" y="177"/>
                </a:lnTo>
                <a:lnTo>
                  <a:pt x="1677" y="148"/>
                </a:lnTo>
                <a:lnTo>
                  <a:pt x="1659" y="119"/>
                </a:lnTo>
                <a:lnTo>
                  <a:pt x="1642" y="92"/>
                </a:lnTo>
                <a:lnTo>
                  <a:pt x="1622" y="67"/>
                </a:lnTo>
                <a:lnTo>
                  <a:pt x="1601" y="43"/>
                </a:lnTo>
                <a:lnTo>
                  <a:pt x="1590" y="34"/>
                </a:lnTo>
                <a:lnTo>
                  <a:pt x="1579" y="25"/>
                </a:lnTo>
                <a:lnTo>
                  <a:pt x="1567" y="18"/>
                </a:lnTo>
                <a:lnTo>
                  <a:pt x="1555" y="10"/>
                </a:lnTo>
                <a:lnTo>
                  <a:pt x="1544" y="6"/>
                </a:lnTo>
                <a:lnTo>
                  <a:pt x="1530" y="3"/>
                </a:lnTo>
                <a:lnTo>
                  <a:pt x="1530" y="3"/>
                </a:lnTo>
                <a:lnTo>
                  <a:pt x="1518" y="1"/>
                </a:lnTo>
                <a:lnTo>
                  <a:pt x="1505" y="0"/>
                </a:lnTo>
                <a:lnTo>
                  <a:pt x="1475" y="1"/>
                </a:lnTo>
                <a:lnTo>
                  <a:pt x="1445" y="4"/>
                </a:lnTo>
                <a:lnTo>
                  <a:pt x="1413" y="10"/>
                </a:lnTo>
                <a:lnTo>
                  <a:pt x="1378" y="19"/>
                </a:lnTo>
                <a:lnTo>
                  <a:pt x="1343" y="30"/>
                </a:lnTo>
                <a:lnTo>
                  <a:pt x="1270" y="52"/>
                </a:lnTo>
                <a:lnTo>
                  <a:pt x="1270" y="52"/>
                </a:lnTo>
                <a:lnTo>
                  <a:pt x="1239" y="62"/>
                </a:lnTo>
                <a:lnTo>
                  <a:pt x="1215" y="71"/>
                </a:lnTo>
                <a:lnTo>
                  <a:pt x="1187" y="84"/>
                </a:lnTo>
                <a:lnTo>
                  <a:pt x="1175" y="90"/>
                </a:lnTo>
                <a:lnTo>
                  <a:pt x="1160" y="95"/>
                </a:lnTo>
                <a:lnTo>
                  <a:pt x="1140" y="98"/>
                </a:lnTo>
                <a:lnTo>
                  <a:pt x="1112" y="101"/>
                </a:lnTo>
                <a:lnTo>
                  <a:pt x="1112" y="101"/>
                </a:lnTo>
                <a:lnTo>
                  <a:pt x="1096" y="101"/>
                </a:lnTo>
                <a:lnTo>
                  <a:pt x="1081" y="101"/>
                </a:lnTo>
                <a:lnTo>
                  <a:pt x="1065" y="99"/>
                </a:lnTo>
                <a:lnTo>
                  <a:pt x="1050" y="98"/>
                </a:lnTo>
                <a:lnTo>
                  <a:pt x="1022" y="92"/>
                </a:lnTo>
                <a:lnTo>
                  <a:pt x="995" y="83"/>
                </a:lnTo>
                <a:lnTo>
                  <a:pt x="946" y="67"/>
                </a:lnTo>
                <a:lnTo>
                  <a:pt x="925" y="61"/>
                </a:lnTo>
                <a:lnTo>
                  <a:pt x="906" y="58"/>
                </a:lnTo>
                <a:lnTo>
                  <a:pt x="906" y="58"/>
                </a:lnTo>
                <a:lnTo>
                  <a:pt x="897" y="56"/>
                </a:lnTo>
                <a:lnTo>
                  <a:pt x="888" y="56"/>
                </a:lnTo>
                <a:lnTo>
                  <a:pt x="870" y="61"/>
                </a:lnTo>
                <a:lnTo>
                  <a:pt x="850" y="65"/>
                </a:lnTo>
                <a:lnTo>
                  <a:pt x="833" y="73"/>
                </a:lnTo>
                <a:lnTo>
                  <a:pt x="813" y="80"/>
                </a:lnTo>
                <a:lnTo>
                  <a:pt x="793" y="86"/>
                </a:lnTo>
                <a:lnTo>
                  <a:pt x="770" y="92"/>
                </a:lnTo>
                <a:lnTo>
                  <a:pt x="748" y="95"/>
                </a:lnTo>
                <a:lnTo>
                  <a:pt x="748" y="95"/>
                </a:lnTo>
                <a:lnTo>
                  <a:pt x="699" y="99"/>
                </a:lnTo>
                <a:lnTo>
                  <a:pt x="651" y="105"/>
                </a:lnTo>
                <a:lnTo>
                  <a:pt x="629" y="108"/>
                </a:lnTo>
                <a:lnTo>
                  <a:pt x="607" y="113"/>
                </a:lnTo>
                <a:lnTo>
                  <a:pt x="587" y="117"/>
                </a:lnTo>
                <a:lnTo>
                  <a:pt x="568" y="123"/>
                </a:lnTo>
                <a:lnTo>
                  <a:pt x="568" y="123"/>
                </a:lnTo>
                <a:lnTo>
                  <a:pt x="550" y="131"/>
                </a:lnTo>
                <a:lnTo>
                  <a:pt x="531" y="142"/>
                </a:lnTo>
                <a:lnTo>
                  <a:pt x="511" y="156"/>
                </a:lnTo>
                <a:lnTo>
                  <a:pt x="492" y="169"/>
                </a:lnTo>
                <a:lnTo>
                  <a:pt x="461" y="193"/>
                </a:lnTo>
                <a:lnTo>
                  <a:pt x="449" y="203"/>
                </a:lnTo>
                <a:lnTo>
                  <a:pt x="449" y="203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  <p:sp>
        <p:nvSpPr>
          <p:cNvPr id="7" name="Freeform 22">
            <a:extLst>
              <a:ext uri="{FF2B5EF4-FFF2-40B4-BE49-F238E27FC236}">
                <a16:creationId xmlns:a16="http://schemas.microsoft.com/office/drawing/2014/main" id="{87A01B33-5C32-4961-82AC-313A1BCEEF3B}"/>
              </a:ext>
            </a:extLst>
          </p:cNvPr>
          <p:cNvSpPr>
            <a:spLocks/>
          </p:cNvSpPr>
          <p:nvPr/>
        </p:nvSpPr>
        <p:spPr bwMode="auto">
          <a:xfrm>
            <a:off x="6597627" y="1065876"/>
            <a:ext cx="2655698" cy="2182291"/>
          </a:xfrm>
          <a:custGeom>
            <a:avLst/>
            <a:gdLst>
              <a:gd name="T0" fmla="*/ 693 w 2070"/>
              <a:gd name="T1" fmla="*/ 717 h 1701"/>
              <a:gd name="T2" fmla="*/ 528 w 2070"/>
              <a:gd name="T3" fmla="*/ 851 h 1701"/>
              <a:gd name="T4" fmla="*/ 277 w 2070"/>
              <a:gd name="T5" fmla="*/ 894 h 1701"/>
              <a:gd name="T6" fmla="*/ 117 w 2070"/>
              <a:gd name="T7" fmla="*/ 831 h 1701"/>
              <a:gd name="T8" fmla="*/ 48 w 2070"/>
              <a:gd name="T9" fmla="*/ 741 h 1701"/>
              <a:gd name="T10" fmla="*/ 1 w 2070"/>
              <a:gd name="T11" fmla="*/ 757 h 1701"/>
              <a:gd name="T12" fmla="*/ 30 w 2070"/>
              <a:gd name="T13" fmla="*/ 840 h 1701"/>
              <a:gd name="T14" fmla="*/ 134 w 2070"/>
              <a:gd name="T15" fmla="*/ 918 h 1701"/>
              <a:gd name="T16" fmla="*/ 400 w 2070"/>
              <a:gd name="T17" fmla="*/ 944 h 1701"/>
              <a:gd name="T18" fmla="*/ 586 w 2070"/>
              <a:gd name="T19" fmla="*/ 897 h 1701"/>
              <a:gd name="T20" fmla="*/ 815 w 2070"/>
              <a:gd name="T21" fmla="*/ 703 h 1701"/>
              <a:gd name="T22" fmla="*/ 864 w 2070"/>
              <a:gd name="T23" fmla="*/ 730 h 1701"/>
              <a:gd name="T24" fmla="*/ 903 w 2070"/>
              <a:gd name="T25" fmla="*/ 849 h 1701"/>
              <a:gd name="T26" fmla="*/ 913 w 2070"/>
              <a:gd name="T27" fmla="*/ 921 h 1701"/>
              <a:gd name="T28" fmla="*/ 880 w 2070"/>
              <a:gd name="T29" fmla="*/ 1045 h 1701"/>
              <a:gd name="T30" fmla="*/ 827 w 2070"/>
              <a:gd name="T31" fmla="*/ 1264 h 1701"/>
              <a:gd name="T32" fmla="*/ 833 w 2070"/>
              <a:gd name="T33" fmla="*/ 1395 h 1701"/>
              <a:gd name="T34" fmla="*/ 880 w 2070"/>
              <a:gd name="T35" fmla="*/ 1567 h 1701"/>
              <a:gd name="T36" fmla="*/ 907 w 2070"/>
              <a:gd name="T37" fmla="*/ 1603 h 1701"/>
              <a:gd name="T38" fmla="*/ 1019 w 2070"/>
              <a:gd name="T39" fmla="*/ 1609 h 1701"/>
              <a:gd name="T40" fmla="*/ 1038 w 2070"/>
              <a:gd name="T41" fmla="*/ 1537 h 1701"/>
              <a:gd name="T42" fmla="*/ 995 w 2070"/>
              <a:gd name="T43" fmla="*/ 1441 h 1701"/>
              <a:gd name="T44" fmla="*/ 978 w 2070"/>
              <a:gd name="T45" fmla="*/ 1353 h 1701"/>
              <a:gd name="T46" fmla="*/ 1025 w 2070"/>
              <a:gd name="T47" fmla="*/ 1181 h 1701"/>
              <a:gd name="T48" fmla="*/ 1112 w 2070"/>
              <a:gd name="T49" fmla="*/ 1117 h 1701"/>
              <a:gd name="T50" fmla="*/ 1135 w 2070"/>
              <a:gd name="T51" fmla="*/ 1213 h 1701"/>
              <a:gd name="T52" fmla="*/ 1148 w 2070"/>
              <a:gd name="T53" fmla="*/ 1389 h 1701"/>
              <a:gd name="T54" fmla="*/ 1151 w 2070"/>
              <a:gd name="T55" fmla="*/ 1570 h 1701"/>
              <a:gd name="T56" fmla="*/ 1045 w 2070"/>
              <a:gd name="T57" fmla="*/ 1634 h 1701"/>
              <a:gd name="T58" fmla="*/ 1059 w 2070"/>
              <a:gd name="T59" fmla="*/ 1685 h 1701"/>
              <a:gd name="T60" fmla="*/ 1097 w 2070"/>
              <a:gd name="T61" fmla="*/ 1687 h 1701"/>
              <a:gd name="T62" fmla="*/ 1188 w 2070"/>
              <a:gd name="T63" fmla="*/ 1696 h 1701"/>
              <a:gd name="T64" fmla="*/ 1239 w 2070"/>
              <a:gd name="T65" fmla="*/ 1689 h 1701"/>
              <a:gd name="T66" fmla="*/ 1292 w 2070"/>
              <a:gd name="T67" fmla="*/ 1646 h 1701"/>
              <a:gd name="T68" fmla="*/ 1298 w 2070"/>
              <a:gd name="T69" fmla="*/ 1600 h 1701"/>
              <a:gd name="T70" fmla="*/ 1390 w 2070"/>
              <a:gd name="T71" fmla="*/ 1570 h 1701"/>
              <a:gd name="T72" fmla="*/ 1370 w 2070"/>
              <a:gd name="T73" fmla="*/ 1485 h 1701"/>
              <a:gd name="T74" fmla="*/ 1331 w 2070"/>
              <a:gd name="T75" fmla="*/ 1462 h 1701"/>
              <a:gd name="T76" fmla="*/ 1310 w 2070"/>
              <a:gd name="T77" fmla="*/ 1366 h 1701"/>
              <a:gd name="T78" fmla="*/ 1341 w 2070"/>
              <a:gd name="T79" fmla="*/ 1178 h 1701"/>
              <a:gd name="T80" fmla="*/ 1428 w 2070"/>
              <a:gd name="T81" fmla="*/ 1154 h 1701"/>
              <a:gd name="T82" fmla="*/ 1471 w 2070"/>
              <a:gd name="T83" fmla="*/ 1072 h 1701"/>
              <a:gd name="T84" fmla="*/ 1532 w 2070"/>
              <a:gd name="T85" fmla="*/ 1068 h 1701"/>
              <a:gd name="T86" fmla="*/ 1579 w 2070"/>
              <a:gd name="T87" fmla="*/ 1062 h 1701"/>
              <a:gd name="T88" fmla="*/ 1608 w 2070"/>
              <a:gd name="T89" fmla="*/ 1099 h 1701"/>
              <a:gd name="T90" fmla="*/ 1685 w 2070"/>
              <a:gd name="T91" fmla="*/ 1084 h 1701"/>
              <a:gd name="T92" fmla="*/ 1738 w 2070"/>
              <a:gd name="T93" fmla="*/ 1267 h 1701"/>
              <a:gd name="T94" fmla="*/ 1783 w 2070"/>
              <a:gd name="T95" fmla="*/ 1577 h 1701"/>
              <a:gd name="T96" fmla="*/ 1895 w 2070"/>
              <a:gd name="T97" fmla="*/ 1628 h 1701"/>
              <a:gd name="T98" fmla="*/ 1997 w 2070"/>
              <a:gd name="T99" fmla="*/ 1603 h 1701"/>
              <a:gd name="T100" fmla="*/ 2069 w 2070"/>
              <a:gd name="T101" fmla="*/ 1511 h 1701"/>
              <a:gd name="T102" fmla="*/ 2019 w 2070"/>
              <a:gd name="T103" fmla="*/ 1465 h 1701"/>
              <a:gd name="T104" fmla="*/ 1960 w 2070"/>
              <a:gd name="T105" fmla="*/ 1429 h 1701"/>
              <a:gd name="T106" fmla="*/ 1947 w 2070"/>
              <a:gd name="T107" fmla="*/ 1169 h 1701"/>
              <a:gd name="T108" fmla="*/ 1877 w 2070"/>
              <a:gd name="T109" fmla="*/ 879 h 1701"/>
              <a:gd name="T110" fmla="*/ 1802 w 2070"/>
              <a:gd name="T111" fmla="*/ 769 h 1701"/>
              <a:gd name="T112" fmla="*/ 1721 w 2070"/>
              <a:gd name="T113" fmla="*/ 589 h 1701"/>
              <a:gd name="T114" fmla="*/ 1688 w 2070"/>
              <a:gd name="T115" fmla="*/ 394 h 1701"/>
              <a:gd name="T116" fmla="*/ 1676 w 2070"/>
              <a:gd name="T117" fmla="*/ 197 h 1701"/>
              <a:gd name="T118" fmla="*/ 1441 w 2070"/>
              <a:gd name="T119" fmla="*/ 17 h 1701"/>
              <a:gd name="T120" fmla="*/ 1294 w 2070"/>
              <a:gd name="T121" fmla="*/ 24 h 1701"/>
              <a:gd name="T122" fmla="*/ 1051 w 2070"/>
              <a:gd name="T123" fmla="*/ 124 h 1701"/>
              <a:gd name="T124" fmla="*/ 934 w 2070"/>
              <a:gd name="T125" fmla="*/ 207 h 17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2070" h="1701">
                <a:moveTo>
                  <a:pt x="880" y="362"/>
                </a:moveTo>
                <a:lnTo>
                  <a:pt x="880" y="362"/>
                </a:lnTo>
                <a:lnTo>
                  <a:pt x="855" y="417"/>
                </a:lnTo>
                <a:lnTo>
                  <a:pt x="827" y="475"/>
                </a:lnTo>
                <a:lnTo>
                  <a:pt x="793" y="543"/>
                </a:lnTo>
                <a:lnTo>
                  <a:pt x="752" y="616"/>
                </a:lnTo>
                <a:lnTo>
                  <a:pt x="733" y="651"/>
                </a:lnTo>
                <a:lnTo>
                  <a:pt x="712" y="686"/>
                </a:lnTo>
                <a:lnTo>
                  <a:pt x="693" y="717"/>
                </a:lnTo>
                <a:lnTo>
                  <a:pt x="672" y="744"/>
                </a:lnTo>
                <a:lnTo>
                  <a:pt x="654" y="767"/>
                </a:lnTo>
                <a:lnTo>
                  <a:pt x="636" y="785"/>
                </a:lnTo>
                <a:lnTo>
                  <a:pt x="636" y="785"/>
                </a:lnTo>
                <a:lnTo>
                  <a:pt x="619" y="800"/>
                </a:lnTo>
                <a:lnTo>
                  <a:pt x="598" y="813"/>
                </a:lnTo>
                <a:lnTo>
                  <a:pt x="575" y="827"/>
                </a:lnTo>
                <a:lnTo>
                  <a:pt x="552" y="840"/>
                </a:lnTo>
                <a:lnTo>
                  <a:pt x="528" y="851"/>
                </a:lnTo>
                <a:lnTo>
                  <a:pt x="501" y="863"/>
                </a:lnTo>
                <a:lnTo>
                  <a:pt x="474" y="871"/>
                </a:lnTo>
                <a:lnTo>
                  <a:pt x="446" y="879"/>
                </a:lnTo>
                <a:lnTo>
                  <a:pt x="418" y="886"/>
                </a:lnTo>
                <a:lnTo>
                  <a:pt x="388" y="891"/>
                </a:lnTo>
                <a:lnTo>
                  <a:pt x="360" y="895"/>
                </a:lnTo>
                <a:lnTo>
                  <a:pt x="332" y="897"/>
                </a:lnTo>
                <a:lnTo>
                  <a:pt x="303" y="897"/>
                </a:lnTo>
                <a:lnTo>
                  <a:pt x="277" y="894"/>
                </a:lnTo>
                <a:lnTo>
                  <a:pt x="250" y="889"/>
                </a:lnTo>
                <a:lnTo>
                  <a:pt x="224" y="882"/>
                </a:lnTo>
                <a:lnTo>
                  <a:pt x="224" y="882"/>
                </a:lnTo>
                <a:lnTo>
                  <a:pt x="201" y="874"/>
                </a:lnTo>
                <a:lnTo>
                  <a:pt x="180" y="866"/>
                </a:lnTo>
                <a:lnTo>
                  <a:pt x="161" y="857"/>
                </a:lnTo>
                <a:lnTo>
                  <a:pt x="144" y="849"/>
                </a:lnTo>
                <a:lnTo>
                  <a:pt x="131" y="840"/>
                </a:lnTo>
                <a:lnTo>
                  <a:pt x="117" y="831"/>
                </a:lnTo>
                <a:lnTo>
                  <a:pt x="107" y="822"/>
                </a:lnTo>
                <a:lnTo>
                  <a:pt x="98" y="815"/>
                </a:lnTo>
                <a:lnTo>
                  <a:pt x="83" y="799"/>
                </a:lnTo>
                <a:lnTo>
                  <a:pt x="74" y="784"/>
                </a:lnTo>
                <a:lnTo>
                  <a:pt x="67" y="769"/>
                </a:lnTo>
                <a:lnTo>
                  <a:pt x="61" y="757"/>
                </a:lnTo>
                <a:lnTo>
                  <a:pt x="61" y="757"/>
                </a:lnTo>
                <a:lnTo>
                  <a:pt x="55" y="748"/>
                </a:lnTo>
                <a:lnTo>
                  <a:pt x="48" y="741"/>
                </a:lnTo>
                <a:lnTo>
                  <a:pt x="40" y="735"/>
                </a:lnTo>
                <a:lnTo>
                  <a:pt x="31" y="733"/>
                </a:lnTo>
                <a:lnTo>
                  <a:pt x="22" y="735"/>
                </a:lnTo>
                <a:lnTo>
                  <a:pt x="13" y="738"/>
                </a:lnTo>
                <a:lnTo>
                  <a:pt x="10" y="742"/>
                </a:lnTo>
                <a:lnTo>
                  <a:pt x="7" y="747"/>
                </a:lnTo>
                <a:lnTo>
                  <a:pt x="4" y="751"/>
                </a:lnTo>
                <a:lnTo>
                  <a:pt x="1" y="757"/>
                </a:lnTo>
                <a:lnTo>
                  <a:pt x="1" y="757"/>
                </a:lnTo>
                <a:lnTo>
                  <a:pt x="0" y="764"/>
                </a:lnTo>
                <a:lnTo>
                  <a:pt x="0" y="773"/>
                </a:lnTo>
                <a:lnTo>
                  <a:pt x="1" y="781"/>
                </a:lnTo>
                <a:lnTo>
                  <a:pt x="3" y="790"/>
                </a:lnTo>
                <a:lnTo>
                  <a:pt x="6" y="800"/>
                </a:lnTo>
                <a:lnTo>
                  <a:pt x="10" y="809"/>
                </a:lnTo>
                <a:lnTo>
                  <a:pt x="15" y="819"/>
                </a:lnTo>
                <a:lnTo>
                  <a:pt x="22" y="830"/>
                </a:lnTo>
                <a:lnTo>
                  <a:pt x="30" y="840"/>
                </a:lnTo>
                <a:lnTo>
                  <a:pt x="39" y="851"/>
                </a:lnTo>
                <a:lnTo>
                  <a:pt x="49" y="861"/>
                </a:lnTo>
                <a:lnTo>
                  <a:pt x="59" y="871"/>
                </a:lnTo>
                <a:lnTo>
                  <a:pt x="71" y="882"/>
                </a:lnTo>
                <a:lnTo>
                  <a:pt x="85" y="891"/>
                </a:lnTo>
                <a:lnTo>
                  <a:pt x="100" y="901"/>
                </a:lnTo>
                <a:lnTo>
                  <a:pt x="116" y="910"/>
                </a:lnTo>
                <a:lnTo>
                  <a:pt x="116" y="910"/>
                </a:lnTo>
                <a:lnTo>
                  <a:pt x="134" y="918"/>
                </a:lnTo>
                <a:lnTo>
                  <a:pt x="153" y="925"/>
                </a:lnTo>
                <a:lnTo>
                  <a:pt x="177" y="931"/>
                </a:lnTo>
                <a:lnTo>
                  <a:pt x="201" y="935"/>
                </a:lnTo>
                <a:lnTo>
                  <a:pt x="227" y="940"/>
                </a:lnTo>
                <a:lnTo>
                  <a:pt x="256" y="943"/>
                </a:lnTo>
                <a:lnTo>
                  <a:pt x="284" y="944"/>
                </a:lnTo>
                <a:lnTo>
                  <a:pt x="312" y="946"/>
                </a:lnTo>
                <a:lnTo>
                  <a:pt x="372" y="946"/>
                </a:lnTo>
                <a:lnTo>
                  <a:pt x="400" y="944"/>
                </a:lnTo>
                <a:lnTo>
                  <a:pt x="428" y="943"/>
                </a:lnTo>
                <a:lnTo>
                  <a:pt x="454" y="940"/>
                </a:lnTo>
                <a:lnTo>
                  <a:pt x="479" y="935"/>
                </a:lnTo>
                <a:lnTo>
                  <a:pt x="501" y="931"/>
                </a:lnTo>
                <a:lnTo>
                  <a:pt x="522" y="925"/>
                </a:lnTo>
                <a:lnTo>
                  <a:pt x="522" y="925"/>
                </a:lnTo>
                <a:lnTo>
                  <a:pt x="543" y="919"/>
                </a:lnTo>
                <a:lnTo>
                  <a:pt x="564" y="909"/>
                </a:lnTo>
                <a:lnTo>
                  <a:pt x="586" y="897"/>
                </a:lnTo>
                <a:lnTo>
                  <a:pt x="608" y="882"/>
                </a:lnTo>
                <a:lnTo>
                  <a:pt x="630" y="867"/>
                </a:lnTo>
                <a:lnTo>
                  <a:pt x="653" y="851"/>
                </a:lnTo>
                <a:lnTo>
                  <a:pt x="696" y="815"/>
                </a:lnTo>
                <a:lnTo>
                  <a:pt x="738" y="779"/>
                </a:lnTo>
                <a:lnTo>
                  <a:pt x="772" y="748"/>
                </a:lnTo>
                <a:lnTo>
                  <a:pt x="799" y="721"/>
                </a:lnTo>
                <a:lnTo>
                  <a:pt x="815" y="703"/>
                </a:lnTo>
                <a:lnTo>
                  <a:pt x="815" y="703"/>
                </a:lnTo>
                <a:lnTo>
                  <a:pt x="825" y="690"/>
                </a:lnTo>
                <a:lnTo>
                  <a:pt x="836" y="675"/>
                </a:lnTo>
                <a:lnTo>
                  <a:pt x="843" y="660"/>
                </a:lnTo>
                <a:lnTo>
                  <a:pt x="851" y="646"/>
                </a:lnTo>
                <a:lnTo>
                  <a:pt x="861" y="622"/>
                </a:lnTo>
                <a:lnTo>
                  <a:pt x="864" y="611"/>
                </a:lnTo>
                <a:lnTo>
                  <a:pt x="854" y="681"/>
                </a:lnTo>
                <a:lnTo>
                  <a:pt x="864" y="714"/>
                </a:lnTo>
                <a:lnTo>
                  <a:pt x="864" y="730"/>
                </a:lnTo>
                <a:lnTo>
                  <a:pt x="870" y="757"/>
                </a:lnTo>
                <a:lnTo>
                  <a:pt x="897" y="763"/>
                </a:lnTo>
                <a:lnTo>
                  <a:pt x="897" y="773"/>
                </a:lnTo>
                <a:lnTo>
                  <a:pt x="913" y="790"/>
                </a:lnTo>
                <a:lnTo>
                  <a:pt x="903" y="818"/>
                </a:lnTo>
                <a:lnTo>
                  <a:pt x="903" y="818"/>
                </a:lnTo>
                <a:lnTo>
                  <a:pt x="903" y="831"/>
                </a:lnTo>
                <a:lnTo>
                  <a:pt x="903" y="842"/>
                </a:lnTo>
                <a:lnTo>
                  <a:pt x="903" y="849"/>
                </a:lnTo>
                <a:lnTo>
                  <a:pt x="903" y="849"/>
                </a:lnTo>
                <a:lnTo>
                  <a:pt x="897" y="854"/>
                </a:lnTo>
                <a:lnTo>
                  <a:pt x="885" y="858"/>
                </a:lnTo>
                <a:lnTo>
                  <a:pt x="849" y="873"/>
                </a:lnTo>
                <a:lnTo>
                  <a:pt x="799" y="894"/>
                </a:lnTo>
                <a:lnTo>
                  <a:pt x="907" y="877"/>
                </a:lnTo>
                <a:lnTo>
                  <a:pt x="903" y="898"/>
                </a:lnTo>
                <a:lnTo>
                  <a:pt x="821" y="953"/>
                </a:lnTo>
                <a:lnTo>
                  <a:pt x="913" y="921"/>
                </a:lnTo>
                <a:lnTo>
                  <a:pt x="880" y="1023"/>
                </a:lnTo>
                <a:lnTo>
                  <a:pt x="880" y="1023"/>
                </a:lnTo>
                <a:lnTo>
                  <a:pt x="840" y="1078"/>
                </a:lnTo>
                <a:lnTo>
                  <a:pt x="804" y="1126"/>
                </a:lnTo>
                <a:lnTo>
                  <a:pt x="804" y="1126"/>
                </a:lnTo>
                <a:lnTo>
                  <a:pt x="818" y="1109"/>
                </a:lnTo>
                <a:lnTo>
                  <a:pt x="845" y="1083"/>
                </a:lnTo>
                <a:lnTo>
                  <a:pt x="880" y="1045"/>
                </a:lnTo>
                <a:lnTo>
                  <a:pt x="880" y="1045"/>
                </a:lnTo>
                <a:lnTo>
                  <a:pt x="879" y="1071"/>
                </a:lnTo>
                <a:lnTo>
                  <a:pt x="874" y="1132"/>
                </a:lnTo>
                <a:lnTo>
                  <a:pt x="874" y="1132"/>
                </a:lnTo>
                <a:lnTo>
                  <a:pt x="871" y="1151"/>
                </a:lnTo>
                <a:lnTo>
                  <a:pt x="865" y="1172"/>
                </a:lnTo>
                <a:lnTo>
                  <a:pt x="857" y="1194"/>
                </a:lnTo>
                <a:lnTo>
                  <a:pt x="846" y="1216"/>
                </a:lnTo>
                <a:lnTo>
                  <a:pt x="836" y="1240"/>
                </a:lnTo>
                <a:lnTo>
                  <a:pt x="827" y="1264"/>
                </a:lnTo>
                <a:lnTo>
                  <a:pt x="819" y="1288"/>
                </a:lnTo>
                <a:lnTo>
                  <a:pt x="816" y="1300"/>
                </a:lnTo>
                <a:lnTo>
                  <a:pt x="815" y="1310"/>
                </a:lnTo>
                <a:lnTo>
                  <a:pt x="815" y="1310"/>
                </a:lnTo>
                <a:lnTo>
                  <a:pt x="815" y="1322"/>
                </a:lnTo>
                <a:lnTo>
                  <a:pt x="816" y="1335"/>
                </a:lnTo>
                <a:lnTo>
                  <a:pt x="819" y="1349"/>
                </a:lnTo>
                <a:lnTo>
                  <a:pt x="822" y="1363"/>
                </a:lnTo>
                <a:lnTo>
                  <a:pt x="833" y="1395"/>
                </a:lnTo>
                <a:lnTo>
                  <a:pt x="845" y="1426"/>
                </a:lnTo>
                <a:lnTo>
                  <a:pt x="868" y="1485"/>
                </a:lnTo>
                <a:lnTo>
                  <a:pt x="877" y="1509"/>
                </a:lnTo>
                <a:lnTo>
                  <a:pt x="879" y="1520"/>
                </a:lnTo>
                <a:lnTo>
                  <a:pt x="880" y="1527"/>
                </a:lnTo>
                <a:lnTo>
                  <a:pt x="880" y="1527"/>
                </a:lnTo>
                <a:lnTo>
                  <a:pt x="880" y="1549"/>
                </a:lnTo>
                <a:lnTo>
                  <a:pt x="880" y="1560"/>
                </a:lnTo>
                <a:lnTo>
                  <a:pt x="880" y="1567"/>
                </a:lnTo>
                <a:lnTo>
                  <a:pt x="886" y="1576"/>
                </a:lnTo>
                <a:lnTo>
                  <a:pt x="886" y="1576"/>
                </a:lnTo>
                <a:lnTo>
                  <a:pt x="889" y="1580"/>
                </a:lnTo>
                <a:lnTo>
                  <a:pt x="889" y="1585"/>
                </a:lnTo>
                <a:lnTo>
                  <a:pt x="889" y="1592"/>
                </a:lnTo>
                <a:lnTo>
                  <a:pt x="891" y="1595"/>
                </a:lnTo>
                <a:lnTo>
                  <a:pt x="894" y="1598"/>
                </a:lnTo>
                <a:lnTo>
                  <a:pt x="898" y="1600"/>
                </a:lnTo>
                <a:lnTo>
                  <a:pt x="907" y="1603"/>
                </a:lnTo>
                <a:lnTo>
                  <a:pt x="907" y="1603"/>
                </a:lnTo>
                <a:lnTo>
                  <a:pt x="929" y="1607"/>
                </a:lnTo>
                <a:lnTo>
                  <a:pt x="950" y="1612"/>
                </a:lnTo>
                <a:lnTo>
                  <a:pt x="970" y="1613"/>
                </a:lnTo>
                <a:lnTo>
                  <a:pt x="983" y="1613"/>
                </a:lnTo>
                <a:lnTo>
                  <a:pt x="983" y="1613"/>
                </a:lnTo>
                <a:lnTo>
                  <a:pt x="996" y="1613"/>
                </a:lnTo>
                <a:lnTo>
                  <a:pt x="1011" y="1612"/>
                </a:lnTo>
                <a:lnTo>
                  <a:pt x="1019" y="1609"/>
                </a:lnTo>
                <a:lnTo>
                  <a:pt x="1025" y="1606"/>
                </a:lnTo>
                <a:lnTo>
                  <a:pt x="1029" y="1603"/>
                </a:lnTo>
                <a:lnTo>
                  <a:pt x="1032" y="1597"/>
                </a:lnTo>
                <a:lnTo>
                  <a:pt x="1032" y="1597"/>
                </a:lnTo>
                <a:lnTo>
                  <a:pt x="1035" y="1588"/>
                </a:lnTo>
                <a:lnTo>
                  <a:pt x="1036" y="1577"/>
                </a:lnTo>
                <a:lnTo>
                  <a:pt x="1038" y="1563"/>
                </a:lnTo>
                <a:lnTo>
                  <a:pt x="1038" y="1537"/>
                </a:lnTo>
                <a:lnTo>
                  <a:pt x="1038" y="1537"/>
                </a:lnTo>
                <a:lnTo>
                  <a:pt x="1035" y="1524"/>
                </a:lnTo>
                <a:lnTo>
                  <a:pt x="1032" y="1512"/>
                </a:lnTo>
                <a:lnTo>
                  <a:pt x="1026" y="1502"/>
                </a:lnTo>
                <a:lnTo>
                  <a:pt x="1020" y="1493"/>
                </a:lnTo>
                <a:lnTo>
                  <a:pt x="1013" y="1482"/>
                </a:lnTo>
                <a:lnTo>
                  <a:pt x="1007" y="1470"/>
                </a:lnTo>
                <a:lnTo>
                  <a:pt x="999" y="1457"/>
                </a:lnTo>
                <a:lnTo>
                  <a:pt x="995" y="1441"/>
                </a:lnTo>
                <a:lnTo>
                  <a:pt x="995" y="1441"/>
                </a:lnTo>
                <a:lnTo>
                  <a:pt x="989" y="1426"/>
                </a:lnTo>
                <a:lnTo>
                  <a:pt x="984" y="1420"/>
                </a:lnTo>
                <a:lnTo>
                  <a:pt x="980" y="1417"/>
                </a:lnTo>
                <a:lnTo>
                  <a:pt x="975" y="1415"/>
                </a:lnTo>
                <a:lnTo>
                  <a:pt x="974" y="1414"/>
                </a:lnTo>
                <a:lnTo>
                  <a:pt x="974" y="1411"/>
                </a:lnTo>
                <a:lnTo>
                  <a:pt x="973" y="1402"/>
                </a:lnTo>
                <a:lnTo>
                  <a:pt x="974" y="1383"/>
                </a:lnTo>
                <a:lnTo>
                  <a:pt x="978" y="1353"/>
                </a:lnTo>
                <a:lnTo>
                  <a:pt x="978" y="1353"/>
                </a:lnTo>
                <a:lnTo>
                  <a:pt x="984" y="1298"/>
                </a:lnTo>
                <a:lnTo>
                  <a:pt x="989" y="1265"/>
                </a:lnTo>
                <a:lnTo>
                  <a:pt x="990" y="1255"/>
                </a:lnTo>
                <a:lnTo>
                  <a:pt x="993" y="1245"/>
                </a:lnTo>
                <a:lnTo>
                  <a:pt x="998" y="1233"/>
                </a:lnTo>
                <a:lnTo>
                  <a:pt x="1005" y="1218"/>
                </a:lnTo>
                <a:lnTo>
                  <a:pt x="1005" y="1218"/>
                </a:lnTo>
                <a:lnTo>
                  <a:pt x="1025" y="1181"/>
                </a:lnTo>
                <a:lnTo>
                  <a:pt x="1048" y="1142"/>
                </a:lnTo>
                <a:lnTo>
                  <a:pt x="1075" y="1099"/>
                </a:lnTo>
                <a:lnTo>
                  <a:pt x="1081" y="1142"/>
                </a:lnTo>
                <a:lnTo>
                  <a:pt x="1081" y="1142"/>
                </a:lnTo>
                <a:lnTo>
                  <a:pt x="1097" y="1120"/>
                </a:lnTo>
                <a:lnTo>
                  <a:pt x="1114" y="1099"/>
                </a:lnTo>
                <a:lnTo>
                  <a:pt x="1114" y="1099"/>
                </a:lnTo>
                <a:lnTo>
                  <a:pt x="1112" y="1106"/>
                </a:lnTo>
                <a:lnTo>
                  <a:pt x="1112" y="1117"/>
                </a:lnTo>
                <a:lnTo>
                  <a:pt x="1114" y="1132"/>
                </a:lnTo>
                <a:lnTo>
                  <a:pt x="1141" y="1115"/>
                </a:lnTo>
                <a:lnTo>
                  <a:pt x="1141" y="1115"/>
                </a:lnTo>
                <a:lnTo>
                  <a:pt x="1141" y="1126"/>
                </a:lnTo>
                <a:lnTo>
                  <a:pt x="1142" y="1151"/>
                </a:lnTo>
                <a:lnTo>
                  <a:pt x="1141" y="1182"/>
                </a:lnTo>
                <a:lnTo>
                  <a:pt x="1139" y="1198"/>
                </a:lnTo>
                <a:lnTo>
                  <a:pt x="1135" y="1213"/>
                </a:lnTo>
                <a:lnTo>
                  <a:pt x="1135" y="1213"/>
                </a:lnTo>
                <a:lnTo>
                  <a:pt x="1117" y="1268"/>
                </a:lnTo>
                <a:lnTo>
                  <a:pt x="1111" y="1291"/>
                </a:lnTo>
                <a:lnTo>
                  <a:pt x="1108" y="1305"/>
                </a:lnTo>
                <a:lnTo>
                  <a:pt x="1108" y="1305"/>
                </a:lnTo>
                <a:lnTo>
                  <a:pt x="1109" y="1311"/>
                </a:lnTo>
                <a:lnTo>
                  <a:pt x="1114" y="1322"/>
                </a:lnTo>
                <a:lnTo>
                  <a:pt x="1129" y="1350"/>
                </a:lnTo>
                <a:lnTo>
                  <a:pt x="1144" y="1377"/>
                </a:lnTo>
                <a:lnTo>
                  <a:pt x="1148" y="1389"/>
                </a:lnTo>
                <a:lnTo>
                  <a:pt x="1151" y="1398"/>
                </a:lnTo>
                <a:lnTo>
                  <a:pt x="1151" y="1398"/>
                </a:lnTo>
                <a:lnTo>
                  <a:pt x="1158" y="1435"/>
                </a:lnTo>
                <a:lnTo>
                  <a:pt x="1163" y="1467"/>
                </a:lnTo>
                <a:lnTo>
                  <a:pt x="1163" y="1467"/>
                </a:lnTo>
                <a:lnTo>
                  <a:pt x="1158" y="1520"/>
                </a:lnTo>
                <a:lnTo>
                  <a:pt x="1154" y="1552"/>
                </a:lnTo>
                <a:lnTo>
                  <a:pt x="1151" y="1570"/>
                </a:lnTo>
                <a:lnTo>
                  <a:pt x="1151" y="1570"/>
                </a:lnTo>
                <a:lnTo>
                  <a:pt x="1148" y="1575"/>
                </a:lnTo>
                <a:lnTo>
                  <a:pt x="1141" y="1579"/>
                </a:lnTo>
                <a:lnTo>
                  <a:pt x="1118" y="1586"/>
                </a:lnTo>
                <a:lnTo>
                  <a:pt x="1118" y="1586"/>
                </a:lnTo>
                <a:lnTo>
                  <a:pt x="1099" y="1595"/>
                </a:lnTo>
                <a:lnTo>
                  <a:pt x="1074" y="1610"/>
                </a:lnTo>
                <a:lnTo>
                  <a:pt x="1062" y="1619"/>
                </a:lnTo>
                <a:lnTo>
                  <a:pt x="1051" y="1627"/>
                </a:lnTo>
                <a:lnTo>
                  <a:pt x="1045" y="1634"/>
                </a:lnTo>
                <a:lnTo>
                  <a:pt x="1044" y="1638"/>
                </a:lnTo>
                <a:lnTo>
                  <a:pt x="1042" y="1641"/>
                </a:lnTo>
                <a:lnTo>
                  <a:pt x="1042" y="1641"/>
                </a:lnTo>
                <a:lnTo>
                  <a:pt x="1044" y="1652"/>
                </a:lnTo>
                <a:lnTo>
                  <a:pt x="1044" y="1664"/>
                </a:lnTo>
                <a:lnTo>
                  <a:pt x="1045" y="1668"/>
                </a:lnTo>
                <a:lnTo>
                  <a:pt x="1048" y="1674"/>
                </a:lnTo>
                <a:lnTo>
                  <a:pt x="1053" y="1679"/>
                </a:lnTo>
                <a:lnTo>
                  <a:pt x="1059" y="1685"/>
                </a:lnTo>
                <a:lnTo>
                  <a:pt x="1059" y="1685"/>
                </a:lnTo>
                <a:lnTo>
                  <a:pt x="1068" y="1687"/>
                </a:lnTo>
                <a:lnTo>
                  <a:pt x="1074" y="1689"/>
                </a:lnTo>
                <a:lnTo>
                  <a:pt x="1081" y="1690"/>
                </a:lnTo>
                <a:lnTo>
                  <a:pt x="1087" y="1689"/>
                </a:lnTo>
                <a:lnTo>
                  <a:pt x="1094" y="1686"/>
                </a:lnTo>
                <a:lnTo>
                  <a:pt x="1097" y="1685"/>
                </a:lnTo>
                <a:lnTo>
                  <a:pt x="1097" y="1685"/>
                </a:lnTo>
                <a:lnTo>
                  <a:pt x="1097" y="1687"/>
                </a:lnTo>
                <a:lnTo>
                  <a:pt x="1099" y="1690"/>
                </a:lnTo>
                <a:lnTo>
                  <a:pt x="1102" y="1693"/>
                </a:lnTo>
                <a:lnTo>
                  <a:pt x="1108" y="1696"/>
                </a:lnTo>
                <a:lnTo>
                  <a:pt x="1115" y="1699"/>
                </a:lnTo>
                <a:lnTo>
                  <a:pt x="1126" y="1701"/>
                </a:lnTo>
                <a:lnTo>
                  <a:pt x="1141" y="1701"/>
                </a:lnTo>
                <a:lnTo>
                  <a:pt x="1141" y="1701"/>
                </a:lnTo>
                <a:lnTo>
                  <a:pt x="1182" y="1698"/>
                </a:lnTo>
                <a:lnTo>
                  <a:pt x="1188" y="1696"/>
                </a:lnTo>
                <a:lnTo>
                  <a:pt x="1190" y="1696"/>
                </a:lnTo>
                <a:lnTo>
                  <a:pt x="1190" y="1695"/>
                </a:lnTo>
                <a:lnTo>
                  <a:pt x="1190" y="1695"/>
                </a:lnTo>
                <a:lnTo>
                  <a:pt x="1190" y="1693"/>
                </a:lnTo>
                <a:lnTo>
                  <a:pt x="1194" y="1692"/>
                </a:lnTo>
                <a:lnTo>
                  <a:pt x="1206" y="1689"/>
                </a:lnTo>
                <a:lnTo>
                  <a:pt x="1222" y="1689"/>
                </a:lnTo>
                <a:lnTo>
                  <a:pt x="1239" y="1689"/>
                </a:lnTo>
                <a:lnTo>
                  <a:pt x="1239" y="1689"/>
                </a:lnTo>
                <a:lnTo>
                  <a:pt x="1246" y="1689"/>
                </a:lnTo>
                <a:lnTo>
                  <a:pt x="1254" y="1686"/>
                </a:lnTo>
                <a:lnTo>
                  <a:pt x="1263" y="1682"/>
                </a:lnTo>
                <a:lnTo>
                  <a:pt x="1271" y="1676"/>
                </a:lnTo>
                <a:lnTo>
                  <a:pt x="1280" y="1668"/>
                </a:lnTo>
                <a:lnTo>
                  <a:pt x="1286" y="1661"/>
                </a:lnTo>
                <a:lnTo>
                  <a:pt x="1291" y="1653"/>
                </a:lnTo>
                <a:lnTo>
                  <a:pt x="1292" y="1646"/>
                </a:lnTo>
                <a:lnTo>
                  <a:pt x="1292" y="1646"/>
                </a:lnTo>
                <a:lnTo>
                  <a:pt x="1294" y="1624"/>
                </a:lnTo>
                <a:lnTo>
                  <a:pt x="1295" y="1615"/>
                </a:lnTo>
                <a:lnTo>
                  <a:pt x="1298" y="1609"/>
                </a:lnTo>
                <a:lnTo>
                  <a:pt x="1298" y="1609"/>
                </a:lnTo>
                <a:lnTo>
                  <a:pt x="1298" y="1606"/>
                </a:lnTo>
                <a:lnTo>
                  <a:pt x="1298" y="1604"/>
                </a:lnTo>
                <a:lnTo>
                  <a:pt x="1297" y="1603"/>
                </a:lnTo>
                <a:lnTo>
                  <a:pt x="1297" y="1601"/>
                </a:lnTo>
                <a:lnTo>
                  <a:pt x="1298" y="1600"/>
                </a:lnTo>
                <a:lnTo>
                  <a:pt x="1303" y="1600"/>
                </a:lnTo>
                <a:lnTo>
                  <a:pt x="1325" y="1597"/>
                </a:lnTo>
                <a:lnTo>
                  <a:pt x="1325" y="1597"/>
                </a:lnTo>
                <a:lnTo>
                  <a:pt x="1341" y="1595"/>
                </a:lnTo>
                <a:lnTo>
                  <a:pt x="1355" y="1592"/>
                </a:lnTo>
                <a:lnTo>
                  <a:pt x="1365" y="1588"/>
                </a:lnTo>
                <a:lnTo>
                  <a:pt x="1374" y="1583"/>
                </a:lnTo>
                <a:lnTo>
                  <a:pt x="1386" y="1575"/>
                </a:lnTo>
                <a:lnTo>
                  <a:pt x="1390" y="1570"/>
                </a:lnTo>
                <a:lnTo>
                  <a:pt x="1390" y="1570"/>
                </a:lnTo>
                <a:lnTo>
                  <a:pt x="1390" y="1573"/>
                </a:lnTo>
                <a:lnTo>
                  <a:pt x="1393" y="1575"/>
                </a:lnTo>
                <a:lnTo>
                  <a:pt x="1393" y="1569"/>
                </a:lnTo>
                <a:lnTo>
                  <a:pt x="1390" y="1549"/>
                </a:lnTo>
                <a:lnTo>
                  <a:pt x="1390" y="1549"/>
                </a:lnTo>
                <a:lnTo>
                  <a:pt x="1384" y="1521"/>
                </a:lnTo>
                <a:lnTo>
                  <a:pt x="1377" y="1500"/>
                </a:lnTo>
                <a:lnTo>
                  <a:pt x="1370" y="1485"/>
                </a:lnTo>
                <a:lnTo>
                  <a:pt x="1367" y="1481"/>
                </a:lnTo>
                <a:lnTo>
                  <a:pt x="1362" y="1478"/>
                </a:lnTo>
                <a:lnTo>
                  <a:pt x="1362" y="1478"/>
                </a:lnTo>
                <a:lnTo>
                  <a:pt x="1355" y="1475"/>
                </a:lnTo>
                <a:lnTo>
                  <a:pt x="1346" y="1472"/>
                </a:lnTo>
                <a:lnTo>
                  <a:pt x="1337" y="1469"/>
                </a:lnTo>
                <a:lnTo>
                  <a:pt x="1334" y="1466"/>
                </a:lnTo>
                <a:lnTo>
                  <a:pt x="1331" y="1462"/>
                </a:lnTo>
                <a:lnTo>
                  <a:pt x="1331" y="1462"/>
                </a:lnTo>
                <a:lnTo>
                  <a:pt x="1325" y="1456"/>
                </a:lnTo>
                <a:lnTo>
                  <a:pt x="1319" y="1450"/>
                </a:lnTo>
                <a:lnTo>
                  <a:pt x="1318" y="1445"/>
                </a:lnTo>
                <a:lnTo>
                  <a:pt x="1316" y="1439"/>
                </a:lnTo>
                <a:lnTo>
                  <a:pt x="1315" y="1433"/>
                </a:lnTo>
                <a:lnTo>
                  <a:pt x="1315" y="1424"/>
                </a:lnTo>
                <a:lnTo>
                  <a:pt x="1315" y="1424"/>
                </a:lnTo>
                <a:lnTo>
                  <a:pt x="1313" y="1399"/>
                </a:lnTo>
                <a:lnTo>
                  <a:pt x="1310" y="1366"/>
                </a:lnTo>
                <a:lnTo>
                  <a:pt x="1310" y="1331"/>
                </a:lnTo>
                <a:lnTo>
                  <a:pt x="1312" y="1311"/>
                </a:lnTo>
                <a:lnTo>
                  <a:pt x="1315" y="1294"/>
                </a:lnTo>
                <a:lnTo>
                  <a:pt x="1315" y="1294"/>
                </a:lnTo>
                <a:lnTo>
                  <a:pt x="1325" y="1231"/>
                </a:lnTo>
                <a:lnTo>
                  <a:pt x="1331" y="1207"/>
                </a:lnTo>
                <a:lnTo>
                  <a:pt x="1335" y="1191"/>
                </a:lnTo>
                <a:lnTo>
                  <a:pt x="1335" y="1191"/>
                </a:lnTo>
                <a:lnTo>
                  <a:pt x="1341" y="1178"/>
                </a:lnTo>
                <a:lnTo>
                  <a:pt x="1346" y="1164"/>
                </a:lnTo>
                <a:lnTo>
                  <a:pt x="1352" y="1142"/>
                </a:lnTo>
                <a:lnTo>
                  <a:pt x="1362" y="1109"/>
                </a:lnTo>
                <a:lnTo>
                  <a:pt x="1379" y="1105"/>
                </a:lnTo>
                <a:lnTo>
                  <a:pt x="1384" y="1126"/>
                </a:lnTo>
                <a:lnTo>
                  <a:pt x="1401" y="1088"/>
                </a:lnTo>
                <a:lnTo>
                  <a:pt x="1401" y="1088"/>
                </a:lnTo>
                <a:lnTo>
                  <a:pt x="1428" y="1154"/>
                </a:lnTo>
                <a:lnTo>
                  <a:pt x="1428" y="1154"/>
                </a:lnTo>
                <a:lnTo>
                  <a:pt x="1422" y="1108"/>
                </a:lnTo>
                <a:lnTo>
                  <a:pt x="1417" y="1066"/>
                </a:lnTo>
                <a:lnTo>
                  <a:pt x="1417" y="1066"/>
                </a:lnTo>
                <a:lnTo>
                  <a:pt x="1422" y="1068"/>
                </a:lnTo>
                <a:lnTo>
                  <a:pt x="1432" y="1071"/>
                </a:lnTo>
                <a:lnTo>
                  <a:pt x="1448" y="1074"/>
                </a:lnTo>
                <a:lnTo>
                  <a:pt x="1460" y="1074"/>
                </a:lnTo>
                <a:lnTo>
                  <a:pt x="1471" y="1072"/>
                </a:lnTo>
                <a:lnTo>
                  <a:pt x="1471" y="1072"/>
                </a:lnTo>
                <a:lnTo>
                  <a:pt x="1483" y="1069"/>
                </a:lnTo>
                <a:lnTo>
                  <a:pt x="1493" y="1066"/>
                </a:lnTo>
                <a:lnTo>
                  <a:pt x="1508" y="1060"/>
                </a:lnTo>
                <a:lnTo>
                  <a:pt x="1514" y="1059"/>
                </a:lnTo>
                <a:lnTo>
                  <a:pt x="1518" y="1057"/>
                </a:lnTo>
                <a:lnTo>
                  <a:pt x="1523" y="1059"/>
                </a:lnTo>
                <a:lnTo>
                  <a:pt x="1526" y="1062"/>
                </a:lnTo>
                <a:lnTo>
                  <a:pt x="1526" y="1062"/>
                </a:lnTo>
                <a:lnTo>
                  <a:pt x="1532" y="1068"/>
                </a:lnTo>
                <a:lnTo>
                  <a:pt x="1539" y="1074"/>
                </a:lnTo>
                <a:lnTo>
                  <a:pt x="1547" y="1078"/>
                </a:lnTo>
                <a:lnTo>
                  <a:pt x="1547" y="1078"/>
                </a:lnTo>
                <a:lnTo>
                  <a:pt x="1551" y="1074"/>
                </a:lnTo>
                <a:lnTo>
                  <a:pt x="1560" y="1065"/>
                </a:lnTo>
                <a:lnTo>
                  <a:pt x="1566" y="1062"/>
                </a:lnTo>
                <a:lnTo>
                  <a:pt x="1570" y="1059"/>
                </a:lnTo>
                <a:lnTo>
                  <a:pt x="1576" y="1059"/>
                </a:lnTo>
                <a:lnTo>
                  <a:pt x="1579" y="1062"/>
                </a:lnTo>
                <a:lnTo>
                  <a:pt x="1579" y="1062"/>
                </a:lnTo>
                <a:lnTo>
                  <a:pt x="1582" y="1066"/>
                </a:lnTo>
                <a:lnTo>
                  <a:pt x="1585" y="1072"/>
                </a:lnTo>
                <a:lnTo>
                  <a:pt x="1591" y="1084"/>
                </a:lnTo>
                <a:lnTo>
                  <a:pt x="1594" y="1090"/>
                </a:lnTo>
                <a:lnTo>
                  <a:pt x="1597" y="1094"/>
                </a:lnTo>
                <a:lnTo>
                  <a:pt x="1602" y="1097"/>
                </a:lnTo>
                <a:lnTo>
                  <a:pt x="1608" y="1099"/>
                </a:lnTo>
                <a:lnTo>
                  <a:pt x="1608" y="1099"/>
                </a:lnTo>
                <a:lnTo>
                  <a:pt x="1627" y="1097"/>
                </a:lnTo>
                <a:lnTo>
                  <a:pt x="1658" y="1093"/>
                </a:lnTo>
                <a:lnTo>
                  <a:pt x="1683" y="1087"/>
                </a:lnTo>
                <a:lnTo>
                  <a:pt x="1689" y="1084"/>
                </a:lnTo>
                <a:lnTo>
                  <a:pt x="1689" y="1084"/>
                </a:lnTo>
                <a:lnTo>
                  <a:pt x="1688" y="1083"/>
                </a:lnTo>
                <a:lnTo>
                  <a:pt x="1688" y="1083"/>
                </a:lnTo>
                <a:lnTo>
                  <a:pt x="1686" y="1083"/>
                </a:lnTo>
                <a:lnTo>
                  <a:pt x="1685" y="1084"/>
                </a:lnTo>
                <a:lnTo>
                  <a:pt x="1686" y="1088"/>
                </a:lnTo>
                <a:lnTo>
                  <a:pt x="1695" y="1108"/>
                </a:lnTo>
                <a:lnTo>
                  <a:pt x="1710" y="1139"/>
                </a:lnTo>
                <a:lnTo>
                  <a:pt x="1719" y="1158"/>
                </a:lnTo>
                <a:lnTo>
                  <a:pt x="1726" y="1181"/>
                </a:lnTo>
                <a:lnTo>
                  <a:pt x="1726" y="1181"/>
                </a:lnTo>
                <a:lnTo>
                  <a:pt x="1732" y="1206"/>
                </a:lnTo>
                <a:lnTo>
                  <a:pt x="1735" y="1236"/>
                </a:lnTo>
                <a:lnTo>
                  <a:pt x="1738" y="1267"/>
                </a:lnTo>
                <a:lnTo>
                  <a:pt x="1740" y="1300"/>
                </a:lnTo>
                <a:lnTo>
                  <a:pt x="1741" y="1359"/>
                </a:lnTo>
                <a:lnTo>
                  <a:pt x="1743" y="1402"/>
                </a:lnTo>
                <a:lnTo>
                  <a:pt x="1743" y="1402"/>
                </a:lnTo>
                <a:lnTo>
                  <a:pt x="1749" y="1445"/>
                </a:lnTo>
                <a:lnTo>
                  <a:pt x="1761" y="1502"/>
                </a:lnTo>
                <a:lnTo>
                  <a:pt x="1767" y="1530"/>
                </a:lnTo>
                <a:lnTo>
                  <a:pt x="1776" y="1557"/>
                </a:lnTo>
                <a:lnTo>
                  <a:pt x="1783" y="1577"/>
                </a:lnTo>
                <a:lnTo>
                  <a:pt x="1787" y="1585"/>
                </a:lnTo>
                <a:lnTo>
                  <a:pt x="1792" y="1592"/>
                </a:lnTo>
                <a:lnTo>
                  <a:pt x="1792" y="1592"/>
                </a:lnTo>
                <a:lnTo>
                  <a:pt x="1796" y="1597"/>
                </a:lnTo>
                <a:lnTo>
                  <a:pt x="1802" y="1601"/>
                </a:lnTo>
                <a:lnTo>
                  <a:pt x="1819" y="1610"/>
                </a:lnTo>
                <a:lnTo>
                  <a:pt x="1838" y="1616"/>
                </a:lnTo>
                <a:lnTo>
                  <a:pt x="1859" y="1622"/>
                </a:lnTo>
                <a:lnTo>
                  <a:pt x="1895" y="1628"/>
                </a:lnTo>
                <a:lnTo>
                  <a:pt x="1911" y="1630"/>
                </a:lnTo>
                <a:lnTo>
                  <a:pt x="1911" y="1630"/>
                </a:lnTo>
                <a:lnTo>
                  <a:pt x="1915" y="1631"/>
                </a:lnTo>
                <a:lnTo>
                  <a:pt x="1921" y="1631"/>
                </a:lnTo>
                <a:lnTo>
                  <a:pt x="1930" y="1630"/>
                </a:lnTo>
                <a:lnTo>
                  <a:pt x="1942" y="1628"/>
                </a:lnTo>
                <a:lnTo>
                  <a:pt x="1958" y="1622"/>
                </a:lnTo>
                <a:lnTo>
                  <a:pt x="1976" y="1615"/>
                </a:lnTo>
                <a:lnTo>
                  <a:pt x="1997" y="1603"/>
                </a:lnTo>
                <a:lnTo>
                  <a:pt x="1997" y="1603"/>
                </a:lnTo>
                <a:lnTo>
                  <a:pt x="2018" y="1589"/>
                </a:lnTo>
                <a:lnTo>
                  <a:pt x="2036" y="1577"/>
                </a:lnTo>
                <a:lnTo>
                  <a:pt x="2049" y="1566"/>
                </a:lnTo>
                <a:lnTo>
                  <a:pt x="2060" y="1555"/>
                </a:lnTo>
                <a:lnTo>
                  <a:pt x="2066" y="1543"/>
                </a:lnTo>
                <a:lnTo>
                  <a:pt x="2069" y="1533"/>
                </a:lnTo>
                <a:lnTo>
                  <a:pt x="2070" y="1522"/>
                </a:lnTo>
                <a:lnTo>
                  <a:pt x="2069" y="1511"/>
                </a:lnTo>
                <a:lnTo>
                  <a:pt x="2069" y="1511"/>
                </a:lnTo>
                <a:lnTo>
                  <a:pt x="2063" y="1493"/>
                </a:lnTo>
                <a:lnTo>
                  <a:pt x="2060" y="1482"/>
                </a:lnTo>
                <a:lnTo>
                  <a:pt x="2054" y="1478"/>
                </a:lnTo>
                <a:lnTo>
                  <a:pt x="2046" y="1473"/>
                </a:lnTo>
                <a:lnTo>
                  <a:pt x="2046" y="1473"/>
                </a:lnTo>
                <a:lnTo>
                  <a:pt x="2036" y="1469"/>
                </a:lnTo>
                <a:lnTo>
                  <a:pt x="2027" y="1467"/>
                </a:lnTo>
                <a:lnTo>
                  <a:pt x="2019" y="1465"/>
                </a:lnTo>
                <a:lnTo>
                  <a:pt x="2014" y="1462"/>
                </a:lnTo>
                <a:lnTo>
                  <a:pt x="2014" y="1462"/>
                </a:lnTo>
                <a:lnTo>
                  <a:pt x="2011" y="1460"/>
                </a:lnTo>
                <a:lnTo>
                  <a:pt x="2009" y="1460"/>
                </a:lnTo>
                <a:lnTo>
                  <a:pt x="2003" y="1457"/>
                </a:lnTo>
                <a:lnTo>
                  <a:pt x="1987" y="1445"/>
                </a:lnTo>
                <a:lnTo>
                  <a:pt x="1987" y="1445"/>
                </a:lnTo>
                <a:lnTo>
                  <a:pt x="1967" y="1433"/>
                </a:lnTo>
                <a:lnTo>
                  <a:pt x="1960" y="1429"/>
                </a:lnTo>
                <a:lnTo>
                  <a:pt x="1956" y="1423"/>
                </a:lnTo>
                <a:lnTo>
                  <a:pt x="1953" y="1417"/>
                </a:lnTo>
                <a:lnTo>
                  <a:pt x="1951" y="1410"/>
                </a:lnTo>
                <a:lnTo>
                  <a:pt x="1948" y="1386"/>
                </a:lnTo>
                <a:lnTo>
                  <a:pt x="1948" y="1386"/>
                </a:lnTo>
                <a:lnTo>
                  <a:pt x="1948" y="1332"/>
                </a:lnTo>
                <a:lnTo>
                  <a:pt x="1948" y="1250"/>
                </a:lnTo>
                <a:lnTo>
                  <a:pt x="1948" y="1207"/>
                </a:lnTo>
                <a:lnTo>
                  <a:pt x="1947" y="1169"/>
                </a:lnTo>
                <a:lnTo>
                  <a:pt x="1942" y="1136"/>
                </a:lnTo>
                <a:lnTo>
                  <a:pt x="1941" y="1124"/>
                </a:lnTo>
                <a:lnTo>
                  <a:pt x="1938" y="1115"/>
                </a:lnTo>
                <a:lnTo>
                  <a:pt x="1938" y="1115"/>
                </a:lnTo>
                <a:lnTo>
                  <a:pt x="1932" y="1096"/>
                </a:lnTo>
                <a:lnTo>
                  <a:pt x="1923" y="1069"/>
                </a:lnTo>
                <a:lnTo>
                  <a:pt x="1906" y="1004"/>
                </a:lnTo>
                <a:lnTo>
                  <a:pt x="1890" y="934"/>
                </a:lnTo>
                <a:lnTo>
                  <a:pt x="1877" y="879"/>
                </a:lnTo>
                <a:lnTo>
                  <a:pt x="1877" y="879"/>
                </a:lnTo>
                <a:lnTo>
                  <a:pt x="1871" y="864"/>
                </a:lnTo>
                <a:lnTo>
                  <a:pt x="1865" y="852"/>
                </a:lnTo>
                <a:lnTo>
                  <a:pt x="1857" y="845"/>
                </a:lnTo>
                <a:lnTo>
                  <a:pt x="1848" y="836"/>
                </a:lnTo>
                <a:lnTo>
                  <a:pt x="1840" y="827"/>
                </a:lnTo>
                <a:lnTo>
                  <a:pt x="1829" y="813"/>
                </a:lnTo>
                <a:lnTo>
                  <a:pt x="1816" y="794"/>
                </a:lnTo>
                <a:lnTo>
                  <a:pt x="1802" y="769"/>
                </a:lnTo>
                <a:lnTo>
                  <a:pt x="1802" y="769"/>
                </a:lnTo>
                <a:lnTo>
                  <a:pt x="1787" y="741"/>
                </a:lnTo>
                <a:lnTo>
                  <a:pt x="1776" y="718"/>
                </a:lnTo>
                <a:lnTo>
                  <a:pt x="1755" y="681"/>
                </a:lnTo>
                <a:lnTo>
                  <a:pt x="1746" y="663"/>
                </a:lnTo>
                <a:lnTo>
                  <a:pt x="1738" y="643"/>
                </a:lnTo>
                <a:lnTo>
                  <a:pt x="1729" y="619"/>
                </a:lnTo>
                <a:lnTo>
                  <a:pt x="1721" y="589"/>
                </a:lnTo>
                <a:lnTo>
                  <a:pt x="1721" y="589"/>
                </a:lnTo>
                <a:lnTo>
                  <a:pt x="1713" y="562"/>
                </a:lnTo>
                <a:lnTo>
                  <a:pt x="1706" y="541"/>
                </a:lnTo>
                <a:lnTo>
                  <a:pt x="1700" y="527"/>
                </a:lnTo>
                <a:lnTo>
                  <a:pt x="1695" y="512"/>
                </a:lnTo>
                <a:lnTo>
                  <a:pt x="1691" y="494"/>
                </a:lnTo>
                <a:lnTo>
                  <a:pt x="1689" y="472"/>
                </a:lnTo>
                <a:lnTo>
                  <a:pt x="1688" y="439"/>
                </a:lnTo>
                <a:lnTo>
                  <a:pt x="1688" y="394"/>
                </a:lnTo>
                <a:lnTo>
                  <a:pt x="1688" y="394"/>
                </a:lnTo>
                <a:lnTo>
                  <a:pt x="1689" y="348"/>
                </a:lnTo>
                <a:lnTo>
                  <a:pt x="1692" y="313"/>
                </a:lnTo>
                <a:lnTo>
                  <a:pt x="1697" y="264"/>
                </a:lnTo>
                <a:lnTo>
                  <a:pt x="1698" y="247"/>
                </a:lnTo>
                <a:lnTo>
                  <a:pt x="1697" y="234"/>
                </a:lnTo>
                <a:lnTo>
                  <a:pt x="1691" y="220"/>
                </a:lnTo>
                <a:lnTo>
                  <a:pt x="1683" y="206"/>
                </a:lnTo>
                <a:lnTo>
                  <a:pt x="1683" y="206"/>
                </a:lnTo>
                <a:lnTo>
                  <a:pt x="1676" y="197"/>
                </a:lnTo>
                <a:lnTo>
                  <a:pt x="1667" y="186"/>
                </a:lnTo>
                <a:lnTo>
                  <a:pt x="1643" y="165"/>
                </a:lnTo>
                <a:lnTo>
                  <a:pt x="1613" y="142"/>
                </a:lnTo>
                <a:lnTo>
                  <a:pt x="1582" y="116"/>
                </a:lnTo>
                <a:lnTo>
                  <a:pt x="1518" y="70"/>
                </a:lnTo>
                <a:lnTo>
                  <a:pt x="1471" y="38"/>
                </a:lnTo>
                <a:lnTo>
                  <a:pt x="1471" y="38"/>
                </a:lnTo>
                <a:lnTo>
                  <a:pt x="1456" y="26"/>
                </a:lnTo>
                <a:lnTo>
                  <a:pt x="1441" y="17"/>
                </a:lnTo>
                <a:lnTo>
                  <a:pt x="1425" y="9"/>
                </a:lnTo>
                <a:lnTo>
                  <a:pt x="1410" y="3"/>
                </a:lnTo>
                <a:lnTo>
                  <a:pt x="1393" y="0"/>
                </a:lnTo>
                <a:lnTo>
                  <a:pt x="1377" y="0"/>
                </a:lnTo>
                <a:lnTo>
                  <a:pt x="1359" y="3"/>
                </a:lnTo>
                <a:lnTo>
                  <a:pt x="1341" y="9"/>
                </a:lnTo>
                <a:lnTo>
                  <a:pt x="1341" y="9"/>
                </a:lnTo>
                <a:lnTo>
                  <a:pt x="1319" y="17"/>
                </a:lnTo>
                <a:lnTo>
                  <a:pt x="1294" y="24"/>
                </a:lnTo>
                <a:lnTo>
                  <a:pt x="1233" y="35"/>
                </a:lnTo>
                <a:lnTo>
                  <a:pt x="1202" y="41"/>
                </a:lnTo>
                <a:lnTo>
                  <a:pt x="1172" y="49"/>
                </a:lnTo>
                <a:lnTo>
                  <a:pt x="1147" y="58"/>
                </a:lnTo>
                <a:lnTo>
                  <a:pt x="1135" y="63"/>
                </a:lnTo>
                <a:lnTo>
                  <a:pt x="1124" y="69"/>
                </a:lnTo>
                <a:lnTo>
                  <a:pt x="1124" y="69"/>
                </a:lnTo>
                <a:lnTo>
                  <a:pt x="1087" y="97"/>
                </a:lnTo>
                <a:lnTo>
                  <a:pt x="1051" y="124"/>
                </a:lnTo>
                <a:lnTo>
                  <a:pt x="1023" y="146"/>
                </a:lnTo>
                <a:lnTo>
                  <a:pt x="1005" y="161"/>
                </a:lnTo>
                <a:lnTo>
                  <a:pt x="1005" y="161"/>
                </a:lnTo>
                <a:lnTo>
                  <a:pt x="998" y="167"/>
                </a:lnTo>
                <a:lnTo>
                  <a:pt x="987" y="173"/>
                </a:lnTo>
                <a:lnTo>
                  <a:pt x="964" y="185"/>
                </a:lnTo>
                <a:lnTo>
                  <a:pt x="952" y="191"/>
                </a:lnTo>
                <a:lnTo>
                  <a:pt x="941" y="198"/>
                </a:lnTo>
                <a:lnTo>
                  <a:pt x="934" y="207"/>
                </a:lnTo>
                <a:lnTo>
                  <a:pt x="931" y="211"/>
                </a:lnTo>
                <a:lnTo>
                  <a:pt x="929" y="216"/>
                </a:lnTo>
                <a:lnTo>
                  <a:pt x="929" y="216"/>
                </a:lnTo>
                <a:lnTo>
                  <a:pt x="919" y="250"/>
                </a:lnTo>
                <a:lnTo>
                  <a:pt x="903" y="299"/>
                </a:lnTo>
                <a:lnTo>
                  <a:pt x="880" y="362"/>
                </a:lnTo>
                <a:lnTo>
                  <a:pt x="880" y="362"/>
                </a:lnTo>
                <a:close/>
              </a:path>
            </a:pathLst>
          </a:custGeom>
          <a:gradFill flip="none" rotWithShape="1">
            <a:gsLst>
              <a:gs pos="0">
                <a:srgbClr val="FFFF00"/>
              </a:gs>
              <a:gs pos="100000">
                <a:srgbClr val="FFC000"/>
              </a:gs>
            </a:gsLst>
            <a:lin ang="162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endParaRPr kumimoji="1" lang="ja-JP" altLang="en-US">
              <a:latin typeface="Arial" charset="0"/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28388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pptxa75_トラのシルエット</dc:title>
  <dc:subject>pptxa75_トラのシルエット</dc:subject>
  <dc:creator>でじけろお</dc:creator>
  <cp:revision>1</cp:revision>
  <dcterms:created xsi:type="dcterms:W3CDTF">2018-05-20T00:31:01Z</dcterms:created>
  <dcterms:modified xsi:type="dcterms:W3CDTF">2019-07-08T14:37:43Z</dcterms:modified>
  <cp:version>1</cp:version>
</cp:coreProperties>
</file>

<file path=docProps/thumbnail.jpeg>
</file>