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5">
            <a:extLst>
              <a:ext uri="{FF2B5EF4-FFF2-40B4-BE49-F238E27FC236}">
                <a16:creationId xmlns:a16="http://schemas.microsoft.com/office/drawing/2014/main" id="{C1B69990-2877-4163-9A6D-B22FDDD4A777}"/>
              </a:ext>
            </a:extLst>
          </p:cNvPr>
          <p:cNvSpPr>
            <a:spLocks noEditPoints="1"/>
          </p:cNvSpPr>
          <p:nvPr/>
        </p:nvSpPr>
        <p:spPr bwMode="auto">
          <a:xfrm>
            <a:off x="886844" y="848152"/>
            <a:ext cx="2408238" cy="2559050"/>
          </a:xfrm>
          <a:custGeom>
            <a:avLst/>
            <a:gdLst>
              <a:gd name="T0" fmla="*/ 1110 w 1517"/>
              <a:gd name="T1" fmla="*/ 506 h 1612"/>
              <a:gd name="T2" fmla="*/ 928 w 1517"/>
              <a:gd name="T3" fmla="*/ 475 h 1612"/>
              <a:gd name="T4" fmla="*/ 678 w 1517"/>
              <a:gd name="T5" fmla="*/ 490 h 1612"/>
              <a:gd name="T6" fmla="*/ 366 w 1517"/>
              <a:gd name="T7" fmla="*/ 469 h 1612"/>
              <a:gd name="T8" fmla="*/ 204 w 1517"/>
              <a:gd name="T9" fmla="*/ 490 h 1612"/>
              <a:gd name="T10" fmla="*/ 78 w 1517"/>
              <a:gd name="T11" fmla="*/ 590 h 1612"/>
              <a:gd name="T12" fmla="*/ 40 w 1517"/>
              <a:gd name="T13" fmla="*/ 678 h 1612"/>
              <a:gd name="T14" fmla="*/ 93 w 1517"/>
              <a:gd name="T15" fmla="*/ 880 h 1612"/>
              <a:gd name="T16" fmla="*/ 66 w 1517"/>
              <a:gd name="T17" fmla="*/ 1075 h 1612"/>
              <a:gd name="T18" fmla="*/ 7 w 1517"/>
              <a:gd name="T19" fmla="*/ 1165 h 1612"/>
              <a:gd name="T20" fmla="*/ 0 w 1517"/>
              <a:gd name="T21" fmla="*/ 1493 h 1612"/>
              <a:gd name="T22" fmla="*/ 38 w 1517"/>
              <a:gd name="T23" fmla="*/ 1568 h 1612"/>
              <a:gd name="T24" fmla="*/ 112 w 1517"/>
              <a:gd name="T25" fmla="*/ 1541 h 1612"/>
              <a:gd name="T26" fmla="*/ 81 w 1517"/>
              <a:gd name="T27" fmla="*/ 1465 h 1612"/>
              <a:gd name="T28" fmla="*/ 81 w 1517"/>
              <a:gd name="T29" fmla="*/ 1268 h 1612"/>
              <a:gd name="T30" fmla="*/ 166 w 1517"/>
              <a:gd name="T31" fmla="*/ 1197 h 1612"/>
              <a:gd name="T32" fmla="*/ 245 w 1517"/>
              <a:gd name="T33" fmla="*/ 1480 h 1612"/>
              <a:gd name="T34" fmla="*/ 287 w 1517"/>
              <a:gd name="T35" fmla="*/ 1552 h 1612"/>
              <a:gd name="T36" fmla="*/ 319 w 1517"/>
              <a:gd name="T37" fmla="*/ 1583 h 1612"/>
              <a:gd name="T38" fmla="*/ 409 w 1517"/>
              <a:gd name="T39" fmla="*/ 1589 h 1612"/>
              <a:gd name="T40" fmla="*/ 369 w 1517"/>
              <a:gd name="T41" fmla="*/ 1539 h 1612"/>
              <a:gd name="T42" fmla="*/ 278 w 1517"/>
              <a:gd name="T43" fmla="*/ 1368 h 1612"/>
              <a:gd name="T44" fmla="*/ 257 w 1517"/>
              <a:gd name="T45" fmla="*/ 1264 h 1612"/>
              <a:gd name="T46" fmla="*/ 378 w 1517"/>
              <a:gd name="T47" fmla="*/ 1019 h 1612"/>
              <a:gd name="T48" fmla="*/ 512 w 1517"/>
              <a:gd name="T49" fmla="*/ 980 h 1612"/>
              <a:gd name="T50" fmla="*/ 748 w 1517"/>
              <a:gd name="T51" fmla="*/ 984 h 1612"/>
              <a:gd name="T52" fmla="*/ 881 w 1517"/>
              <a:gd name="T53" fmla="*/ 1199 h 1612"/>
              <a:gd name="T54" fmla="*/ 891 w 1517"/>
              <a:gd name="T55" fmla="*/ 1358 h 1612"/>
              <a:gd name="T56" fmla="*/ 878 w 1517"/>
              <a:gd name="T57" fmla="*/ 1508 h 1612"/>
              <a:gd name="T58" fmla="*/ 889 w 1517"/>
              <a:gd name="T59" fmla="*/ 1596 h 1612"/>
              <a:gd name="T60" fmla="*/ 1006 w 1517"/>
              <a:gd name="T61" fmla="*/ 1612 h 1612"/>
              <a:gd name="T62" fmla="*/ 1020 w 1517"/>
              <a:gd name="T63" fmla="*/ 1586 h 1612"/>
              <a:gd name="T64" fmla="*/ 1075 w 1517"/>
              <a:gd name="T65" fmla="*/ 1577 h 1612"/>
              <a:gd name="T66" fmla="*/ 1064 w 1517"/>
              <a:gd name="T67" fmla="*/ 1555 h 1612"/>
              <a:gd name="T68" fmla="*/ 1047 w 1517"/>
              <a:gd name="T69" fmla="*/ 1521 h 1612"/>
              <a:gd name="T70" fmla="*/ 1013 w 1517"/>
              <a:gd name="T71" fmla="*/ 1427 h 1612"/>
              <a:gd name="T72" fmla="*/ 1009 w 1517"/>
              <a:gd name="T73" fmla="*/ 1252 h 1612"/>
              <a:gd name="T74" fmla="*/ 1038 w 1517"/>
              <a:gd name="T75" fmla="*/ 1033 h 1612"/>
              <a:gd name="T76" fmla="*/ 1123 w 1517"/>
              <a:gd name="T77" fmla="*/ 959 h 1612"/>
              <a:gd name="T78" fmla="*/ 1178 w 1517"/>
              <a:gd name="T79" fmla="*/ 891 h 1612"/>
              <a:gd name="T80" fmla="*/ 1245 w 1517"/>
              <a:gd name="T81" fmla="*/ 815 h 1612"/>
              <a:gd name="T82" fmla="*/ 1328 w 1517"/>
              <a:gd name="T83" fmla="*/ 643 h 1612"/>
              <a:gd name="T84" fmla="*/ 1373 w 1517"/>
              <a:gd name="T85" fmla="*/ 557 h 1612"/>
              <a:gd name="T86" fmla="*/ 1431 w 1517"/>
              <a:gd name="T87" fmla="*/ 369 h 1612"/>
              <a:gd name="T88" fmla="*/ 1516 w 1517"/>
              <a:gd name="T89" fmla="*/ 243 h 1612"/>
              <a:gd name="T90" fmla="*/ 1492 w 1517"/>
              <a:gd name="T91" fmla="*/ 232 h 1612"/>
              <a:gd name="T92" fmla="*/ 1378 w 1517"/>
              <a:gd name="T93" fmla="*/ 330 h 1612"/>
              <a:gd name="T94" fmla="*/ 1416 w 1517"/>
              <a:gd name="T95" fmla="*/ 204 h 1612"/>
              <a:gd name="T96" fmla="*/ 1451 w 1517"/>
              <a:gd name="T97" fmla="*/ 34 h 1612"/>
              <a:gd name="T98" fmla="*/ 1406 w 1517"/>
              <a:gd name="T99" fmla="*/ 135 h 1612"/>
              <a:gd name="T100" fmla="*/ 1329 w 1517"/>
              <a:gd name="T101" fmla="*/ 300 h 1612"/>
              <a:gd name="T102" fmla="*/ 1294 w 1517"/>
              <a:gd name="T103" fmla="*/ 299 h 1612"/>
              <a:gd name="T104" fmla="*/ 1248 w 1517"/>
              <a:gd name="T105" fmla="*/ 116 h 1612"/>
              <a:gd name="T106" fmla="*/ 1207 w 1517"/>
              <a:gd name="T107" fmla="*/ 13 h 1612"/>
              <a:gd name="T108" fmla="*/ 1248 w 1517"/>
              <a:gd name="T109" fmla="*/ 319 h 1612"/>
              <a:gd name="T110" fmla="*/ 1219 w 1517"/>
              <a:gd name="T111" fmla="*/ 303 h 1612"/>
              <a:gd name="T112" fmla="*/ 1122 w 1517"/>
              <a:gd name="T113" fmla="*/ 247 h 1612"/>
              <a:gd name="T114" fmla="*/ 1147 w 1517"/>
              <a:gd name="T115" fmla="*/ 330 h 1612"/>
              <a:gd name="T116" fmla="*/ 1222 w 1517"/>
              <a:gd name="T117" fmla="*/ 399 h 1612"/>
              <a:gd name="T118" fmla="*/ 954 w 1517"/>
              <a:gd name="T119" fmla="*/ 1405 h 1612"/>
              <a:gd name="T120" fmla="*/ 932 w 1517"/>
              <a:gd name="T121" fmla="*/ 1418 h 1612"/>
              <a:gd name="T122" fmla="*/ 948 w 1517"/>
              <a:gd name="T123" fmla="*/ 1303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17" h="1612">
                <a:moveTo>
                  <a:pt x="1214" y="431"/>
                </a:moveTo>
                <a:lnTo>
                  <a:pt x="1214" y="431"/>
                </a:lnTo>
                <a:lnTo>
                  <a:pt x="1201" y="443"/>
                </a:lnTo>
                <a:lnTo>
                  <a:pt x="1170" y="468"/>
                </a:lnTo>
                <a:lnTo>
                  <a:pt x="1151" y="481"/>
                </a:lnTo>
                <a:lnTo>
                  <a:pt x="1134" y="494"/>
                </a:lnTo>
                <a:lnTo>
                  <a:pt x="1117" y="503"/>
                </a:lnTo>
                <a:lnTo>
                  <a:pt x="1110" y="506"/>
                </a:lnTo>
                <a:lnTo>
                  <a:pt x="1106" y="507"/>
                </a:lnTo>
                <a:lnTo>
                  <a:pt x="1106" y="507"/>
                </a:lnTo>
                <a:lnTo>
                  <a:pt x="1092" y="507"/>
                </a:lnTo>
                <a:lnTo>
                  <a:pt x="1075" y="506"/>
                </a:lnTo>
                <a:lnTo>
                  <a:pt x="1026" y="494"/>
                </a:lnTo>
                <a:lnTo>
                  <a:pt x="997" y="488"/>
                </a:lnTo>
                <a:lnTo>
                  <a:pt x="963" y="481"/>
                </a:lnTo>
                <a:lnTo>
                  <a:pt x="928" y="475"/>
                </a:lnTo>
                <a:lnTo>
                  <a:pt x="889" y="471"/>
                </a:lnTo>
                <a:lnTo>
                  <a:pt x="889" y="471"/>
                </a:lnTo>
                <a:lnTo>
                  <a:pt x="870" y="469"/>
                </a:lnTo>
                <a:lnTo>
                  <a:pt x="851" y="469"/>
                </a:lnTo>
                <a:lnTo>
                  <a:pt x="813" y="471"/>
                </a:lnTo>
                <a:lnTo>
                  <a:pt x="776" y="474"/>
                </a:lnTo>
                <a:lnTo>
                  <a:pt x="742" y="480"/>
                </a:lnTo>
                <a:lnTo>
                  <a:pt x="678" y="490"/>
                </a:lnTo>
                <a:lnTo>
                  <a:pt x="648" y="494"/>
                </a:lnTo>
                <a:lnTo>
                  <a:pt x="622" y="496"/>
                </a:lnTo>
                <a:lnTo>
                  <a:pt x="622" y="496"/>
                </a:lnTo>
                <a:lnTo>
                  <a:pt x="592" y="494"/>
                </a:lnTo>
                <a:lnTo>
                  <a:pt x="556" y="490"/>
                </a:lnTo>
                <a:lnTo>
                  <a:pt x="467" y="478"/>
                </a:lnTo>
                <a:lnTo>
                  <a:pt x="417" y="472"/>
                </a:lnTo>
                <a:lnTo>
                  <a:pt x="366" y="469"/>
                </a:lnTo>
                <a:lnTo>
                  <a:pt x="341" y="468"/>
                </a:lnTo>
                <a:lnTo>
                  <a:pt x="316" y="469"/>
                </a:lnTo>
                <a:lnTo>
                  <a:pt x="293" y="469"/>
                </a:lnTo>
                <a:lnTo>
                  <a:pt x="269" y="472"/>
                </a:lnTo>
                <a:lnTo>
                  <a:pt x="269" y="472"/>
                </a:lnTo>
                <a:lnTo>
                  <a:pt x="247" y="477"/>
                </a:lnTo>
                <a:lnTo>
                  <a:pt x="225" y="482"/>
                </a:lnTo>
                <a:lnTo>
                  <a:pt x="204" y="490"/>
                </a:lnTo>
                <a:lnTo>
                  <a:pt x="184" y="500"/>
                </a:lnTo>
                <a:lnTo>
                  <a:pt x="165" y="510"/>
                </a:lnTo>
                <a:lnTo>
                  <a:pt x="147" y="522"/>
                </a:lnTo>
                <a:lnTo>
                  <a:pt x="131" y="535"/>
                </a:lnTo>
                <a:lnTo>
                  <a:pt x="116" y="549"/>
                </a:lnTo>
                <a:lnTo>
                  <a:pt x="101" y="562"/>
                </a:lnTo>
                <a:lnTo>
                  <a:pt x="90" y="577"/>
                </a:lnTo>
                <a:lnTo>
                  <a:pt x="78" y="590"/>
                </a:lnTo>
                <a:lnTo>
                  <a:pt x="68" y="605"/>
                </a:lnTo>
                <a:lnTo>
                  <a:pt x="59" y="618"/>
                </a:lnTo>
                <a:lnTo>
                  <a:pt x="53" y="631"/>
                </a:lnTo>
                <a:lnTo>
                  <a:pt x="47" y="643"/>
                </a:lnTo>
                <a:lnTo>
                  <a:pt x="43" y="655"/>
                </a:lnTo>
                <a:lnTo>
                  <a:pt x="43" y="655"/>
                </a:lnTo>
                <a:lnTo>
                  <a:pt x="41" y="665"/>
                </a:lnTo>
                <a:lnTo>
                  <a:pt x="40" y="678"/>
                </a:lnTo>
                <a:lnTo>
                  <a:pt x="41" y="691"/>
                </a:lnTo>
                <a:lnTo>
                  <a:pt x="43" y="708"/>
                </a:lnTo>
                <a:lnTo>
                  <a:pt x="50" y="738"/>
                </a:lnTo>
                <a:lnTo>
                  <a:pt x="60" y="772"/>
                </a:lnTo>
                <a:lnTo>
                  <a:pt x="81" y="834"/>
                </a:lnTo>
                <a:lnTo>
                  <a:pt x="88" y="860"/>
                </a:lnTo>
                <a:lnTo>
                  <a:pt x="93" y="880"/>
                </a:lnTo>
                <a:lnTo>
                  <a:pt x="93" y="880"/>
                </a:lnTo>
                <a:lnTo>
                  <a:pt x="95" y="924"/>
                </a:lnTo>
                <a:lnTo>
                  <a:pt x="98" y="977"/>
                </a:lnTo>
                <a:lnTo>
                  <a:pt x="100" y="1022"/>
                </a:lnTo>
                <a:lnTo>
                  <a:pt x="98" y="1038"/>
                </a:lnTo>
                <a:lnTo>
                  <a:pt x="97" y="1046"/>
                </a:lnTo>
                <a:lnTo>
                  <a:pt x="97" y="1046"/>
                </a:lnTo>
                <a:lnTo>
                  <a:pt x="79" y="1062"/>
                </a:lnTo>
                <a:lnTo>
                  <a:pt x="66" y="1075"/>
                </a:lnTo>
                <a:lnTo>
                  <a:pt x="50" y="1091"/>
                </a:lnTo>
                <a:lnTo>
                  <a:pt x="34" y="1108"/>
                </a:lnTo>
                <a:lnTo>
                  <a:pt x="21" y="1127"/>
                </a:lnTo>
                <a:lnTo>
                  <a:pt x="15" y="1137"/>
                </a:lnTo>
                <a:lnTo>
                  <a:pt x="12" y="1146"/>
                </a:lnTo>
                <a:lnTo>
                  <a:pt x="9" y="1156"/>
                </a:lnTo>
                <a:lnTo>
                  <a:pt x="7" y="1165"/>
                </a:lnTo>
                <a:lnTo>
                  <a:pt x="7" y="1165"/>
                </a:lnTo>
                <a:lnTo>
                  <a:pt x="7" y="1219"/>
                </a:lnTo>
                <a:lnTo>
                  <a:pt x="6" y="1293"/>
                </a:lnTo>
                <a:lnTo>
                  <a:pt x="4" y="1365"/>
                </a:lnTo>
                <a:lnTo>
                  <a:pt x="3" y="1418"/>
                </a:lnTo>
                <a:lnTo>
                  <a:pt x="3" y="1418"/>
                </a:lnTo>
                <a:lnTo>
                  <a:pt x="1" y="1450"/>
                </a:lnTo>
                <a:lnTo>
                  <a:pt x="0" y="1480"/>
                </a:lnTo>
                <a:lnTo>
                  <a:pt x="0" y="1493"/>
                </a:lnTo>
                <a:lnTo>
                  <a:pt x="1" y="1503"/>
                </a:lnTo>
                <a:lnTo>
                  <a:pt x="3" y="1514"/>
                </a:lnTo>
                <a:lnTo>
                  <a:pt x="7" y="1521"/>
                </a:lnTo>
                <a:lnTo>
                  <a:pt x="7" y="1521"/>
                </a:lnTo>
                <a:lnTo>
                  <a:pt x="19" y="1534"/>
                </a:lnTo>
                <a:lnTo>
                  <a:pt x="28" y="1549"/>
                </a:lnTo>
                <a:lnTo>
                  <a:pt x="35" y="1561"/>
                </a:lnTo>
                <a:lnTo>
                  <a:pt x="38" y="1568"/>
                </a:lnTo>
                <a:lnTo>
                  <a:pt x="38" y="1568"/>
                </a:lnTo>
                <a:lnTo>
                  <a:pt x="41" y="1571"/>
                </a:lnTo>
                <a:lnTo>
                  <a:pt x="50" y="1575"/>
                </a:lnTo>
                <a:lnTo>
                  <a:pt x="76" y="1584"/>
                </a:lnTo>
                <a:lnTo>
                  <a:pt x="113" y="1597"/>
                </a:lnTo>
                <a:lnTo>
                  <a:pt x="113" y="1597"/>
                </a:lnTo>
                <a:lnTo>
                  <a:pt x="113" y="1566"/>
                </a:lnTo>
                <a:lnTo>
                  <a:pt x="112" y="1541"/>
                </a:lnTo>
                <a:lnTo>
                  <a:pt x="109" y="1525"/>
                </a:lnTo>
                <a:lnTo>
                  <a:pt x="109" y="1525"/>
                </a:lnTo>
                <a:lnTo>
                  <a:pt x="107" y="1519"/>
                </a:lnTo>
                <a:lnTo>
                  <a:pt x="103" y="1514"/>
                </a:lnTo>
                <a:lnTo>
                  <a:pt x="93" y="1496"/>
                </a:lnTo>
                <a:lnTo>
                  <a:pt x="88" y="1487"/>
                </a:lnTo>
                <a:lnTo>
                  <a:pt x="84" y="1477"/>
                </a:lnTo>
                <a:lnTo>
                  <a:pt x="81" y="1465"/>
                </a:lnTo>
                <a:lnTo>
                  <a:pt x="79" y="1455"/>
                </a:lnTo>
                <a:lnTo>
                  <a:pt x="79" y="1455"/>
                </a:lnTo>
                <a:lnTo>
                  <a:pt x="78" y="1415"/>
                </a:lnTo>
                <a:lnTo>
                  <a:pt x="75" y="1355"/>
                </a:lnTo>
                <a:lnTo>
                  <a:pt x="75" y="1322"/>
                </a:lnTo>
                <a:lnTo>
                  <a:pt x="76" y="1293"/>
                </a:lnTo>
                <a:lnTo>
                  <a:pt x="78" y="1280"/>
                </a:lnTo>
                <a:lnTo>
                  <a:pt x="81" y="1268"/>
                </a:lnTo>
                <a:lnTo>
                  <a:pt x="85" y="1258"/>
                </a:lnTo>
                <a:lnTo>
                  <a:pt x="90" y="1250"/>
                </a:lnTo>
                <a:lnTo>
                  <a:pt x="90" y="1250"/>
                </a:lnTo>
                <a:lnTo>
                  <a:pt x="110" y="1219"/>
                </a:lnTo>
                <a:lnTo>
                  <a:pt x="131" y="1190"/>
                </a:lnTo>
                <a:lnTo>
                  <a:pt x="153" y="1156"/>
                </a:lnTo>
                <a:lnTo>
                  <a:pt x="153" y="1156"/>
                </a:lnTo>
                <a:lnTo>
                  <a:pt x="166" y="1197"/>
                </a:lnTo>
                <a:lnTo>
                  <a:pt x="197" y="1291"/>
                </a:lnTo>
                <a:lnTo>
                  <a:pt x="213" y="1344"/>
                </a:lnTo>
                <a:lnTo>
                  <a:pt x="228" y="1394"/>
                </a:lnTo>
                <a:lnTo>
                  <a:pt x="238" y="1436"/>
                </a:lnTo>
                <a:lnTo>
                  <a:pt x="241" y="1450"/>
                </a:lnTo>
                <a:lnTo>
                  <a:pt x="243" y="1462"/>
                </a:lnTo>
                <a:lnTo>
                  <a:pt x="243" y="1462"/>
                </a:lnTo>
                <a:lnTo>
                  <a:pt x="245" y="1480"/>
                </a:lnTo>
                <a:lnTo>
                  <a:pt x="248" y="1496"/>
                </a:lnTo>
                <a:lnTo>
                  <a:pt x="251" y="1509"/>
                </a:lnTo>
                <a:lnTo>
                  <a:pt x="256" y="1521"/>
                </a:lnTo>
                <a:lnTo>
                  <a:pt x="265" y="1537"/>
                </a:lnTo>
                <a:lnTo>
                  <a:pt x="268" y="1543"/>
                </a:lnTo>
                <a:lnTo>
                  <a:pt x="268" y="1543"/>
                </a:lnTo>
                <a:lnTo>
                  <a:pt x="278" y="1547"/>
                </a:lnTo>
                <a:lnTo>
                  <a:pt x="287" y="1552"/>
                </a:lnTo>
                <a:lnTo>
                  <a:pt x="290" y="1555"/>
                </a:lnTo>
                <a:lnTo>
                  <a:pt x="291" y="1558"/>
                </a:lnTo>
                <a:lnTo>
                  <a:pt x="291" y="1558"/>
                </a:lnTo>
                <a:lnTo>
                  <a:pt x="294" y="1564"/>
                </a:lnTo>
                <a:lnTo>
                  <a:pt x="301" y="1571"/>
                </a:lnTo>
                <a:lnTo>
                  <a:pt x="312" y="1577"/>
                </a:lnTo>
                <a:lnTo>
                  <a:pt x="319" y="1583"/>
                </a:lnTo>
                <a:lnTo>
                  <a:pt x="319" y="1583"/>
                </a:lnTo>
                <a:lnTo>
                  <a:pt x="326" y="1584"/>
                </a:lnTo>
                <a:lnTo>
                  <a:pt x="340" y="1589"/>
                </a:lnTo>
                <a:lnTo>
                  <a:pt x="356" y="1591"/>
                </a:lnTo>
                <a:lnTo>
                  <a:pt x="372" y="1594"/>
                </a:lnTo>
                <a:lnTo>
                  <a:pt x="388" y="1594"/>
                </a:lnTo>
                <a:lnTo>
                  <a:pt x="401" y="1593"/>
                </a:lnTo>
                <a:lnTo>
                  <a:pt x="406" y="1591"/>
                </a:lnTo>
                <a:lnTo>
                  <a:pt x="409" y="1589"/>
                </a:lnTo>
                <a:lnTo>
                  <a:pt x="410" y="1586"/>
                </a:lnTo>
                <a:lnTo>
                  <a:pt x="409" y="1581"/>
                </a:lnTo>
                <a:lnTo>
                  <a:pt x="409" y="1581"/>
                </a:lnTo>
                <a:lnTo>
                  <a:pt x="403" y="1571"/>
                </a:lnTo>
                <a:lnTo>
                  <a:pt x="397" y="1562"/>
                </a:lnTo>
                <a:lnTo>
                  <a:pt x="390" y="1555"/>
                </a:lnTo>
                <a:lnTo>
                  <a:pt x="381" y="1547"/>
                </a:lnTo>
                <a:lnTo>
                  <a:pt x="369" y="1539"/>
                </a:lnTo>
                <a:lnTo>
                  <a:pt x="363" y="1536"/>
                </a:lnTo>
                <a:lnTo>
                  <a:pt x="337" y="1490"/>
                </a:lnTo>
                <a:lnTo>
                  <a:pt x="337" y="1490"/>
                </a:lnTo>
                <a:lnTo>
                  <a:pt x="328" y="1474"/>
                </a:lnTo>
                <a:lnTo>
                  <a:pt x="309" y="1437"/>
                </a:lnTo>
                <a:lnTo>
                  <a:pt x="298" y="1414"/>
                </a:lnTo>
                <a:lnTo>
                  <a:pt x="287" y="1390"/>
                </a:lnTo>
                <a:lnTo>
                  <a:pt x="278" y="1368"/>
                </a:lnTo>
                <a:lnTo>
                  <a:pt x="272" y="1347"/>
                </a:lnTo>
                <a:lnTo>
                  <a:pt x="272" y="1347"/>
                </a:lnTo>
                <a:lnTo>
                  <a:pt x="268" y="1330"/>
                </a:lnTo>
                <a:lnTo>
                  <a:pt x="262" y="1315"/>
                </a:lnTo>
                <a:lnTo>
                  <a:pt x="254" y="1293"/>
                </a:lnTo>
                <a:lnTo>
                  <a:pt x="253" y="1283"/>
                </a:lnTo>
                <a:lnTo>
                  <a:pt x="253" y="1274"/>
                </a:lnTo>
                <a:lnTo>
                  <a:pt x="257" y="1264"/>
                </a:lnTo>
                <a:lnTo>
                  <a:pt x="265" y="1252"/>
                </a:lnTo>
                <a:lnTo>
                  <a:pt x="265" y="1252"/>
                </a:lnTo>
                <a:lnTo>
                  <a:pt x="276" y="1233"/>
                </a:lnTo>
                <a:lnTo>
                  <a:pt x="291" y="1205"/>
                </a:lnTo>
                <a:lnTo>
                  <a:pt x="326" y="1133"/>
                </a:lnTo>
                <a:lnTo>
                  <a:pt x="359" y="1062"/>
                </a:lnTo>
                <a:lnTo>
                  <a:pt x="378" y="1019"/>
                </a:lnTo>
                <a:lnTo>
                  <a:pt x="378" y="1019"/>
                </a:lnTo>
                <a:lnTo>
                  <a:pt x="390" y="994"/>
                </a:lnTo>
                <a:lnTo>
                  <a:pt x="404" y="971"/>
                </a:lnTo>
                <a:lnTo>
                  <a:pt x="420" y="943"/>
                </a:lnTo>
                <a:lnTo>
                  <a:pt x="420" y="943"/>
                </a:lnTo>
                <a:lnTo>
                  <a:pt x="438" y="952"/>
                </a:lnTo>
                <a:lnTo>
                  <a:pt x="457" y="961"/>
                </a:lnTo>
                <a:lnTo>
                  <a:pt x="482" y="969"/>
                </a:lnTo>
                <a:lnTo>
                  <a:pt x="512" y="980"/>
                </a:lnTo>
                <a:lnTo>
                  <a:pt x="544" y="988"/>
                </a:lnTo>
                <a:lnTo>
                  <a:pt x="578" y="993"/>
                </a:lnTo>
                <a:lnTo>
                  <a:pt x="594" y="996"/>
                </a:lnTo>
                <a:lnTo>
                  <a:pt x="612" y="996"/>
                </a:lnTo>
                <a:lnTo>
                  <a:pt x="612" y="996"/>
                </a:lnTo>
                <a:lnTo>
                  <a:pt x="647" y="994"/>
                </a:lnTo>
                <a:lnTo>
                  <a:pt x="682" y="991"/>
                </a:lnTo>
                <a:lnTo>
                  <a:pt x="748" y="984"/>
                </a:lnTo>
                <a:lnTo>
                  <a:pt x="797" y="978"/>
                </a:lnTo>
                <a:lnTo>
                  <a:pt x="816" y="974"/>
                </a:lnTo>
                <a:lnTo>
                  <a:pt x="816" y="974"/>
                </a:lnTo>
                <a:lnTo>
                  <a:pt x="828" y="1006"/>
                </a:lnTo>
                <a:lnTo>
                  <a:pt x="851" y="1081"/>
                </a:lnTo>
                <a:lnTo>
                  <a:pt x="863" y="1124"/>
                </a:lnTo>
                <a:lnTo>
                  <a:pt x="873" y="1165"/>
                </a:lnTo>
                <a:lnTo>
                  <a:pt x="881" y="1199"/>
                </a:lnTo>
                <a:lnTo>
                  <a:pt x="882" y="1213"/>
                </a:lnTo>
                <a:lnTo>
                  <a:pt x="882" y="1224"/>
                </a:lnTo>
                <a:lnTo>
                  <a:pt x="882" y="1224"/>
                </a:lnTo>
                <a:lnTo>
                  <a:pt x="881" y="1241"/>
                </a:lnTo>
                <a:lnTo>
                  <a:pt x="882" y="1262"/>
                </a:lnTo>
                <a:lnTo>
                  <a:pt x="885" y="1303"/>
                </a:lnTo>
                <a:lnTo>
                  <a:pt x="889" y="1341"/>
                </a:lnTo>
                <a:lnTo>
                  <a:pt x="891" y="1358"/>
                </a:lnTo>
                <a:lnTo>
                  <a:pt x="892" y="1371"/>
                </a:lnTo>
                <a:lnTo>
                  <a:pt x="892" y="1371"/>
                </a:lnTo>
                <a:lnTo>
                  <a:pt x="889" y="1397"/>
                </a:lnTo>
                <a:lnTo>
                  <a:pt x="885" y="1427"/>
                </a:lnTo>
                <a:lnTo>
                  <a:pt x="879" y="1455"/>
                </a:lnTo>
                <a:lnTo>
                  <a:pt x="878" y="1475"/>
                </a:lnTo>
                <a:lnTo>
                  <a:pt x="878" y="1475"/>
                </a:lnTo>
                <a:lnTo>
                  <a:pt x="878" y="1508"/>
                </a:lnTo>
                <a:lnTo>
                  <a:pt x="879" y="1521"/>
                </a:lnTo>
                <a:lnTo>
                  <a:pt x="882" y="1531"/>
                </a:lnTo>
                <a:lnTo>
                  <a:pt x="882" y="1531"/>
                </a:lnTo>
                <a:lnTo>
                  <a:pt x="887" y="1547"/>
                </a:lnTo>
                <a:lnTo>
                  <a:pt x="887" y="1562"/>
                </a:lnTo>
                <a:lnTo>
                  <a:pt x="887" y="1562"/>
                </a:lnTo>
                <a:lnTo>
                  <a:pt x="887" y="1584"/>
                </a:lnTo>
                <a:lnTo>
                  <a:pt x="889" y="1596"/>
                </a:lnTo>
                <a:lnTo>
                  <a:pt x="891" y="1603"/>
                </a:lnTo>
                <a:lnTo>
                  <a:pt x="891" y="1603"/>
                </a:lnTo>
                <a:lnTo>
                  <a:pt x="894" y="1605"/>
                </a:lnTo>
                <a:lnTo>
                  <a:pt x="897" y="1606"/>
                </a:lnTo>
                <a:lnTo>
                  <a:pt x="912" y="1608"/>
                </a:lnTo>
                <a:lnTo>
                  <a:pt x="950" y="1611"/>
                </a:lnTo>
                <a:lnTo>
                  <a:pt x="1006" y="1612"/>
                </a:lnTo>
                <a:lnTo>
                  <a:pt x="1006" y="1612"/>
                </a:lnTo>
                <a:lnTo>
                  <a:pt x="1009" y="1612"/>
                </a:lnTo>
                <a:lnTo>
                  <a:pt x="1016" y="1612"/>
                </a:lnTo>
                <a:lnTo>
                  <a:pt x="1020" y="1611"/>
                </a:lnTo>
                <a:lnTo>
                  <a:pt x="1022" y="1608"/>
                </a:lnTo>
                <a:lnTo>
                  <a:pt x="1023" y="1603"/>
                </a:lnTo>
                <a:lnTo>
                  <a:pt x="1023" y="1597"/>
                </a:lnTo>
                <a:lnTo>
                  <a:pt x="1023" y="1597"/>
                </a:lnTo>
                <a:lnTo>
                  <a:pt x="1020" y="1586"/>
                </a:lnTo>
                <a:lnTo>
                  <a:pt x="1017" y="1577"/>
                </a:lnTo>
                <a:lnTo>
                  <a:pt x="1014" y="1571"/>
                </a:lnTo>
                <a:lnTo>
                  <a:pt x="1014" y="1571"/>
                </a:lnTo>
                <a:lnTo>
                  <a:pt x="1025" y="1574"/>
                </a:lnTo>
                <a:lnTo>
                  <a:pt x="1048" y="1578"/>
                </a:lnTo>
                <a:lnTo>
                  <a:pt x="1060" y="1578"/>
                </a:lnTo>
                <a:lnTo>
                  <a:pt x="1070" y="1578"/>
                </a:lnTo>
                <a:lnTo>
                  <a:pt x="1075" y="1577"/>
                </a:lnTo>
                <a:lnTo>
                  <a:pt x="1078" y="1577"/>
                </a:lnTo>
                <a:lnTo>
                  <a:pt x="1079" y="1574"/>
                </a:lnTo>
                <a:lnTo>
                  <a:pt x="1079" y="1571"/>
                </a:lnTo>
                <a:lnTo>
                  <a:pt x="1079" y="1571"/>
                </a:lnTo>
                <a:lnTo>
                  <a:pt x="1076" y="1565"/>
                </a:lnTo>
                <a:lnTo>
                  <a:pt x="1073" y="1561"/>
                </a:lnTo>
                <a:lnTo>
                  <a:pt x="1069" y="1558"/>
                </a:lnTo>
                <a:lnTo>
                  <a:pt x="1064" y="1555"/>
                </a:lnTo>
                <a:lnTo>
                  <a:pt x="1057" y="1550"/>
                </a:lnTo>
                <a:lnTo>
                  <a:pt x="1054" y="1550"/>
                </a:lnTo>
                <a:lnTo>
                  <a:pt x="1054" y="1550"/>
                </a:lnTo>
                <a:lnTo>
                  <a:pt x="1056" y="1549"/>
                </a:lnTo>
                <a:lnTo>
                  <a:pt x="1057" y="1546"/>
                </a:lnTo>
                <a:lnTo>
                  <a:pt x="1054" y="1537"/>
                </a:lnTo>
                <a:lnTo>
                  <a:pt x="1047" y="1521"/>
                </a:lnTo>
                <a:lnTo>
                  <a:pt x="1047" y="1521"/>
                </a:lnTo>
                <a:lnTo>
                  <a:pt x="1035" y="1500"/>
                </a:lnTo>
                <a:lnTo>
                  <a:pt x="1025" y="1481"/>
                </a:lnTo>
                <a:lnTo>
                  <a:pt x="1022" y="1472"/>
                </a:lnTo>
                <a:lnTo>
                  <a:pt x="1017" y="1462"/>
                </a:lnTo>
                <a:lnTo>
                  <a:pt x="1016" y="1450"/>
                </a:lnTo>
                <a:lnTo>
                  <a:pt x="1014" y="1439"/>
                </a:lnTo>
                <a:lnTo>
                  <a:pt x="1014" y="1439"/>
                </a:lnTo>
                <a:lnTo>
                  <a:pt x="1013" y="1427"/>
                </a:lnTo>
                <a:lnTo>
                  <a:pt x="1010" y="1416"/>
                </a:lnTo>
                <a:lnTo>
                  <a:pt x="1004" y="1393"/>
                </a:lnTo>
                <a:lnTo>
                  <a:pt x="1001" y="1380"/>
                </a:lnTo>
                <a:lnTo>
                  <a:pt x="1000" y="1365"/>
                </a:lnTo>
                <a:lnTo>
                  <a:pt x="998" y="1347"/>
                </a:lnTo>
                <a:lnTo>
                  <a:pt x="1000" y="1327"/>
                </a:lnTo>
                <a:lnTo>
                  <a:pt x="1000" y="1327"/>
                </a:lnTo>
                <a:lnTo>
                  <a:pt x="1009" y="1252"/>
                </a:lnTo>
                <a:lnTo>
                  <a:pt x="1011" y="1218"/>
                </a:lnTo>
                <a:lnTo>
                  <a:pt x="1011" y="1218"/>
                </a:lnTo>
                <a:lnTo>
                  <a:pt x="1011" y="1180"/>
                </a:lnTo>
                <a:lnTo>
                  <a:pt x="1011" y="1141"/>
                </a:lnTo>
                <a:lnTo>
                  <a:pt x="1011" y="1141"/>
                </a:lnTo>
                <a:lnTo>
                  <a:pt x="1023" y="1087"/>
                </a:lnTo>
                <a:lnTo>
                  <a:pt x="1032" y="1050"/>
                </a:lnTo>
                <a:lnTo>
                  <a:pt x="1038" y="1033"/>
                </a:lnTo>
                <a:lnTo>
                  <a:pt x="1038" y="1033"/>
                </a:lnTo>
                <a:lnTo>
                  <a:pt x="1048" y="1022"/>
                </a:lnTo>
                <a:lnTo>
                  <a:pt x="1072" y="1005"/>
                </a:lnTo>
                <a:lnTo>
                  <a:pt x="1098" y="984"/>
                </a:lnTo>
                <a:lnTo>
                  <a:pt x="1110" y="974"/>
                </a:lnTo>
                <a:lnTo>
                  <a:pt x="1117" y="966"/>
                </a:lnTo>
                <a:lnTo>
                  <a:pt x="1117" y="966"/>
                </a:lnTo>
                <a:lnTo>
                  <a:pt x="1123" y="959"/>
                </a:lnTo>
                <a:lnTo>
                  <a:pt x="1128" y="952"/>
                </a:lnTo>
                <a:lnTo>
                  <a:pt x="1136" y="934"/>
                </a:lnTo>
                <a:lnTo>
                  <a:pt x="1142" y="925"/>
                </a:lnTo>
                <a:lnTo>
                  <a:pt x="1148" y="916"/>
                </a:lnTo>
                <a:lnTo>
                  <a:pt x="1154" y="909"/>
                </a:lnTo>
                <a:lnTo>
                  <a:pt x="1163" y="902"/>
                </a:lnTo>
                <a:lnTo>
                  <a:pt x="1163" y="902"/>
                </a:lnTo>
                <a:lnTo>
                  <a:pt x="1178" y="891"/>
                </a:lnTo>
                <a:lnTo>
                  <a:pt x="1188" y="883"/>
                </a:lnTo>
                <a:lnTo>
                  <a:pt x="1200" y="872"/>
                </a:lnTo>
                <a:lnTo>
                  <a:pt x="1219" y="858"/>
                </a:lnTo>
                <a:lnTo>
                  <a:pt x="1219" y="858"/>
                </a:lnTo>
                <a:lnTo>
                  <a:pt x="1225" y="850"/>
                </a:lnTo>
                <a:lnTo>
                  <a:pt x="1232" y="841"/>
                </a:lnTo>
                <a:lnTo>
                  <a:pt x="1239" y="830"/>
                </a:lnTo>
                <a:lnTo>
                  <a:pt x="1245" y="815"/>
                </a:lnTo>
                <a:lnTo>
                  <a:pt x="1260" y="783"/>
                </a:lnTo>
                <a:lnTo>
                  <a:pt x="1273" y="747"/>
                </a:lnTo>
                <a:lnTo>
                  <a:pt x="1295" y="685"/>
                </a:lnTo>
                <a:lnTo>
                  <a:pt x="1303" y="658"/>
                </a:lnTo>
                <a:lnTo>
                  <a:pt x="1303" y="658"/>
                </a:lnTo>
                <a:lnTo>
                  <a:pt x="1307" y="656"/>
                </a:lnTo>
                <a:lnTo>
                  <a:pt x="1316" y="652"/>
                </a:lnTo>
                <a:lnTo>
                  <a:pt x="1328" y="643"/>
                </a:lnTo>
                <a:lnTo>
                  <a:pt x="1333" y="637"/>
                </a:lnTo>
                <a:lnTo>
                  <a:pt x="1338" y="631"/>
                </a:lnTo>
                <a:lnTo>
                  <a:pt x="1338" y="631"/>
                </a:lnTo>
                <a:lnTo>
                  <a:pt x="1347" y="618"/>
                </a:lnTo>
                <a:lnTo>
                  <a:pt x="1353" y="606"/>
                </a:lnTo>
                <a:lnTo>
                  <a:pt x="1367" y="574"/>
                </a:lnTo>
                <a:lnTo>
                  <a:pt x="1367" y="574"/>
                </a:lnTo>
                <a:lnTo>
                  <a:pt x="1373" y="557"/>
                </a:lnTo>
                <a:lnTo>
                  <a:pt x="1378" y="534"/>
                </a:lnTo>
                <a:lnTo>
                  <a:pt x="1382" y="506"/>
                </a:lnTo>
                <a:lnTo>
                  <a:pt x="1385" y="477"/>
                </a:lnTo>
                <a:lnTo>
                  <a:pt x="1389" y="425"/>
                </a:lnTo>
                <a:lnTo>
                  <a:pt x="1391" y="403"/>
                </a:lnTo>
                <a:lnTo>
                  <a:pt x="1391" y="403"/>
                </a:lnTo>
                <a:lnTo>
                  <a:pt x="1410" y="387"/>
                </a:lnTo>
                <a:lnTo>
                  <a:pt x="1431" y="369"/>
                </a:lnTo>
                <a:lnTo>
                  <a:pt x="1454" y="344"/>
                </a:lnTo>
                <a:lnTo>
                  <a:pt x="1454" y="344"/>
                </a:lnTo>
                <a:lnTo>
                  <a:pt x="1466" y="330"/>
                </a:lnTo>
                <a:lnTo>
                  <a:pt x="1479" y="312"/>
                </a:lnTo>
                <a:lnTo>
                  <a:pt x="1491" y="293"/>
                </a:lnTo>
                <a:lnTo>
                  <a:pt x="1501" y="275"/>
                </a:lnTo>
                <a:lnTo>
                  <a:pt x="1510" y="257"/>
                </a:lnTo>
                <a:lnTo>
                  <a:pt x="1516" y="243"/>
                </a:lnTo>
                <a:lnTo>
                  <a:pt x="1517" y="232"/>
                </a:lnTo>
                <a:lnTo>
                  <a:pt x="1517" y="228"/>
                </a:lnTo>
                <a:lnTo>
                  <a:pt x="1516" y="227"/>
                </a:lnTo>
                <a:lnTo>
                  <a:pt x="1516" y="227"/>
                </a:lnTo>
                <a:lnTo>
                  <a:pt x="1513" y="225"/>
                </a:lnTo>
                <a:lnTo>
                  <a:pt x="1510" y="225"/>
                </a:lnTo>
                <a:lnTo>
                  <a:pt x="1501" y="228"/>
                </a:lnTo>
                <a:lnTo>
                  <a:pt x="1492" y="232"/>
                </a:lnTo>
                <a:lnTo>
                  <a:pt x="1482" y="238"/>
                </a:lnTo>
                <a:lnTo>
                  <a:pt x="1461" y="255"/>
                </a:lnTo>
                <a:lnTo>
                  <a:pt x="1445" y="269"/>
                </a:lnTo>
                <a:lnTo>
                  <a:pt x="1445" y="269"/>
                </a:lnTo>
                <a:lnTo>
                  <a:pt x="1406" y="306"/>
                </a:lnTo>
                <a:lnTo>
                  <a:pt x="1386" y="324"/>
                </a:lnTo>
                <a:lnTo>
                  <a:pt x="1381" y="328"/>
                </a:lnTo>
                <a:lnTo>
                  <a:pt x="1378" y="330"/>
                </a:lnTo>
                <a:lnTo>
                  <a:pt x="1378" y="330"/>
                </a:lnTo>
                <a:lnTo>
                  <a:pt x="1375" y="327"/>
                </a:lnTo>
                <a:lnTo>
                  <a:pt x="1375" y="324"/>
                </a:lnTo>
                <a:lnTo>
                  <a:pt x="1375" y="319"/>
                </a:lnTo>
                <a:lnTo>
                  <a:pt x="1378" y="312"/>
                </a:lnTo>
                <a:lnTo>
                  <a:pt x="1378" y="312"/>
                </a:lnTo>
                <a:lnTo>
                  <a:pt x="1391" y="277"/>
                </a:lnTo>
                <a:lnTo>
                  <a:pt x="1416" y="204"/>
                </a:lnTo>
                <a:lnTo>
                  <a:pt x="1441" y="131"/>
                </a:lnTo>
                <a:lnTo>
                  <a:pt x="1450" y="103"/>
                </a:lnTo>
                <a:lnTo>
                  <a:pt x="1453" y="85"/>
                </a:lnTo>
                <a:lnTo>
                  <a:pt x="1453" y="85"/>
                </a:lnTo>
                <a:lnTo>
                  <a:pt x="1453" y="66"/>
                </a:lnTo>
                <a:lnTo>
                  <a:pt x="1453" y="47"/>
                </a:lnTo>
                <a:lnTo>
                  <a:pt x="1453" y="40"/>
                </a:lnTo>
                <a:lnTo>
                  <a:pt x="1451" y="34"/>
                </a:lnTo>
                <a:lnTo>
                  <a:pt x="1450" y="34"/>
                </a:lnTo>
                <a:lnTo>
                  <a:pt x="1448" y="32"/>
                </a:lnTo>
                <a:lnTo>
                  <a:pt x="1445" y="35"/>
                </a:lnTo>
                <a:lnTo>
                  <a:pt x="1445" y="35"/>
                </a:lnTo>
                <a:lnTo>
                  <a:pt x="1439" y="43"/>
                </a:lnTo>
                <a:lnTo>
                  <a:pt x="1433" y="56"/>
                </a:lnTo>
                <a:lnTo>
                  <a:pt x="1420" y="93"/>
                </a:lnTo>
                <a:lnTo>
                  <a:pt x="1406" y="135"/>
                </a:lnTo>
                <a:lnTo>
                  <a:pt x="1397" y="156"/>
                </a:lnTo>
                <a:lnTo>
                  <a:pt x="1389" y="174"/>
                </a:lnTo>
                <a:lnTo>
                  <a:pt x="1389" y="174"/>
                </a:lnTo>
                <a:lnTo>
                  <a:pt x="1372" y="209"/>
                </a:lnTo>
                <a:lnTo>
                  <a:pt x="1354" y="247"/>
                </a:lnTo>
                <a:lnTo>
                  <a:pt x="1332" y="294"/>
                </a:lnTo>
                <a:lnTo>
                  <a:pt x="1332" y="294"/>
                </a:lnTo>
                <a:lnTo>
                  <a:pt x="1329" y="300"/>
                </a:lnTo>
                <a:lnTo>
                  <a:pt x="1328" y="305"/>
                </a:lnTo>
                <a:lnTo>
                  <a:pt x="1325" y="309"/>
                </a:lnTo>
                <a:lnTo>
                  <a:pt x="1319" y="309"/>
                </a:lnTo>
                <a:lnTo>
                  <a:pt x="1319" y="309"/>
                </a:lnTo>
                <a:lnTo>
                  <a:pt x="1310" y="309"/>
                </a:lnTo>
                <a:lnTo>
                  <a:pt x="1301" y="306"/>
                </a:lnTo>
                <a:lnTo>
                  <a:pt x="1297" y="303"/>
                </a:lnTo>
                <a:lnTo>
                  <a:pt x="1294" y="299"/>
                </a:lnTo>
                <a:lnTo>
                  <a:pt x="1291" y="294"/>
                </a:lnTo>
                <a:lnTo>
                  <a:pt x="1288" y="288"/>
                </a:lnTo>
                <a:lnTo>
                  <a:pt x="1288" y="288"/>
                </a:lnTo>
                <a:lnTo>
                  <a:pt x="1269" y="210"/>
                </a:lnTo>
                <a:lnTo>
                  <a:pt x="1257" y="162"/>
                </a:lnTo>
                <a:lnTo>
                  <a:pt x="1251" y="129"/>
                </a:lnTo>
                <a:lnTo>
                  <a:pt x="1251" y="129"/>
                </a:lnTo>
                <a:lnTo>
                  <a:pt x="1248" y="116"/>
                </a:lnTo>
                <a:lnTo>
                  <a:pt x="1242" y="96"/>
                </a:lnTo>
                <a:lnTo>
                  <a:pt x="1229" y="50"/>
                </a:lnTo>
                <a:lnTo>
                  <a:pt x="1214" y="12"/>
                </a:lnTo>
                <a:lnTo>
                  <a:pt x="1209" y="2"/>
                </a:lnTo>
                <a:lnTo>
                  <a:pt x="1207" y="0"/>
                </a:lnTo>
                <a:lnTo>
                  <a:pt x="1207" y="2"/>
                </a:lnTo>
                <a:lnTo>
                  <a:pt x="1207" y="2"/>
                </a:lnTo>
                <a:lnTo>
                  <a:pt x="1207" y="13"/>
                </a:lnTo>
                <a:lnTo>
                  <a:pt x="1209" y="35"/>
                </a:lnTo>
                <a:lnTo>
                  <a:pt x="1217" y="100"/>
                </a:lnTo>
                <a:lnTo>
                  <a:pt x="1235" y="213"/>
                </a:lnTo>
                <a:lnTo>
                  <a:pt x="1235" y="213"/>
                </a:lnTo>
                <a:lnTo>
                  <a:pt x="1242" y="268"/>
                </a:lnTo>
                <a:lnTo>
                  <a:pt x="1245" y="302"/>
                </a:lnTo>
                <a:lnTo>
                  <a:pt x="1245" y="302"/>
                </a:lnTo>
                <a:lnTo>
                  <a:pt x="1248" y="319"/>
                </a:lnTo>
                <a:lnTo>
                  <a:pt x="1248" y="327"/>
                </a:lnTo>
                <a:lnTo>
                  <a:pt x="1247" y="328"/>
                </a:lnTo>
                <a:lnTo>
                  <a:pt x="1245" y="328"/>
                </a:lnTo>
                <a:lnTo>
                  <a:pt x="1245" y="328"/>
                </a:lnTo>
                <a:lnTo>
                  <a:pt x="1239" y="325"/>
                </a:lnTo>
                <a:lnTo>
                  <a:pt x="1234" y="321"/>
                </a:lnTo>
                <a:lnTo>
                  <a:pt x="1219" y="303"/>
                </a:lnTo>
                <a:lnTo>
                  <a:pt x="1219" y="303"/>
                </a:lnTo>
                <a:lnTo>
                  <a:pt x="1211" y="296"/>
                </a:lnTo>
                <a:lnTo>
                  <a:pt x="1201" y="287"/>
                </a:lnTo>
                <a:lnTo>
                  <a:pt x="1173" y="269"/>
                </a:lnTo>
                <a:lnTo>
                  <a:pt x="1144" y="253"/>
                </a:lnTo>
                <a:lnTo>
                  <a:pt x="1134" y="249"/>
                </a:lnTo>
                <a:lnTo>
                  <a:pt x="1125" y="246"/>
                </a:lnTo>
                <a:lnTo>
                  <a:pt x="1125" y="246"/>
                </a:lnTo>
                <a:lnTo>
                  <a:pt x="1122" y="247"/>
                </a:lnTo>
                <a:lnTo>
                  <a:pt x="1120" y="247"/>
                </a:lnTo>
                <a:lnTo>
                  <a:pt x="1119" y="253"/>
                </a:lnTo>
                <a:lnTo>
                  <a:pt x="1119" y="260"/>
                </a:lnTo>
                <a:lnTo>
                  <a:pt x="1122" y="269"/>
                </a:lnTo>
                <a:lnTo>
                  <a:pt x="1131" y="293"/>
                </a:lnTo>
                <a:lnTo>
                  <a:pt x="1141" y="318"/>
                </a:lnTo>
                <a:lnTo>
                  <a:pt x="1141" y="318"/>
                </a:lnTo>
                <a:lnTo>
                  <a:pt x="1147" y="330"/>
                </a:lnTo>
                <a:lnTo>
                  <a:pt x="1154" y="340"/>
                </a:lnTo>
                <a:lnTo>
                  <a:pt x="1163" y="349"/>
                </a:lnTo>
                <a:lnTo>
                  <a:pt x="1173" y="356"/>
                </a:lnTo>
                <a:lnTo>
                  <a:pt x="1189" y="366"/>
                </a:lnTo>
                <a:lnTo>
                  <a:pt x="1198" y="371"/>
                </a:lnTo>
                <a:lnTo>
                  <a:pt x="1198" y="371"/>
                </a:lnTo>
                <a:lnTo>
                  <a:pt x="1211" y="385"/>
                </a:lnTo>
                <a:lnTo>
                  <a:pt x="1222" y="399"/>
                </a:lnTo>
                <a:lnTo>
                  <a:pt x="1223" y="424"/>
                </a:lnTo>
                <a:lnTo>
                  <a:pt x="1214" y="431"/>
                </a:lnTo>
                <a:close/>
                <a:moveTo>
                  <a:pt x="948" y="1303"/>
                </a:moveTo>
                <a:lnTo>
                  <a:pt x="948" y="1303"/>
                </a:lnTo>
                <a:lnTo>
                  <a:pt x="950" y="1337"/>
                </a:lnTo>
                <a:lnTo>
                  <a:pt x="953" y="1384"/>
                </a:lnTo>
                <a:lnTo>
                  <a:pt x="953" y="1384"/>
                </a:lnTo>
                <a:lnTo>
                  <a:pt x="954" y="1405"/>
                </a:lnTo>
                <a:lnTo>
                  <a:pt x="953" y="1434"/>
                </a:lnTo>
                <a:lnTo>
                  <a:pt x="953" y="1471"/>
                </a:lnTo>
                <a:lnTo>
                  <a:pt x="953" y="1471"/>
                </a:lnTo>
                <a:lnTo>
                  <a:pt x="950" y="1466"/>
                </a:lnTo>
                <a:lnTo>
                  <a:pt x="942" y="1453"/>
                </a:lnTo>
                <a:lnTo>
                  <a:pt x="939" y="1443"/>
                </a:lnTo>
                <a:lnTo>
                  <a:pt x="935" y="1431"/>
                </a:lnTo>
                <a:lnTo>
                  <a:pt x="932" y="1418"/>
                </a:lnTo>
                <a:lnTo>
                  <a:pt x="931" y="1402"/>
                </a:lnTo>
                <a:lnTo>
                  <a:pt x="931" y="1402"/>
                </a:lnTo>
                <a:lnTo>
                  <a:pt x="932" y="1386"/>
                </a:lnTo>
                <a:lnTo>
                  <a:pt x="934" y="1368"/>
                </a:lnTo>
                <a:lnTo>
                  <a:pt x="939" y="1337"/>
                </a:lnTo>
                <a:lnTo>
                  <a:pt x="945" y="1314"/>
                </a:lnTo>
                <a:lnTo>
                  <a:pt x="948" y="1303"/>
                </a:lnTo>
                <a:lnTo>
                  <a:pt x="948" y="130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6">
            <a:extLst>
              <a:ext uri="{FF2B5EF4-FFF2-40B4-BE49-F238E27FC236}">
                <a16:creationId xmlns:a16="http://schemas.microsoft.com/office/drawing/2014/main" id="{8C272DF8-5108-4ED6-A090-A0C282AEC834}"/>
              </a:ext>
            </a:extLst>
          </p:cNvPr>
          <p:cNvSpPr>
            <a:spLocks/>
          </p:cNvSpPr>
          <p:nvPr/>
        </p:nvSpPr>
        <p:spPr bwMode="auto">
          <a:xfrm>
            <a:off x="765985" y="3998794"/>
            <a:ext cx="2499860" cy="2358196"/>
          </a:xfrm>
          <a:custGeom>
            <a:avLst/>
            <a:gdLst>
              <a:gd name="T0" fmla="*/ 785 w 1447"/>
              <a:gd name="T1" fmla="*/ 3 h 1365"/>
              <a:gd name="T2" fmla="*/ 731 w 1447"/>
              <a:gd name="T3" fmla="*/ 22 h 1365"/>
              <a:gd name="T4" fmla="*/ 709 w 1447"/>
              <a:gd name="T5" fmla="*/ 31 h 1365"/>
              <a:gd name="T6" fmla="*/ 674 w 1447"/>
              <a:gd name="T7" fmla="*/ 86 h 1365"/>
              <a:gd name="T8" fmla="*/ 581 w 1447"/>
              <a:gd name="T9" fmla="*/ 221 h 1365"/>
              <a:gd name="T10" fmla="*/ 231 w 1447"/>
              <a:gd name="T11" fmla="*/ 697 h 1365"/>
              <a:gd name="T12" fmla="*/ 191 w 1447"/>
              <a:gd name="T13" fmla="*/ 683 h 1365"/>
              <a:gd name="T14" fmla="*/ 149 w 1447"/>
              <a:gd name="T15" fmla="*/ 434 h 1365"/>
              <a:gd name="T16" fmla="*/ 143 w 1447"/>
              <a:gd name="T17" fmla="*/ 480 h 1365"/>
              <a:gd name="T18" fmla="*/ 137 w 1447"/>
              <a:gd name="T19" fmla="*/ 630 h 1365"/>
              <a:gd name="T20" fmla="*/ 106 w 1447"/>
              <a:gd name="T21" fmla="*/ 580 h 1365"/>
              <a:gd name="T22" fmla="*/ 0 w 1447"/>
              <a:gd name="T23" fmla="*/ 468 h 1365"/>
              <a:gd name="T24" fmla="*/ 102 w 1447"/>
              <a:gd name="T25" fmla="*/ 715 h 1365"/>
              <a:gd name="T26" fmla="*/ 118 w 1447"/>
              <a:gd name="T27" fmla="*/ 906 h 1365"/>
              <a:gd name="T28" fmla="*/ 113 w 1447"/>
              <a:gd name="T29" fmla="*/ 996 h 1365"/>
              <a:gd name="T30" fmla="*/ 159 w 1447"/>
              <a:gd name="T31" fmla="*/ 1131 h 1365"/>
              <a:gd name="T32" fmla="*/ 218 w 1447"/>
              <a:gd name="T33" fmla="*/ 1303 h 1365"/>
              <a:gd name="T34" fmla="*/ 277 w 1447"/>
              <a:gd name="T35" fmla="*/ 1281 h 1365"/>
              <a:gd name="T36" fmla="*/ 325 w 1447"/>
              <a:gd name="T37" fmla="*/ 1302 h 1365"/>
              <a:gd name="T38" fmla="*/ 352 w 1447"/>
              <a:gd name="T39" fmla="*/ 1165 h 1365"/>
              <a:gd name="T40" fmla="*/ 388 w 1447"/>
              <a:gd name="T41" fmla="*/ 955 h 1365"/>
              <a:gd name="T42" fmla="*/ 518 w 1447"/>
              <a:gd name="T43" fmla="*/ 893 h 1365"/>
              <a:gd name="T44" fmla="*/ 552 w 1447"/>
              <a:gd name="T45" fmla="*/ 867 h 1365"/>
              <a:gd name="T46" fmla="*/ 565 w 1447"/>
              <a:gd name="T47" fmla="*/ 845 h 1365"/>
              <a:gd name="T48" fmla="*/ 608 w 1447"/>
              <a:gd name="T49" fmla="*/ 733 h 1365"/>
              <a:gd name="T50" fmla="*/ 583 w 1447"/>
              <a:gd name="T51" fmla="*/ 1059 h 1365"/>
              <a:gd name="T52" fmla="*/ 497 w 1447"/>
              <a:gd name="T53" fmla="*/ 1274 h 1365"/>
              <a:gd name="T54" fmla="*/ 463 w 1447"/>
              <a:gd name="T55" fmla="*/ 1328 h 1365"/>
              <a:gd name="T56" fmla="*/ 525 w 1447"/>
              <a:gd name="T57" fmla="*/ 1327 h 1365"/>
              <a:gd name="T58" fmla="*/ 590 w 1447"/>
              <a:gd name="T59" fmla="*/ 1271 h 1365"/>
              <a:gd name="T60" fmla="*/ 618 w 1447"/>
              <a:gd name="T61" fmla="*/ 1223 h 1365"/>
              <a:gd name="T62" fmla="*/ 678 w 1447"/>
              <a:gd name="T63" fmla="*/ 942 h 1365"/>
              <a:gd name="T64" fmla="*/ 722 w 1447"/>
              <a:gd name="T65" fmla="*/ 749 h 1365"/>
              <a:gd name="T66" fmla="*/ 887 w 1447"/>
              <a:gd name="T67" fmla="*/ 1033 h 1365"/>
              <a:gd name="T68" fmla="*/ 912 w 1447"/>
              <a:gd name="T69" fmla="*/ 1205 h 1365"/>
              <a:gd name="T70" fmla="*/ 913 w 1447"/>
              <a:gd name="T71" fmla="*/ 1358 h 1365"/>
              <a:gd name="T72" fmla="*/ 965 w 1447"/>
              <a:gd name="T73" fmla="*/ 1364 h 1365"/>
              <a:gd name="T74" fmla="*/ 1004 w 1447"/>
              <a:gd name="T75" fmla="*/ 1336 h 1365"/>
              <a:gd name="T76" fmla="*/ 981 w 1447"/>
              <a:gd name="T77" fmla="*/ 1206 h 1365"/>
              <a:gd name="T78" fmla="*/ 952 w 1447"/>
              <a:gd name="T79" fmla="*/ 861 h 1365"/>
              <a:gd name="T80" fmla="*/ 1060 w 1447"/>
              <a:gd name="T81" fmla="*/ 637 h 1365"/>
              <a:gd name="T82" fmla="*/ 1199 w 1447"/>
              <a:gd name="T83" fmla="*/ 728 h 1365"/>
              <a:gd name="T84" fmla="*/ 1222 w 1447"/>
              <a:gd name="T85" fmla="*/ 981 h 1365"/>
              <a:gd name="T86" fmla="*/ 1144 w 1447"/>
              <a:gd name="T87" fmla="*/ 1201 h 1365"/>
              <a:gd name="T88" fmla="*/ 1121 w 1447"/>
              <a:gd name="T89" fmla="*/ 1284 h 1365"/>
              <a:gd name="T90" fmla="*/ 1144 w 1447"/>
              <a:gd name="T91" fmla="*/ 1286 h 1365"/>
              <a:gd name="T92" fmla="*/ 1200 w 1447"/>
              <a:gd name="T93" fmla="*/ 1234 h 1365"/>
              <a:gd name="T94" fmla="*/ 1227 w 1447"/>
              <a:gd name="T95" fmla="*/ 1174 h 1365"/>
              <a:gd name="T96" fmla="*/ 1303 w 1447"/>
              <a:gd name="T97" fmla="*/ 1061 h 1365"/>
              <a:gd name="T98" fmla="*/ 1266 w 1447"/>
              <a:gd name="T99" fmla="*/ 1205 h 1365"/>
              <a:gd name="T100" fmla="*/ 1303 w 1447"/>
              <a:gd name="T101" fmla="*/ 1226 h 1365"/>
              <a:gd name="T102" fmla="*/ 1322 w 1447"/>
              <a:gd name="T103" fmla="*/ 1223 h 1365"/>
              <a:gd name="T104" fmla="*/ 1376 w 1447"/>
              <a:gd name="T105" fmla="*/ 1112 h 1365"/>
              <a:gd name="T106" fmla="*/ 1359 w 1447"/>
              <a:gd name="T107" fmla="*/ 911 h 1365"/>
              <a:gd name="T108" fmla="*/ 1372 w 1447"/>
              <a:gd name="T109" fmla="*/ 731 h 1365"/>
              <a:gd name="T110" fmla="*/ 1347 w 1447"/>
              <a:gd name="T111" fmla="*/ 622 h 1365"/>
              <a:gd name="T112" fmla="*/ 1387 w 1447"/>
              <a:gd name="T113" fmla="*/ 474 h 1365"/>
              <a:gd name="T114" fmla="*/ 1444 w 1447"/>
              <a:gd name="T115" fmla="*/ 256 h 1365"/>
              <a:gd name="T116" fmla="*/ 1419 w 1447"/>
              <a:gd name="T117" fmla="*/ 130 h 1365"/>
              <a:gd name="T118" fmla="*/ 1271 w 1447"/>
              <a:gd name="T119" fmla="*/ 15 h 1365"/>
              <a:gd name="T120" fmla="*/ 1197 w 1447"/>
              <a:gd name="T121" fmla="*/ 8 h 1365"/>
              <a:gd name="T122" fmla="*/ 955 w 1447"/>
              <a:gd name="T123" fmla="*/ 27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47" h="1365">
                <a:moveTo>
                  <a:pt x="897" y="31"/>
                </a:moveTo>
                <a:lnTo>
                  <a:pt x="897" y="31"/>
                </a:lnTo>
                <a:lnTo>
                  <a:pt x="885" y="31"/>
                </a:lnTo>
                <a:lnTo>
                  <a:pt x="872" y="28"/>
                </a:lnTo>
                <a:lnTo>
                  <a:pt x="843" y="19"/>
                </a:lnTo>
                <a:lnTo>
                  <a:pt x="813" y="9"/>
                </a:lnTo>
                <a:lnTo>
                  <a:pt x="799" y="6"/>
                </a:lnTo>
                <a:lnTo>
                  <a:pt x="785" y="3"/>
                </a:lnTo>
                <a:lnTo>
                  <a:pt x="785" y="3"/>
                </a:lnTo>
                <a:lnTo>
                  <a:pt x="766" y="0"/>
                </a:lnTo>
                <a:lnTo>
                  <a:pt x="756" y="0"/>
                </a:lnTo>
                <a:lnTo>
                  <a:pt x="753" y="2"/>
                </a:lnTo>
                <a:lnTo>
                  <a:pt x="752" y="3"/>
                </a:lnTo>
                <a:lnTo>
                  <a:pt x="750" y="6"/>
                </a:lnTo>
                <a:lnTo>
                  <a:pt x="750" y="6"/>
                </a:lnTo>
                <a:lnTo>
                  <a:pt x="746" y="12"/>
                </a:lnTo>
                <a:lnTo>
                  <a:pt x="738" y="18"/>
                </a:lnTo>
                <a:lnTo>
                  <a:pt x="731" y="22"/>
                </a:lnTo>
                <a:lnTo>
                  <a:pt x="727" y="24"/>
                </a:lnTo>
                <a:lnTo>
                  <a:pt x="727" y="24"/>
                </a:lnTo>
                <a:lnTo>
                  <a:pt x="724" y="22"/>
                </a:lnTo>
                <a:lnTo>
                  <a:pt x="719" y="21"/>
                </a:lnTo>
                <a:lnTo>
                  <a:pt x="718" y="21"/>
                </a:lnTo>
                <a:lnTo>
                  <a:pt x="715" y="22"/>
                </a:lnTo>
                <a:lnTo>
                  <a:pt x="712" y="25"/>
                </a:lnTo>
                <a:lnTo>
                  <a:pt x="709" y="31"/>
                </a:lnTo>
                <a:lnTo>
                  <a:pt x="709" y="31"/>
                </a:lnTo>
                <a:lnTo>
                  <a:pt x="706" y="39"/>
                </a:lnTo>
                <a:lnTo>
                  <a:pt x="706" y="44"/>
                </a:lnTo>
                <a:lnTo>
                  <a:pt x="706" y="53"/>
                </a:lnTo>
                <a:lnTo>
                  <a:pt x="706" y="58"/>
                </a:lnTo>
                <a:lnTo>
                  <a:pt x="703" y="62"/>
                </a:lnTo>
                <a:lnTo>
                  <a:pt x="699" y="68"/>
                </a:lnTo>
                <a:lnTo>
                  <a:pt x="690" y="75"/>
                </a:lnTo>
                <a:lnTo>
                  <a:pt x="690" y="75"/>
                </a:lnTo>
                <a:lnTo>
                  <a:pt x="674" y="86"/>
                </a:lnTo>
                <a:lnTo>
                  <a:pt x="659" y="96"/>
                </a:lnTo>
                <a:lnTo>
                  <a:pt x="652" y="103"/>
                </a:lnTo>
                <a:lnTo>
                  <a:pt x="643" y="114"/>
                </a:lnTo>
                <a:lnTo>
                  <a:pt x="633" y="128"/>
                </a:lnTo>
                <a:lnTo>
                  <a:pt x="621" y="147"/>
                </a:lnTo>
                <a:lnTo>
                  <a:pt x="621" y="147"/>
                </a:lnTo>
                <a:lnTo>
                  <a:pt x="608" y="167"/>
                </a:lnTo>
                <a:lnTo>
                  <a:pt x="599" y="186"/>
                </a:lnTo>
                <a:lnTo>
                  <a:pt x="581" y="221"/>
                </a:lnTo>
                <a:lnTo>
                  <a:pt x="572" y="240"/>
                </a:lnTo>
                <a:lnTo>
                  <a:pt x="560" y="262"/>
                </a:lnTo>
                <a:lnTo>
                  <a:pt x="546" y="287"/>
                </a:lnTo>
                <a:lnTo>
                  <a:pt x="527" y="318"/>
                </a:lnTo>
                <a:lnTo>
                  <a:pt x="527" y="318"/>
                </a:lnTo>
                <a:lnTo>
                  <a:pt x="250" y="731"/>
                </a:lnTo>
                <a:lnTo>
                  <a:pt x="250" y="731"/>
                </a:lnTo>
                <a:lnTo>
                  <a:pt x="240" y="711"/>
                </a:lnTo>
                <a:lnTo>
                  <a:pt x="231" y="697"/>
                </a:lnTo>
                <a:lnTo>
                  <a:pt x="228" y="693"/>
                </a:lnTo>
                <a:lnTo>
                  <a:pt x="224" y="692"/>
                </a:lnTo>
                <a:lnTo>
                  <a:pt x="224" y="692"/>
                </a:lnTo>
                <a:lnTo>
                  <a:pt x="219" y="693"/>
                </a:lnTo>
                <a:lnTo>
                  <a:pt x="216" y="697"/>
                </a:lnTo>
                <a:lnTo>
                  <a:pt x="208" y="712"/>
                </a:lnTo>
                <a:lnTo>
                  <a:pt x="199" y="733"/>
                </a:lnTo>
                <a:lnTo>
                  <a:pt x="199" y="733"/>
                </a:lnTo>
                <a:lnTo>
                  <a:pt x="191" y="683"/>
                </a:lnTo>
                <a:lnTo>
                  <a:pt x="187" y="633"/>
                </a:lnTo>
                <a:lnTo>
                  <a:pt x="184" y="574"/>
                </a:lnTo>
                <a:lnTo>
                  <a:pt x="184" y="574"/>
                </a:lnTo>
                <a:lnTo>
                  <a:pt x="183" y="559"/>
                </a:lnTo>
                <a:lnTo>
                  <a:pt x="181" y="545"/>
                </a:lnTo>
                <a:lnTo>
                  <a:pt x="175" y="514"/>
                </a:lnTo>
                <a:lnTo>
                  <a:pt x="166" y="484"/>
                </a:lnTo>
                <a:lnTo>
                  <a:pt x="158" y="458"/>
                </a:lnTo>
                <a:lnTo>
                  <a:pt x="149" y="434"/>
                </a:lnTo>
                <a:lnTo>
                  <a:pt x="140" y="417"/>
                </a:lnTo>
                <a:lnTo>
                  <a:pt x="133" y="406"/>
                </a:lnTo>
                <a:lnTo>
                  <a:pt x="131" y="403"/>
                </a:lnTo>
                <a:lnTo>
                  <a:pt x="130" y="403"/>
                </a:lnTo>
                <a:lnTo>
                  <a:pt x="130" y="403"/>
                </a:lnTo>
                <a:lnTo>
                  <a:pt x="130" y="408"/>
                </a:lnTo>
                <a:lnTo>
                  <a:pt x="131" y="418"/>
                </a:lnTo>
                <a:lnTo>
                  <a:pt x="137" y="446"/>
                </a:lnTo>
                <a:lnTo>
                  <a:pt x="143" y="480"/>
                </a:lnTo>
                <a:lnTo>
                  <a:pt x="146" y="496"/>
                </a:lnTo>
                <a:lnTo>
                  <a:pt x="146" y="512"/>
                </a:lnTo>
                <a:lnTo>
                  <a:pt x="146" y="512"/>
                </a:lnTo>
                <a:lnTo>
                  <a:pt x="147" y="536"/>
                </a:lnTo>
                <a:lnTo>
                  <a:pt x="147" y="556"/>
                </a:lnTo>
                <a:lnTo>
                  <a:pt x="147" y="577"/>
                </a:lnTo>
                <a:lnTo>
                  <a:pt x="143" y="602"/>
                </a:lnTo>
                <a:lnTo>
                  <a:pt x="143" y="602"/>
                </a:lnTo>
                <a:lnTo>
                  <a:pt x="137" y="630"/>
                </a:lnTo>
                <a:lnTo>
                  <a:pt x="134" y="655"/>
                </a:lnTo>
                <a:lnTo>
                  <a:pt x="131" y="678"/>
                </a:lnTo>
                <a:lnTo>
                  <a:pt x="131" y="678"/>
                </a:lnTo>
                <a:lnTo>
                  <a:pt x="131" y="671"/>
                </a:lnTo>
                <a:lnTo>
                  <a:pt x="130" y="650"/>
                </a:lnTo>
                <a:lnTo>
                  <a:pt x="127" y="636"/>
                </a:lnTo>
                <a:lnTo>
                  <a:pt x="122" y="618"/>
                </a:lnTo>
                <a:lnTo>
                  <a:pt x="115" y="600"/>
                </a:lnTo>
                <a:lnTo>
                  <a:pt x="106" y="580"/>
                </a:lnTo>
                <a:lnTo>
                  <a:pt x="106" y="580"/>
                </a:lnTo>
                <a:lnTo>
                  <a:pt x="100" y="570"/>
                </a:lnTo>
                <a:lnTo>
                  <a:pt x="94" y="559"/>
                </a:lnTo>
                <a:lnTo>
                  <a:pt x="78" y="539"/>
                </a:lnTo>
                <a:lnTo>
                  <a:pt x="61" y="520"/>
                </a:lnTo>
                <a:lnTo>
                  <a:pt x="43" y="503"/>
                </a:lnTo>
                <a:lnTo>
                  <a:pt x="14" y="478"/>
                </a:lnTo>
                <a:lnTo>
                  <a:pt x="0" y="468"/>
                </a:lnTo>
                <a:lnTo>
                  <a:pt x="0" y="468"/>
                </a:lnTo>
                <a:lnTo>
                  <a:pt x="28" y="520"/>
                </a:lnTo>
                <a:lnTo>
                  <a:pt x="53" y="565"/>
                </a:lnTo>
                <a:lnTo>
                  <a:pt x="63" y="589"/>
                </a:lnTo>
                <a:lnTo>
                  <a:pt x="72" y="609"/>
                </a:lnTo>
                <a:lnTo>
                  <a:pt x="72" y="609"/>
                </a:lnTo>
                <a:lnTo>
                  <a:pt x="80" y="630"/>
                </a:lnTo>
                <a:lnTo>
                  <a:pt x="87" y="656"/>
                </a:lnTo>
                <a:lnTo>
                  <a:pt x="94" y="684"/>
                </a:lnTo>
                <a:lnTo>
                  <a:pt x="102" y="715"/>
                </a:lnTo>
                <a:lnTo>
                  <a:pt x="108" y="746"/>
                </a:lnTo>
                <a:lnTo>
                  <a:pt x="112" y="774"/>
                </a:lnTo>
                <a:lnTo>
                  <a:pt x="115" y="799"/>
                </a:lnTo>
                <a:lnTo>
                  <a:pt x="115" y="821"/>
                </a:lnTo>
                <a:lnTo>
                  <a:pt x="115" y="821"/>
                </a:lnTo>
                <a:lnTo>
                  <a:pt x="115" y="880"/>
                </a:lnTo>
                <a:lnTo>
                  <a:pt x="115" y="898"/>
                </a:lnTo>
                <a:lnTo>
                  <a:pt x="118" y="906"/>
                </a:lnTo>
                <a:lnTo>
                  <a:pt x="118" y="906"/>
                </a:lnTo>
                <a:lnTo>
                  <a:pt x="119" y="914"/>
                </a:lnTo>
                <a:lnTo>
                  <a:pt x="121" y="921"/>
                </a:lnTo>
                <a:lnTo>
                  <a:pt x="121" y="927"/>
                </a:lnTo>
                <a:lnTo>
                  <a:pt x="119" y="931"/>
                </a:lnTo>
                <a:lnTo>
                  <a:pt x="119" y="931"/>
                </a:lnTo>
                <a:lnTo>
                  <a:pt x="118" y="940"/>
                </a:lnTo>
                <a:lnTo>
                  <a:pt x="116" y="958"/>
                </a:lnTo>
                <a:lnTo>
                  <a:pt x="113" y="996"/>
                </a:lnTo>
                <a:lnTo>
                  <a:pt x="113" y="996"/>
                </a:lnTo>
                <a:lnTo>
                  <a:pt x="115" y="1005"/>
                </a:lnTo>
                <a:lnTo>
                  <a:pt x="116" y="1015"/>
                </a:lnTo>
                <a:lnTo>
                  <a:pt x="124" y="1037"/>
                </a:lnTo>
                <a:lnTo>
                  <a:pt x="137" y="1074"/>
                </a:lnTo>
                <a:lnTo>
                  <a:pt x="137" y="1074"/>
                </a:lnTo>
                <a:lnTo>
                  <a:pt x="143" y="1089"/>
                </a:lnTo>
                <a:lnTo>
                  <a:pt x="149" y="1106"/>
                </a:lnTo>
                <a:lnTo>
                  <a:pt x="156" y="1121"/>
                </a:lnTo>
                <a:lnTo>
                  <a:pt x="159" y="1131"/>
                </a:lnTo>
                <a:lnTo>
                  <a:pt x="159" y="1131"/>
                </a:lnTo>
                <a:lnTo>
                  <a:pt x="183" y="1203"/>
                </a:lnTo>
                <a:lnTo>
                  <a:pt x="206" y="1276"/>
                </a:lnTo>
                <a:lnTo>
                  <a:pt x="206" y="1276"/>
                </a:lnTo>
                <a:lnTo>
                  <a:pt x="208" y="1287"/>
                </a:lnTo>
                <a:lnTo>
                  <a:pt x="211" y="1293"/>
                </a:lnTo>
                <a:lnTo>
                  <a:pt x="215" y="1301"/>
                </a:lnTo>
                <a:lnTo>
                  <a:pt x="215" y="1301"/>
                </a:lnTo>
                <a:lnTo>
                  <a:pt x="218" y="1303"/>
                </a:lnTo>
                <a:lnTo>
                  <a:pt x="224" y="1305"/>
                </a:lnTo>
                <a:lnTo>
                  <a:pt x="234" y="1306"/>
                </a:lnTo>
                <a:lnTo>
                  <a:pt x="249" y="1306"/>
                </a:lnTo>
                <a:lnTo>
                  <a:pt x="249" y="1306"/>
                </a:lnTo>
                <a:lnTo>
                  <a:pt x="262" y="1295"/>
                </a:lnTo>
                <a:lnTo>
                  <a:pt x="271" y="1286"/>
                </a:lnTo>
                <a:lnTo>
                  <a:pt x="275" y="1280"/>
                </a:lnTo>
                <a:lnTo>
                  <a:pt x="275" y="1280"/>
                </a:lnTo>
                <a:lnTo>
                  <a:pt x="277" y="1281"/>
                </a:lnTo>
                <a:lnTo>
                  <a:pt x="280" y="1283"/>
                </a:lnTo>
                <a:lnTo>
                  <a:pt x="287" y="1293"/>
                </a:lnTo>
                <a:lnTo>
                  <a:pt x="291" y="1299"/>
                </a:lnTo>
                <a:lnTo>
                  <a:pt x="297" y="1303"/>
                </a:lnTo>
                <a:lnTo>
                  <a:pt x="305" y="1306"/>
                </a:lnTo>
                <a:lnTo>
                  <a:pt x="312" y="1308"/>
                </a:lnTo>
                <a:lnTo>
                  <a:pt x="312" y="1308"/>
                </a:lnTo>
                <a:lnTo>
                  <a:pt x="319" y="1306"/>
                </a:lnTo>
                <a:lnTo>
                  <a:pt x="325" y="1302"/>
                </a:lnTo>
                <a:lnTo>
                  <a:pt x="331" y="1296"/>
                </a:lnTo>
                <a:lnTo>
                  <a:pt x="336" y="1287"/>
                </a:lnTo>
                <a:lnTo>
                  <a:pt x="338" y="1277"/>
                </a:lnTo>
                <a:lnTo>
                  <a:pt x="341" y="1265"/>
                </a:lnTo>
                <a:lnTo>
                  <a:pt x="346" y="1237"/>
                </a:lnTo>
                <a:lnTo>
                  <a:pt x="346" y="1237"/>
                </a:lnTo>
                <a:lnTo>
                  <a:pt x="349" y="1215"/>
                </a:lnTo>
                <a:lnTo>
                  <a:pt x="350" y="1203"/>
                </a:lnTo>
                <a:lnTo>
                  <a:pt x="352" y="1165"/>
                </a:lnTo>
                <a:lnTo>
                  <a:pt x="352" y="1165"/>
                </a:lnTo>
                <a:lnTo>
                  <a:pt x="353" y="1126"/>
                </a:lnTo>
                <a:lnTo>
                  <a:pt x="355" y="1078"/>
                </a:lnTo>
                <a:lnTo>
                  <a:pt x="356" y="1055"/>
                </a:lnTo>
                <a:lnTo>
                  <a:pt x="359" y="1033"/>
                </a:lnTo>
                <a:lnTo>
                  <a:pt x="363" y="1011"/>
                </a:lnTo>
                <a:lnTo>
                  <a:pt x="369" y="993"/>
                </a:lnTo>
                <a:lnTo>
                  <a:pt x="369" y="993"/>
                </a:lnTo>
                <a:lnTo>
                  <a:pt x="388" y="955"/>
                </a:lnTo>
                <a:lnTo>
                  <a:pt x="412" y="912"/>
                </a:lnTo>
                <a:lnTo>
                  <a:pt x="438" y="865"/>
                </a:lnTo>
                <a:lnTo>
                  <a:pt x="438" y="865"/>
                </a:lnTo>
                <a:lnTo>
                  <a:pt x="459" y="877"/>
                </a:lnTo>
                <a:lnTo>
                  <a:pt x="478" y="886"/>
                </a:lnTo>
                <a:lnTo>
                  <a:pt x="487" y="889"/>
                </a:lnTo>
                <a:lnTo>
                  <a:pt x="496" y="890"/>
                </a:lnTo>
                <a:lnTo>
                  <a:pt x="496" y="890"/>
                </a:lnTo>
                <a:lnTo>
                  <a:pt x="518" y="893"/>
                </a:lnTo>
                <a:lnTo>
                  <a:pt x="525" y="895"/>
                </a:lnTo>
                <a:lnTo>
                  <a:pt x="525" y="895"/>
                </a:lnTo>
                <a:lnTo>
                  <a:pt x="534" y="898"/>
                </a:lnTo>
                <a:lnTo>
                  <a:pt x="540" y="898"/>
                </a:lnTo>
                <a:lnTo>
                  <a:pt x="543" y="898"/>
                </a:lnTo>
                <a:lnTo>
                  <a:pt x="544" y="896"/>
                </a:lnTo>
                <a:lnTo>
                  <a:pt x="544" y="896"/>
                </a:lnTo>
                <a:lnTo>
                  <a:pt x="552" y="867"/>
                </a:lnTo>
                <a:lnTo>
                  <a:pt x="552" y="867"/>
                </a:lnTo>
                <a:lnTo>
                  <a:pt x="553" y="864"/>
                </a:lnTo>
                <a:lnTo>
                  <a:pt x="558" y="859"/>
                </a:lnTo>
                <a:lnTo>
                  <a:pt x="560" y="855"/>
                </a:lnTo>
                <a:lnTo>
                  <a:pt x="560" y="855"/>
                </a:lnTo>
                <a:lnTo>
                  <a:pt x="565" y="849"/>
                </a:lnTo>
                <a:lnTo>
                  <a:pt x="566" y="845"/>
                </a:lnTo>
                <a:lnTo>
                  <a:pt x="568" y="840"/>
                </a:lnTo>
                <a:lnTo>
                  <a:pt x="568" y="840"/>
                </a:lnTo>
                <a:lnTo>
                  <a:pt x="565" y="845"/>
                </a:lnTo>
                <a:lnTo>
                  <a:pt x="559" y="852"/>
                </a:lnTo>
                <a:lnTo>
                  <a:pt x="558" y="853"/>
                </a:lnTo>
                <a:lnTo>
                  <a:pt x="558" y="849"/>
                </a:lnTo>
                <a:lnTo>
                  <a:pt x="566" y="823"/>
                </a:lnTo>
                <a:lnTo>
                  <a:pt x="566" y="823"/>
                </a:lnTo>
                <a:lnTo>
                  <a:pt x="581" y="783"/>
                </a:lnTo>
                <a:lnTo>
                  <a:pt x="594" y="755"/>
                </a:lnTo>
                <a:lnTo>
                  <a:pt x="605" y="739"/>
                </a:lnTo>
                <a:lnTo>
                  <a:pt x="608" y="733"/>
                </a:lnTo>
                <a:lnTo>
                  <a:pt x="608" y="733"/>
                </a:lnTo>
                <a:lnTo>
                  <a:pt x="608" y="758"/>
                </a:lnTo>
                <a:lnTo>
                  <a:pt x="606" y="820"/>
                </a:lnTo>
                <a:lnTo>
                  <a:pt x="603" y="900"/>
                </a:lnTo>
                <a:lnTo>
                  <a:pt x="600" y="943"/>
                </a:lnTo>
                <a:lnTo>
                  <a:pt x="594" y="984"/>
                </a:lnTo>
                <a:lnTo>
                  <a:pt x="594" y="984"/>
                </a:lnTo>
                <a:lnTo>
                  <a:pt x="588" y="1023"/>
                </a:lnTo>
                <a:lnTo>
                  <a:pt x="583" y="1059"/>
                </a:lnTo>
                <a:lnTo>
                  <a:pt x="575" y="1095"/>
                </a:lnTo>
                <a:lnTo>
                  <a:pt x="566" y="1127"/>
                </a:lnTo>
                <a:lnTo>
                  <a:pt x="559" y="1156"/>
                </a:lnTo>
                <a:lnTo>
                  <a:pt x="552" y="1180"/>
                </a:lnTo>
                <a:lnTo>
                  <a:pt x="544" y="1199"/>
                </a:lnTo>
                <a:lnTo>
                  <a:pt x="537" y="1212"/>
                </a:lnTo>
                <a:lnTo>
                  <a:pt x="537" y="1212"/>
                </a:lnTo>
                <a:lnTo>
                  <a:pt x="513" y="1249"/>
                </a:lnTo>
                <a:lnTo>
                  <a:pt x="497" y="1274"/>
                </a:lnTo>
                <a:lnTo>
                  <a:pt x="497" y="1274"/>
                </a:lnTo>
                <a:lnTo>
                  <a:pt x="471" y="1302"/>
                </a:lnTo>
                <a:lnTo>
                  <a:pt x="463" y="1311"/>
                </a:lnTo>
                <a:lnTo>
                  <a:pt x="458" y="1318"/>
                </a:lnTo>
                <a:lnTo>
                  <a:pt x="456" y="1324"/>
                </a:lnTo>
                <a:lnTo>
                  <a:pt x="456" y="1326"/>
                </a:lnTo>
                <a:lnTo>
                  <a:pt x="458" y="1327"/>
                </a:lnTo>
                <a:lnTo>
                  <a:pt x="458" y="1327"/>
                </a:lnTo>
                <a:lnTo>
                  <a:pt x="463" y="1328"/>
                </a:lnTo>
                <a:lnTo>
                  <a:pt x="469" y="1328"/>
                </a:lnTo>
                <a:lnTo>
                  <a:pt x="480" y="1327"/>
                </a:lnTo>
                <a:lnTo>
                  <a:pt x="493" y="1324"/>
                </a:lnTo>
                <a:lnTo>
                  <a:pt x="493" y="1324"/>
                </a:lnTo>
                <a:lnTo>
                  <a:pt x="502" y="1327"/>
                </a:lnTo>
                <a:lnTo>
                  <a:pt x="509" y="1328"/>
                </a:lnTo>
                <a:lnTo>
                  <a:pt x="515" y="1328"/>
                </a:lnTo>
                <a:lnTo>
                  <a:pt x="515" y="1328"/>
                </a:lnTo>
                <a:lnTo>
                  <a:pt x="525" y="1327"/>
                </a:lnTo>
                <a:lnTo>
                  <a:pt x="541" y="1324"/>
                </a:lnTo>
                <a:lnTo>
                  <a:pt x="549" y="1321"/>
                </a:lnTo>
                <a:lnTo>
                  <a:pt x="556" y="1317"/>
                </a:lnTo>
                <a:lnTo>
                  <a:pt x="562" y="1312"/>
                </a:lnTo>
                <a:lnTo>
                  <a:pt x="566" y="1308"/>
                </a:lnTo>
                <a:lnTo>
                  <a:pt x="566" y="1308"/>
                </a:lnTo>
                <a:lnTo>
                  <a:pt x="587" y="1268"/>
                </a:lnTo>
                <a:lnTo>
                  <a:pt x="587" y="1268"/>
                </a:lnTo>
                <a:lnTo>
                  <a:pt x="590" y="1271"/>
                </a:lnTo>
                <a:lnTo>
                  <a:pt x="597" y="1274"/>
                </a:lnTo>
                <a:lnTo>
                  <a:pt x="600" y="1274"/>
                </a:lnTo>
                <a:lnTo>
                  <a:pt x="605" y="1273"/>
                </a:lnTo>
                <a:lnTo>
                  <a:pt x="608" y="1268"/>
                </a:lnTo>
                <a:lnTo>
                  <a:pt x="610" y="1261"/>
                </a:lnTo>
                <a:lnTo>
                  <a:pt x="610" y="1261"/>
                </a:lnTo>
                <a:lnTo>
                  <a:pt x="615" y="1245"/>
                </a:lnTo>
                <a:lnTo>
                  <a:pt x="618" y="1233"/>
                </a:lnTo>
                <a:lnTo>
                  <a:pt x="618" y="1223"/>
                </a:lnTo>
                <a:lnTo>
                  <a:pt x="616" y="1212"/>
                </a:lnTo>
                <a:lnTo>
                  <a:pt x="616" y="1212"/>
                </a:lnTo>
                <a:lnTo>
                  <a:pt x="616" y="1202"/>
                </a:lnTo>
                <a:lnTo>
                  <a:pt x="618" y="1186"/>
                </a:lnTo>
                <a:lnTo>
                  <a:pt x="625" y="1137"/>
                </a:lnTo>
                <a:lnTo>
                  <a:pt x="638" y="1080"/>
                </a:lnTo>
                <a:lnTo>
                  <a:pt x="653" y="1024"/>
                </a:lnTo>
                <a:lnTo>
                  <a:pt x="653" y="1024"/>
                </a:lnTo>
                <a:lnTo>
                  <a:pt x="678" y="942"/>
                </a:lnTo>
                <a:lnTo>
                  <a:pt x="685" y="915"/>
                </a:lnTo>
                <a:lnTo>
                  <a:pt x="690" y="895"/>
                </a:lnTo>
                <a:lnTo>
                  <a:pt x="690" y="895"/>
                </a:lnTo>
                <a:lnTo>
                  <a:pt x="696" y="874"/>
                </a:lnTo>
                <a:lnTo>
                  <a:pt x="702" y="850"/>
                </a:lnTo>
                <a:lnTo>
                  <a:pt x="710" y="824"/>
                </a:lnTo>
                <a:lnTo>
                  <a:pt x="715" y="796"/>
                </a:lnTo>
                <a:lnTo>
                  <a:pt x="715" y="796"/>
                </a:lnTo>
                <a:lnTo>
                  <a:pt x="722" y="749"/>
                </a:lnTo>
                <a:lnTo>
                  <a:pt x="846" y="745"/>
                </a:lnTo>
                <a:lnTo>
                  <a:pt x="846" y="745"/>
                </a:lnTo>
                <a:lnTo>
                  <a:pt x="866" y="928"/>
                </a:lnTo>
                <a:lnTo>
                  <a:pt x="866" y="928"/>
                </a:lnTo>
                <a:lnTo>
                  <a:pt x="871" y="955"/>
                </a:lnTo>
                <a:lnTo>
                  <a:pt x="877" y="984"/>
                </a:lnTo>
                <a:lnTo>
                  <a:pt x="882" y="1011"/>
                </a:lnTo>
                <a:lnTo>
                  <a:pt x="887" y="1033"/>
                </a:lnTo>
                <a:lnTo>
                  <a:pt x="887" y="1033"/>
                </a:lnTo>
                <a:lnTo>
                  <a:pt x="890" y="1049"/>
                </a:lnTo>
                <a:lnTo>
                  <a:pt x="894" y="1062"/>
                </a:lnTo>
                <a:lnTo>
                  <a:pt x="897" y="1076"/>
                </a:lnTo>
                <a:lnTo>
                  <a:pt x="899" y="1090"/>
                </a:lnTo>
                <a:lnTo>
                  <a:pt x="899" y="1090"/>
                </a:lnTo>
                <a:lnTo>
                  <a:pt x="902" y="1112"/>
                </a:lnTo>
                <a:lnTo>
                  <a:pt x="906" y="1143"/>
                </a:lnTo>
                <a:lnTo>
                  <a:pt x="910" y="1176"/>
                </a:lnTo>
                <a:lnTo>
                  <a:pt x="912" y="1205"/>
                </a:lnTo>
                <a:lnTo>
                  <a:pt x="912" y="1205"/>
                </a:lnTo>
                <a:lnTo>
                  <a:pt x="912" y="1239"/>
                </a:lnTo>
                <a:lnTo>
                  <a:pt x="912" y="1280"/>
                </a:lnTo>
                <a:lnTo>
                  <a:pt x="912" y="1280"/>
                </a:lnTo>
                <a:lnTo>
                  <a:pt x="912" y="1312"/>
                </a:lnTo>
                <a:lnTo>
                  <a:pt x="910" y="1334"/>
                </a:lnTo>
                <a:lnTo>
                  <a:pt x="910" y="1349"/>
                </a:lnTo>
                <a:lnTo>
                  <a:pt x="912" y="1355"/>
                </a:lnTo>
                <a:lnTo>
                  <a:pt x="913" y="1358"/>
                </a:lnTo>
                <a:lnTo>
                  <a:pt x="913" y="1358"/>
                </a:lnTo>
                <a:lnTo>
                  <a:pt x="916" y="1359"/>
                </a:lnTo>
                <a:lnTo>
                  <a:pt x="921" y="1361"/>
                </a:lnTo>
                <a:lnTo>
                  <a:pt x="930" y="1359"/>
                </a:lnTo>
                <a:lnTo>
                  <a:pt x="941" y="1356"/>
                </a:lnTo>
                <a:lnTo>
                  <a:pt x="941" y="1356"/>
                </a:lnTo>
                <a:lnTo>
                  <a:pt x="946" y="1358"/>
                </a:lnTo>
                <a:lnTo>
                  <a:pt x="957" y="1362"/>
                </a:lnTo>
                <a:lnTo>
                  <a:pt x="965" y="1364"/>
                </a:lnTo>
                <a:lnTo>
                  <a:pt x="974" y="1365"/>
                </a:lnTo>
                <a:lnTo>
                  <a:pt x="982" y="1365"/>
                </a:lnTo>
                <a:lnTo>
                  <a:pt x="991" y="1364"/>
                </a:lnTo>
                <a:lnTo>
                  <a:pt x="991" y="1364"/>
                </a:lnTo>
                <a:lnTo>
                  <a:pt x="996" y="1362"/>
                </a:lnTo>
                <a:lnTo>
                  <a:pt x="999" y="1359"/>
                </a:lnTo>
                <a:lnTo>
                  <a:pt x="1003" y="1353"/>
                </a:lnTo>
                <a:lnTo>
                  <a:pt x="1004" y="1346"/>
                </a:lnTo>
                <a:lnTo>
                  <a:pt x="1004" y="1336"/>
                </a:lnTo>
                <a:lnTo>
                  <a:pt x="1002" y="1315"/>
                </a:lnTo>
                <a:lnTo>
                  <a:pt x="997" y="1293"/>
                </a:lnTo>
                <a:lnTo>
                  <a:pt x="997" y="1293"/>
                </a:lnTo>
                <a:lnTo>
                  <a:pt x="994" y="1274"/>
                </a:lnTo>
                <a:lnTo>
                  <a:pt x="993" y="1259"/>
                </a:lnTo>
                <a:lnTo>
                  <a:pt x="993" y="1245"/>
                </a:lnTo>
                <a:lnTo>
                  <a:pt x="988" y="1226"/>
                </a:lnTo>
                <a:lnTo>
                  <a:pt x="988" y="1226"/>
                </a:lnTo>
                <a:lnTo>
                  <a:pt x="981" y="1206"/>
                </a:lnTo>
                <a:lnTo>
                  <a:pt x="975" y="1190"/>
                </a:lnTo>
                <a:lnTo>
                  <a:pt x="969" y="1171"/>
                </a:lnTo>
                <a:lnTo>
                  <a:pt x="965" y="1139"/>
                </a:lnTo>
                <a:lnTo>
                  <a:pt x="965" y="1139"/>
                </a:lnTo>
                <a:lnTo>
                  <a:pt x="959" y="1099"/>
                </a:lnTo>
                <a:lnTo>
                  <a:pt x="955" y="1062"/>
                </a:lnTo>
                <a:lnTo>
                  <a:pt x="953" y="1023"/>
                </a:lnTo>
                <a:lnTo>
                  <a:pt x="952" y="980"/>
                </a:lnTo>
                <a:lnTo>
                  <a:pt x="952" y="861"/>
                </a:lnTo>
                <a:lnTo>
                  <a:pt x="952" y="861"/>
                </a:lnTo>
                <a:lnTo>
                  <a:pt x="955" y="818"/>
                </a:lnTo>
                <a:lnTo>
                  <a:pt x="963" y="746"/>
                </a:lnTo>
                <a:lnTo>
                  <a:pt x="975" y="646"/>
                </a:lnTo>
                <a:lnTo>
                  <a:pt x="975" y="646"/>
                </a:lnTo>
                <a:lnTo>
                  <a:pt x="1004" y="642"/>
                </a:lnTo>
                <a:lnTo>
                  <a:pt x="1031" y="639"/>
                </a:lnTo>
                <a:lnTo>
                  <a:pt x="1060" y="637"/>
                </a:lnTo>
                <a:lnTo>
                  <a:pt x="1060" y="637"/>
                </a:lnTo>
                <a:lnTo>
                  <a:pt x="1072" y="637"/>
                </a:lnTo>
                <a:lnTo>
                  <a:pt x="1082" y="636"/>
                </a:lnTo>
                <a:lnTo>
                  <a:pt x="1091" y="633"/>
                </a:lnTo>
                <a:lnTo>
                  <a:pt x="1097" y="631"/>
                </a:lnTo>
                <a:lnTo>
                  <a:pt x="1106" y="627"/>
                </a:lnTo>
                <a:lnTo>
                  <a:pt x="1109" y="625"/>
                </a:lnTo>
                <a:lnTo>
                  <a:pt x="1109" y="625"/>
                </a:lnTo>
                <a:lnTo>
                  <a:pt x="1199" y="728"/>
                </a:lnTo>
                <a:lnTo>
                  <a:pt x="1199" y="728"/>
                </a:lnTo>
                <a:lnTo>
                  <a:pt x="1231" y="768"/>
                </a:lnTo>
                <a:lnTo>
                  <a:pt x="1231" y="768"/>
                </a:lnTo>
                <a:lnTo>
                  <a:pt x="1229" y="817"/>
                </a:lnTo>
                <a:lnTo>
                  <a:pt x="1228" y="883"/>
                </a:lnTo>
                <a:lnTo>
                  <a:pt x="1228" y="883"/>
                </a:lnTo>
                <a:lnTo>
                  <a:pt x="1228" y="906"/>
                </a:lnTo>
                <a:lnTo>
                  <a:pt x="1227" y="934"/>
                </a:lnTo>
                <a:lnTo>
                  <a:pt x="1224" y="965"/>
                </a:lnTo>
                <a:lnTo>
                  <a:pt x="1222" y="981"/>
                </a:lnTo>
                <a:lnTo>
                  <a:pt x="1218" y="996"/>
                </a:lnTo>
                <a:lnTo>
                  <a:pt x="1218" y="996"/>
                </a:lnTo>
                <a:lnTo>
                  <a:pt x="1212" y="1015"/>
                </a:lnTo>
                <a:lnTo>
                  <a:pt x="1204" y="1040"/>
                </a:lnTo>
                <a:lnTo>
                  <a:pt x="1182" y="1098"/>
                </a:lnTo>
                <a:lnTo>
                  <a:pt x="1162" y="1152"/>
                </a:lnTo>
                <a:lnTo>
                  <a:pt x="1150" y="1183"/>
                </a:lnTo>
                <a:lnTo>
                  <a:pt x="1150" y="1183"/>
                </a:lnTo>
                <a:lnTo>
                  <a:pt x="1144" y="1201"/>
                </a:lnTo>
                <a:lnTo>
                  <a:pt x="1135" y="1221"/>
                </a:lnTo>
                <a:lnTo>
                  <a:pt x="1128" y="1239"/>
                </a:lnTo>
                <a:lnTo>
                  <a:pt x="1125" y="1252"/>
                </a:lnTo>
                <a:lnTo>
                  <a:pt x="1125" y="1252"/>
                </a:lnTo>
                <a:lnTo>
                  <a:pt x="1119" y="1271"/>
                </a:lnTo>
                <a:lnTo>
                  <a:pt x="1118" y="1280"/>
                </a:lnTo>
                <a:lnTo>
                  <a:pt x="1119" y="1283"/>
                </a:lnTo>
                <a:lnTo>
                  <a:pt x="1121" y="1284"/>
                </a:lnTo>
                <a:lnTo>
                  <a:pt x="1121" y="1284"/>
                </a:lnTo>
                <a:lnTo>
                  <a:pt x="1124" y="1284"/>
                </a:lnTo>
                <a:lnTo>
                  <a:pt x="1127" y="1283"/>
                </a:lnTo>
                <a:lnTo>
                  <a:pt x="1132" y="1280"/>
                </a:lnTo>
                <a:lnTo>
                  <a:pt x="1138" y="1276"/>
                </a:lnTo>
                <a:lnTo>
                  <a:pt x="1138" y="1276"/>
                </a:lnTo>
                <a:lnTo>
                  <a:pt x="1138" y="1277"/>
                </a:lnTo>
                <a:lnTo>
                  <a:pt x="1138" y="1283"/>
                </a:lnTo>
                <a:lnTo>
                  <a:pt x="1141" y="1284"/>
                </a:lnTo>
                <a:lnTo>
                  <a:pt x="1144" y="1286"/>
                </a:lnTo>
                <a:lnTo>
                  <a:pt x="1149" y="1286"/>
                </a:lnTo>
                <a:lnTo>
                  <a:pt x="1154" y="1284"/>
                </a:lnTo>
                <a:lnTo>
                  <a:pt x="1154" y="1284"/>
                </a:lnTo>
                <a:lnTo>
                  <a:pt x="1163" y="1281"/>
                </a:lnTo>
                <a:lnTo>
                  <a:pt x="1169" y="1276"/>
                </a:lnTo>
                <a:lnTo>
                  <a:pt x="1174" y="1270"/>
                </a:lnTo>
                <a:lnTo>
                  <a:pt x="1179" y="1264"/>
                </a:lnTo>
                <a:lnTo>
                  <a:pt x="1188" y="1249"/>
                </a:lnTo>
                <a:lnTo>
                  <a:pt x="1200" y="1234"/>
                </a:lnTo>
                <a:lnTo>
                  <a:pt x="1200" y="1234"/>
                </a:lnTo>
                <a:lnTo>
                  <a:pt x="1210" y="1223"/>
                </a:lnTo>
                <a:lnTo>
                  <a:pt x="1216" y="1215"/>
                </a:lnTo>
                <a:lnTo>
                  <a:pt x="1216" y="1215"/>
                </a:lnTo>
                <a:lnTo>
                  <a:pt x="1219" y="1208"/>
                </a:lnTo>
                <a:lnTo>
                  <a:pt x="1224" y="1195"/>
                </a:lnTo>
                <a:lnTo>
                  <a:pt x="1224" y="1195"/>
                </a:lnTo>
                <a:lnTo>
                  <a:pt x="1227" y="1183"/>
                </a:lnTo>
                <a:lnTo>
                  <a:pt x="1227" y="1174"/>
                </a:lnTo>
                <a:lnTo>
                  <a:pt x="1228" y="1159"/>
                </a:lnTo>
                <a:lnTo>
                  <a:pt x="1237" y="1128"/>
                </a:lnTo>
                <a:lnTo>
                  <a:pt x="1237" y="1128"/>
                </a:lnTo>
                <a:lnTo>
                  <a:pt x="1274" y="998"/>
                </a:lnTo>
                <a:lnTo>
                  <a:pt x="1297" y="912"/>
                </a:lnTo>
                <a:lnTo>
                  <a:pt x="1297" y="912"/>
                </a:lnTo>
                <a:lnTo>
                  <a:pt x="1300" y="967"/>
                </a:lnTo>
                <a:lnTo>
                  <a:pt x="1301" y="1015"/>
                </a:lnTo>
                <a:lnTo>
                  <a:pt x="1303" y="1061"/>
                </a:lnTo>
                <a:lnTo>
                  <a:pt x="1303" y="1061"/>
                </a:lnTo>
                <a:lnTo>
                  <a:pt x="1301" y="1081"/>
                </a:lnTo>
                <a:lnTo>
                  <a:pt x="1297" y="1103"/>
                </a:lnTo>
                <a:lnTo>
                  <a:pt x="1291" y="1124"/>
                </a:lnTo>
                <a:lnTo>
                  <a:pt x="1285" y="1145"/>
                </a:lnTo>
                <a:lnTo>
                  <a:pt x="1272" y="1180"/>
                </a:lnTo>
                <a:lnTo>
                  <a:pt x="1268" y="1195"/>
                </a:lnTo>
                <a:lnTo>
                  <a:pt x="1266" y="1205"/>
                </a:lnTo>
                <a:lnTo>
                  <a:pt x="1266" y="1205"/>
                </a:lnTo>
                <a:lnTo>
                  <a:pt x="1266" y="1221"/>
                </a:lnTo>
                <a:lnTo>
                  <a:pt x="1265" y="1233"/>
                </a:lnTo>
                <a:lnTo>
                  <a:pt x="1266" y="1236"/>
                </a:lnTo>
                <a:lnTo>
                  <a:pt x="1268" y="1237"/>
                </a:lnTo>
                <a:lnTo>
                  <a:pt x="1271" y="1237"/>
                </a:lnTo>
                <a:lnTo>
                  <a:pt x="1277" y="1236"/>
                </a:lnTo>
                <a:lnTo>
                  <a:pt x="1277" y="1236"/>
                </a:lnTo>
                <a:lnTo>
                  <a:pt x="1296" y="1227"/>
                </a:lnTo>
                <a:lnTo>
                  <a:pt x="1303" y="1226"/>
                </a:lnTo>
                <a:lnTo>
                  <a:pt x="1303" y="1226"/>
                </a:lnTo>
                <a:lnTo>
                  <a:pt x="1303" y="1227"/>
                </a:lnTo>
                <a:lnTo>
                  <a:pt x="1304" y="1230"/>
                </a:lnTo>
                <a:lnTo>
                  <a:pt x="1306" y="1231"/>
                </a:lnTo>
                <a:lnTo>
                  <a:pt x="1309" y="1233"/>
                </a:lnTo>
                <a:lnTo>
                  <a:pt x="1312" y="1233"/>
                </a:lnTo>
                <a:lnTo>
                  <a:pt x="1316" y="1230"/>
                </a:lnTo>
                <a:lnTo>
                  <a:pt x="1322" y="1223"/>
                </a:lnTo>
                <a:lnTo>
                  <a:pt x="1322" y="1223"/>
                </a:lnTo>
                <a:lnTo>
                  <a:pt x="1346" y="1193"/>
                </a:lnTo>
                <a:lnTo>
                  <a:pt x="1356" y="1178"/>
                </a:lnTo>
                <a:lnTo>
                  <a:pt x="1365" y="1164"/>
                </a:lnTo>
                <a:lnTo>
                  <a:pt x="1365" y="1164"/>
                </a:lnTo>
                <a:lnTo>
                  <a:pt x="1371" y="1149"/>
                </a:lnTo>
                <a:lnTo>
                  <a:pt x="1375" y="1134"/>
                </a:lnTo>
                <a:lnTo>
                  <a:pt x="1376" y="1123"/>
                </a:lnTo>
                <a:lnTo>
                  <a:pt x="1376" y="1112"/>
                </a:lnTo>
                <a:lnTo>
                  <a:pt x="1376" y="1112"/>
                </a:lnTo>
                <a:lnTo>
                  <a:pt x="1375" y="1092"/>
                </a:lnTo>
                <a:lnTo>
                  <a:pt x="1374" y="1064"/>
                </a:lnTo>
                <a:lnTo>
                  <a:pt x="1374" y="1064"/>
                </a:lnTo>
                <a:lnTo>
                  <a:pt x="1371" y="1033"/>
                </a:lnTo>
                <a:lnTo>
                  <a:pt x="1366" y="992"/>
                </a:lnTo>
                <a:lnTo>
                  <a:pt x="1360" y="948"/>
                </a:lnTo>
                <a:lnTo>
                  <a:pt x="1359" y="927"/>
                </a:lnTo>
                <a:lnTo>
                  <a:pt x="1359" y="911"/>
                </a:lnTo>
                <a:lnTo>
                  <a:pt x="1359" y="911"/>
                </a:lnTo>
                <a:lnTo>
                  <a:pt x="1359" y="877"/>
                </a:lnTo>
                <a:lnTo>
                  <a:pt x="1360" y="842"/>
                </a:lnTo>
                <a:lnTo>
                  <a:pt x="1363" y="809"/>
                </a:lnTo>
                <a:lnTo>
                  <a:pt x="1366" y="786"/>
                </a:lnTo>
                <a:lnTo>
                  <a:pt x="1366" y="786"/>
                </a:lnTo>
                <a:lnTo>
                  <a:pt x="1369" y="770"/>
                </a:lnTo>
                <a:lnTo>
                  <a:pt x="1372" y="749"/>
                </a:lnTo>
                <a:lnTo>
                  <a:pt x="1374" y="740"/>
                </a:lnTo>
                <a:lnTo>
                  <a:pt x="1372" y="731"/>
                </a:lnTo>
                <a:lnTo>
                  <a:pt x="1371" y="724"/>
                </a:lnTo>
                <a:lnTo>
                  <a:pt x="1368" y="718"/>
                </a:lnTo>
                <a:lnTo>
                  <a:pt x="1368" y="718"/>
                </a:lnTo>
                <a:lnTo>
                  <a:pt x="1360" y="706"/>
                </a:lnTo>
                <a:lnTo>
                  <a:pt x="1353" y="695"/>
                </a:lnTo>
                <a:lnTo>
                  <a:pt x="1344" y="675"/>
                </a:lnTo>
                <a:lnTo>
                  <a:pt x="1344" y="675"/>
                </a:lnTo>
                <a:lnTo>
                  <a:pt x="1344" y="647"/>
                </a:lnTo>
                <a:lnTo>
                  <a:pt x="1347" y="622"/>
                </a:lnTo>
                <a:lnTo>
                  <a:pt x="1350" y="592"/>
                </a:lnTo>
                <a:lnTo>
                  <a:pt x="1353" y="561"/>
                </a:lnTo>
                <a:lnTo>
                  <a:pt x="1359" y="533"/>
                </a:lnTo>
                <a:lnTo>
                  <a:pt x="1365" y="509"/>
                </a:lnTo>
                <a:lnTo>
                  <a:pt x="1369" y="502"/>
                </a:lnTo>
                <a:lnTo>
                  <a:pt x="1374" y="496"/>
                </a:lnTo>
                <a:lnTo>
                  <a:pt x="1374" y="496"/>
                </a:lnTo>
                <a:lnTo>
                  <a:pt x="1381" y="486"/>
                </a:lnTo>
                <a:lnTo>
                  <a:pt x="1387" y="474"/>
                </a:lnTo>
                <a:lnTo>
                  <a:pt x="1393" y="459"/>
                </a:lnTo>
                <a:lnTo>
                  <a:pt x="1397" y="445"/>
                </a:lnTo>
                <a:lnTo>
                  <a:pt x="1404" y="411"/>
                </a:lnTo>
                <a:lnTo>
                  <a:pt x="1413" y="375"/>
                </a:lnTo>
                <a:lnTo>
                  <a:pt x="1413" y="375"/>
                </a:lnTo>
                <a:lnTo>
                  <a:pt x="1424" y="337"/>
                </a:lnTo>
                <a:lnTo>
                  <a:pt x="1435" y="299"/>
                </a:lnTo>
                <a:lnTo>
                  <a:pt x="1440" y="278"/>
                </a:lnTo>
                <a:lnTo>
                  <a:pt x="1444" y="256"/>
                </a:lnTo>
                <a:lnTo>
                  <a:pt x="1446" y="234"/>
                </a:lnTo>
                <a:lnTo>
                  <a:pt x="1447" y="212"/>
                </a:lnTo>
                <a:lnTo>
                  <a:pt x="1447" y="212"/>
                </a:lnTo>
                <a:lnTo>
                  <a:pt x="1447" y="200"/>
                </a:lnTo>
                <a:lnTo>
                  <a:pt x="1444" y="189"/>
                </a:lnTo>
                <a:lnTo>
                  <a:pt x="1443" y="178"/>
                </a:lnTo>
                <a:lnTo>
                  <a:pt x="1438" y="167"/>
                </a:lnTo>
                <a:lnTo>
                  <a:pt x="1429" y="147"/>
                </a:lnTo>
                <a:lnTo>
                  <a:pt x="1419" y="130"/>
                </a:lnTo>
                <a:lnTo>
                  <a:pt x="1406" y="115"/>
                </a:lnTo>
                <a:lnTo>
                  <a:pt x="1394" y="102"/>
                </a:lnTo>
                <a:lnTo>
                  <a:pt x="1375" y="84"/>
                </a:lnTo>
                <a:lnTo>
                  <a:pt x="1375" y="84"/>
                </a:lnTo>
                <a:lnTo>
                  <a:pt x="1353" y="68"/>
                </a:lnTo>
                <a:lnTo>
                  <a:pt x="1321" y="46"/>
                </a:lnTo>
                <a:lnTo>
                  <a:pt x="1274" y="18"/>
                </a:lnTo>
                <a:lnTo>
                  <a:pt x="1274" y="18"/>
                </a:lnTo>
                <a:lnTo>
                  <a:pt x="1271" y="15"/>
                </a:lnTo>
                <a:lnTo>
                  <a:pt x="1271" y="12"/>
                </a:lnTo>
                <a:lnTo>
                  <a:pt x="1271" y="9"/>
                </a:lnTo>
                <a:lnTo>
                  <a:pt x="1269" y="6"/>
                </a:lnTo>
                <a:lnTo>
                  <a:pt x="1266" y="5"/>
                </a:lnTo>
                <a:lnTo>
                  <a:pt x="1262" y="3"/>
                </a:lnTo>
                <a:lnTo>
                  <a:pt x="1252" y="2"/>
                </a:lnTo>
                <a:lnTo>
                  <a:pt x="1237" y="3"/>
                </a:lnTo>
                <a:lnTo>
                  <a:pt x="1237" y="3"/>
                </a:lnTo>
                <a:lnTo>
                  <a:pt x="1197" y="8"/>
                </a:lnTo>
                <a:lnTo>
                  <a:pt x="1157" y="12"/>
                </a:lnTo>
                <a:lnTo>
                  <a:pt x="1116" y="19"/>
                </a:lnTo>
                <a:lnTo>
                  <a:pt x="1116" y="19"/>
                </a:lnTo>
                <a:lnTo>
                  <a:pt x="1085" y="21"/>
                </a:lnTo>
                <a:lnTo>
                  <a:pt x="1056" y="22"/>
                </a:lnTo>
                <a:lnTo>
                  <a:pt x="1024" y="22"/>
                </a:lnTo>
                <a:lnTo>
                  <a:pt x="1024" y="22"/>
                </a:lnTo>
                <a:lnTo>
                  <a:pt x="990" y="24"/>
                </a:lnTo>
                <a:lnTo>
                  <a:pt x="955" y="27"/>
                </a:lnTo>
                <a:lnTo>
                  <a:pt x="924" y="30"/>
                </a:lnTo>
                <a:lnTo>
                  <a:pt x="897" y="31"/>
                </a:lnTo>
                <a:lnTo>
                  <a:pt x="897" y="3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B9F222AC-64E2-4F9E-A695-F52B6829FCD3}"/>
              </a:ext>
            </a:extLst>
          </p:cNvPr>
          <p:cNvSpPr>
            <a:spLocks/>
          </p:cNvSpPr>
          <p:nvPr/>
        </p:nvSpPr>
        <p:spPr bwMode="auto">
          <a:xfrm>
            <a:off x="3742022" y="3972067"/>
            <a:ext cx="2482850" cy="2205038"/>
          </a:xfrm>
          <a:custGeom>
            <a:avLst/>
            <a:gdLst>
              <a:gd name="T0" fmla="*/ 1413 w 1564"/>
              <a:gd name="T1" fmla="*/ 244 h 1389"/>
              <a:gd name="T2" fmla="*/ 1257 w 1564"/>
              <a:gd name="T3" fmla="*/ 0 h 1389"/>
              <a:gd name="T4" fmla="*/ 1383 w 1564"/>
              <a:gd name="T5" fmla="*/ 294 h 1389"/>
              <a:gd name="T6" fmla="*/ 1316 w 1564"/>
              <a:gd name="T7" fmla="*/ 241 h 1389"/>
              <a:gd name="T8" fmla="*/ 1311 w 1564"/>
              <a:gd name="T9" fmla="*/ 293 h 1389"/>
              <a:gd name="T10" fmla="*/ 1327 w 1564"/>
              <a:gd name="T11" fmla="*/ 353 h 1389"/>
              <a:gd name="T12" fmla="*/ 1136 w 1564"/>
              <a:gd name="T13" fmla="*/ 402 h 1389"/>
              <a:gd name="T14" fmla="*/ 967 w 1564"/>
              <a:gd name="T15" fmla="*/ 297 h 1389"/>
              <a:gd name="T16" fmla="*/ 857 w 1564"/>
              <a:gd name="T17" fmla="*/ 262 h 1389"/>
              <a:gd name="T18" fmla="*/ 686 w 1564"/>
              <a:gd name="T19" fmla="*/ 306 h 1389"/>
              <a:gd name="T20" fmla="*/ 328 w 1564"/>
              <a:gd name="T21" fmla="*/ 308 h 1389"/>
              <a:gd name="T22" fmla="*/ 113 w 1564"/>
              <a:gd name="T23" fmla="*/ 368 h 1389"/>
              <a:gd name="T24" fmla="*/ 33 w 1564"/>
              <a:gd name="T25" fmla="*/ 472 h 1389"/>
              <a:gd name="T26" fmla="*/ 0 w 1564"/>
              <a:gd name="T27" fmla="*/ 606 h 1389"/>
              <a:gd name="T28" fmla="*/ 63 w 1564"/>
              <a:gd name="T29" fmla="*/ 837 h 1389"/>
              <a:gd name="T30" fmla="*/ 89 w 1564"/>
              <a:gd name="T31" fmla="*/ 805 h 1389"/>
              <a:gd name="T32" fmla="*/ 42 w 1564"/>
              <a:gd name="T33" fmla="*/ 697 h 1389"/>
              <a:gd name="T34" fmla="*/ 29 w 1564"/>
              <a:gd name="T35" fmla="*/ 516 h 1389"/>
              <a:gd name="T36" fmla="*/ 103 w 1564"/>
              <a:gd name="T37" fmla="*/ 769 h 1389"/>
              <a:gd name="T38" fmla="*/ 72 w 1564"/>
              <a:gd name="T39" fmla="*/ 965 h 1389"/>
              <a:gd name="T40" fmla="*/ 104 w 1564"/>
              <a:gd name="T41" fmla="*/ 1190 h 1389"/>
              <a:gd name="T42" fmla="*/ 119 w 1564"/>
              <a:gd name="T43" fmla="*/ 1343 h 1389"/>
              <a:gd name="T44" fmla="*/ 192 w 1564"/>
              <a:gd name="T45" fmla="*/ 1386 h 1389"/>
              <a:gd name="T46" fmla="*/ 183 w 1564"/>
              <a:gd name="T47" fmla="*/ 1331 h 1389"/>
              <a:gd name="T48" fmla="*/ 141 w 1564"/>
              <a:gd name="T49" fmla="*/ 1169 h 1389"/>
              <a:gd name="T50" fmla="*/ 219 w 1564"/>
              <a:gd name="T51" fmla="*/ 921 h 1389"/>
              <a:gd name="T52" fmla="*/ 273 w 1564"/>
              <a:gd name="T53" fmla="*/ 1186 h 1389"/>
              <a:gd name="T54" fmla="*/ 350 w 1564"/>
              <a:gd name="T55" fmla="*/ 1340 h 1389"/>
              <a:gd name="T56" fmla="*/ 439 w 1564"/>
              <a:gd name="T57" fmla="*/ 1365 h 1389"/>
              <a:gd name="T58" fmla="*/ 394 w 1564"/>
              <a:gd name="T59" fmla="*/ 1296 h 1389"/>
              <a:gd name="T60" fmla="*/ 308 w 1564"/>
              <a:gd name="T61" fmla="*/ 1065 h 1389"/>
              <a:gd name="T62" fmla="*/ 476 w 1564"/>
              <a:gd name="T63" fmla="*/ 772 h 1389"/>
              <a:gd name="T64" fmla="*/ 788 w 1564"/>
              <a:gd name="T65" fmla="*/ 777 h 1389"/>
              <a:gd name="T66" fmla="*/ 741 w 1564"/>
              <a:gd name="T67" fmla="*/ 1255 h 1389"/>
              <a:gd name="T68" fmla="*/ 751 w 1564"/>
              <a:gd name="T69" fmla="*/ 1281 h 1389"/>
              <a:gd name="T70" fmla="*/ 820 w 1564"/>
              <a:gd name="T71" fmla="*/ 1350 h 1389"/>
              <a:gd name="T72" fmla="*/ 841 w 1564"/>
              <a:gd name="T73" fmla="*/ 1318 h 1389"/>
              <a:gd name="T74" fmla="*/ 795 w 1564"/>
              <a:gd name="T75" fmla="*/ 1252 h 1389"/>
              <a:gd name="T76" fmla="*/ 829 w 1564"/>
              <a:gd name="T77" fmla="*/ 1024 h 1389"/>
              <a:gd name="T78" fmla="*/ 908 w 1564"/>
              <a:gd name="T79" fmla="*/ 1158 h 1389"/>
              <a:gd name="T80" fmla="*/ 919 w 1564"/>
              <a:gd name="T81" fmla="*/ 1274 h 1389"/>
              <a:gd name="T82" fmla="*/ 983 w 1564"/>
              <a:gd name="T83" fmla="*/ 1322 h 1389"/>
              <a:gd name="T84" fmla="*/ 1010 w 1564"/>
              <a:gd name="T85" fmla="*/ 1280 h 1389"/>
              <a:gd name="T86" fmla="*/ 954 w 1564"/>
              <a:gd name="T87" fmla="*/ 1118 h 1389"/>
              <a:gd name="T88" fmla="*/ 974 w 1564"/>
              <a:gd name="T89" fmla="*/ 928 h 1389"/>
              <a:gd name="T90" fmla="*/ 1144 w 1564"/>
              <a:gd name="T91" fmla="*/ 755 h 1389"/>
              <a:gd name="T92" fmla="*/ 1261 w 1564"/>
              <a:gd name="T93" fmla="*/ 759 h 1389"/>
              <a:gd name="T94" fmla="*/ 1293 w 1564"/>
              <a:gd name="T95" fmla="*/ 783 h 1389"/>
              <a:gd name="T96" fmla="*/ 1332 w 1564"/>
              <a:gd name="T97" fmla="*/ 758 h 1389"/>
              <a:gd name="T98" fmla="*/ 1396 w 1564"/>
              <a:gd name="T99" fmla="*/ 569 h 1389"/>
              <a:gd name="T100" fmla="*/ 1510 w 1564"/>
              <a:gd name="T101" fmla="*/ 590 h 1389"/>
              <a:gd name="T102" fmla="*/ 1548 w 1564"/>
              <a:gd name="T103" fmla="*/ 546 h 1389"/>
              <a:gd name="T104" fmla="*/ 1564 w 1564"/>
              <a:gd name="T105" fmla="*/ 512 h 1389"/>
              <a:gd name="T106" fmla="*/ 1539 w 1564"/>
              <a:gd name="T107" fmla="*/ 449 h 1389"/>
              <a:gd name="T108" fmla="*/ 1520 w 1564"/>
              <a:gd name="T109" fmla="*/ 308 h 1389"/>
              <a:gd name="T110" fmla="*/ 1511 w 1564"/>
              <a:gd name="T111" fmla="*/ 265 h 1389"/>
              <a:gd name="T112" fmla="*/ 1517 w 1564"/>
              <a:gd name="T113" fmla="*/ 222 h 1389"/>
              <a:gd name="T114" fmla="*/ 1455 w 1564"/>
              <a:gd name="T115" fmla="*/ 146 h 1389"/>
              <a:gd name="T116" fmla="*/ 1417 w 1564"/>
              <a:gd name="T117" fmla="*/ 106 h 1389"/>
              <a:gd name="T118" fmla="*/ 1448 w 1564"/>
              <a:gd name="T119" fmla="*/ 268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64" h="1389">
                <a:moveTo>
                  <a:pt x="1448" y="268"/>
                </a:moveTo>
                <a:lnTo>
                  <a:pt x="1448" y="268"/>
                </a:lnTo>
                <a:lnTo>
                  <a:pt x="1445" y="271"/>
                </a:lnTo>
                <a:lnTo>
                  <a:pt x="1445" y="274"/>
                </a:lnTo>
                <a:lnTo>
                  <a:pt x="1445" y="280"/>
                </a:lnTo>
                <a:lnTo>
                  <a:pt x="1443" y="281"/>
                </a:lnTo>
                <a:lnTo>
                  <a:pt x="1442" y="280"/>
                </a:lnTo>
                <a:lnTo>
                  <a:pt x="1433" y="271"/>
                </a:lnTo>
                <a:lnTo>
                  <a:pt x="1433" y="271"/>
                </a:lnTo>
                <a:lnTo>
                  <a:pt x="1424" y="260"/>
                </a:lnTo>
                <a:lnTo>
                  <a:pt x="1413" y="244"/>
                </a:lnTo>
                <a:lnTo>
                  <a:pt x="1383" y="203"/>
                </a:lnTo>
                <a:lnTo>
                  <a:pt x="1330" y="125"/>
                </a:lnTo>
                <a:lnTo>
                  <a:pt x="1330" y="125"/>
                </a:lnTo>
                <a:lnTo>
                  <a:pt x="1320" y="109"/>
                </a:lnTo>
                <a:lnTo>
                  <a:pt x="1308" y="90"/>
                </a:lnTo>
                <a:lnTo>
                  <a:pt x="1285" y="46"/>
                </a:lnTo>
                <a:lnTo>
                  <a:pt x="1266" y="12"/>
                </a:lnTo>
                <a:lnTo>
                  <a:pt x="1260" y="2"/>
                </a:lnTo>
                <a:lnTo>
                  <a:pt x="1257" y="0"/>
                </a:lnTo>
                <a:lnTo>
                  <a:pt x="1257" y="0"/>
                </a:lnTo>
                <a:lnTo>
                  <a:pt x="1257" y="0"/>
                </a:lnTo>
                <a:lnTo>
                  <a:pt x="1257" y="7"/>
                </a:lnTo>
                <a:lnTo>
                  <a:pt x="1260" y="19"/>
                </a:lnTo>
                <a:lnTo>
                  <a:pt x="1271" y="55"/>
                </a:lnTo>
                <a:lnTo>
                  <a:pt x="1286" y="94"/>
                </a:lnTo>
                <a:lnTo>
                  <a:pt x="1302" y="128"/>
                </a:lnTo>
                <a:lnTo>
                  <a:pt x="1302" y="128"/>
                </a:lnTo>
                <a:lnTo>
                  <a:pt x="1352" y="224"/>
                </a:lnTo>
                <a:lnTo>
                  <a:pt x="1389" y="291"/>
                </a:lnTo>
                <a:lnTo>
                  <a:pt x="1389" y="291"/>
                </a:lnTo>
                <a:lnTo>
                  <a:pt x="1386" y="293"/>
                </a:lnTo>
                <a:lnTo>
                  <a:pt x="1383" y="294"/>
                </a:lnTo>
                <a:lnTo>
                  <a:pt x="1380" y="294"/>
                </a:lnTo>
                <a:lnTo>
                  <a:pt x="1380" y="294"/>
                </a:lnTo>
                <a:lnTo>
                  <a:pt x="1379" y="293"/>
                </a:lnTo>
                <a:lnTo>
                  <a:pt x="1376" y="290"/>
                </a:lnTo>
                <a:lnTo>
                  <a:pt x="1370" y="280"/>
                </a:lnTo>
                <a:lnTo>
                  <a:pt x="1364" y="272"/>
                </a:lnTo>
                <a:lnTo>
                  <a:pt x="1358" y="265"/>
                </a:lnTo>
                <a:lnTo>
                  <a:pt x="1351" y="259"/>
                </a:lnTo>
                <a:lnTo>
                  <a:pt x="1341" y="252"/>
                </a:lnTo>
                <a:lnTo>
                  <a:pt x="1341" y="252"/>
                </a:lnTo>
                <a:lnTo>
                  <a:pt x="1316" y="241"/>
                </a:lnTo>
                <a:lnTo>
                  <a:pt x="1289" y="231"/>
                </a:lnTo>
                <a:lnTo>
                  <a:pt x="1279" y="230"/>
                </a:lnTo>
                <a:lnTo>
                  <a:pt x="1270" y="228"/>
                </a:lnTo>
                <a:lnTo>
                  <a:pt x="1267" y="228"/>
                </a:lnTo>
                <a:lnTo>
                  <a:pt x="1266" y="230"/>
                </a:lnTo>
                <a:lnTo>
                  <a:pt x="1266" y="231"/>
                </a:lnTo>
                <a:lnTo>
                  <a:pt x="1266" y="234"/>
                </a:lnTo>
                <a:lnTo>
                  <a:pt x="1266" y="234"/>
                </a:lnTo>
                <a:lnTo>
                  <a:pt x="1274" y="249"/>
                </a:lnTo>
                <a:lnTo>
                  <a:pt x="1288" y="265"/>
                </a:lnTo>
                <a:lnTo>
                  <a:pt x="1311" y="293"/>
                </a:lnTo>
                <a:lnTo>
                  <a:pt x="1311" y="293"/>
                </a:lnTo>
                <a:lnTo>
                  <a:pt x="1318" y="300"/>
                </a:lnTo>
                <a:lnTo>
                  <a:pt x="1326" y="309"/>
                </a:lnTo>
                <a:lnTo>
                  <a:pt x="1333" y="319"/>
                </a:lnTo>
                <a:lnTo>
                  <a:pt x="1335" y="324"/>
                </a:lnTo>
                <a:lnTo>
                  <a:pt x="1335" y="327"/>
                </a:lnTo>
                <a:lnTo>
                  <a:pt x="1335" y="327"/>
                </a:lnTo>
                <a:lnTo>
                  <a:pt x="1335" y="334"/>
                </a:lnTo>
                <a:lnTo>
                  <a:pt x="1333" y="344"/>
                </a:lnTo>
                <a:lnTo>
                  <a:pt x="1332" y="349"/>
                </a:lnTo>
                <a:lnTo>
                  <a:pt x="1327" y="353"/>
                </a:lnTo>
                <a:lnTo>
                  <a:pt x="1323" y="358"/>
                </a:lnTo>
                <a:lnTo>
                  <a:pt x="1317" y="362"/>
                </a:lnTo>
                <a:lnTo>
                  <a:pt x="1317" y="362"/>
                </a:lnTo>
                <a:lnTo>
                  <a:pt x="1304" y="366"/>
                </a:lnTo>
                <a:lnTo>
                  <a:pt x="1282" y="372"/>
                </a:lnTo>
                <a:lnTo>
                  <a:pt x="1227" y="385"/>
                </a:lnTo>
                <a:lnTo>
                  <a:pt x="1173" y="397"/>
                </a:lnTo>
                <a:lnTo>
                  <a:pt x="1152" y="402"/>
                </a:lnTo>
                <a:lnTo>
                  <a:pt x="1142" y="403"/>
                </a:lnTo>
                <a:lnTo>
                  <a:pt x="1142" y="403"/>
                </a:lnTo>
                <a:lnTo>
                  <a:pt x="1136" y="402"/>
                </a:lnTo>
                <a:lnTo>
                  <a:pt x="1129" y="399"/>
                </a:lnTo>
                <a:lnTo>
                  <a:pt x="1113" y="391"/>
                </a:lnTo>
                <a:lnTo>
                  <a:pt x="1096" y="383"/>
                </a:lnTo>
                <a:lnTo>
                  <a:pt x="1086" y="375"/>
                </a:lnTo>
                <a:lnTo>
                  <a:pt x="1086" y="375"/>
                </a:lnTo>
                <a:lnTo>
                  <a:pt x="1057" y="352"/>
                </a:lnTo>
                <a:lnTo>
                  <a:pt x="1024" y="325"/>
                </a:lnTo>
                <a:lnTo>
                  <a:pt x="1024" y="325"/>
                </a:lnTo>
                <a:lnTo>
                  <a:pt x="1010" y="318"/>
                </a:lnTo>
                <a:lnTo>
                  <a:pt x="989" y="308"/>
                </a:lnTo>
                <a:lnTo>
                  <a:pt x="967" y="297"/>
                </a:lnTo>
                <a:lnTo>
                  <a:pt x="951" y="288"/>
                </a:lnTo>
                <a:lnTo>
                  <a:pt x="951" y="288"/>
                </a:lnTo>
                <a:lnTo>
                  <a:pt x="932" y="278"/>
                </a:lnTo>
                <a:lnTo>
                  <a:pt x="910" y="268"/>
                </a:lnTo>
                <a:lnTo>
                  <a:pt x="889" y="260"/>
                </a:lnTo>
                <a:lnTo>
                  <a:pt x="877" y="257"/>
                </a:lnTo>
                <a:lnTo>
                  <a:pt x="877" y="257"/>
                </a:lnTo>
                <a:lnTo>
                  <a:pt x="866" y="257"/>
                </a:lnTo>
                <a:lnTo>
                  <a:pt x="860" y="259"/>
                </a:lnTo>
                <a:lnTo>
                  <a:pt x="857" y="262"/>
                </a:lnTo>
                <a:lnTo>
                  <a:pt x="857" y="262"/>
                </a:lnTo>
                <a:lnTo>
                  <a:pt x="852" y="263"/>
                </a:lnTo>
                <a:lnTo>
                  <a:pt x="842" y="266"/>
                </a:lnTo>
                <a:lnTo>
                  <a:pt x="813" y="269"/>
                </a:lnTo>
                <a:lnTo>
                  <a:pt x="769" y="274"/>
                </a:lnTo>
                <a:lnTo>
                  <a:pt x="769" y="274"/>
                </a:lnTo>
                <a:lnTo>
                  <a:pt x="776" y="272"/>
                </a:lnTo>
                <a:lnTo>
                  <a:pt x="744" y="284"/>
                </a:lnTo>
                <a:lnTo>
                  <a:pt x="744" y="284"/>
                </a:lnTo>
                <a:lnTo>
                  <a:pt x="716" y="296"/>
                </a:lnTo>
                <a:lnTo>
                  <a:pt x="699" y="303"/>
                </a:lnTo>
                <a:lnTo>
                  <a:pt x="686" y="306"/>
                </a:lnTo>
                <a:lnTo>
                  <a:pt x="667" y="309"/>
                </a:lnTo>
                <a:lnTo>
                  <a:pt x="667" y="309"/>
                </a:lnTo>
                <a:lnTo>
                  <a:pt x="607" y="310"/>
                </a:lnTo>
                <a:lnTo>
                  <a:pt x="511" y="310"/>
                </a:lnTo>
                <a:lnTo>
                  <a:pt x="379" y="310"/>
                </a:lnTo>
                <a:lnTo>
                  <a:pt x="379" y="310"/>
                </a:lnTo>
                <a:lnTo>
                  <a:pt x="375" y="309"/>
                </a:lnTo>
                <a:lnTo>
                  <a:pt x="369" y="308"/>
                </a:lnTo>
                <a:lnTo>
                  <a:pt x="360" y="308"/>
                </a:lnTo>
                <a:lnTo>
                  <a:pt x="347" y="306"/>
                </a:lnTo>
                <a:lnTo>
                  <a:pt x="328" y="308"/>
                </a:lnTo>
                <a:lnTo>
                  <a:pt x="301" y="310"/>
                </a:lnTo>
                <a:lnTo>
                  <a:pt x="266" y="315"/>
                </a:lnTo>
                <a:lnTo>
                  <a:pt x="266" y="315"/>
                </a:lnTo>
                <a:lnTo>
                  <a:pt x="230" y="322"/>
                </a:lnTo>
                <a:lnTo>
                  <a:pt x="200" y="330"/>
                </a:lnTo>
                <a:lnTo>
                  <a:pt x="173" y="337"/>
                </a:lnTo>
                <a:lnTo>
                  <a:pt x="153" y="346"/>
                </a:lnTo>
                <a:lnTo>
                  <a:pt x="136" y="353"/>
                </a:lnTo>
                <a:lnTo>
                  <a:pt x="125" y="359"/>
                </a:lnTo>
                <a:lnTo>
                  <a:pt x="117" y="365"/>
                </a:lnTo>
                <a:lnTo>
                  <a:pt x="113" y="368"/>
                </a:lnTo>
                <a:lnTo>
                  <a:pt x="113" y="368"/>
                </a:lnTo>
                <a:lnTo>
                  <a:pt x="107" y="372"/>
                </a:lnTo>
                <a:lnTo>
                  <a:pt x="97" y="378"/>
                </a:lnTo>
                <a:lnTo>
                  <a:pt x="83" y="385"/>
                </a:lnTo>
                <a:lnTo>
                  <a:pt x="78" y="391"/>
                </a:lnTo>
                <a:lnTo>
                  <a:pt x="72" y="397"/>
                </a:lnTo>
                <a:lnTo>
                  <a:pt x="72" y="397"/>
                </a:lnTo>
                <a:lnTo>
                  <a:pt x="66" y="406"/>
                </a:lnTo>
                <a:lnTo>
                  <a:pt x="60" y="418"/>
                </a:lnTo>
                <a:lnTo>
                  <a:pt x="47" y="444"/>
                </a:lnTo>
                <a:lnTo>
                  <a:pt x="33" y="472"/>
                </a:lnTo>
                <a:lnTo>
                  <a:pt x="25" y="493"/>
                </a:lnTo>
                <a:lnTo>
                  <a:pt x="25" y="493"/>
                </a:lnTo>
                <a:lnTo>
                  <a:pt x="17" y="505"/>
                </a:lnTo>
                <a:lnTo>
                  <a:pt x="13" y="515"/>
                </a:lnTo>
                <a:lnTo>
                  <a:pt x="11" y="528"/>
                </a:lnTo>
                <a:lnTo>
                  <a:pt x="8" y="553"/>
                </a:lnTo>
                <a:lnTo>
                  <a:pt x="8" y="553"/>
                </a:lnTo>
                <a:lnTo>
                  <a:pt x="6" y="568"/>
                </a:lnTo>
                <a:lnTo>
                  <a:pt x="4" y="580"/>
                </a:lnTo>
                <a:lnTo>
                  <a:pt x="1" y="597"/>
                </a:lnTo>
                <a:lnTo>
                  <a:pt x="0" y="606"/>
                </a:lnTo>
                <a:lnTo>
                  <a:pt x="0" y="615"/>
                </a:lnTo>
                <a:lnTo>
                  <a:pt x="3" y="627"/>
                </a:lnTo>
                <a:lnTo>
                  <a:pt x="7" y="640"/>
                </a:lnTo>
                <a:lnTo>
                  <a:pt x="7" y="640"/>
                </a:lnTo>
                <a:lnTo>
                  <a:pt x="23" y="683"/>
                </a:lnTo>
                <a:lnTo>
                  <a:pt x="44" y="738"/>
                </a:lnTo>
                <a:lnTo>
                  <a:pt x="53" y="768"/>
                </a:lnTo>
                <a:lnTo>
                  <a:pt x="60" y="794"/>
                </a:lnTo>
                <a:lnTo>
                  <a:pt x="63" y="818"/>
                </a:lnTo>
                <a:lnTo>
                  <a:pt x="64" y="828"/>
                </a:lnTo>
                <a:lnTo>
                  <a:pt x="63" y="837"/>
                </a:lnTo>
                <a:lnTo>
                  <a:pt x="63" y="837"/>
                </a:lnTo>
                <a:lnTo>
                  <a:pt x="55" y="865"/>
                </a:lnTo>
                <a:lnTo>
                  <a:pt x="57" y="863"/>
                </a:lnTo>
                <a:lnTo>
                  <a:pt x="64" y="858"/>
                </a:lnTo>
                <a:lnTo>
                  <a:pt x="64" y="858"/>
                </a:lnTo>
                <a:lnTo>
                  <a:pt x="69" y="855"/>
                </a:lnTo>
                <a:lnTo>
                  <a:pt x="73" y="849"/>
                </a:lnTo>
                <a:lnTo>
                  <a:pt x="82" y="833"/>
                </a:lnTo>
                <a:lnTo>
                  <a:pt x="85" y="824"/>
                </a:lnTo>
                <a:lnTo>
                  <a:pt x="88" y="813"/>
                </a:lnTo>
                <a:lnTo>
                  <a:pt x="89" y="805"/>
                </a:lnTo>
                <a:lnTo>
                  <a:pt x="91" y="794"/>
                </a:lnTo>
                <a:lnTo>
                  <a:pt x="91" y="794"/>
                </a:lnTo>
                <a:lnTo>
                  <a:pt x="89" y="784"/>
                </a:lnTo>
                <a:lnTo>
                  <a:pt x="85" y="774"/>
                </a:lnTo>
                <a:lnTo>
                  <a:pt x="80" y="763"/>
                </a:lnTo>
                <a:lnTo>
                  <a:pt x="75" y="753"/>
                </a:lnTo>
                <a:lnTo>
                  <a:pt x="61" y="734"/>
                </a:lnTo>
                <a:lnTo>
                  <a:pt x="51" y="718"/>
                </a:lnTo>
                <a:lnTo>
                  <a:pt x="51" y="718"/>
                </a:lnTo>
                <a:lnTo>
                  <a:pt x="47" y="709"/>
                </a:lnTo>
                <a:lnTo>
                  <a:pt x="42" y="697"/>
                </a:lnTo>
                <a:lnTo>
                  <a:pt x="33" y="666"/>
                </a:lnTo>
                <a:lnTo>
                  <a:pt x="26" y="636"/>
                </a:lnTo>
                <a:lnTo>
                  <a:pt x="22" y="611"/>
                </a:lnTo>
                <a:lnTo>
                  <a:pt x="22" y="611"/>
                </a:lnTo>
                <a:lnTo>
                  <a:pt x="20" y="600"/>
                </a:lnTo>
                <a:lnTo>
                  <a:pt x="20" y="587"/>
                </a:lnTo>
                <a:lnTo>
                  <a:pt x="20" y="558"/>
                </a:lnTo>
                <a:lnTo>
                  <a:pt x="25" y="531"/>
                </a:lnTo>
                <a:lnTo>
                  <a:pt x="26" y="522"/>
                </a:lnTo>
                <a:lnTo>
                  <a:pt x="29" y="516"/>
                </a:lnTo>
                <a:lnTo>
                  <a:pt x="29" y="516"/>
                </a:lnTo>
                <a:lnTo>
                  <a:pt x="36" y="506"/>
                </a:lnTo>
                <a:lnTo>
                  <a:pt x="39" y="503"/>
                </a:lnTo>
                <a:lnTo>
                  <a:pt x="39" y="503"/>
                </a:lnTo>
                <a:lnTo>
                  <a:pt x="51" y="584"/>
                </a:lnTo>
                <a:lnTo>
                  <a:pt x="61" y="647"/>
                </a:lnTo>
                <a:lnTo>
                  <a:pt x="66" y="672"/>
                </a:lnTo>
                <a:lnTo>
                  <a:pt x="70" y="687"/>
                </a:lnTo>
                <a:lnTo>
                  <a:pt x="70" y="687"/>
                </a:lnTo>
                <a:lnTo>
                  <a:pt x="82" y="715"/>
                </a:lnTo>
                <a:lnTo>
                  <a:pt x="95" y="750"/>
                </a:lnTo>
                <a:lnTo>
                  <a:pt x="103" y="769"/>
                </a:lnTo>
                <a:lnTo>
                  <a:pt x="108" y="790"/>
                </a:lnTo>
                <a:lnTo>
                  <a:pt x="114" y="812"/>
                </a:lnTo>
                <a:lnTo>
                  <a:pt x="117" y="833"/>
                </a:lnTo>
                <a:lnTo>
                  <a:pt x="117" y="833"/>
                </a:lnTo>
                <a:lnTo>
                  <a:pt x="117" y="843"/>
                </a:lnTo>
                <a:lnTo>
                  <a:pt x="116" y="855"/>
                </a:lnTo>
                <a:lnTo>
                  <a:pt x="114" y="866"/>
                </a:lnTo>
                <a:lnTo>
                  <a:pt x="111" y="877"/>
                </a:lnTo>
                <a:lnTo>
                  <a:pt x="103" y="900"/>
                </a:lnTo>
                <a:lnTo>
                  <a:pt x="92" y="922"/>
                </a:lnTo>
                <a:lnTo>
                  <a:pt x="72" y="965"/>
                </a:lnTo>
                <a:lnTo>
                  <a:pt x="66" y="983"/>
                </a:lnTo>
                <a:lnTo>
                  <a:pt x="63" y="990"/>
                </a:lnTo>
                <a:lnTo>
                  <a:pt x="63" y="996"/>
                </a:lnTo>
                <a:lnTo>
                  <a:pt x="63" y="996"/>
                </a:lnTo>
                <a:lnTo>
                  <a:pt x="64" y="1014"/>
                </a:lnTo>
                <a:lnTo>
                  <a:pt x="69" y="1034"/>
                </a:lnTo>
                <a:lnTo>
                  <a:pt x="83" y="1089"/>
                </a:lnTo>
                <a:lnTo>
                  <a:pt x="97" y="1144"/>
                </a:lnTo>
                <a:lnTo>
                  <a:pt x="103" y="1169"/>
                </a:lnTo>
                <a:lnTo>
                  <a:pt x="104" y="1190"/>
                </a:lnTo>
                <a:lnTo>
                  <a:pt x="104" y="1190"/>
                </a:lnTo>
                <a:lnTo>
                  <a:pt x="103" y="1230"/>
                </a:lnTo>
                <a:lnTo>
                  <a:pt x="101" y="1274"/>
                </a:lnTo>
                <a:lnTo>
                  <a:pt x="101" y="1311"/>
                </a:lnTo>
                <a:lnTo>
                  <a:pt x="103" y="1324"/>
                </a:lnTo>
                <a:lnTo>
                  <a:pt x="105" y="1331"/>
                </a:lnTo>
                <a:lnTo>
                  <a:pt x="105" y="1331"/>
                </a:lnTo>
                <a:lnTo>
                  <a:pt x="111" y="1337"/>
                </a:lnTo>
                <a:lnTo>
                  <a:pt x="114" y="1340"/>
                </a:lnTo>
                <a:lnTo>
                  <a:pt x="119" y="1342"/>
                </a:lnTo>
                <a:lnTo>
                  <a:pt x="119" y="1342"/>
                </a:lnTo>
                <a:lnTo>
                  <a:pt x="119" y="1343"/>
                </a:lnTo>
                <a:lnTo>
                  <a:pt x="120" y="1346"/>
                </a:lnTo>
                <a:lnTo>
                  <a:pt x="126" y="1352"/>
                </a:lnTo>
                <a:lnTo>
                  <a:pt x="138" y="1361"/>
                </a:lnTo>
                <a:lnTo>
                  <a:pt x="138" y="1361"/>
                </a:lnTo>
                <a:lnTo>
                  <a:pt x="150" y="1367"/>
                </a:lnTo>
                <a:lnTo>
                  <a:pt x="160" y="1371"/>
                </a:lnTo>
                <a:lnTo>
                  <a:pt x="169" y="1372"/>
                </a:lnTo>
                <a:lnTo>
                  <a:pt x="178" y="1375"/>
                </a:lnTo>
                <a:lnTo>
                  <a:pt x="178" y="1375"/>
                </a:lnTo>
                <a:lnTo>
                  <a:pt x="185" y="1381"/>
                </a:lnTo>
                <a:lnTo>
                  <a:pt x="192" y="1386"/>
                </a:lnTo>
                <a:lnTo>
                  <a:pt x="195" y="1389"/>
                </a:lnTo>
                <a:lnTo>
                  <a:pt x="198" y="1389"/>
                </a:lnTo>
                <a:lnTo>
                  <a:pt x="201" y="1389"/>
                </a:lnTo>
                <a:lnTo>
                  <a:pt x="204" y="1386"/>
                </a:lnTo>
                <a:lnTo>
                  <a:pt x="204" y="1386"/>
                </a:lnTo>
                <a:lnTo>
                  <a:pt x="207" y="1378"/>
                </a:lnTo>
                <a:lnTo>
                  <a:pt x="208" y="1369"/>
                </a:lnTo>
                <a:lnTo>
                  <a:pt x="207" y="1362"/>
                </a:lnTo>
                <a:lnTo>
                  <a:pt x="203" y="1355"/>
                </a:lnTo>
                <a:lnTo>
                  <a:pt x="203" y="1355"/>
                </a:lnTo>
                <a:lnTo>
                  <a:pt x="183" y="1331"/>
                </a:lnTo>
                <a:lnTo>
                  <a:pt x="173" y="1318"/>
                </a:lnTo>
                <a:lnTo>
                  <a:pt x="169" y="1312"/>
                </a:lnTo>
                <a:lnTo>
                  <a:pt x="167" y="1308"/>
                </a:lnTo>
                <a:lnTo>
                  <a:pt x="167" y="1308"/>
                </a:lnTo>
                <a:lnTo>
                  <a:pt x="163" y="1291"/>
                </a:lnTo>
                <a:lnTo>
                  <a:pt x="154" y="1264"/>
                </a:lnTo>
                <a:lnTo>
                  <a:pt x="147" y="1233"/>
                </a:lnTo>
                <a:lnTo>
                  <a:pt x="144" y="1219"/>
                </a:lnTo>
                <a:lnTo>
                  <a:pt x="142" y="1209"/>
                </a:lnTo>
                <a:lnTo>
                  <a:pt x="142" y="1209"/>
                </a:lnTo>
                <a:lnTo>
                  <a:pt x="141" y="1169"/>
                </a:lnTo>
                <a:lnTo>
                  <a:pt x="139" y="1144"/>
                </a:lnTo>
                <a:lnTo>
                  <a:pt x="141" y="1116"/>
                </a:lnTo>
                <a:lnTo>
                  <a:pt x="141" y="1116"/>
                </a:lnTo>
                <a:lnTo>
                  <a:pt x="145" y="1099"/>
                </a:lnTo>
                <a:lnTo>
                  <a:pt x="153" y="1075"/>
                </a:lnTo>
                <a:lnTo>
                  <a:pt x="163" y="1050"/>
                </a:lnTo>
                <a:lnTo>
                  <a:pt x="175" y="1024"/>
                </a:lnTo>
                <a:lnTo>
                  <a:pt x="195" y="978"/>
                </a:lnTo>
                <a:lnTo>
                  <a:pt x="204" y="958"/>
                </a:lnTo>
                <a:lnTo>
                  <a:pt x="204" y="958"/>
                </a:lnTo>
                <a:lnTo>
                  <a:pt x="219" y="921"/>
                </a:lnTo>
                <a:lnTo>
                  <a:pt x="235" y="881"/>
                </a:lnTo>
                <a:lnTo>
                  <a:pt x="235" y="881"/>
                </a:lnTo>
                <a:lnTo>
                  <a:pt x="223" y="943"/>
                </a:lnTo>
                <a:lnTo>
                  <a:pt x="214" y="991"/>
                </a:lnTo>
                <a:lnTo>
                  <a:pt x="210" y="1024"/>
                </a:lnTo>
                <a:lnTo>
                  <a:pt x="210" y="1024"/>
                </a:lnTo>
                <a:lnTo>
                  <a:pt x="211" y="1034"/>
                </a:lnTo>
                <a:lnTo>
                  <a:pt x="217" y="1052"/>
                </a:lnTo>
                <a:lnTo>
                  <a:pt x="233" y="1099"/>
                </a:lnTo>
                <a:lnTo>
                  <a:pt x="254" y="1147"/>
                </a:lnTo>
                <a:lnTo>
                  <a:pt x="273" y="1186"/>
                </a:lnTo>
                <a:lnTo>
                  <a:pt x="273" y="1186"/>
                </a:lnTo>
                <a:lnTo>
                  <a:pt x="291" y="1222"/>
                </a:lnTo>
                <a:lnTo>
                  <a:pt x="310" y="1268"/>
                </a:lnTo>
                <a:lnTo>
                  <a:pt x="326" y="1308"/>
                </a:lnTo>
                <a:lnTo>
                  <a:pt x="333" y="1330"/>
                </a:lnTo>
                <a:lnTo>
                  <a:pt x="333" y="1330"/>
                </a:lnTo>
                <a:lnTo>
                  <a:pt x="333" y="1333"/>
                </a:lnTo>
                <a:lnTo>
                  <a:pt x="336" y="1336"/>
                </a:lnTo>
                <a:lnTo>
                  <a:pt x="342" y="1339"/>
                </a:lnTo>
                <a:lnTo>
                  <a:pt x="350" y="1340"/>
                </a:lnTo>
                <a:lnTo>
                  <a:pt x="350" y="1340"/>
                </a:lnTo>
                <a:lnTo>
                  <a:pt x="351" y="1343"/>
                </a:lnTo>
                <a:lnTo>
                  <a:pt x="354" y="1352"/>
                </a:lnTo>
                <a:lnTo>
                  <a:pt x="357" y="1356"/>
                </a:lnTo>
                <a:lnTo>
                  <a:pt x="361" y="1359"/>
                </a:lnTo>
                <a:lnTo>
                  <a:pt x="367" y="1362"/>
                </a:lnTo>
                <a:lnTo>
                  <a:pt x="375" y="1364"/>
                </a:lnTo>
                <a:lnTo>
                  <a:pt x="375" y="1364"/>
                </a:lnTo>
                <a:lnTo>
                  <a:pt x="414" y="1368"/>
                </a:lnTo>
                <a:lnTo>
                  <a:pt x="423" y="1368"/>
                </a:lnTo>
                <a:lnTo>
                  <a:pt x="432" y="1367"/>
                </a:lnTo>
                <a:lnTo>
                  <a:pt x="439" y="1365"/>
                </a:lnTo>
                <a:lnTo>
                  <a:pt x="444" y="1362"/>
                </a:lnTo>
                <a:lnTo>
                  <a:pt x="444" y="1362"/>
                </a:lnTo>
                <a:lnTo>
                  <a:pt x="445" y="1358"/>
                </a:lnTo>
                <a:lnTo>
                  <a:pt x="447" y="1353"/>
                </a:lnTo>
                <a:lnTo>
                  <a:pt x="447" y="1349"/>
                </a:lnTo>
                <a:lnTo>
                  <a:pt x="445" y="1346"/>
                </a:lnTo>
                <a:lnTo>
                  <a:pt x="441" y="1339"/>
                </a:lnTo>
                <a:lnTo>
                  <a:pt x="433" y="1333"/>
                </a:lnTo>
                <a:lnTo>
                  <a:pt x="433" y="1333"/>
                </a:lnTo>
                <a:lnTo>
                  <a:pt x="408" y="1311"/>
                </a:lnTo>
                <a:lnTo>
                  <a:pt x="394" y="1296"/>
                </a:lnTo>
                <a:lnTo>
                  <a:pt x="383" y="1284"/>
                </a:lnTo>
                <a:lnTo>
                  <a:pt x="383" y="1284"/>
                </a:lnTo>
                <a:lnTo>
                  <a:pt x="369" y="1250"/>
                </a:lnTo>
                <a:lnTo>
                  <a:pt x="342" y="1186"/>
                </a:lnTo>
                <a:lnTo>
                  <a:pt x="329" y="1150"/>
                </a:lnTo>
                <a:lnTo>
                  <a:pt x="319" y="1116"/>
                </a:lnTo>
                <a:lnTo>
                  <a:pt x="310" y="1090"/>
                </a:lnTo>
                <a:lnTo>
                  <a:pt x="308" y="1080"/>
                </a:lnTo>
                <a:lnTo>
                  <a:pt x="307" y="1072"/>
                </a:lnTo>
                <a:lnTo>
                  <a:pt x="307" y="1072"/>
                </a:lnTo>
                <a:lnTo>
                  <a:pt x="308" y="1065"/>
                </a:lnTo>
                <a:lnTo>
                  <a:pt x="311" y="1053"/>
                </a:lnTo>
                <a:lnTo>
                  <a:pt x="320" y="1024"/>
                </a:lnTo>
                <a:lnTo>
                  <a:pt x="333" y="987"/>
                </a:lnTo>
                <a:lnTo>
                  <a:pt x="348" y="946"/>
                </a:lnTo>
                <a:lnTo>
                  <a:pt x="379" y="871"/>
                </a:lnTo>
                <a:lnTo>
                  <a:pt x="397" y="827"/>
                </a:lnTo>
                <a:lnTo>
                  <a:pt x="397" y="827"/>
                </a:lnTo>
                <a:lnTo>
                  <a:pt x="413" y="787"/>
                </a:lnTo>
                <a:lnTo>
                  <a:pt x="422" y="766"/>
                </a:lnTo>
                <a:lnTo>
                  <a:pt x="422" y="766"/>
                </a:lnTo>
                <a:lnTo>
                  <a:pt x="476" y="772"/>
                </a:lnTo>
                <a:lnTo>
                  <a:pt x="529" y="778"/>
                </a:lnTo>
                <a:lnTo>
                  <a:pt x="586" y="783"/>
                </a:lnTo>
                <a:lnTo>
                  <a:pt x="586" y="783"/>
                </a:lnTo>
                <a:lnTo>
                  <a:pt x="614" y="783"/>
                </a:lnTo>
                <a:lnTo>
                  <a:pt x="642" y="783"/>
                </a:lnTo>
                <a:lnTo>
                  <a:pt x="695" y="778"/>
                </a:lnTo>
                <a:lnTo>
                  <a:pt x="736" y="774"/>
                </a:lnTo>
                <a:lnTo>
                  <a:pt x="758" y="772"/>
                </a:lnTo>
                <a:lnTo>
                  <a:pt x="758" y="772"/>
                </a:lnTo>
                <a:lnTo>
                  <a:pt x="788" y="777"/>
                </a:lnTo>
                <a:lnTo>
                  <a:pt x="788" y="777"/>
                </a:lnTo>
                <a:lnTo>
                  <a:pt x="779" y="877"/>
                </a:lnTo>
                <a:lnTo>
                  <a:pt x="767" y="1011"/>
                </a:lnTo>
                <a:lnTo>
                  <a:pt x="767" y="1011"/>
                </a:lnTo>
                <a:lnTo>
                  <a:pt x="764" y="1053"/>
                </a:lnTo>
                <a:lnTo>
                  <a:pt x="763" y="1102"/>
                </a:lnTo>
                <a:lnTo>
                  <a:pt x="760" y="1147"/>
                </a:lnTo>
                <a:lnTo>
                  <a:pt x="758" y="1168"/>
                </a:lnTo>
                <a:lnTo>
                  <a:pt x="755" y="1183"/>
                </a:lnTo>
                <a:lnTo>
                  <a:pt x="755" y="1183"/>
                </a:lnTo>
                <a:lnTo>
                  <a:pt x="744" y="1234"/>
                </a:lnTo>
                <a:lnTo>
                  <a:pt x="741" y="1255"/>
                </a:lnTo>
                <a:lnTo>
                  <a:pt x="739" y="1261"/>
                </a:lnTo>
                <a:lnTo>
                  <a:pt x="741" y="1265"/>
                </a:lnTo>
                <a:lnTo>
                  <a:pt x="741" y="1265"/>
                </a:lnTo>
                <a:lnTo>
                  <a:pt x="741" y="1268"/>
                </a:lnTo>
                <a:lnTo>
                  <a:pt x="742" y="1269"/>
                </a:lnTo>
                <a:lnTo>
                  <a:pt x="747" y="1271"/>
                </a:lnTo>
                <a:lnTo>
                  <a:pt x="748" y="1271"/>
                </a:lnTo>
                <a:lnTo>
                  <a:pt x="749" y="1274"/>
                </a:lnTo>
                <a:lnTo>
                  <a:pt x="751" y="1277"/>
                </a:lnTo>
                <a:lnTo>
                  <a:pt x="751" y="1281"/>
                </a:lnTo>
                <a:lnTo>
                  <a:pt x="751" y="1281"/>
                </a:lnTo>
                <a:lnTo>
                  <a:pt x="752" y="1303"/>
                </a:lnTo>
                <a:lnTo>
                  <a:pt x="755" y="1321"/>
                </a:lnTo>
                <a:lnTo>
                  <a:pt x="755" y="1321"/>
                </a:lnTo>
                <a:lnTo>
                  <a:pt x="757" y="1325"/>
                </a:lnTo>
                <a:lnTo>
                  <a:pt x="761" y="1331"/>
                </a:lnTo>
                <a:lnTo>
                  <a:pt x="774" y="1340"/>
                </a:lnTo>
                <a:lnTo>
                  <a:pt x="791" y="1347"/>
                </a:lnTo>
                <a:lnTo>
                  <a:pt x="797" y="1350"/>
                </a:lnTo>
                <a:lnTo>
                  <a:pt x="802" y="1350"/>
                </a:lnTo>
                <a:lnTo>
                  <a:pt x="802" y="1350"/>
                </a:lnTo>
                <a:lnTo>
                  <a:pt x="820" y="1350"/>
                </a:lnTo>
                <a:lnTo>
                  <a:pt x="845" y="1349"/>
                </a:lnTo>
                <a:lnTo>
                  <a:pt x="855" y="1347"/>
                </a:lnTo>
                <a:lnTo>
                  <a:pt x="864" y="1344"/>
                </a:lnTo>
                <a:lnTo>
                  <a:pt x="867" y="1342"/>
                </a:lnTo>
                <a:lnTo>
                  <a:pt x="869" y="1340"/>
                </a:lnTo>
                <a:lnTo>
                  <a:pt x="869" y="1337"/>
                </a:lnTo>
                <a:lnTo>
                  <a:pt x="867" y="1334"/>
                </a:lnTo>
                <a:lnTo>
                  <a:pt x="867" y="1334"/>
                </a:lnTo>
                <a:lnTo>
                  <a:pt x="861" y="1330"/>
                </a:lnTo>
                <a:lnTo>
                  <a:pt x="854" y="1325"/>
                </a:lnTo>
                <a:lnTo>
                  <a:pt x="841" y="1318"/>
                </a:lnTo>
                <a:lnTo>
                  <a:pt x="833" y="1314"/>
                </a:lnTo>
                <a:lnTo>
                  <a:pt x="827" y="1308"/>
                </a:lnTo>
                <a:lnTo>
                  <a:pt x="820" y="1300"/>
                </a:lnTo>
                <a:lnTo>
                  <a:pt x="814" y="1291"/>
                </a:lnTo>
                <a:lnTo>
                  <a:pt x="814" y="1291"/>
                </a:lnTo>
                <a:lnTo>
                  <a:pt x="810" y="1284"/>
                </a:lnTo>
                <a:lnTo>
                  <a:pt x="805" y="1278"/>
                </a:lnTo>
                <a:lnTo>
                  <a:pt x="798" y="1274"/>
                </a:lnTo>
                <a:lnTo>
                  <a:pt x="797" y="1271"/>
                </a:lnTo>
                <a:lnTo>
                  <a:pt x="795" y="1268"/>
                </a:lnTo>
                <a:lnTo>
                  <a:pt x="795" y="1252"/>
                </a:lnTo>
                <a:lnTo>
                  <a:pt x="795" y="1252"/>
                </a:lnTo>
                <a:lnTo>
                  <a:pt x="799" y="1187"/>
                </a:lnTo>
                <a:lnTo>
                  <a:pt x="804" y="1137"/>
                </a:lnTo>
                <a:lnTo>
                  <a:pt x="804" y="1137"/>
                </a:lnTo>
                <a:lnTo>
                  <a:pt x="804" y="1128"/>
                </a:lnTo>
                <a:lnTo>
                  <a:pt x="802" y="1115"/>
                </a:lnTo>
                <a:lnTo>
                  <a:pt x="805" y="1099"/>
                </a:lnTo>
                <a:lnTo>
                  <a:pt x="808" y="1089"/>
                </a:lnTo>
                <a:lnTo>
                  <a:pt x="811" y="1075"/>
                </a:lnTo>
                <a:lnTo>
                  <a:pt x="811" y="1075"/>
                </a:lnTo>
                <a:lnTo>
                  <a:pt x="829" y="1024"/>
                </a:lnTo>
                <a:lnTo>
                  <a:pt x="841" y="987"/>
                </a:lnTo>
                <a:lnTo>
                  <a:pt x="841" y="987"/>
                </a:lnTo>
                <a:lnTo>
                  <a:pt x="861" y="928"/>
                </a:lnTo>
                <a:lnTo>
                  <a:pt x="877" y="884"/>
                </a:lnTo>
                <a:lnTo>
                  <a:pt x="877" y="884"/>
                </a:lnTo>
                <a:lnTo>
                  <a:pt x="889" y="968"/>
                </a:lnTo>
                <a:lnTo>
                  <a:pt x="898" y="1031"/>
                </a:lnTo>
                <a:lnTo>
                  <a:pt x="902" y="1072"/>
                </a:lnTo>
                <a:lnTo>
                  <a:pt x="902" y="1072"/>
                </a:lnTo>
                <a:lnTo>
                  <a:pt x="907" y="1121"/>
                </a:lnTo>
                <a:lnTo>
                  <a:pt x="908" y="1158"/>
                </a:lnTo>
                <a:lnTo>
                  <a:pt x="908" y="1158"/>
                </a:lnTo>
                <a:lnTo>
                  <a:pt x="907" y="1189"/>
                </a:lnTo>
                <a:lnTo>
                  <a:pt x="907" y="1206"/>
                </a:lnTo>
                <a:lnTo>
                  <a:pt x="910" y="1219"/>
                </a:lnTo>
                <a:lnTo>
                  <a:pt x="910" y="1219"/>
                </a:lnTo>
                <a:lnTo>
                  <a:pt x="914" y="1237"/>
                </a:lnTo>
                <a:lnTo>
                  <a:pt x="917" y="1253"/>
                </a:lnTo>
                <a:lnTo>
                  <a:pt x="917" y="1253"/>
                </a:lnTo>
                <a:lnTo>
                  <a:pt x="919" y="1266"/>
                </a:lnTo>
                <a:lnTo>
                  <a:pt x="919" y="1274"/>
                </a:lnTo>
                <a:lnTo>
                  <a:pt x="919" y="1274"/>
                </a:lnTo>
                <a:lnTo>
                  <a:pt x="917" y="1284"/>
                </a:lnTo>
                <a:lnTo>
                  <a:pt x="916" y="1296"/>
                </a:lnTo>
                <a:lnTo>
                  <a:pt x="916" y="1296"/>
                </a:lnTo>
                <a:lnTo>
                  <a:pt x="917" y="1299"/>
                </a:lnTo>
                <a:lnTo>
                  <a:pt x="919" y="1302"/>
                </a:lnTo>
                <a:lnTo>
                  <a:pt x="926" y="1308"/>
                </a:lnTo>
                <a:lnTo>
                  <a:pt x="933" y="1312"/>
                </a:lnTo>
                <a:lnTo>
                  <a:pt x="938" y="1314"/>
                </a:lnTo>
                <a:lnTo>
                  <a:pt x="938" y="1314"/>
                </a:lnTo>
                <a:lnTo>
                  <a:pt x="954" y="1317"/>
                </a:lnTo>
                <a:lnTo>
                  <a:pt x="983" y="1322"/>
                </a:lnTo>
                <a:lnTo>
                  <a:pt x="999" y="1324"/>
                </a:lnTo>
                <a:lnTo>
                  <a:pt x="1013" y="1325"/>
                </a:lnTo>
                <a:lnTo>
                  <a:pt x="1019" y="1324"/>
                </a:lnTo>
                <a:lnTo>
                  <a:pt x="1023" y="1322"/>
                </a:lnTo>
                <a:lnTo>
                  <a:pt x="1026" y="1321"/>
                </a:lnTo>
                <a:lnTo>
                  <a:pt x="1026" y="1318"/>
                </a:lnTo>
                <a:lnTo>
                  <a:pt x="1026" y="1318"/>
                </a:lnTo>
                <a:lnTo>
                  <a:pt x="1026" y="1311"/>
                </a:lnTo>
                <a:lnTo>
                  <a:pt x="1023" y="1303"/>
                </a:lnTo>
                <a:lnTo>
                  <a:pt x="1017" y="1290"/>
                </a:lnTo>
                <a:lnTo>
                  <a:pt x="1010" y="1280"/>
                </a:lnTo>
                <a:lnTo>
                  <a:pt x="1002" y="1271"/>
                </a:lnTo>
                <a:lnTo>
                  <a:pt x="1002" y="1271"/>
                </a:lnTo>
                <a:lnTo>
                  <a:pt x="995" y="1261"/>
                </a:lnTo>
                <a:lnTo>
                  <a:pt x="985" y="1247"/>
                </a:lnTo>
                <a:lnTo>
                  <a:pt x="976" y="1233"/>
                </a:lnTo>
                <a:lnTo>
                  <a:pt x="973" y="1225"/>
                </a:lnTo>
                <a:lnTo>
                  <a:pt x="970" y="1218"/>
                </a:lnTo>
                <a:lnTo>
                  <a:pt x="970" y="1218"/>
                </a:lnTo>
                <a:lnTo>
                  <a:pt x="961" y="1175"/>
                </a:lnTo>
                <a:lnTo>
                  <a:pt x="957" y="1146"/>
                </a:lnTo>
                <a:lnTo>
                  <a:pt x="954" y="1118"/>
                </a:lnTo>
                <a:lnTo>
                  <a:pt x="954" y="1118"/>
                </a:lnTo>
                <a:lnTo>
                  <a:pt x="955" y="1102"/>
                </a:lnTo>
                <a:lnTo>
                  <a:pt x="957" y="1086"/>
                </a:lnTo>
                <a:lnTo>
                  <a:pt x="963" y="1049"/>
                </a:lnTo>
                <a:lnTo>
                  <a:pt x="969" y="1016"/>
                </a:lnTo>
                <a:lnTo>
                  <a:pt x="972" y="996"/>
                </a:lnTo>
                <a:lnTo>
                  <a:pt x="972" y="996"/>
                </a:lnTo>
                <a:lnTo>
                  <a:pt x="974" y="962"/>
                </a:lnTo>
                <a:lnTo>
                  <a:pt x="976" y="943"/>
                </a:lnTo>
                <a:lnTo>
                  <a:pt x="976" y="936"/>
                </a:lnTo>
                <a:lnTo>
                  <a:pt x="974" y="928"/>
                </a:lnTo>
                <a:lnTo>
                  <a:pt x="974" y="928"/>
                </a:lnTo>
                <a:lnTo>
                  <a:pt x="973" y="919"/>
                </a:lnTo>
                <a:lnTo>
                  <a:pt x="973" y="905"/>
                </a:lnTo>
                <a:lnTo>
                  <a:pt x="973" y="865"/>
                </a:lnTo>
                <a:lnTo>
                  <a:pt x="974" y="813"/>
                </a:lnTo>
                <a:lnTo>
                  <a:pt x="974" y="813"/>
                </a:lnTo>
                <a:lnTo>
                  <a:pt x="996" y="805"/>
                </a:lnTo>
                <a:lnTo>
                  <a:pt x="1049" y="784"/>
                </a:lnTo>
                <a:lnTo>
                  <a:pt x="1082" y="772"/>
                </a:lnTo>
                <a:lnTo>
                  <a:pt x="1114" y="762"/>
                </a:lnTo>
                <a:lnTo>
                  <a:pt x="1144" y="755"/>
                </a:lnTo>
                <a:lnTo>
                  <a:pt x="1167" y="749"/>
                </a:lnTo>
                <a:lnTo>
                  <a:pt x="1167" y="749"/>
                </a:lnTo>
                <a:lnTo>
                  <a:pt x="1188" y="747"/>
                </a:lnTo>
                <a:lnTo>
                  <a:pt x="1204" y="746"/>
                </a:lnTo>
                <a:lnTo>
                  <a:pt x="1220" y="747"/>
                </a:lnTo>
                <a:lnTo>
                  <a:pt x="1232" y="749"/>
                </a:lnTo>
                <a:lnTo>
                  <a:pt x="1244" y="752"/>
                </a:lnTo>
                <a:lnTo>
                  <a:pt x="1251" y="755"/>
                </a:lnTo>
                <a:lnTo>
                  <a:pt x="1257" y="758"/>
                </a:lnTo>
                <a:lnTo>
                  <a:pt x="1261" y="759"/>
                </a:lnTo>
                <a:lnTo>
                  <a:pt x="1261" y="759"/>
                </a:lnTo>
                <a:lnTo>
                  <a:pt x="1264" y="766"/>
                </a:lnTo>
                <a:lnTo>
                  <a:pt x="1267" y="774"/>
                </a:lnTo>
                <a:lnTo>
                  <a:pt x="1271" y="781"/>
                </a:lnTo>
                <a:lnTo>
                  <a:pt x="1274" y="783"/>
                </a:lnTo>
                <a:lnTo>
                  <a:pt x="1279" y="786"/>
                </a:lnTo>
                <a:lnTo>
                  <a:pt x="1279" y="786"/>
                </a:lnTo>
                <a:lnTo>
                  <a:pt x="1286" y="786"/>
                </a:lnTo>
                <a:lnTo>
                  <a:pt x="1291" y="786"/>
                </a:lnTo>
                <a:lnTo>
                  <a:pt x="1292" y="784"/>
                </a:lnTo>
                <a:lnTo>
                  <a:pt x="1293" y="783"/>
                </a:lnTo>
                <a:lnTo>
                  <a:pt x="1293" y="783"/>
                </a:lnTo>
                <a:lnTo>
                  <a:pt x="1298" y="781"/>
                </a:lnTo>
                <a:lnTo>
                  <a:pt x="1302" y="781"/>
                </a:lnTo>
                <a:lnTo>
                  <a:pt x="1311" y="783"/>
                </a:lnTo>
                <a:lnTo>
                  <a:pt x="1311" y="783"/>
                </a:lnTo>
                <a:lnTo>
                  <a:pt x="1313" y="783"/>
                </a:lnTo>
                <a:lnTo>
                  <a:pt x="1316" y="780"/>
                </a:lnTo>
                <a:lnTo>
                  <a:pt x="1321" y="771"/>
                </a:lnTo>
                <a:lnTo>
                  <a:pt x="1321" y="771"/>
                </a:lnTo>
                <a:lnTo>
                  <a:pt x="1326" y="765"/>
                </a:lnTo>
                <a:lnTo>
                  <a:pt x="1329" y="762"/>
                </a:lnTo>
                <a:lnTo>
                  <a:pt x="1332" y="758"/>
                </a:lnTo>
                <a:lnTo>
                  <a:pt x="1332" y="752"/>
                </a:lnTo>
                <a:lnTo>
                  <a:pt x="1332" y="752"/>
                </a:lnTo>
                <a:lnTo>
                  <a:pt x="1335" y="738"/>
                </a:lnTo>
                <a:lnTo>
                  <a:pt x="1336" y="721"/>
                </a:lnTo>
                <a:lnTo>
                  <a:pt x="1336" y="721"/>
                </a:lnTo>
                <a:lnTo>
                  <a:pt x="1339" y="703"/>
                </a:lnTo>
                <a:lnTo>
                  <a:pt x="1345" y="681"/>
                </a:lnTo>
                <a:lnTo>
                  <a:pt x="1351" y="658"/>
                </a:lnTo>
                <a:lnTo>
                  <a:pt x="1358" y="641"/>
                </a:lnTo>
                <a:lnTo>
                  <a:pt x="1358" y="641"/>
                </a:lnTo>
                <a:lnTo>
                  <a:pt x="1396" y="569"/>
                </a:lnTo>
                <a:lnTo>
                  <a:pt x="1429" y="512"/>
                </a:lnTo>
                <a:lnTo>
                  <a:pt x="1429" y="512"/>
                </a:lnTo>
                <a:lnTo>
                  <a:pt x="1452" y="534"/>
                </a:lnTo>
                <a:lnTo>
                  <a:pt x="1480" y="560"/>
                </a:lnTo>
                <a:lnTo>
                  <a:pt x="1480" y="560"/>
                </a:lnTo>
                <a:lnTo>
                  <a:pt x="1489" y="574"/>
                </a:lnTo>
                <a:lnTo>
                  <a:pt x="1496" y="583"/>
                </a:lnTo>
                <a:lnTo>
                  <a:pt x="1499" y="585"/>
                </a:lnTo>
                <a:lnTo>
                  <a:pt x="1504" y="588"/>
                </a:lnTo>
                <a:lnTo>
                  <a:pt x="1504" y="588"/>
                </a:lnTo>
                <a:lnTo>
                  <a:pt x="1510" y="590"/>
                </a:lnTo>
                <a:lnTo>
                  <a:pt x="1517" y="590"/>
                </a:lnTo>
                <a:lnTo>
                  <a:pt x="1524" y="588"/>
                </a:lnTo>
                <a:lnTo>
                  <a:pt x="1532" y="587"/>
                </a:lnTo>
                <a:lnTo>
                  <a:pt x="1539" y="584"/>
                </a:lnTo>
                <a:lnTo>
                  <a:pt x="1545" y="580"/>
                </a:lnTo>
                <a:lnTo>
                  <a:pt x="1549" y="575"/>
                </a:lnTo>
                <a:lnTo>
                  <a:pt x="1551" y="568"/>
                </a:lnTo>
                <a:lnTo>
                  <a:pt x="1551" y="568"/>
                </a:lnTo>
                <a:lnTo>
                  <a:pt x="1549" y="556"/>
                </a:lnTo>
                <a:lnTo>
                  <a:pt x="1548" y="549"/>
                </a:lnTo>
                <a:lnTo>
                  <a:pt x="1548" y="546"/>
                </a:lnTo>
                <a:lnTo>
                  <a:pt x="1551" y="543"/>
                </a:lnTo>
                <a:lnTo>
                  <a:pt x="1551" y="543"/>
                </a:lnTo>
                <a:lnTo>
                  <a:pt x="1554" y="540"/>
                </a:lnTo>
                <a:lnTo>
                  <a:pt x="1557" y="535"/>
                </a:lnTo>
                <a:lnTo>
                  <a:pt x="1560" y="530"/>
                </a:lnTo>
                <a:lnTo>
                  <a:pt x="1560" y="522"/>
                </a:lnTo>
                <a:lnTo>
                  <a:pt x="1560" y="522"/>
                </a:lnTo>
                <a:lnTo>
                  <a:pt x="1560" y="519"/>
                </a:lnTo>
                <a:lnTo>
                  <a:pt x="1561" y="516"/>
                </a:lnTo>
                <a:lnTo>
                  <a:pt x="1564" y="513"/>
                </a:lnTo>
                <a:lnTo>
                  <a:pt x="1564" y="512"/>
                </a:lnTo>
                <a:lnTo>
                  <a:pt x="1564" y="509"/>
                </a:lnTo>
                <a:lnTo>
                  <a:pt x="1560" y="502"/>
                </a:lnTo>
                <a:lnTo>
                  <a:pt x="1560" y="502"/>
                </a:lnTo>
                <a:lnTo>
                  <a:pt x="1557" y="497"/>
                </a:lnTo>
                <a:lnTo>
                  <a:pt x="1555" y="496"/>
                </a:lnTo>
                <a:lnTo>
                  <a:pt x="1554" y="497"/>
                </a:lnTo>
                <a:lnTo>
                  <a:pt x="1552" y="496"/>
                </a:lnTo>
                <a:lnTo>
                  <a:pt x="1551" y="493"/>
                </a:lnTo>
                <a:lnTo>
                  <a:pt x="1545" y="472"/>
                </a:lnTo>
                <a:lnTo>
                  <a:pt x="1545" y="472"/>
                </a:lnTo>
                <a:lnTo>
                  <a:pt x="1539" y="449"/>
                </a:lnTo>
                <a:lnTo>
                  <a:pt x="1535" y="435"/>
                </a:lnTo>
                <a:lnTo>
                  <a:pt x="1533" y="427"/>
                </a:lnTo>
                <a:lnTo>
                  <a:pt x="1532" y="410"/>
                </a:lnTo>
                <a:lnTo>
                  <a:pt x="1532" y="410"/>
                </a:lnTo>
                <a:lnTo>
                  <a:pt x="1533" y="372"/>
                </a:lnTo>
                <a:lnTo>
                  <a:pt x="1532" y="341"/>
                </a:lnTo>
                <a:lnTo>
                  <a:pt x="1532" y="341"/>
                </a:lnTo>
                <a:lnTo>
                  <a:pt x="1532" y="331"/>
                </a:lnTo>
                <a:lnTo>
                  <a:pt x="1532" y="324"/>
                </a:lnTo>
                <a:lnTo>
                  <a:pt x="1527" y="318"/>
                </a:lnTo>
                <a:lnTo>
                  <a:pt x="1520" y="308"/>
                </a:lnTo>
                <a:lnTo>
                  <a:pt x="1520" y="308"/>
                </a:lnTo>
                <a:lnTo>
                  <a:pt x="1513" y="299"/>
                </a:lnTo>
                <a:lnTo>
                  <a:pt x="1508" y="294"/>
                </a:lnTo>
                <a:lnTo>
                  <a:pt x="1505" y="293"/>
                </a:lnTo>
                <a:lnTo>
                  <a:pt x="1499" y="285"/>
                </a:lnTo>
                <a:lnTo>
                  <a:pt x="1499" y="285"/>
                </a:lnTo>
                <a:lnTo>
                  <a:pt x="1498" y="283"/>
                </a:lnTo>
                <a:lnTo>
                  <a:pt x="1498" y="281"/>
                </a:lnTo>
                <a:lnTo>
                  <a:pt x="1501" y="275"/>
                </a:lnTo>
                <a:lnTo>
                  <a:pt x="1505" y="271"/>
                </a:lnTo>
                <a:lnTo>
                  <a:pt x="1511" y="265"/>
                </a:lnTo>
                <a:lnTo>
                  <a:pt x="1518" y="260"/>
                </a:lnTo>
                <a:lnTo>
                  <a:pt x="1524" y="255"/>
                </a:lnTo>
                <a:lnTo>
                  <a:pt x="1527" y="249"/>
                </a:lnTo>
                <a:lnTo>
                  <a:pt x="1529" y="246"/>
                </a:lnTo>
                <a:lnTo>
                  <a:pt x="1527" y="243"/>
                </a:lnTo>
                <a:lnTo>
                  <a:pt x="1527" y="243"/>
                </a:lnTo>
                <a:lnTo>
                  <a:pt x="1526" y="232"/>
                </a:lnTo>
                <a:lnTo>
                  <a:pt x="1523" y="224"/>
                </a:lnTo>
                <a:lnTo>
                  <a:pt x="1521" y="221"/>
                </a:lnTo>
                <a:lnTo>
                  <a:pt x="1520" y="221"/>
                </a:lnTo>
                <a:lnTo>
                  <a:pt x="1517" y="222"/>
                </a:lnTo>
                <a:lnTo>
                  <a:pt x="1513" y="224"/>
                </a:lnTo>
                <a:lnTo>
                  <a:pt x="1513" y="224"/>
                </a:lnTo>
                <a:lnTo>
                  <a:pt x="1502" y="232"/>
                </a:lnTo>
                <a:lnTo>
                  <a:pt x="1495" y="241"/>
                </a:lnTo>
                <a:lnTo>
                  <a:pt x="1486" y="250"/>
                </a:lnTo>
                <a:lnTo>
                  <a:pt x="1486" y="250"/>
                </a:lnTo>
                <a:lnTo>
                  <a:pt x="1473" y="215"/>
                </a:lnTo>
                <a:lnTo>
                  <a:pt x="1464" y="188"/>
                </a:lnTo>
                <a:lnTo>
                  <a:pt x="1460" y="174"/>
                </a:lnTo>
                <a:lnTo>
                  <a:pt x="1460" y="174"/>
                </a:lnTo>
                <a:lnTo>
                  <a:pt x="1455" y="146"/>
                </a:lnTo>
                <a:lnTo>
                  <a:pt x="1443" y="91"/>
                </a:lnTo>
                <a:lnTo>
                  <a:pt x="1430" y="37"/>
                </a:lnTo>
                <a:lnTo>
                  <a:pt x="1426" y="19"/>
                </a:lnTo>
                <a:lnTo>
                  <a:pt x="1424" y="15"/>
                </a:lnTo>
                <a:lnTo>
                  <a:pt x="1423" y="13"/>
                </a:lnTo>
                <a:lnTo>
                  <a:pt x="1423" y="13"/>
                </a:lnTo>
                <a:lnTo>
                  <a:pt x="1421" y="13"/>
                </a:lnTo>
                <a:lnTo>
                  <a:pt x="1421" y="16"/>
                </a:lnTo>
                <a:lnTo>
                  <a:pt x="1420" y="28"/>
                </a:lnTo>
                <a:lnTo>
                  <a:pt x="1417" y="63"/>
                </a:lnTo>
                <a:lnTo>
                  <a:pt x="1417" y="106"/>
                </a:lnTo>
                <a:lnTo>
                  <a:pt x="1418" y="127"/>
                </a:lnTo>
                <a:lnTo>
                  <a:pt x="1421" y="143"/>
                </a:lnTo>
                <a:lnTo>
                  <a:pt x="1421" y="143"/>
                </a:lnTo>
                <a:lnTo>
                  <a:pt x="1430" y="178"/>
                </a:lnTo>
                <a:lnTo>
                  <a:pt x="1442" y="218"/>
                </a:lnTo>
                <a:lnTo>
                  <a:pt x="1446" y="235"/>
                </a:lnTo>
                <a:lnTo>
                  <a:pt x="1449" y="252"/>
                </a:lnTo>
                <a:lnTo>
                  <a:pt x="1449" y="262"/>
                </a:lnTo>
                <a:lnTo>
                  <a:pt x="1449" y="266"/>
                </a:lnTo>
                <a:lnTo>
                  <a:pt x="1448" y="268"/>
                </a:lnTo>
                <a:lnTo>
                  <a:pt x="1448" y="26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55BA9383-5DA1-4DCF-BAF9-09A6E00CF169}"/>
              </a:ext>
            </a:extLst>
          </p:cNvPr>
          <p:cNvSpPr>
            <a:spLocks/>
          </p:cNvSpPr>
          <p:nvPr/>
        </p:nvSpPr>
        <p:spPr bwMode="auto">
          <a:xfrm>
            <a:off x="6614661" y="1222618"/>
            <a:ext cx="2570281" cy="2099925"/>
          </a:xfrm>
          <a:custGeom>
            <a:avLst/>
            <a:gdLst>
              <a:gd name="T0" fmla="*/ 307 w 1541"/>
              <a:gd name="T1" fmla="*/ 212 h 1259"/>
              <a:gd name="T2" fmla="*/ 347 w 1541"/>
              <a:gd name="T3" fmla="*/ 279 h 1259"/>
              <a:gd name="T4" fmla="*/ 478 w 1541"/>
              <a:gd name="T5" fmla="*/ 256 h 1259"/>
              <a:gd name="T6" fmla="*/ 691 w 1541"/>
              <a:gd name="T7" fmla="*/ 216 h 1259"/>
              <a:gd name="T8" fmla="*/ 1134 w 1541"/>
              <a:gd name="T9" fmla="*/ 184 h 1259"/>
              <a:gd name="T10" fmla="*/ 1432 w 1541"/>
              <a:gd name="T11" fmla="*/ 160 h 1259"/>
              <a:gd name="T12" fmla="*/ 1538 w 1541"/>
              <a:gd name="T13" fmla="*/ 272 h 1259"/>
              <a:gd name="T14" fmla="*/ 1522 w 1541"/>
              <a:gd name="T15" fmla="*/ 418 h 1259"/>
              <a:gd name="T16" fmla="*/ 1504 w 1541"/>
              <a:gd name="T17" fmla="*/ 621 h 1259"/>
              <a:gd name="T18" fmla="*/ 1462 w 1541"/>
              <a:gd name="T19" fmla="*/ 682 h 1259"/>
              <a:gd name="T20" fmla="*/ 1487 w 1541"/>
              <a:gd name="T21" fmla="*/ 581 h 1259"/>
              <a:gd name="T22" fmla="*/ 1447 w 1541"/>
              <a:gd name="T23" fmla="*/ 615 h 1259"/>
              <a:gd name="T24" fmla="*/ 1445 w 1541"/>
              <a:gd name="T25" fmla="*/ 732 h 1259"/>
              <a:gd name="T26" fmla="*/ 1462 w 1541"/>
              <a:gd name="T27" fmla="*/ 822 h 1259"/>
              <a:gd name="T28" fmla="*/ 1410 w 1541"/>
              <a:gd name="T29" fmla="*/ 1103 h 1259"/>
              <a:gd name="T30" fmla="*/ 1332 w 1541"/>
              <a:gd name="T31" fmla="*/ 1155 h 1259"/>
              <a:gd name="T32" fmla="*/ 1304 w 1541"/>
              <a:gd name="T33" fmla="*/ 1136 h 1259"/>
              <a:gd name="T34" fmla="*/ 1254 w 1541"/>
              <a:gd name="T35" fmla="*/ 1137 h 1259"/>
              <a:gd name="T36" fmla="*/ 1244 w 1541"/>
              <a:gd name="T37" fmla="*/ 1125 h 1259"/>
              <a:gd name="T38" fmla="*/ 1313 w 1541"/>
              <a:gd name="T39" fmla="*/ 1049 h 1259"/>
              <a:gd name="T40" fmla="*/ 1370 w 1541"/>
              <a:gd name="T41" fmla="*/ 884 h 1259"/>
              <a:gd name="T42" fmla="*/ 1348 w 1541"/>
              <a:gd name="T43" fmla="*/ 785 h 1259"/>
              <a:gd name="T44" fmla="*/ 1145 w 1541"/>
              <a:gd name="T45" fmla="*/ 653 h 1259"/>
              <a:gd name="T46" fmla="*/ 876 w 1541"/>
              <a:gd name="T47" fmla="*/ 712 h 1259"/>
              <a:gd name="T48" fmla="*/ 763 w 1541"/>
              <a:gd name="T49" fmla="*/ 955 h 1259"/>
              <a:gd name="T50" fmla="*/ 763 w 1541"/>
              <a:gd name="T51" fmla="*/ 1181 h 1259"/>
              <a:gd name="T52" fmla="*/ 681 w 1541"/>
              <a:gd name="T53" fmla="*/ 1233 h 1259"/>
              <a:gd name="T54" fmla="*/ 662 w 1541"/>
              <a:gd name="T55" fmla="*/ 1219 h 1259"/>
              <a:gd name="T56" fmla="*/ 657 w 1541"/>
              <a:gd name="T57" fmla="*/ 1196 h 1259"/>
              <a:gd name="T58" fmla="*/ 700 w 1541"/>
              <a:gd name="T59" fmla="*/ 1100 h 1259"/>
              <a:gd name="T60" fmla="*/ 684 w 1541"/>
              <a:gd name="T61" fmla="*/ 937 h 1259"/>
              <a:gd name="T62" fmla="*/ 697 w 1541"/>
              <a:gd name="T63" fmla="*/ 765 h 1259"/>
              <a:gd name="T64" fmla="*/ 596 w 1541"/>
              <a:gd name="T65" fmla="*/ 984 h 1259"/>
              <a:gd name="T66" fmla="*/ 569 w 1541"/>
              <a:gd name="T67" fmla="*/ 1175 h 1259"/>
              <a:gd name="T68" fmla="*/ 537 w 1541"/>
              <a:gd name="T69" fmla="*/ 1236 h 1259"/>
              <a:gd name="T70" fmla="*/ 471 w 1541"/>
              <a:gd name="T71" fmla="*/ 1250 h 1259"/>
              <a:gd name="T72" fmla="*/ 459 w 1541"/>
              <a:gd name="T73" fmla="*/ 1246 h 1259"/>
              <a:gd name="T74" fmla="*/ 507 w 1541"/>
              <a:gd name="T75" fmla="*/ 1143 h 1259"/>
              <a:gd name="T76" fmla="*/ 543 w 1541"/>
              <a:gd name="T77" fmla="*/ 1056 h 1259"/>
              <a:gd name="T78" fmla="*/ 534 w 1541"/>
              <a:gd name="T79" fmla="*/ 883 h 1259"/>
              <a:gd name="T80" fmla="*/ 501 w 1541"/>
              <a:gd name="T81" fmla="*/ 799 h 1259"/>
              <a:gd name="T82" fmla="*/ 397 w 1541"/>
              <a:gd name="T83" fmla="*/ 771 h 1259"/>
              <a:gd name="T84" fmla="*/ 322 w 1541"/>
              <a:gd name="T85" fmla="*/ 774 h 1259"/>
              <a:gd name="T86" fmla="*/ 296 w 1541"/>
              <a:gd name="T87" fmla="*/ 762 h 1259"/>
              <a:gd name="T88" fmla="*/ 262 w 1541"/>
              <a:gd name="T89" fmla="*/ 702 h 1259"/>
              <a:gd name="T90" fmla="*/ 184 w 1541"/>
              <a:gd name="T91" fmla="*/ 528 h 1259"/>
              <a:gd name="T92" fmla="*/ 35 w 1541"/>
              <a:gd name="T93" fmla="*/ 591 h 1259"/>
              <a:gd name="T94" fmla="*/ 3 w 1541"/>
              <a:gd name="T95" fmla="*/ 524 h 1259"/>
              <a:gd name="T96" fmla="*/ 29 w 1541"/>
              <a:gd name="T97" fmla="*/ 397 h 1259"/>
              <a:gd name="T98" fmla="*/ 43 w 1541"/>
              <a:gd name="T99" fmla="*/ 318 h 1259"/>
              <a:gd name="T100" fmla="*/ 85 w 1541"/>
              <a:gd name="T101" fmla="*/ 210 h 1259"/>
              <a:gd name="T102" fmla="*/ 118 w 1541"/>
              <a:gd name="T103" fmla="*/ 116 h 1259"/>
              <a:gd name="T104" fmla="*/ 218 w 1541"/>
              <a:gd name="T105" fmla="*/ 15 h 1259"/>
              <a:gd name="T106" fmla="*/ 153 w 1541"/>
              <a:gd name="T107" fmla="*/ 157 h 1259"/>
              <a:gd name="T108" fmla="*/ 165 w 1541"/>
              <a:gd name="T109" fmla="*/ 238 h 1259"/>
              <a:gd name="T110" fmla="*/ 288 w 1541"/>
              <a:gd name="T111" fmla="*/ 51 h 1259"/>
              <a:gd name="T112" fmla="*/ 337 w 1541"/>
              <a:gd name="T113" fmla="*/ 34 h 1259"/>
              <a:gd name="T114" fmla="*/ 221 w 1541"/>
              <a:gd name="T115" fmla="*/ 219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41" h="1259">
                <a:moveTo>
                  <a:pt x="210" y="263"/>
                </a:moveTo>
                <a:lnTo>
                  <a:pt x="247" y="262"/>
                </a:lnTo>
                <a:lnTo>
                  <a:pt x="247" y="262"/>
                </a:lnTo>
                <a:lnTo>
                  <a:pt x="257" y="252"/>
                </a:lnTo>
                <a:lnTo>
                  <a:pt x="279" y="229"/>
                </a:lnTo>
                <a:lnTo>
                  <a:pt x="291" y="221"/>
                </a:lnTo>
                <a:lnTo>
                  <a:pt x="302" y="213"/>
                </a:lnTo>
                <a:lnTo>
                  <a:pt x="306" y="212"/>
                </a:lnTo>
                <a:lnTo>
                  <a:pt x="307" y="212"/>
                </a:lnTo>
                <a:lnTo>
                  <a:pt x="310" y="213"/>
                </a:lnTo>
                <a:lnTo>
                  <a:pt x="310" y="216"/>
                </a:lnTo>
                <a:lnTo>
                  <a:pt x="310" y="216"/>
                </a:lnTo>
                <a:lnTo>
                  <a:pt x="306" y="235"/>
                </a:lnTo>
                <a:lnTo>
                  <a:pt x="299" y="257"/>
                </a:lnTo>
                <a:lnTo>
                  <a:pt x="288" y="281"/>
                </a:lnTo>
                <a:lnTo>
                  <a:pt x="288" y="281"/>
                </a:lnTo>
                <a:lnTo>
                  <a:pt x="306" y="281"/>
                </a:lnTo>
                <a:lnTo>
                  <a:pt x="347" y="279"/>
                </a:lnTo>
                <a:lnTo>
                  <a:pt x="374" y="278"/>
                </a:lnTo>
                <a:lnTo>
                  <a:pt x="401" y="275"/>
                </a:lnTo>
                <a:lnTo>
                  <a:pt x="429" y="271"/>
                </a:lnTo>
                <a:lnTo>
                  <a:pt x="454" y="266"/>
                </a:lnTo>
                <a:lnTo>
                  <a:pt x="454" y="266"/>
                </a:lnTo>
                <a:lnTo>
                  <a:pt x="465" y="263"/>
                </a:lnTo>
                <a:lnTo>
                  <a:pt x="472" y="260"/>
                </a:lnTo>
                <a:lnTo>
                  <a:pt x="476" y="257"/>
                </a:lnTo>
                <a:lnTo>
                  <a:pt x="478" y="256"/>
                </a:lnTo>
                <a:lnTo>
                  <a:pt x="481" y="250"/>
                </a:lnTo>
                <a:lnTo>
                  <a:pt x="484" y="249"/>
                </a:lnTo>
                <a:lnTo>
                  <a:pt x="488" y="246"/>
                </a:lnTo>
                <a:lnTo>
                  <a:pt x="494" y="243"/>
                </a:lnTo>
                <a:lnTo>
                  <a:pt x="504" y="240"/>
                </a:lnTo>
                <a:lnTo>
                  <a:pt x="540" y="234"/>
                </a:lnTo>
                <a:lnTo>
                  <a:pt x="600" y="227"/>
                </a:lnTo>
                <a:lnTo>
                  <a:pt x="691" y="216"/>
                </a:lnTo>
                <a:lnTo>
                  <a:pt x="691" y="216"/>
                </a:lnTo>
                <a:lnTo>
                  <a:pt x="847" y="200"/>
                </a:lnTo>
                <a:lnTo>
                  <a:pt x="915" y="194"/>
                </a:lnTo>
                <a:lnTo>
                  <a:pt x="934" y="193"/>
                </a:lnTo>
                <a:lnTo>
                  <a:pt x="954" y="193"/>
                </a:lnTo>
                <a:lnTo>
                  <a:pt x="1025" y="194"/>
                </a:lnTo>
                <a:lnTo>
                  <a:pt x="1025" y="194"/>
                </a:lnTo>
                <a:lnTo>
                  <a:pt x="1070" y="193"/>
                </a:lnTo>
                <a:lnTo>
                  <a:pt x="1104" y="188"/>
                </a:lnTo>
                <a:lnTo>
                  <a:pt x="1134" y="184"/>
                </a:lnTo>
                <a:lnTo>
                  <a:pt x="1160" y="177"/>
                </a:lnTo>
                <a:lnTo>
                  <a:pt x="1190" y="171"/>
                </a:lnTo>
                <a:lnTo>
                  <a:pt x="1225" y="163"/>
                </a:lnTo>
                <a:lnTo>
                  <a:pt x="1273" y="157"/>
                </a:lnTo>
                <a:lnTo>
                  <a:pt x="1340" y="153"/>
                </a:lnTo>
                <a:lnTo>
                  <a:pt x="1340" y="153"/>
                </a:lnTo>
                <a:lnTo>
                  <a:pt x="1375" y="153"/>
                </a:lnTo>
                <a:lnTo>
                  <a:pt x="1406" y="156"/>
                </a:lnTo>
                <a:lnTo>
                  <a:pt x="1432" y="160"/>
                </a:lnTo>
                <a:lnTo>
                  <a:pt x="1456" y="168"/>
                </a:lnTo>
                <a:lnTo>
                  <a:pt x="1475" y="178"/>
                </a:lnTo>
                <a:lnTo>
                  <a:pt x="1491" y="188"/>
                </a:lnTo>
                <a:lnTo>
                  <a:pt x="1504" y="202"/>
                </a:lnTo>
                <a:lnTo>
                  <a:pt x="1515" y="215"/>
                </a:lnTo>
                <a:lnTo>
                  <a:pt x="1523" y="229"/>
                </a:lnTo>
                <a:lnTo>
                  <a:pt x="1529" y="244"/>
                </a:lnTo>
                <a:lnTo>
                  <a:pt x="1535" y="259"/>
                </a:lnTo>
                <a:lnTo>
                  <a:pt x="1538" y="272"/>
                </a:lnTo>
                <a:lnTo>
                  <a:pt x="1540" y="287"/>
                </a:lnTo>
                <a:lnTo>
                  <a:pt x="1541" y="300"/>
                </a:lnTo>
                <a:lnTo>
                  <a:pt x="1541" y="322"/>
                </a:lnTo>
                <a:lnTo>
                  <a:pt x="1541" y="322"/>
                </a:lnTo>
                <a:lnTo>
                  <a:pt x="1540" y="341"/>
                </a:lnTo>
                <a:lnTo>
                  <a:pt x="1538" y="359"/>
                </a:lnTo>
                <a:lnTo>
                  <a:pt x="1535" y="375"/>
                </a:lnTo>
                <a:lnTo>
                  <a:pt x="1531" y="390"/>
                </a:lnTo>
                <a:lnTo>
                  <a:pt x="1522" y="418"/>
                </a:lnTo>
                <a:lnTo>
                  <a:pt x="1515" y="441"/>
                </a:lnTo>
                <a:lnTo>
                  <a:pt x="1515" y="441"/>
                </a:lnTo>
                <a:lnTo>
                  <a:pt x="1513" y="456"/>
                </a:lnTo>
                <a:lnTo>
                  <a:pt x="1510" y="475"/>
                </a:lnTo>
                <a:lnTo>
                  <a:pt x="1507" y="521"/>
                </a:lnTo>
                <a:lnTo>
                  <a:pt x="1504" y="565"/>
                </a:lnTo>
                <a:lnTo>
                  <a:pt x="1504" y="591"/>
                </a:lnTo>
                <a:lnTo>
                  <a:pt x="1504" y="591"/>
                </a:lnTo>
                <a:lnTo>
                  <a:pt x="1504" y="621"/>
                </a:lnTo>
                <a:lnTo>
                  <a:pt x="1506" y="643"/>
                </a:lnTo>
                <a:lnTo>
                  <a:pt x="1506" y="643"/>
                </a:lnTo>
                <a:lnTo>
                  <a:pt x="1504" y="655"/>
                </a:lnTo>
                <a:lnTo>
                  <a:pt x="1503" y="666"/>
                </a:lnTo>
                <a:lnTo>
                  <a:pt x="1503" y="666"/>
                </a:lnTo>
                <a:lnTo>
                  <a:pt x="1501" y="677"/>
                </a:lnTo>
                <a:lnTo>
                  <a:pt x="1481" y="730"/>
                </a:lnTo>
                <a:lnTo>
                  <a:pt x="1475" y="666"/>
                </a:lnTo>
                <a:lnTo>
                  <a:pt x="1462" y="682"/>
                </a:lnTo>
                <a:lnTo>
                  <a:pt x="1462" y="682"/>
                </a:lnTo>
                <a:lnTo>
                  <a:pt x="1465" y="665"/>
                </a:lnTo>
                <a:lnTo>
                  <a:pt x="1467" y="650"/>
                </a:lnTo>
                <a:lnTo>
                  <a:pt x="1470" y="641"/>
                </a:lnTo>
                <a:lnTo>
                  <a:pt x="1470" y="641"/>
                </a:lnTo>
                <a:lnTo>
                  <a:pt x="1476" y="625"/>
                </a:lnTo>
                <a:lnTo>
                  <a:pt x="1482" y="602"/>
                </a:lnTo>
                <a:lnTo>
                  <a:pt x="1482" y="602"/>
                </a:lnTo>
                <a:lnTo>
                  <a:pt x="1487" y="581"/>
                </a:lnTo>
                <a:lnTo>
                  <a:pt x="1492" y="553"/>
                </a:lnTo>
                <a:lnTo>
                  <a:pt x="1497" y="510"/>
                </a:lnTo>
                <a:lnTo>
                  <a:pt x="1497" y="477"/>
                </a:lnTo>
                <a:lnTo>
                  <a:pt x="1497" y="477"/>
                </a:lnTo>
                <a:lnTo>
                  <a:pt x="1491" y="493"/>
                </a:lnTo>
                <a:lnTo>
                  <a:pt x="1475" y="531"/>
                </a:lnTo>
                <a:lnTo>
                  <a:pt x="1457" y="575"/>
                </a:lnTo>
                <a:lnTo>
                  <a:pt x="1451" y="597"/>
                </a:lnTo>
                <a:lnTo>
                  <a:pt x="1447" y="615"/>
                </a:lnTo>
                <a:lnTo>
                  <a:pt x="1447" y="615"/>
                </a:lnTo>
                <a:lnTo>
                  <a:pt x="1445" y="628"/>
                </a:lnTo>
                <a:lnTo>
                  <a:pt x="1441" y="640"/>
                </a:lnTo>
                <a:lnTo>
                  <a:pt x="1438" y="652"/>
                </a:lnTo>
                <a:lnTo>
                  <a:pt x="1435" y="663"/>
                </a:lnTo>
                <a:lnTo>
                  <a:pt x="1434" y="677"/>
                </a:lnTo>
                <a:lnTo>
                  <a:pt x="1435" y="691"/>
                </a:lnTo>
                <a:lnTo>
                  <a:pt x="1438" y="709"/>
                </a:lnTo>
                <a:lnTo>
                  <a:pt x="1445" y="732"/>
                </a:lnTo>
                <a:lnTo>
                  <a:pt x="1445" y="732"/>
                </a:lnTo>
                <a:lnTo>
                  <a:pt x="1453" y="755"/>
                </a:lnTo>
                <a:lnTo>
                  <a:pt x="1459" y="772"/>
                </a:lnTo>
                <a:lnTo>
                  <a:pt x="1462" y="785"/>
                </a:lnTo>
                <a:lnTo>
                  <a:pt x="1463" y="796"/>
                </a:lnTo>
                <a:lnTo>
                  <a:pt x="1465" y="805"/>
                </a:lnTo>
                <a:lnTo>
                  <a:pt x="1463" y="810"/>
                </a:lnTo>
                <a:lnTo>
                  <a:pt x="1462" y="822"/>
                </a:lnTo>
                <a:lnTo>
                  <a:pt x="1462" y="822"/>
                </a:lnTo>
                <a:lnTo>
                  <a:pt x="1459" y="859"/>
                </a:lnTo>
                <a:lnTo>
                  <a:pt x="1459" y="859"/>
                </a:lnTo>
                <a:lnTo>
                  <a:pt x="1450" y="903"/>
                </a:lnTo>
                <a:lnTo>
                  <a:pt x="1435" y="978"/>
                </a:lnTo>
                <a:lnTo>
                  <a:pt x="1435" y="978"/>
                </a:lnTo>
                <a:lnTo>
                  <a:pt x="1419" y="1053"/>
                </a:lnTo>
                <a:lnTo>
                  <a:pt x="1413" y="1084"/>
                </a:lnTo>
                <a:lnTo>
                  <a:pt x="1410" y="1103"/>
                </a:lnTo>
                <a:lnTo>
                  <a:pt x="1410" y="1103"/>
                </a:lnTo>
                <a:lnTo>
                  <a:pt x="1410" y="1108"/>
                </a:lnTo>
                <a:lnTo>
                  <a:pt x="1407" y="1113"/>
                </a:lnTo>
                <a:lnTo>
                  <a:pt x="1403" y="1125"/>
                </a:lnTo>
                <a:lnTo>
                  <a:pt x="1394" y="1140"/>
                </a:lnTo>
                <a:lnTo>
                  <a:pt x="1394" y="1140"/>
                </a:lnTo>
                <a:lnTo>
                  <a:pt x="1367" y="1149"/>
                </a:lnTo>
                <a:lnTo>
                  <a:pt x="1347" y="1153"/>
                </a:lnTo>
                <a:lnTo>
                  <a:pt x="1338" y="1155"/>
                </a:lnTo>
                <a:lnTo>
                  <a:pt x="1332" y="1155"/>
                </a:lnTo>
                <a:lnTo>
                  <a:pt x="1332" y="1155"/>
                </a:lnTo>
                <a:lnTo>
                  <a:pt x="1329" y="1152"/>
                </a:lnTo>
                <a:lnTo>
                  <a:pt x="1328" y="1149"/>
                </a:lnTo>
                <a:lnTo>
                  <a:pt x="1326" y="1144"/>
                </a:lnTo>
                <a:lnTo>
                  <a:pt x="1326" y="1138"/>
                </a:lnTo>
                <a:lnTo>
                  <a:pt x="1329" y="1130"/>
                </a:lnTo>
                <a:lnTo>
                  <a:pt x="1329" y="1125"/>
                </a:lnTo>
                <a:lnTo>
                  <a:pt x="1329" y="1125"/>
                </a:lnTo>
                <a:lnTo>
                  <a:pt x="1304" y="1136"/>
                </a:lnTo>
                <a:lnTo>
                  <a:pt x="1284" y="1143"/>
                </a:lnTo>
                <a:lnTo>
                  <a:pt x="1269" y="1146"/>
                </a:lnTo>
                <a:lnTo>
                  <a:pt x="1269" y="1146"/>
                </a:lnTo>
                <a:lnTo>
                  <a:pt x="1263" y="1146"/>
                </a:lnTo>
                <a:lnTo>
                  <a:pt x="1260" y="1146"/>
                </a:lnTo>
                <a:lnTo>
                  <a:pt x="1257" y="1144"/>
                </a:lnTo>
                <a:lnTo>
                  <a:pt x="1256" y="1141"/>
                </a:lnTo>
                <a:lnTo>
                  <a:pt x="1254" y="1138"/>
                </a:lnTo>
                <a:lnTo>
                  <a:pt x="1254" y="1137"/>
                </a:lnTo>
                <a:lnTo>
                  <a:pt x="1254" y="1137"/>
                </a:lnTo>
                <a:lnTo>
                  <a:pt x="1251" y="1138"/>
                </a:lnTo>
                <a:lnTo>
                  <a:pt x="1248" y="1141"/>
                </a:lnTo>
                <a:lnTo>
                  <a:pt x="1245" y="1141"/>
                </a:lnTo>
                <a:lnTo>
                  <a:pt x="1244" y="1140"/>
                </a:lnTo>
                <a:lnTo>
                  <a:pt x="1243" y="1137"/>
                </a:lnTo>
                <a:lnTo>
                  <a:pt x="1243" y="1131"/>
                </a:lnTo>
                <a:lnTo>
                  <a:pt x="1243" y="1131"/>
                </a:lnTo>
                <a:lnTo>
                  <a:pt x="1244" y="1125"/>
                </a:lnTo>
                <a:lnTo>
                  <a:pt x="1247" y="1118"/>
                </a:lnTo>
                <a:lnTo>
                  <a:pt x="1250" y="1111"/>
                </a:lnTo>
                <a:lnTo>
                  <a:pt x="1254" y="1103"/>
                </a:lnTo>
                <a:lnTo>
                  <a:pt x="1266" y="1091"/>
                </a:lnTo>
                <a:lnTo>
                  <a:pt x="1275" y="1081"/>
                </a:lnTo>
                <a:lnTo>
                  <a:pt x="1275" y="1081"/>
                </a:lnTo>
                <a:lnTo>
                  <a:pt x="1285" y="1074"/>
                </a:lnTo>
                <a:lnTo>
                  <a:pt x="1298" y="1062"/>
                </a:lnTo>
                <a:lnTo>
                  <a:pt x="1313" y="1049"/>
                </a:lnTo>
                <a:lnTo>
                  <a:pt x="1320" y="1041"/>
                </a:lnTo>
                <a:lnTo>
                  <a:pt x="1326" y="1034"/>
                </a:lnTo>
                <a:lnTo>
                  <a:pt x="1326" y="1034"/>
                </a:lnTo>
                <a:lnTo>
                  <a:pt x="1332" y="1021"/>
                </a:lnTo>
                <a:lnTo>
                  <a:pt x="1341" y="999"/>
                </a:lnTo>
                <a:lnTo>
                  <a:pt x="1350" y="972"/>
                </a:lnTo>
                <a:lnTo>
                  <a:pt x="1357" y="943"/>
                </a:lnTo>
                <a:lnTo>
                  <a:pt x="1365" y="912"/>
                </a:lnTo>
                <a:lnTo>
                  <a:pt x="1370" y="884"/>
                </a:lnTo>
                <a:lnTo>
                  <a:pt x="1372" y="862"/>
                </a:lnTo>
                <a:lnTo>
                  <a:pt x="1372" y="853"/>
                </a:lnTo>
                <a:lnTo>
                  <a:pt x="1372" y="846"/>
                </a:lnTo>
                <a:lnTo>
                  <a:pt x="1372" y="846"/>
                </a:lnTo>
                <a:lnTo>
                  <a:pt x="1362" y="809"/>
                </a:lnTo>
                <a:lnTo>
                  <a:pt x="1356" y="796"/>
                </a:lnTo>
                <a:lnTo>
                  <a:pt x="1353" y="790"/>
                </a:lnTo>
                <a:lnTo>
                  <a:pt x="1348" y="785"/>
                </a:lnTo>
                <a:lnTo>
                  <a:pt x="1348" y="785"/>
                </a:lnTo>
                <a:lnTo>
                  <a:pt x="1341" y="774"/>
                </a:lnTo>
                <a:lnTo>
                  <a:pt x="1328" y="750"/>
                </a:lnTo>
                <a:lnTo>
                  <a:pt x="1291" y="687"/>
                </a:lnTo>
                <a:lnTo>
                  <a:pt x="1243" y="597"/>
                </a:lnTo>
                <a:lnTo>
                  <a:pt x="1243" y="597"/>
                </a:lnTo>
                <a:lnTo>
                  <a:pt x="1225" y="609"/>
                </a:lnTo>
                <a:lnTo>
                  <a:pt x="1204" y="622"/>
                </a:lnTo>
                <a:lnTo>
                  <a:pt x="1176" y="637"/>
                </a:lnTo>
                <a:lnTo>
                  <a:pt x="1145" y="653"/>
                </a:lnTo>
                <a:lnTo>
                  <a:pt x="1110" y="669"/>
                </a:lnTo>
                <a:lnTo>
                  <a:pt x="1072" y="682"/>
                </a:lnTo>
                <a:lnTo>
                  <a:pt x="1053" y="688"/>
                </a:lnTo>
                <a:lnTo>
                  <a:pt x="1032" y="693"/>
                </a:lnTo>
                <a:lnTo>
                  <a:pt x="1032" y="693"/>
                </a:lnTo>
                <a:lnTo>
                  <a:pt x="993" y="700"/>
                </a:lnTo>
                <a:lnTo>
                  <a:pt x="951" y="706"/>
                </a:lnTo>
                <a:lnTo>
                  <a:pt x="913" y="709"/>
                </a:lnTo>
                <a:lnTo>
                  <a:pt x="876" y="712"/>
                </a:lnTo>
                <a:lnTo>
                  <a:pt x="821" y="715"/>
                </a:lnTo>
                <a:lnTo>
                  <a:pt x="798" y="716"/>
                </a:lnTo>
                <a:lnTo>
                  <a:pt x="798" y="716"/>
                </a:lnTo>
                <a:lnTo>
                  <a:pt x="788" y="794"/>
                </a:lnTo>
                <a:lnTo>
                  <a:pt x="779" y="853"/>
                </a:lnTo>
                <a:lnTo>
                  <a:pt x="773" y="890"/>
                </a:lnTo>
                <a:lnTo>
                  <a:pt x="773" y="890"/>
                </a:lnTo>
                <a:lnTo>
                  <a:pt x="769" y="916"/>
                </a:lnTo>
                <a:lnTo>
                  <a:pt x="763" y="955"/>
                </a:lnTo>
                <a:lnTo>
                  <a:pt x="756" y="1015"/>
                </a:lnTo>
                <a:lnTo>
                  <a:pt x="756" y="1015"/>
                </a:lnTo>
                <a:lnTo>
                  <a:pt x="753" y="1040"/>
                </a:lnTo>
                <a:lnTo>
                  <a:pt x="751" y="1078"/>
                </a:lnTo>
                <a:lnTo>
                  <a:pt x="751" y="1118"/>
                </a:lnTo>
                <a:lnTo>
                  <a:pt x="753" y="1134"/>
                </a:lnTo>
                <a:lnTo>
                  <a:pt x="753" y="1144"/>
                </a:lnTo>
                <a:lnTo>
                  <a:pt x="753" y="1144"/>
                </a:lnTo>
                <a:lnTo>
                  <a:pt x="763" y="1181"/>
                </a:lnTo>
                <a:lnTo>
                  <a:pt x="768" y="1197"/>
                </a:lnTo>
                <a:lnTo>
                  <a:pt x="769" y="1206"/>
                </a:lnTo>
                <a:lnTo>
                  <a:pt x="769" y="1206"/>
                </a:lnTo>
                <a:lnTo>
                  <a:pt x="766" y="1209"/>
                </a:lnTo>
                <a:lnTo>
                  <a:pt x="756" y="1213"/>
                </a:lnTo>
                <a:lnTo>
                  <a:pt x="723" y="1225"/>
                </a:lnTo>
                <a:lnTo>
                  <a:pt x="706" y="1230"/>
                </a:lnTo>
                <a:lnTo>
                  <a:pt x="691" y="1233"/>
                </a:lnTo>
                <a:lnTo>
                  <a:pt x="681" y="1233"/>
                </a:lnTo>
                <a:lnTo>
                  <a:pt x="678" y="1233"/>
                </a:lnTo>
                <a:lnTo>
                  <a:pt x="678" y="1230"/>
                </a:lnTo>
                <a:lnTo>
                  <a:pt x="678" y="1230"/>
                </a:lnTo>
                <a:lnTo>
                  <a:pt x="678" y="1225"/>
                </a:lnTo>
                <a:lnTo>
                  <a:pt x="676" y="1222"/>
                </a:lnTo>
                <a:lnTo>
                  <a:pt x="673" y="1221"/>
                </a:lnTo>
                <a:lnTo>
                  <a:pt x="671" y="1219"/>
                </a:lnTo>
                <a:lnTo>
                  <a:pt x="665" y="1219"/>
                </a:lnTo>
                <a:lnTo>
                  <a:pt x="662" y="1219"/>
                </a:lnTo>
                <a:lnTo>
                  <a:pt x="662" y="1219"/>
                </a:lnTo>
                <a:lnTo>
                  <a:pt x="659" y="1219"/>
                </a:lnTo>
                <a:lnTo>
                  <a:pt x="651" y="1218"/>
                </a:lnTo>
                <a:lnTo>
                  <a:pt x="648" y="1216"/>
                </a:lnTo>
                <a:lnTo>
                  <a:pt x="647" y="1213"/>
                </a:lnTo>
                <a:lnTo>
                  <a:pt x="647" y="1211"/>
                </a:lnTo>
                <a:lnTo>
                  <a:pt x="648" y="1206"/>
                </a:lnTo>
                <a:lnTo>
                  <a:pt x="648" y="1206"/>
                </a:lnTo>
                <a:lnTo>
                  <a:pt x="657" y="1196"/>
                </a:lnTo>
                <a:lnTo>
                  <a:pt x="666" y="1187"/>
                </a:lnTo>
                <a:lnTo>
                  <a:pt x="671" y="1183"/>
                </a:lnTo>
                <a:lnTo>
                  <a:pt x="675" y="1177"/>
                </a:lnTo>
                <a:lnTo>
                  <a:pt x="678" y="1171"/>
                </a:lnTo>
                <a:lnTo>
                  <a:pt x="681" y="1162"/>
                </a:lnTo>
                <a:lnTo>
                  <a:pt x="681" y="1162"/>
                </a:lnTo>
                <a:lnTo>
                  <a:pt x="687" y="1144"/>
                </a:lnTo>
                <a:lnTo>
                  <a:pt x="694" y="1125"/>
                </a:lnTo>
                <a:lnTo>
                  <a:pt x="700" y="1100"/>
                </a:lnTo>
                <a:lnTo>
                  <a:pt x="703" y="1085"/>
                </a:lnTo>
                <a:lnTo>
                  <a:pt x="706" y="1068"/>
                </a:lnTo>
                <a:lnTo>
                  <a:pt x="706" y="1068"/>
                </a:lnTo>
                <a:lnTo>
                  <a:pt x="706" y="1047"/>
                </a:lnTo>
                <a:lnTo>
                  <a:pt x="704" y="1027"/>
                </a:lnTo>
                <a:lnTo>
                  <a:pt x="700" y="1005"/>
                </a:lnTo>
                <a:lnTo>
                  <a:pt x="697" y="985"/>
                </a:lnTo>
                <a:lnTo>
                  <a:pt x="688" y="953"/>
                </a:lnTo>
                <a:lnTo>
                  <a:pt x="684" y="937"/>
                </a:lnTo>
                <a:lnTo>
                  <a:pt x="684" y="937"/>
                </a:lnTo>
                <a:lnTo>
                  <a:pt x="687" y="896"/>
                </a:lnTo>
                <a:lnTo>
                  <a:pt x="690" y="865"/>
                </a:lnTo>
                <a:lnTo>
                  <a:pt x="693" y="840"/>
                </a:lnTo>
                <a:lnTo>
                  <a:pt x="693" y="840"/>
                </a:lnTo>
                <a:lnTo>
                  <a:pt x="696" y="816"/>
                </a:lnTo>
                <a:lnTo>
                  <a:pt x="697" y="791"/>
                </a:lnTo>
                <a:lnTo>
                  <a:pt x="697" y="765"/>
                </a:lnTo>
                <a:lnTo>
                  <a:pt x="697" y="765"/>
                </a:lnTo>
                <a:lnTo>
                  <a:pt x="662" y="780"/>
                </a:lnTo>
                <a:lnTo>
                  <a:pt x="637" y="790"/>
                </a:lnTo>
                <a:lnTo>
                  <a:pt x="629" y="794"/>
                </a:lnTo>
                <a:lnTo>
                  <a:pt x="626" y="796"/>
                </a:lnTo>
                <a:lnTo>
                  <a:pt x="626" y="796"/>
                </a:lnTo>
                <a:lnTo>
                  <a:pt x="612" y="880"/>
                </a:lnTo>
                <a:lnTo>
                  <a:pt x="601" y="941"/>
                </a:lnTo>
                <a:lnTo>
                  <a:pt x="596" y="984"/>
                </a:lnTo>
                <a:lnTo>
                  <a:pt x="596" y="984"/>
                </a:lnTo>
                <a:lnTo>
                  <a:pt x="591" y="1012"/>
                </a:lnTo>
                <a:lnTo>
                  <a:pt x="582" y="1047"/>
                </a:lnTo>
                <a:lnTo>
                  <a:pt x="576" y="1083"/>
                </a:lnTo>
                <a:lnTo>
                  <a:pt x="574" y="1097"/>
                </a:lnTo>
                <a:lnTo>
                  <a:pt x="574" y="1111"/>
                </a:lnTo>
                <a:lnTo>
                  <a:pt x="574" y="1111"/>
                </a:lnTo>
                <a:lnTo>
                  <a:pt x="572" y="1134"/>
                </a:lnTo>
                <a:lnTo>
                  <a:pt x="571" y="1156"/>
                </a:lnTo>
                <a:lnTo>
                  <a:pt x="569" y="1175"/>
                </a:lnTo>
                <a:lnTo>
                  <a:pt x="568" y="1191"/>
                </a:lnTo>
                <a:lnTo>
                  <a:pt x="568" y="1191"/>
                </a:lnTo>
                <a:lnTo>
                  <a:pt x="568" y="1212"/>
                </a:lnTo>
                <a:lnTo>
                  <a:pt x="568" y="1219"/>
                </a:lnTo>
                <a:lnTo>
                  <a:pt x="565" y="1225"/>
                </a:lnTo>
                <a:lnTo>
                  <a:pt x="565" y="1225"/>
                </a:lnTo>
                <a:lnTo>
                  <a:pt x="562" y="1228"/>
                </a:lnTo>
                <a:lnTo>
                  <a:pt x="554" y="1231"/>
                </a:lnTo>
                <a:lnTo>
                  <a:pt x="537" y="1236"/>
                </a:lnTo>
                <a:lnTo>
                  <a:pt x="500" y="1246"/>
                </a:lnTo>
                <a:lnTo>
                  <a:pt x="500" y="1246"/>
                </a:lnTo>
                <a:lnTo>
                  <a:pt x="490" y="1252"/>
                </a:lnTo>
                <a:lnTo>
                  <a:pt x="481" y="1256"/>
                </a:lnTo>
                <a:lnTo>
                  <a:pt x="475" y="1259"/>
                </a:lnTo>
                <a:lnTo>
                  <a:pt x="472" y="1259"/>
                </a:lnTo>
                <a:lnTo>
                  <a:pt x="471" y="1256"/>
                </a:lnTo>
                <a:lnTo>
                  <a:pt x="471" y="1256"/>
                </a:lnTo>
                <a:lnTo>
                  <a:pt x="471" y="1250"/>
                </a:lnTo>
                <a:lnTo>
                  <a:pt x="471" y="1247"/>
                </a:lnTo>
                <a:lnTo>
                  <a:pt x="471" y="1246"/>
                </a:lnTo>
                <a:lnTo>
                  <a:pt x="469" y="1244"/>
                </a:lnTo>
                <a:lnTo>
                  <a:pt x="469" y="1244"/>
                </a:lnTo>
                <a:lnTo>
                  <a:pt x="468" y="1244"/>
                </a:lnTo>
                <a:lnTo>
                  <a:pt x="466" y="1246"/>
                </a:lnTo>
                <a:lnTo>
                  <a:pt x="462" y="1249"/>
                </a:lnTo>
                <a:lnTo>
                  <a:pt x="460" y="1249"/>
                </a:lnTo>
                <a:lnTo>
                  <a:pt x="459" y="1246"/>
                </a:lnTo>
                <a:lnTo>
                  <a:pt x="457" y="1241"/>
                </a:lnTo>
                <a:lnTo>
                  <a:pt x="457" y="1233"/>
                </a:lnTo>
                <a:lnTo>
                  <a:pt x="457" y="1233"/>
                </a:lnTo>
                <a:lnTo>
                  <a:pt x="459" y="1222"/>
                </a:lnTo>
                <a:lnTo>
                  <a:pt x="463" y="1211"/>
                </a:lnTo>
                <a:lnTo>
                  <a:pt x="471" y="1197"/>
                </a:lnTo>
                <a:lnTo>
                  <a:pt x="479" y="1184"/>
                </a:lnTo>
                <a:lnTo>
                  <a:pt x="499" y="1156"/>
                </a:lnTo>
                <a:lnTo>
                  <a:pt x="507" y="1143"/>
                </a:lnTo>
                <a:lnTo>
                  <a:pt x="513" y="1130"/>
                </a:lnTo>
                <a:lnTo>
                  <a:pt x="513" y="1130"/>
                </a:lnTo>
                <a:lnTo>
                  <a:pt x="518" y="1119"/>
                </a:lnTo>
                <a:lnTo>
                  <a:pt x="522" y="1111"/>
                </a:lnTo>
                <a:lnTo>
                  <a:pt x="531" y="1097"/>
                </a:lnTo>
                <a:lnTo>
                  <a:pt x="535" y="1090"/>
                </a:lnTo>
                <a:lnTo>
                  <a:pt x="538" y="1081"/>
                </a:lnTo>
                <a:lnTo>
                  <a:pt x="541" y="1069"/>
                </a:lnTo>
                <a:lnTo>
                  <a:pt x="543" y="1056"/>
                </a:lnTo>
                <a:lnTo>
                  <a:pt x="543" y="1056"/>
                </a:lnTo>
                <a:lnTo>
                  <a:pt x="543" y="1040"/>
                </a:lnTo>
                <a:lnTo>
                  <a:pt x="543" y="1021"/>
                </a:lnTo>
                <a:lnTo>
                  <a:pt x="541" y="984"/>
                </a:lnTo>
                <a:lnTo>
                  <a:pt x="538" y="952"/>
                </a:lnTo>
                <a:lnTo>
                  <a:pt x="537" y="928"/>
                </a:lnTo>
                <a:lnTo>
                  <a:pt x="537" y="928"/>
                </a:lnTo>
                <a:lnTo>
                  <a:pt x="537" y="908"/>
                </a:lnTo>
                <a:lnTo>
                  <a:pt x="534" y="883"/>
                </a:lnTo>
                <a:lnTo>
                  <a:pt x="531" y="847"/>
                </a:lnTo>
                <a:lnTo>
                  <a:pt x="531" y="847"/>
                </a:lnTo>
                <a:lnTo>
                  <a:pt x="531" y="838"/>
                </a:lnTo>
                <a:lnTo>
                  <a:pt x="529" y="831"/>
                </a:lnTo>
                <a:lnTo>
                  <a:pt x="526" y="822"/>
                </a:lnTo>
                <a:lnTo>
                  <a:pt x="522" y="813"/>
                </a:lnTo>
                <a:lnTo>
                  <a:pt x="513" y="805"/>
                </a:lnTo>
                <a:lnTo>
                  <a:pt x="507" y="802"/>
                </a:lnTo>
                <a:lnTo>
                  <a:pt x="501" y="799"/>
                </a:lnTo>
                <a:lnTo>
                  <a:pt x="493" y="796"/>
                </a:lnTo>
                <a:lnTo>
                  <a:pt x="484" y="793"/>
                </a:lnTo>
                <a:lnTo>
                  <a:pt x="484" y="793"/>
                </a:lnTo>
                <a:lnTo>
                  <a:pt x="450" y="785"/>
                </a:lnTo>
                <a:lnTo>
                  <a:pt x="424" y="777"/>
                </a:lnTo>
                <a:lnTo>
                  <a:pt x="407" y="769"/>
                </a:lnTo>
                <a:lnTo>
                  <a:pt x="401" y="768"/>
                </a:lnTo>
                <a:lnTo>
                  <a:pt x="401" y="768"/>
                </a:lnTo>
                <a:lnTo>
                  <a:pt x="397" y="771"/>
                </a:lnTo>
                <a:lnTo>
                  <a:pt x="387" y="780"/>
                </a:lnTo>
                <a:lnTo>
                  <a:pt x="372" y="788"/>
                </a:lnTo>
                <a:lnTo>
                  <a:pt x="365" y="791"/>
                </a:lnTo>
                <a:lnTo>
                  <a:pt x="359" y="791"/>
                </a:lnTo>
                <a:lnTo>
                  <a:pt x="359" y="791"/>
                </a:lnTo>
                <a:lnTo>
                  <a:pt x="347" y="790"/>
                </a:lnTo>
                <a:lnTo>
                  <a:pt x="338" y="788"/>
                </a:lnTo>
                <a:lnTo>
                  <a:pt x="331" y="783"/>
                </a:lnTo>
                <a:lnTo>
                  <a:pt x="322" y="774"/>
                </a:lnTo>
                <a:lnTo>
                  <a:pt x="322" y="774"/>
                </a:lnTo>
                <a:lnTo>
                  <a:pt x="316" y="765"/>
                </a:lnTo>
                <a:lnTo>
                  <a:pt x="310" y="762"/>
                </a:lnTo>
                <a:lnTo>
                  <a:pt x="307" y="760"/>
                </a:lnTo>
                <a:lnTo>
                  <a:pt x="303" y="760"/>
                </a:lnTo>
                <a:lnTo>
                  <a:pt x="303" y="760"/>
                </a:lnTo>
                <a:lnTo>
                  <a:pt x="302" y="762"/>
                </a:lnTo>
                <a:lnTo>
                  <a:pt x="299" y="763"/>
                </a:lnTo>
                <a:lnTo>
                  <a:pt x="296" y="762"/>
                </a:lnTo>
                <a:lnTo>
                  <a:pt x="288" y="755"/>
                </a:lnTo>
                <a:lnTo>
                  <a:pt x="288" y="755"/>
                </a:lnTo>
                <a:lnTo>
                  <a:pt x="279" y="746"/>
                </a:lnTo>
                <a:lnTo>
                  <a:pt x="279" y="746"/>
                </a:lnTo>
                <a:lnTo>
                  <a:pt x="278" y="741"/>
                </a:lnTo>
                <a:lnTo>
                  <a:pt x="272" y="728"/>
                </a:lnTo>
                <a:lnTo>
                  <a:pt x="272" y="728"/>
                </a:lnTo>
                <a:lnTo>
                  <a:pt x="265" y="707"/>
                </a:lnTo>
                <a:lnTo>
                  <a:pt x="262" y="702"/>
                </a:lnTo>
                <a:lnTo>
                  <a:pt x="243" y="672"/>
                </a:lnTo>
                <a:lnTo>
                  <a:pt x="243" y="672"/>
                </a:lnTo>
                <a:lnTo>
                  <a:pt x="235" y="653"/>
                </a:lnTo>
                <a:lnTo>
                  <a:pt x="225" y="616"/>
                </a:lnTo>
                <a:lnTo>
                  <a:pt x="213" y="577"/>
                </a:lnTo>
                <a:lnTo>
                  <a:pt x="204" y="553"/>
                </a:lnTo>
                <a:lnTo>
                  <a:pt x="204" y="553"/>
                </a:lnTo>
                <a:lnTo>
                  <a:pt x="197" y="541"/>
                </a:lnTo>
                <a:lnTo>
                  <a:pt x="184" y="528"/>
                </a:lnTo>
                <a:lnTo>
                  <a:pt x="168" y="513"/>
                </a:lnTo>
                <a:lnTo>
                  <a:pt x="69" y="575"/>
                </a:lnTo>
                <a:lnTo>
                  <a:pt x="69" y="575"/>
                </a:lnTo>
                <a:lnTo>
                  <a:pt x="66" y="578"/>
                </a:lnTo>
                <a:lnTo>
                  <a:pt x="60" y="584"/>
                </a:lnTo>
                <a:lnTo>
                  <a:pt x="49" y="590"/>
                </a:lnTo>
                <a:lnTo>
                  <a:pt x="43" y="591"/>
                </a:lnTo>
                <a:lnTo>
                  <a:pt x="35" y="591"/>
                </a:lnTo>
                <a:lnTo>
                  <a:pt x="35" y="591"/>
                </a:lnTo>
                <a:lnTo>
                  <a:pt x="22" y="591"/>
                </a:lnTo>
                <a:lnTo>
                  <a:pt x="10" y="590"/>
                </a:lnTo>
                <a:lnTo>
                  <a:pt x="6" y="588"/>
                </a:lnTo>
                <a:lnTo>
                  <a:pt x="3" y="585"/>
                </a:lnTo>
                <a:lnTo>
                  <a:pt x="0" y="581"/>
                </a:lnTo>
                <a:lnTo>
                  <a:pt x="0" y="575"/>
                </a:lnTo>
                <a:lnTo>
                  <a:pt x="0" y="575"/>
                </a:lnTo>
                <a:lnTo>
                  <a:pt x="2" y="547"/>
                </a:lnTo>
                <a:lnTo>
                  <a:pt x="3" y="524"/>
                </a:lnTo>
                <a:lnTo>
                  <a:pt x="3" y="524"/>
                </a:lnTo>
                <a:lnTo>
                  <a:pt x="7" y="497"/>
                </a:lnTo>
                <a:lnTo>
                  <a:pt x="9" y="482"/>
                </a:lnTo>
                <a:lnTo>
                  <a:pt x="12" y="471"/>
                </a:lnTo>
                <a:lnTo>
                  <a:pt x="12" y="471"/>
                </a:lnTo>
                <a:lnTo>
                  <a:pt x="21" y="446"/>
                </a:lnTo>
                <a:lnTo>
                  <a:pt x="28" y="421"/>
                </a:lnTo>
                <a:lnTo>
                  <a:pt x="28" y="421"/>
                </a:lnTo>
                <a:lnTo>
                  <a:pt x="29" y="397"/>
                </a:lnTo>
                <a:lnTo>
                  <a:pt x="29" y="371"/>
                </a:lnTo>
                <a:lnTo>
                  <a:pt x="29" y="371"/>
                </a:lnTo>
                <a:lnTo>
                  <a:pt x="28" y="365"/>
                </a:lnTo>
                <a:lnTo>
                  <a:pt x="28" y="360"/>
                </a:lnTo>
                <a:lnTo>
                  <a:pt x="27" y="354"/>
                </a:lnTo>
                <a:lnTo>
                  <a:pt x="29" y="346"/>
                </a:lnTo>
                <a:lnTo>
                  <a:pt x="29" y="346"/>
                </a:lnTo>
                <a:lnTo>
                  <a:pt x="35" y="331"/>
                </a:lnTo>
                <a:lnTo>
                  <a:pt x="43" y="318"/>
                </a:lnTo>
                <a:lnTo>
                  <a:pt x="53" y="303"/>
                </a:lnTo>
                <a:lnTo>
                  <a:pt x="53" y="303"/>
                </a:lnTo>
                <a:lnTo>
                  <a:pt x="56" y="290"/>
                </a:lnTo>
                <a:lnTo>
                  <a:pt x="59" y="275"/>
                </a:lnTo>
                <a:lnTo>
                  <a:pt x="63" y="259"/>
                </a:lnTo>
                <a:lnTo>
                  <a:pt x="63" y="259"/>
                </a:lnTo>
                <a:lnTo>
                  <a:pt x="69" y="243"/>
                </a:lnTo>
                <a:lnTo>
                  <a:pt x="77" y="225"/>
                </a:lnTo>
                <a:lnTo>
                  <a:pt x="85" y="210"/>
                </a:lnTo>
                <a:lnTo>
                  <a:pt x="88" y="206"/>
                </a:lnTo>
                <a:lnTo>
                  <a:pt x="93" y="203"/>
                </a:lnTo>
                <a:lnTo>
                  <a:pt x="93" y="203"/>
                </a:lnTo>
                <a:lnTo>
                  <a:pt x="94" y="199"/>
                </a:lnTo>
                <a:lnTo>
                  <a:pt x="97" y="191"/>
                </a:lnTo>
                <a:lnTo>
                  <a:pt x="103" y="165"/>
                </a:lnTo>
                <a:lnTo>
                  <a:pt x="107" y="150"/>
                </a:lnTo>
                <a:lnTo>
                  <a:pt x="112" y="132"/>
                </a:lnTo>
                <a:lnTo>
                  <a:pt x="118" y="116"/>
                </a:lnTo>
                <a:lnTo>
                  <a:pt x="127" y="100"/>
                </a:lnTo>
                <a:lnTo>
                  <a:pt x="127" y="100"/>
                </a:lnTo>
                <a:lnTo>
                  <a:pt x="137" y="84"/>
                </a:lnTo>
                <a:lnTo>
                  <a:pt x="152" y="68"/>
                </a:lnTo>
                <a:lnTo>
                  <a:pt x="169" y="51"/>
                </a:lnTo>
                <a:lnTo>
                  <a:pt x="185" y="38"/>
                </a:lnTo>
                <a:lnTo>
                  <a:pt x="200" y="26"/>
                </a:lnTo>
                <a:lnTo>
                  <a:pt x="212" y="19"/>
                </a:lnTo>
                <a:lnTo>
                  <a:pt x="218" y="15"/>
                </a:lnTo>
                <a:lnTo>
                  <a:pt x="219" y="16"/>
                </a:lnTo>
                <a:lnTo>
                  <a:pt x="218" y="18"/>
                </a:lnTo>
                <a:lnTo>
                  <a:pt x="218" y="18"/>
                </a:lnTo>
                <a:lnTo>
                  <a:pt x="206" y="35"/>
                </a:lnTo>
                <a:lnTo>
                  <a:pt x="190" y="65"/>
                </a:lnTo>
                <a:lnTo>
                  <a:pt x="174" y="99"/>
                </a:lnTo>
                <a:lnTo>
                  <a:pt x="162" y="129"/>
                </a:lnTo>
                <a:lnTo>
                  <a:pt x="162" y="129"/>
                </a:lnTo>
                <a:lnTo>
                  <a:pt x="153" y="157"/>
                </a:lnTo>
                <a:lnTo>
                  <a:pt x="147" y="184"/>
                </a:lnTo>
                <a:lnTo>
                  <a:pt x="143" y="221"/>
                </a:lnTo>
                <a:lnTo>
                  <a:pt x="143" y="221"/>
                </a:lnTo>
                <a:lnTo>
                  <a:pt x="135" y="254"/>
                </a:lnTo>
                <a:lnTo>
                  <a:pt x="129" y="279"/>
                </a:lnTo>
                <a:lnTo>
                  <a:pt x="129" y="279"/>
                </a:lnTo>
                <a:lnTo>
                  <a:pt x="135" y="274"/>
                </a:lnTo>
                <a:lnTo>
                  <a:pt x="149" y="257"/>
                </a:lnTo>
                <a:lnTo>
                  <a:pt x="165" y="238"/>
                </a:lnTo>
                <a:lnTo>
                  <a:pt x="172" y="228"/>
                </a:lnTo>
                <a:lnTo>
                  <a:pt x="178" y="218"/>
                </a:lnTo>
                <a:lnTo>
                  <a:pt x="178" y="218"/>
                </a:lnTo>
                <a:lnTo>
                  <a:pt x="203" y="165"/>
                </a:lnTo>
                <a:lnTo>
                  <a:pt x="227" y="118"/>
                </a:lnTo>
                <a:lnTo>
                  <a:pt x="227" y="118"/>
                </a:lnTo>
                <a:lnTo>
                  <a:pt x="234" y="107"/>
                </a:lnTo>
                <a:lnTo>
                  <a:pt x="249" y="91"/>
                </a:lnTo>
                <a:lnTo>
                  <a:pt x="288" y="51"/>
                </a:lnTo>
                <a:lnTo>
                  <a:pt x="329" y="16"/>
                </a:lnTo>
                <a:lnTo>
                  <a:pt x="344" y="4"/>
                </a:lnTo>
                <a:lnTo>
                  <a:pt x="349" y="1"/>
                </a:lnTo>
                <a:lnTo>
                  <a:pt x="351" y="0"/>
                </a:lnTo>
                <a:lnTo>
                  <a:pt x="351" y="0"/>
                </a:lnTo>
                <a:lnTo>
                  <a:pt x="353" y="1"/>
                </a:lnTo>
                <a:lnTo>
                  <a:pt x="353" y="4"/>
                </a:lnTo>
                <a:lnTo>
                  <a:pt x="347" y="16"/>
                </a:lnTo>
                <a:lnTo>
                  <a:pt x="337" y="34"/>
                </a:lnTo>
                <a:lnTo>
                  <a:pt x="324" y="54"/>
                </a:lnTo>
                <a:lnTo>
                  <a:pt x="294" y="97"/>
                </a:lnTo>
                <a:lnTo>
                  <a:pt x="271" y="129"/>
                </a:lnTo>
                <a:lnTo>
                  <a:pt x="271" y="129"/>
                </a:lnTo>
                <a:lnTo>
                  <a:pt x="263" y="140"/>
                </a:lnTo>
                <a:lnTo>
                  <a:pt x="254" y="153"/>
                </a:lnTo>
                <a:lnTo>
                  <a:pt x="240" y="181"/>
                </a:lnTo>
                <a:lnTo>
                  <a:pt x="228" y="206"/>
                </a:lnTo>
                <a:lnTo>
                  <a:pt x="221" y="219"/>
                </a:lnTo>
                <a:lnTo>
                  <a:pt x="221" y="219"/>
                </a:lnTo>
                <a:lnTo>
                  <a:pt x="215" y="244"/>
                </a:lnTo>
                <a:lnTo>
                  <a:pt x="210" y="263"/>
                </a:lnTo>
                <a:lnTo>
                  <a:pt x="210" y="26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8404E801-080F-48B5-A3A5-FFBB44007FAB}"/>
              </a:ext>
            </a:extLst>
          </p:cNvPr>
          <p:cNvSpPr>
            <a:spLocks/>
          </p:cNvSpPr>
          <p:nvPr/>
        </p:nvSpPr>
        <p:spPr bwMode="auto">
          <a:xfrm>
            <a:off x="3646488" y="1552721"/>
            <a:ext cx="2672425" cy="1703241"/>
          </a:xfrm>
          <a:custGeom>
            <a:avLst/>
            <a:gdLst>
              <a:gd name="T0" fmla="*/ 823 w 1864"/>
              <a:gd name="T1" fmla="*/ 33 h 1188"/>
              <a:gd name="T2" fmla="*/ 422 w 1864"/>
              <a:gd name="T3" fmla="*/ 38 h 1188"/>
              <a:gd name="T4" fmla="*/ 291 w 1864"/>
              <a:gd name="T5" fmla="*/ 58 h 1188"/>
              <a:gd name="T6" fmla="*/ 163 w 1864"/>
              <a:gd name="T7" fmla="*/ 125 h 1188"/>
              <a:gd name="T8" fmla="*/ 78 w 1864"/>
              <a:gd name="T9" fmla="*/ 297 h 1188"/>
              <a:gd name="T10" fmla="*/ 103 w 1864"/>
              <a:gd name="T11" fmla="*/ 469 h 1188"/>
              <a:gd name="T12" fmla="*/ 23 w 1864"/>
              <a:gd name="T13" fmla="*/ 589 h 1188"/>
              <a:gd name="T14" fmla="*/ 38 w 1864"/>
              <a:gd name="T15" fmla="*/ 662 h 1188"/>
              <a:gd name="T16" fmla="*/ 126 w 1864"/>
              <a:gd name="T17" fmla="*/ 548 h 1188"/>
              <a:gd name="T18" fmla="*/ 110 w 1864"/>
              <a:gd name="T19" fmla="*/ 281 h 1188"/>
              <a:gd name="T20" fmla="*/ 179 w 1864"/>
              <a:gd name="T21" fmla="*/ 378 h 1188"/>
              <a:gd name="T22" fmla="*/ 200 w 1864"/>
              <a:gd name="T23" fmla="*/ 589 h 1188"/>
              <a:gd name="T24" fmla="*/ 122 w 1864"/>
              <a:gd name="T25" fmla="*/ 757 h 1188"/>
              <a:gd name="T26" fmla="*/ 160 w 1864"/>
              <a:gd name="T27" fmla="*/ 1067 h 1188"/>
              <a:gd name="T28" fmla="*/ 189 w 1864"/>
              <a:gd name="T29" fmla="*/ 1172 h 1188"/>
              <a:gd name="T30" fmla="*/ 316 w 1864"/>
              <a:gd name="T31" fmla="*/ 1176 h 1188"/>
              <a:gd name="T32" fmla="*/ 239 w 1864"/>
              <a:gd name="T33" fmla="*/ 1092 h 1188"/>
              <a:gd name="T34" fmla="*/ 229 w 1864"/>
              <a:gd name="T35" fmla="*/ 776 h 1188"/>
              <a:gd name="T36" fmla="*/ 400 w 1864"/>
              <a:gd name="T37" fmla="*/ 589 h 1188"/>
              <a:gd name="T38" fmla="*/ 382 w 1864"/>
              <a:gd name="T39" fmla="*/ 806 h 1188"/>
              <a:gd name="T40" fmla="*/ 570 w 1864"/>
              <a:gd name="T41" fmla="*/ 991 h 1188"/>
              <a:gd name="T42" fmla="*/ 610 w 1864"/>
              <a:gd name="T43" fmla="*/ 1060 h 1188"/>
              <a:gd name="T44" fmla="*/ 657 w 1864"/>
              <a:gd name="T45" fmla="*/ 1120 h 1188"/>
              <a:gd name="T46" fmla="*/ 701 w 1864"/>
              <a:gd name="T47" fmla="*/ 1076 h 1188"/>
              <a:gd name="T48" fmla="*/ 614 w 1864"/>
              <a:gd name="T49" fmla="*/ 963 h 1188"/>
              <a:gd name="T50" fmla="*/ 483 w 1864"/>
              <a:gd name="T51" fmla="*/ 810 h 1188"/>
              <a:gd name="T52" fmla="*/ 589 w 1864"/>
              <a:gd name="T53" fmla="*/ 534 h 1188"/>
              <a:gd name="T54" fmla="*/ 776 w 1864"/>
              <a:gd name="T55" fmla="*/ 570 h 1188"/>
              <a:gd name="T56" fmla="*/ 920 w 1864"/>
              <a:gd name="T57" fmla="*/ 604 h 1188"/>
              <a:gd name="T58" fmla="*/ 819 w 1864"/>
              <a:gd name="T59" fmla="*/ 923 h 1188"/>
              <a:gd name="T60" fmla="*/ 776 w 1864"/>
              <a:gd name="T61" fmla="*/ 1056 h 1188"/>
              <a:gd name="T62" fmla="*/ 838 w 1864"/>
              <a:gd name="T63" fmla="*/ 1138 h 1188"/>
              <a:gd name="T64" fmla="*/ 842 w 1864"/>
              <a:gd name="T65" fmla="*/ 1065 h 1188"/>
              <a:gd name="T66" fmla="*/ 863 w 1864"/>
              <a:gd name="T67" fmla="*/ 920 h 1188"/>
              <a:gd name="T68" fmla="*/ 1075 w 1864"/>
              <a:gd name="T69" fmla="*/ 704 h 1188"/>
              <a:gd name="T70" fmla="*/ 1147 w 1864"/>
              <a:gd name="T71" fmla="*/ 1022 h 1188"/>
              <a:gd name="T72" fmla="*/ 1164 w 1864"/>
              <a:gd name="T73" fmla="*/ 1117 h 1188"/>
              <a:gd name="T74" fmla="*/ 1289 w 1864"/>
              <a:gd name="T75" fmla="*/ 1123 h 1188"/>
              <a:gd name="T76" fmla="*/ 1201 w 1864"/>
              <a:gd name="T77" fmla="*/ 1026 h 1188"/>
              <a:gd name="T78" fmla="*/ 1144 w 1864"/>
              <a:gd name="T79" fmla="*/ 694 h 1188"/>
              <a:gd name="T80" fmla="*/ 1191 w 1864"/>
              <a:gd name="T81" fmla="*/ 578 h 1188"/>
              <a:gd name="T82" fmla="*/ 1372 w 1864"/>
              <a:gd name="T83" fmla="*/ 635 h 1188"/>
              <a:gd name="T84" fmla="*/ 1426 w 1864"/>
              <a:gd name="T85" fmla="*/ 672 h 1188"/>
              <a:gd name="T86" fmla="*/ 1573 w 1864"/>
              <a:gd name="T87" fmla="*/ 578 h 1188"/>
              <a:gd name="T88" fmla="*/ 1696 w 1864"/>
              <a:gd name="T89" fmla="*/ 695 h 1188"/>
              <a:gd name="T90" fmla="*/ 1783 w 1864"/>
              <a:gd name="T91" fmla="*/ 757 h 1188"/>
              <a:gd name="T92" fmla="*/ 1821 w 1864"/>
              <a:gd name="T93" fmla="*/ 745 h 1188"/>
              <a:gd name="T94" fmla="*/ 1819 w 1864"/>
              <a:gd name="T95" fmla="*/ 570 h 1188"/>
              <a:gd name="T96" fmla="*/ 1829 w 1864"/>
              <a:gd name="T97" fmla="*/ 411 h 1188"/>
              <a:gd name="T98" fmla="*/ 1851 w 1864"/>
              <a:gd name="T99" fmla="*/ 356 h 1188"/>
              <a:gd name="T100" fmla="*/ 1738 w 1864"/>
              <a:gd name="T101" fmla="*/ 309 h 1188"/>
              <a:gd name="T102" fmla="*/ 1717 w 1864"/>
              <a:gd name="T103" fmla="*/ 14 h 1188"/>
              <a:gd name="T104" fmla="*/ 1682 w 1864"/>
              <a:gd name="T105" fmla="*/ 195 h 1188"/>
              <a:gd name="T106" fmla="*/ 1617 w 1864"/>
              <a:gd name="T107" fmla="*/ 138 h 1188"/>
              <a:gd name="T108" fmla="*/ 1601 w 1864"/>
              <a:gd name="T109" fmla="*/ 11 h 1188"/>
              <a:gd name="T110" fmla="*/ 1623 w 1864"/>
              <a:gd name="T111" fmla="*/ 248 h 1188"/>
              <a:gd name="T112" fmla="*/ 1652 w 1864"/>
              <a:gd name="T113" fmla="*/ 334 h 1188"/>
              <a:gd name="T114" fmla="*/ 1594 w 1864"/>
              <a:gd name="T115" fmla="*/ 347 h 1188"/>
              <a:gd name="T116" fmla="*/ 1360 w 1864"/>
              <a:gd name="T117" fmla="*/ 232 h 1188"/>
              <a:gd name="T118" fmla="*/ 1127 w 1864"/>
              <a:gd name="T119" fmla="*/ 54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64" h="1188">
                <a:moveTo>
                  <a:pt x="1092" y="42"/>
                </a:moveTo>
                <a:lnTo>
                  <a:pt x="1092" y="42"/>
                </a:lnTo>
                <a:lnTo>
                  <a:pt x="1052" y="35"/>
                </a:lnTo>
                <a:lnTo>
                  <a:pt x="1005" y="29"/>
                </a:lnTo>
                <a:lnTo>
                  <a:pt x="982" y="26"/>
                </a:lnTo>
                <a:lnTo>
                  <a:pt x="958" y="25"/>
                </a:lnTo>
                <a:lnTo>
                  <a:pt x="936" y="25"/>
                </a:lnTo>
                <a:lnTo>
                  <a:pt x="917" y="26"/>
                </a:lnTo>
                <a:lnTo>
                  <a:pt x="917" y="26"/>
                </a:lnTo>
                <a:lnTo>
                  <a:pt x="889" y="29"/>
                </a:lnTo>
                <a:lnTo>
                  <a:pt x="867" y="29"/>
                </a:lnTo>
                <a:lnTo>
                  <a:pt x="823" y="33"/>
                </a:lnTo>
                <a:lnTo>
                  <a:pt x="733" y="44"/>
                </a:lnTo>
                <a:lnTo>
                  <a:pt x="733" y="44"/>
                </a:lnTo>
                <a:lnTo>
                  <a:pt x="703" y="48"/>
                </a:lnTo>
                <a:lnTo>
                  <a:pt x="675" y="51"/>
                </a:lnTo>
                <a:lnTo>
                  <a:pt x="620" y="53"/>
                </a:lnTo>
                <a:lnTo>
                  <a:pt x="572" y="53"/>
                </a:lnTo>
                <a:lnTo>
                  <a:pt x="528" y="50"/>
                </a:lnTo>
                <a:lnTo>
                  <a:pt x="491" y="45"/>
                </a:lnTo>
                <a:lnTo>
                  <a:pt x="461" y="42"/>
                </a:lnTo>
                <a:lnTo>
                  <a:pt x="438" y="39"/>
                </a:lnTo>
                <a:lnTo>
                  <a:pt x="422" y="38"/>
                </a:lnTo>
                <a:lnTo>
                  <a:pt x="422" y="38"/>
                </a:lnTo>
                <a:lnTo>
                  <a:pt x="398" y="36"/>
                </a:lnTo>
                <a:lnTo>
                  <a:pt x="378" y="35"/>
                </a:lnTo>
                <a:lnTo>
                  <a:pt x="360" y="35"/>
                </a:lnTo>
                <a:lnTo>
                  <a:pt x="354" y="35"/>
                </a:lnTo>
                <a:lnTo>
                  <a:pt x="348" y="38"/>
                </a:lnTo>
                <a:lnTo>
                  <a:pt x="348" y="38"/>
                </a:lnTo>
                <a:lnTo>
                  <a:pt x="339" y="41"/>
                </a:lnTo>
                <a:lnTo>
                  <a:pt x="333" y="42"/>
                </a:lnTo>
                <a:lnTo>
                  <a:pt x="323" y="45"/>
                </a:lnTo>
                <a:lnTo>
                  <a:pt x="306" y="53"/>
                </a:lnTo>
                <a:lnTo>
                  <a:pt x="306" y="53"/>
                </a:lnTo>
                <a:lnTo>
                  <a:pt x="291" y="58"/>
                </a:lnTo>
                <a:lnTo>
                  <a:pt x="275" y="64"/>
                </a:lnTo>
                <a:lnTo>
                  <a:pt x="238" y="76"/>
                </a:lnTo>
                <a:lnTo>
                  <a:pt x="206" y="86"/>
                </a:lnTo>
                <a:lnTo>
                  <a:pt x="194" y="91"/>
                </a:lnTo>
                <a:lnTo>
                  <a:pt x="188" y="94"/>
                </a:lnTo>
                <a:lnTo>
                  <a:pt x="188" y="94"/>
                </a:lnTo>
                <a:lnTo>
                  <a:pt x="176" y="104"/>
                </a:lnTo>
                <a:lnTo>
                  <a:pt x="170" y="111"/>
                </a:lnTo>
                <a:lnTo>
                  <a:pt x="167" y="114"/>
                </a:lnTo>
                <a:lnTo>
                  <a:pt x="166" y="119"/>
                </a:lnTo>
                <a:lnTo>
                  <a:pt x="166" y="119"/>
                </a:lnTo>
                <a:lnTo>
                  <a:pt x="163" y="125"/>
                </a:lnTo>
                <a:lnTo>
                  <a:pt x="156" y="132"/>
                </a:lnTo>
                <a:lnTo>
                  <a:pt x="136" y="150"/>
                </a:lnTo>
                <a:lnTo>
                  <a:pt x="119" y="166"/>
                </a:lnTo>
                <a:lnTo>
                  <a:pt x="111" y="172"/>
                </a:lnTo>
                <a:lnTo>
                  <a:pt x="109" y="175"/>
                </a:lnTo>
                <a:lnTo>
                  <a:pt x="109" y="175"/>
                </a:lnTo>
                <a:lnTo>
                  <a:pt x="101" y="194"/>
                </a:lnTo>
                <a:lnTo>
                  <a:pt x="95" y="211"/>
                </a:lnTo>
                <a:lnTo>
                  <a:pt x="88" y="232"/>
                </a:lnTo>
                <a:lnTo>
                  <a:pt x="82" y="256"/>
                </a:lnTo>
                <a:lnTo>
                  <a:pt x="79" y="278"/>
                </a:lnTo>
                <a:lnTo>
                  <a:pt x="78" y="297"/>
                </a:lnTo>
                <a:lnTo>
                  <a:pt x="79" y="306"/>
                </a:lnTo>
                <a:lnTo>
                  <a:pt x="81" y="314"/>
                </a:lnTo>
                <a:lnTo>
                  <a:pt x="81" y="314"/>
                </a:lnTo>
                <a:lnTo>
                  <a:pt x="86" y="329"/>
                </a:lnTo>
                <a:lnTo>
                  <a:pt x="91" y="347"/>
                </a:lnTo>
                <a:lnTo>
                  <a:pt x="95" y="364"/>
                </a:lnTo>
                <a:lnTo>
                  <a:pt x="100" y="385"/>
                </a:lnTo>
                <a:lnTo>
                  <a:pt x="103" y="406"/>
                </a:lnTo>
                <a:lnTo>
                  <a:pt x="104" y="426"/>
                </a:lnTo>
                <a:lnTo>
                  <a:pt x="104" y="448"/>
                </a:lnTo>
                <a:lnTo>
                  <a:pt x="103" y="469"/>
                </a:lnTo>
                <a:lnTo>
                  <a:pt x="103" y="469"/>
                </a:lnTo>
                <a:lnTo>
                  <a:pt x="100" y="488"/>
                </a:lnTo>
                <a:lnTo>
                  <a:pt x="95" y="506"/>
                </a:lnTo>
                <a:lnTo>
                  <a:pt x="91" y="520"/>
                </a:lnTo>
                <a:lnTo>
                  <a:pt x="85" y="534"/>
                </a:lnTo>
                <a:lnTo>
                  <a:pt x="81" y="544"/>
                </a:lnTo>
                <a:lnTo>
                  <a:pt x="75" y="551"/>
                </a:lnTo>
                <a:lnTo>
                  <a:pt x="67" y="557"/>
                </a:lnTo>
                <a:lnTo>
                  <a:pt x="61" y="562"/>
                </a:lnTo>
                <a:lnTo>
                  <a:pt x="61" y="562"/>
                </a:lnTo>
                <a:lnTo>
                  <a:pt x="0" y="594"/>
                </a:lnTo>
                <a:lnTo>
                  <a:pt x="23" y="589"/>
                </a:lnTo>
                <a:lnTo>
                  <a:pt x="23" y="589"/>
                </a:lnTo>
                <a:lnTo>
                  <a:pt x="19" y="613"/>
                </a:lnTo>
                <a:lnTo>
                  <a:pt x="14" y="638"/>
                </a:lnTo>
                <a:lnTo>
                  <a:pt x="14" y="638"/>
                </a:lnTo>
                <a:lnTo>
                  <a:pt x="16" y="639"/>
                </a:lnTo>
                <a:lnTo>
                  <a:pt x="19" y="641"/>
                </a:lnTo>
                <a:lnTo>
                  <a:pt x="23" y="642"/>
                </a:lnTo>
                <a:lnTo>
                  <a:pt x="23" y="642"/>
                </a:lnTo>
                <a:lnTo>
                  <a:pt x="28" y="653"/>
                </a:lnTo>
                <a:lnTo>
                  <a:pt x="31" y="659"/>
                </a:lnTo>
                <a:lnTo>
                  <a:pt x="34" y="662"/>
                </a:lnTo>
                <a:lnTo>
                  <a:pt x="34" y="662"/>
                </a:lnTo>
                <a:lnTo>
                  <a:pt x="38" y="662"/>
                </a:lnTo>
                <a:lnTo>
                  <a:pt x="45" y="662"/>
                </a:lnTo>
                <a:lnTo>
                  <a:pt x="53" y="659"/>
                </a:lnTo>
                <a:lnTo>
                  <a:pt x="56" y="657"/>
                </a:lnTo>
                <a:lnTo>
                  <a:pt x="59" y="654"/>
                </a:lnTo>
                <a:lnTo>
                  <a:pt x="59" y="654"/>
                </a:lnTo>
                <a:lnTo>
                  <a:pt x="73" y="628"/>
                </a:lnTo>
                <a:lnTo>
                  <a:pt x="88" y="607"/>
                </a:lnTo>
                <a:lnTo>
                  <a:pt x="107" y="582"/>
                </a:lnTo>
                <a:lnTo>
                  <a:pt x="107" y="582"/>
                </a:lnTo>
                <a:lnTo>
                  <a:pt x="111" y="575"/>
                </a:lnTo>
                <a:lnTo>
                  <a:pt x="117" y="566"/>
                </a:lnTo>
                <a:lnTo>
                  <a:pt x="126" y="548"/>
                </a:lnTo>
                <a:lnTo>
                  <a:pt x="132" y="528"/>
                </a:lnTo>
                <a:lnTo>
                  <a:pt x="138" y="507"/>
                </a:lnTo>
                <a:lnTo>
                  <a:pt x="141" y="485"/>
                </a:lnTo>
                <a:lnTo>
                  <a:pt x="144" y="464"/>
                </a:lnTo>
                <a:lnTo>
                  <a:pt x="145" y="428"/>
                </a:lnTo>
                <a:lnTo>
                  <a:pt x="145" y="428"/>
                </a:lnTo>
                <a:lnTo>
                  <a:pt x="144" y="410"/>
                </a:lnTo>
                <a:lnTo>
                  <a:pt x="139" y="389"/>
                </a:lnTo>
                <a:lnTo>
                  <a:pt x="125" y="345"/>
                </a:lnTo>
                <a:lnTo>
                  <a:pt x="119" y="322"/>
                </a:lnTo>
                <a:lnTo>
                  <a:pt x="113" y="300"/>
                </a:lnTo>
                <a:lnTo>
                  <a:pt x="110" y="281"/>
                </a:lnTo>
                <a:lnTo>
                  <a:pt x="110" y="272"/>
                </a:lnTo>
                <a:lnTo>
                  <a:pt x="111" y="264"/>
                </a:lnTo>
                <a:lnTo>
                  <a:pt x="111" y="264"/>
                </a:lnTo>
                <a:lnTo>
                  <a:pt x="116" y="250"/>
                </a:lnTo>
                <a:lnTo>
                  <a:pt x="122" y="236"/>
                </a:lnTo>
                <a:lnTo>
                  <a:pt x="128" y="223"/>
                </a:lnTo>
                <a:lnTo>
                  <a:pt x="135" y="211"/>
                </a:lnTo>
                <a:lnTo>
                  <a:pt x="147" y="194"/>
                </a:lnTo>
                <a:lnTo>
                  <a:pt x="151" y="186"/>
                </a:lnTo>
                <a:lnTo>
                  <a:pt x="151" y="186"/>
                </a:lnTo>
                <a:lnTo>
                  <a:pt x="160" y="253"/>
                </a:lnTo>
                <a:lnTo>
                  <a:pt x="179" y="378"/>
                </a:lnTo>
                <a:lnTo>
                  <a:pt x="179" y="378"/>
                </a:lnTo>
                <a:lnTo>
                  <a:pt x="185" y="406"/>
                </a:lnTo>
                <a:lnTo>
                  <a:pt x="191" y="431"/>
                </a:lnTo>
                <a:lnTo>
                  <a:pt x="206" y="472"/>
                </a:lnTo>
                <a:lnTo>
                  <a:pt x="211" y="489"/>
                </a:lnTo>
                <a:lnTo>
                  <a:pt x="216" y="509"/>
                </a:lnTo>
                <a:lnTo>
                  <a:pt x="216" y="529"/>
                </a:lnTo>
                <a:lnTo>
                  <a:pt x="216" y="539"/>
                </a:lnTo>
                <a:lnTo>
                  <a:pt x="214" y="550"/>
                </a:lnTo>
                <a:lnTo>
                  <a:pt x="214" y="550"/>
                </a:lnTo>
                <a:lnTo>
                  <a:pt x="209" y="572"/>
                </a:lnTo>
                <a:lnTo>
                  <a:pt x="200" y="589"/>
                </a:lnTo>
                <a:lnTo>
                  <a:pt x="191" y="606"/>
                </a:lnTo>
                <a:lnTo>
                  <a:pt x="181" y="620"/>
                </a:lnTo>
                <a:lnTo>
                  <a:pt x="156" y="651"/>
                </a:lnTo>
                <a:lnTo>
                  <a:pt x="144" y="669"/>
                </a:lnTo>
                <a:lnTo>
                  <a:pt x="131" y="689"/>
                </a:lnTo>
                <a:lnTo>
                  <a:pt x="131" y="689"/>
                </a:lnTo>
                <a:lnTo>
                  <a:pt x="125" y="700"/>
                </a:lnTo>
                <a:lnTo>
                  <a:pt x="122" y="712"/>
                </a:lnTo>
                <a:lnTo>
                  <a:pt x="120" y="722"/>
                </a:lnTo>
                <a:lnTo>
                  <a:pt x="119" y="734"/>
                </a:lnTo>
                <a:lnTo>
                  <a:pt x="120" y="745"/>
                </a:lnTo>
                <a:lnTo>
                  <a:pt x="122" y="757"/>
                </a:lnTo>
                <a:lnTo>
                  <a:pt x="128" y="779"/>
                </a:lnTo>
                <a:lnTo>
                  <a:pt x="141" y="826"/>
                </a:lnTo>
                <a:lnTo>
                  <a:pt x="147" y="848"/>
                </a:lnTo>
                <a:lnTo>
                  <a:pt x="148" y="859"/>
                </a:lnTo>
                <a:lnTo>
                  <a:pt x="148" y="869"/>
                </a:lnTo>
                <a:lnTo>
                  <a:pt x="148" y="869"/>
                </a:lnTo>
                <a:lnTo>
                  <a:pt x="150" y="915"/>
                </a:lnTo>
                <a:lnTo>
                  <a:pt x="154" y="965"/>
                </a:lnTo>
                <a:lnTo>
                  <a:pt x="157" y="1013"/>
                </a:lnTo>
                <a:lnTo>
                  <a:pt x="160" y="1053"/>
                </a:lnTo>
                <a:lnTo>
                  <a:pt x="160" y="1053"/>
                </a:lnTo>
                <a:lnTo>
                  <a:pt x="160" y="1067"/>
                </a:lnTo>
                <a:lnTo>
                  <a:pt x="164" y="1079"/>
                </a:lnTo>
                <a:lnTo>
                  <a:pt x="169" y="1088"/>
                </a:lnTo>
                <a:lnTo>
                  <a:pt x="173" y="1095"/>
                </a:lnTo>
                <a:lnTo>
                  <a:pt x="184" y="1106"/>
                </a:lnTo>
                <a:lnTo>
                  <a:pt x="186" y="1112"/>
                </a:lnTo>
                <a:lnTo>
                  <a:pt x="188" y="1117"/>
                </a:lnTo>
                <a:lnTo>
                  <a:pt x="188" y="1117"/>
                </a:lnTo>
                <a:lnTo>
                  <a:pt x="186" y="1150"/>
                </a:lnTo>
                <a:lnTo>
                  <a:pt x="186" y="1165"/>
                </a:lnTo>
                <a:lnTo>
                  <a:pt x="188" y="1169"/>
                </a:lnTo>
                <a:lnTo>
                  <a:pt x="189" y="1172"/>
                </a:lnTo>
                <a:lnTo>
                  <a:pt x="189" y="1172"/>
                </a:lnTo>
                <a:lnTo>
                  <a:pt x="195" y="1176"/>
                </a:lnTo>
                <a:lnTo>
                  <a:pt x="206" y="1181"/>
                </a:lnTo>
                <a:lnTo>
                  <a:pt x="219" y="1184"/>
                </a:lnTo>
                <a:lnTo>
                  <a:pt x="238" y="1187"/>
                </a:lnTo>
                <a:lnTo>
                  <a:pt x="238" y="1187"/>
                </a:lnTo>
                <a:lnTo>
                  <a:pt x="264" y="1188"/>
                </a:lnTo>
                <a:lnTo>
                  <a:pt x="278" y="1188"/>
                </a:lnTo>
                <a:lnTo>
                  <a:pt x="292" y="1187"/>
                </a:lnTo>
                <a:lnTo>
                  <a:pt x="304" y="1184"/>
                </a:lnTo>
                <a:lnTo>
                  <a:pt x="311" y="1181"/>
                </a:lnTo>
                <a:lnTo>
                  <a:pt x="314" y="1178"/>
                </a:lnTo>
                <a:lnTo>
                  <a:pt x="316" y="1176"/>
                </a:lnTo>
                <a:lnTo>
                  <a:pt x="314" y="1172"/>
                </a:lnTo>
                <a:lnTo>
                  <a:pt x="313" y="1169"/>
                </a:lnTo>
                <a:lnTo>
                  <a:pt x="313" y="1169"/>
                </a:lnTo>
                <a:lnTo>
                  <a:pt x="306" y="1163"/>
                </a:lnTo>
                <a:lnTo>
                  <a:pt x="297" y="1157"/>
                </a:lnTo>
                <a:lnTo>
                  <a:pt x="278" y="1145"/>
                </a:lnTo>
                <a:lnTo>
                  <a:pt x="269" y="1140"/>
                </a:lnTo>
                <a:lnTo>
                  <a:pt x="260" y="1132"/>
                </a:lnTo>
                <a:lnTo>
                  <a:pt x="253" y="1123"/>
                </a:lnTo>
                <a:lnTo>
                  <a:pt x="247" y="1112"/>
                </a:lnTo>
                <a:lnTo>
                  <a:pt x="247" y="1112"/>
                </a:lnTo>
                <a:lnTo>
                  <a:pt x="239" y="1092"/>
                </a:lnTo>
                <a:lnTo>
                  <a:pt x="234" y="1081"/>
                </a:lnTo>
                <a:lnTo>
                  <a:pt x="229" y="1066"/>
                </a:lnTo>
                <a:lnTo>
                  <a:pt x="225" y="1041"/>
                </a:lnTo>
                <a:lnTo>
                  <a:pt x="225" y="1041"/>
                </a:lnTo>
                <a:lnTo>
                  <a:pt x="216" y="934"/>
                </a:lnTo>
                <a:lnTo>
                  <a:pt x="211" y="876"/>
                </a:lnTo>
                <a:lnTo>
                  <a:pt x="210" y="840"/>
                </a:lnTo>
                <a:lnTo>
                  <a:pt x="210" y="840"/>
                </a:lnTo>
                <a:lnTo>
                  <a:pt x="211" y="828"/>
                </a:lnTo>
                <a:lnTo>
                  <a:pt x="216" y="813"/>
                </a:lnTo>
                <a:lnTo>
                  <a:pt x="222" y="795"/>
                </a:lnTo>
                <a:lnTo>
                  <a:pt x="229" y="776"/>
                </a:lnTo>
                <a:lnTo>
                  <a:pt x="241" y="757"/>
                </a:lnTo>
                <a:lnTo>
                  <a:pt x="254" y="737"/>
                </a:lnTo>
                <a:lnTo>
                  <a:pt x="269" y="717"/>
                </a:lnTo>
                <a:lnTo>
                  <a:pt x="288" y="698"/>
                </a:lnTo>
                <a:lnTo>
                  <a:pt x="288" y="698"/>
                </a:lnTo>
                <a:lnTo>
                  <a:pt x="325" y="660"/>
                </a:lnTo>
                <a:lnTo>
                  <a:pt x="360" y="623"/>
                </a:lnTo>
                <a:lnTo>
                  <a:pt x="386" y="598"/>
                </a:lnTo>
                <a:lnTo>
                  <a:pt x="395" y="591"/>
                </a:lnTo>
                <a:lnTo>
                  <a:pt x="397" y="589"/>
                </a:lnTo>
                <a:lnTo>
                  <a:pt x="400" y="589"/>
                </a:lnTo>
                <a:lnTo>
                  <a:pt x="400" y="589"/>
                </a:lnTo>
                <a:lnTo>
                  <a:pt x="400" y="592"/>
                </a:lnTo>
                <a:lnTo>
                  <a:pt x="400" y="597"/>
                </a:lnTo>
                <a:lnTo>
                  <a:pt x="397" y="612"/>
                </a:lnTo>
                <a:lnTo>
                  <a:pt x="386" y="657"/>
                </a:lnTo>
                <a:lnTo>
                  <a:pt x="373" y="707"/>
                </a:lnTo>
                <a:lnTo>
                  <a:pt x="364" y="747"/>
                </a:lnTo>
                <a:lnTo>
                  <a:pt x="364" y="747"/>
                </a:lnTo>
                <a:lnTo>
                  <a:pt x="363" y="753"/>
                </a:lnTo>
                <a:lnTo>
                  <a:pt x="363" y="760"/>
                </a:lnTo>
                <a:lnTo>
                  <a:pt x="366" y="775"/>
                </a:lnTo>
                <a:lnTo>
                  <a:pt x="373" y="791"/>
                </a:lnTo>
                <a:lnTo>
                  <a:pt x="382" y="806"/>
                </a:lnTo>
                <a:lnTo>
                  <a:pt x="392" y="822"/>
                </a:lnTo>
                <a:lnTo>
                  <a:pt x="404" y="837"/>
                </a:lnTo>
                <a:lnTo>
                  <a:pt x="428" y="866"/>
                </a:lnTo>
                <a:lnTo>
                  <a:pt x="428" y="866"/>
                </a:lnTo>
                <a:lnTo>
                  <a:pt x="442" y="881"/>
                </a:lnTo>
                <a:lnTo>
                  <a:pt x="460" y="894"/>
                </a:lnTo>
                <a:lnTo>
                  <a:pt x="501" y="925"/>
                </a:lnTo>
                <a:lnTo>
                  <a:pt x="522" y="940"/>
                </a:lnTo>
                <a:lnTo>
                  <a:pt x="541" y="956"/>
                </a:lnTo>
                <a:lnTo>
                  <a:pt x="558" y="973"/>
                </a:lnTo>
                <a:lnTo>
                  <a:pt x="564" y="982"/>
                </a:lnTo>
                <a:lnTo>
                  <a:pt x="570" y="991"/>
                </a:lnTo>
                <a:lnTo>
                  <a:pt x="570" y="991"/>
                </a:lnTo>
                <a:lnTo>
                  <a:pt x="583" y="1019"/>
                </a:lnTo>
                <a:lnTo>
                  <a:pt x="591" y="1034"/>
                </a:lnTo>
                <a:lnTo>
                  <a:pt x="594" y="1041"/>
                </a:lnTo>
                <a:lnTo>
                  <a:pt x="595" y="1048"/>
                </a:lnTo>
                <a:lnTo>
                  <a:pt x="595" y="1048"/>
                </a:lnTo>
                <a:lnTo>
                  <a:pt x="598" y="1051"/>
                </a:lnTo>
                <a:lnTo>
                  <a:pt x="600" y="1053"/>
                </a:lnTo>
                <a:lnTo>
                  <a:pt x="604" y="1054"/>
                </a:lnTo>
                <a:lnTo>
                  <a:pt x="608" y="1057"/>
                </a:lnTo>
                <a:lnTo>
                  <a:pt x="608" y="1059"/>
                </a:lnTo>
                <a:lnTo>
                  <a:pt x="610" y="1060"/>
                </a:lnTo>
                <a:lnTo>
                  <a:pt x="610" y="1060"/>
                </a:lnTo>
                <a:lnTo>
                  <a:pt x="616" y="1078"/>
                </a:lnTo>
                <a:lnTo>
                  <a:pt x="620" y="1090"/>
                </a:lnTo>
                <a:lnTo>
                  <a:pt x="620" y="1090"/>
                </a:lnTo>
                <a:lnTo>
                  <a:pt x="623" y="1097"/>
                </a:lnTo>
                <a:lnTo>
                  <a:pt x="625" y="1104"/>
                </a:lnTo>
                <a:lnTo>
                  <a:pt x="626" y="1110"/>
                </a:lnTo>
                <a:lnTo>
                  <a:pt x="626" y="1110"/>
                </a:lnTo>
                <a:lnTo>
                  <a:pt x="629" y="1113"/>
                </a:lnTo>
                <a:lnTo>
                  <a:pt x="635" y="1116"/>
                </a:lnTo>
                <a:lnTo>
                  <a:pt x="645" y="1117"/>
                </a:lnTo>
                <a:lnTo>
                  <a:pt x="657" y="1120"/>
                </a:lnTo>
                <a:lnTo>
                  <a:pt x="670" y="1122"/>
                </a:lnTo>
                <a:lnTo>
                  <a:pt x="683" y="1122"/>
                </a:lnTo>
                <a:lnTo>
                  <a:pt x="697" y="1120"/>
                </a:lnTo>
                <a:lnTo>
                  <a:pt x="707" y="1117"/>
                </a:lnTo>
                <a:lnTo>
                  <a:pt x="707" y="1117"/>
                </a:lnTo>
                <a:lnTo>
                  <a:pt x="711" y="1116"/>
                </a:lnTo>
                <a:lnTo>
                  <a:pt x="714" y="1113"/>
                </a:lnTo>
                <a:lnTo>
                  <a:pt x="716" y="1110"/>
                </a:lnTo>
                <a:lnTo>
                  <a:pt x="717" y="1106"/>
                </a:lnTo>
                <a:lnTo>
                  <a:pt x="714" y="1097"/>
                </a:lnTo>
                <a:lnTo>
                  <a:pt x="708" y="1088"/>
                </a:lnTo>
                <a:lnTo>
                  <a:pt x="701" y="1076"/>
                </a:lnTo>
                <a:lnTo>
                  <a:pt x="692" y="1066"/>
                </a:lnTo>
                <a:lnTo>
                  <a:pt x="672" y="1045"/>
                </a:lnTo>
                <a:lnTo>
                  <a:pt x="672" y="1045"/>
                </a:lnTo>
                <a:lnTo>
                  <a:pt x="664" y="1035"/>
                </a:lnTo>
                <a:lnTo>
                  <a:pt x="658" y="1028"/>
                </a:lnTo>
                <a:lnTo>
                  <a:pt x="650" y="1012"/>
                </a:lnTo>
                <a:lnTo>
                  <a:pt x="641" y="997"/>
                </a:lnTo>
                <a:lnTo>
                  <a:pt x="636" y="988"/>
                </a:lnTo>
                <a:lnTo>
                  <a:pt x="629" y="979"/>
                </a:lnTo>
                <a:lnTo>
                  <a:pt x="629" y="979"/>
                </a:lnTo>
                <a:lnTo>
                  <a:pt x="622" y="970"/>
                </a:lnTo>
                <a:lnTo>
                  <a:pt x="614" y="963"/>
                </a:lnTo>
                <a:lnTo>
                  <a:pt x="598" y="950"/>
                </a:lnTo>
                <a:lnTo>
                  <a:pt x="588" y="942"/>
                </a:lnTo>
                <a:lnTo>
                  <a:pt x="579" y="932"/>
                </a:lnTo>
                <a:lnTo>
                  <a:pt x="567" y="919"/>
                </a:lnTo>
                <a:lnTo>
                  <a:pt x="554" y="903"/>
                </a:lnTo>
                <a:lnTo>
                  <a:pt x="554" y="903"/>
                </a:lnTo>
                <a:lnTo>
                  <a:pt x="539" y="885"/>
                </a:lnTo>
                <a:lnTo>
                  <a:pt x="525" y="867"/>
                </a:lnTo>
                <a:lnTo>
                  <a:pt x="510" y="851"/>
                </a:lnTo>
                <a:lnTo>
                  <a:pt x="498" y="835"/>
                </a:lnTo>
                <a:lnTo>
                  <a:pt x="488" y="819"/>
                </a:lnTo>
                <a:lnTo>
                  <a:pt x="483" y="810"/>
                </a:lnTo>
                <a:lnTo>
                  <a:pt x="482" y="800"/>
                </a:lnTo>
                <a:lnTo>
                  <a:pt x="481" y="791"/>
                </a:lnTo>
                <a:lnTo>
                  <a:pt x="479" y="781"/>
                </a:lnTo>
                <a:lnTo>
                  <a:pt x="481" y="770"/>
                </a:lnTo>
                <a:lnTo>
                  <a:pt x="483" y="759"/>
                </a:lnTo>
                <a:lnTo>
                  <a:pt x="483" y="759"/>
                </a:lnTo>
                <a:lnTo>
                  <a:pt x="494" y="732"/>
                </a:lnTo>
                <a:lnTo>
                  <a:pt x="508" y="698"/>
                </a:lnTo>
                <a:lnTo>
                  <a:pt x="542" y="625"/>
                </a:lnTo>
                <a:lnTo>
                  <a:pt x="575" y="562"/>
                </a:lnTo>
                <a:lnTo>
                  <a:pt x="589" y="534"/>
                </a:lnTo>
                <a:lnTo>
                  <a:pt x="589" y="534"/>
                </a:lnTo>
                <a:lnTo>
                  <a:pt x="592" y="535"/>
                </a:lnTo>
                <a:lnTo>
                  <a:pt x="598" y="539"/>
                </a:lnTo>
                <a:lnTo>
                  <a:pt x="607" y="547"/>
                </a:lnTo>
                <a:lnTo>
                  <a:pt x="620" y="554"/>
                </a:lnTo>
                <a:lnTo>
                  <a:pt x="636" y="562"/>
                </a:lnTo>
                <a:lnTo>
                  <a:pt x="658" y="567"/>
                </a:lnTo>
                <a:lnTo>
                  <a:pt x="683" y="572"/>
                </a:lnTo>
                <a:lnTo>
                  <a:pt x="697" y="573"/>
                </a:lnTo>
                <a:lnTo>
                  <a:pt x="713" y="575"/>
                </a:lnTo>
                <a:lnTo>
                  <a:pt x="713" y="575"/>
                </a:lnTo>
                <a:lnTo>
                  <a:pt x="744" y="573"/>
                </a:lnTo>
                <a:lnTo>
                  <a:pt x="776" y="570"/>
                </a:lnTo>
                <a:lnTo>
                  <a:pt x="807" y="566"/>
                </a:lnTo>
                <a:lnTo>
                  <a:pt x="835" y="562"/>
                </a:lnTo>
                <a:lnTo>
                  <a:pt x="882" y="553"/>
                </a:lnTo>
                <a:lnTo>
                  <a:pt x="910" y="548"/>
                </a:lnTo>
                <a:lnTo>
                  <a:pt x="910" y="548"/>
                </a:lnTo>
                <a:lnTo>
                  <a:pt x="914" y="548"/>
                </a:lnTo>
                <a:lnTo>
                  <a:pt x="917" y="550"/>
                </a:lnTo>
                <a:lnTo>
                  <a:pt x="920" y="553"/>
                </a:lnTo>
                <a:lnTo>
                  <a:pt x="922" y="557"/>
                </a:lnTo>
                <a:lnTo>
                  <a:pt x="923" y="567"/>
                </a:lnTo>
                <a:lnTo>
                  <a:pt x="923" y="584"/>
                </a:lnTo>
                <a:lnTo>
                  <a:pt x="920" y="604"/>
                </a:lnTo>
                <a:lnTo>
                  <a:pt x="914" y="631"/>
                </a:lnTo>
                <a:lnTo>
                  <a:pt x="905" y="662"/>
                </a:lnTo>
                <a:lnTo>
                  <a:pt x="894" y="697"/>
                </a:lnTo>
                <a:lnTo>
                  <a:pt x="894" y="697"/>
                </a:lnTo>
                <a:lnTo>
                  <a:pt x="882" y="735"/>
                </a:lnTo>
                <a:lnTo>
                  <a:pt x="872" y="770"/>
                </a:lnTo>
                <a:lnTo>
                  <a:pt x="853" y="837"/>
                </a:lnTo>
                <a:lnTo>
                  <a:pt x="845" y="865"/>
                </a:lnTo>
                <a:lnTo>
                  <a:pt x="836" y="888"/>
                </a:lnTo>
                <a:lnTo>
                  <a:pt x="829" y="909"/>
                </a:lnTo>
                <a:lnTo>
                  <a:pt x="819" y="923"/>
                </a:lnTo>
                <a:lnTo>
                  <a:pt x="819" y="923"/>
                </a:lnTo>
                <a:lnTo>
                  <a:pt x="785" y="967"/>
                </a:lnTo>
                <a:lnTo>
                  <a:pt x="779" y="976"/>
                </a:lnTo>
                <a:lnTo>
                  <a:pt x="775" y="984"/>
                </a:lnTo>
                <a:lnTo>
                  <a:pt x="773" y="990"/>
                </a:lnTo>
                <a:lnTo>
                  <a:pt x="773" y="995"/>
                </a:lnTo>
                <a:lnTo>
                  <a:pt x="773" y="995"/>
                </a:lnTo>
                <a:lnTo>
                  <a:pt x="776" y="1006"/>
                </a:lnTo>
                <a:lnTo>
                  <a:pt x="778" y="1016"/>
                </a:lnTo>
                <a:lnTo>
                  <a:pt x="779" y="1041"/>
                </a:lnTo>
                <a:lnTo>
                  <a:pt x="779" y="1041"/>
                </a:lnTo>
                <a:lnTo>
                  <a:pt x="778" y="1048"/>
                </a:lnTo>
                <a:lnTo>
                  <a:pt x="776" y="1056"/>
                </a:lnTo>
                <a:lnTo>
                  <a:pt x="769" y="1067"/>
                </a:lnTo>
                <a:lnTo>
                  <a:pt x="766" y="1073"/>
                </a:lnTo>
                <a:lnTo>
                  <a:pt x="764" y="1081"/>
                </a:lnTo>
                <a:lnTo>
                  <a:pt x="764" y="1088"/>
                </a:lnTo>
                <a:lnTo>
                  <a:pt x="769" y="1095"/>
                </a:lnTo>
                <a:lnTo>
                  <a:pt x="769" y="1095"/>
                </a:lnTo>
                <a:lnTo>
                  <a:pt x="772" y="1100"/>
                </a:lnTo>
                <a:lnTo>
                  <a:pt x="776" y="1104"/>
                </a:lnTo>
                <a:lnTo>
                  <a:pt x="789" y="1115"/>
                </a:lnTo>
                <a:lnTo>
                  <a:pt x="805" y="1123"/>
                </a:lnTo>
                <a:lnTo>
                  <a:pt x="822" y="1132"/>
                </a:lnTo>
                <a:lnTo>
                  <a:pt x="838" y="1138"/>
                </a:lnTo>
                <a:lnTo>
                  <a:pt x="853" y="1142"/>
                </a:lnTo>
                <a:lnTo>
                  <a:pt x="863" y="1144"/>
                </a:lnTo>
                <a:lnTo>
                  <a:pt x="866" y="1144"/>
                </a:lnTo>
                <a:lnTo>
                  <a:pt x="867" y="1142"/>
                </a:lnTo>
                <a:lnTo>
                  <a:pt x="867" y="1142"/>
                </a:lnTo>
                <a:lnTo>
                  <a:pt x="869" y="1137"/>
                </a:lnTo>
                <a:lnTo>
                  <a:pt x="870" y="1132"/>
                </a:lnTo>
                <a:lnTo>
                  <a:pt x="870" y="1126"/>
                </a:lnTo>
                <a:lnTo>
                  <a:pt x="866" y="1115"/>
                </a:lnTo>
                <a:lnTo>
                  <a:pt x="866" y="1115"/>
                </a:lnTo>
                <a:lnTo>
                  <a:pt x="850" y="1082"/>
                </a:lnTo>
                <a:lnTo>
                  <a:pt x="842" y="1065"/>
                </a:lnTo>
                <a:lnTo>
                  <a:pt x="841" y="1054"/>
                </a:lnTo>
                <a:lnTo>
                  <a:pt x="839" y="1047"/>
                </a:lnTo>
                <a:lnTo>
                  <a:pt x="839" y="1047"/>
                </a:lnTo>
                <a:lnTo>
                  <a:pt x="839" y="1029"/>
                </a:lnTo>
                <a:lnTo>
                  <a:pt x="836" y="1012"/>
                </a:lnTo>
                <a:lnTo>
                  <a:pt x="836" y="1001"/>
                </a:lnTo>
                <a:lnTo>
                  <a:pt x="838" y="990"/>
                </a:lnTo>
                <a:lnTo>
                  <a:pt x="841" y="976"/>
                </a:lnTo>
                <a:lnTo>
                  <a:pt x="845" y="962"/>
                </a:lnTo>
                <a:lnTo>
                  <a:pt x="845" y="962"/>
                </a:lnTo>
                <a:lnTo>
                  <a:pt x="853" y="944"/>
                </a:lnTo>
                <a:lnTo>
                  <a:pt x="863" y="920"/>
                </a:lnTo>
                <a:lnTo>
                  <a:pt x="891" y="867"/>
                </a:lnTo>
                <a:lnTo>
                  <a:pt x="920" y="816"/>
                </a:lnTo>
                <a:lnTo>
                  <a:pt x="942" y="779"/>
                </a:lnTo>
                <a:lnTo>
                  <a:pt x="942" y="779"/>
                </a:lnTo>
                <a:lnTo>
                  <a:pt x="957" y="754"/>
                </a:lnTo>
                <a:lnTo>
                  <a:pt x="972" y="728"/>
                </a:lnTo>
                <a:lnTo>
                  <a:pt x="992" y="691"/>
                </a:lnTo>
                <a:lnTo>
                  <a:pt x="992" y="691"/>
                </a:lnTo>
                <a:lnTo>
                  <a:pt x="1022" y="648"/>
                </a:lnTo>
                <a:lnTo>
                  <a:pt x="1045" y="616"/>
                </a:lnTo>
                <a:lnTo>
                  <a:pt x="1045" y="616"/>
                </a:lnTo>
                <a:lnTo>
                  <a:pt x="1075" y="704"/>
                </a:lnTo>
                <a:lnTo>
                  <a:pt x="1098" y="775"/>
                </a:lnTo>
                <a:lnTo>
                  <a:pt x="1113" y="825"/>
                </a:lnTo>
                <a:lnTo>
                  <a:pt x="1113" y="825"/>
                </a:lnTo>
                <a:lnTo>
                  <a:pt x="1117" y="842"/>
                </a:lnTo>
                <a:lnTo>
                  <a:pt x="1120" y="865"/>
                </a:lnTo>
                <a:lnTo>
                  <a:pt x="1126" y="913"/>
                </a:lnTo>
                <a:lnTo>
                  <a:pt x="1129" y="959"/>
                </a:lnTo>
                <a:lnTo>
                  <a:pt x="1130" y="988"/>
                </a:lnTo>
                <a:lnTo>
                  <a:pt x="1130" y="988"/>
                </a:lnTo>
                <a:lnTo>
                  <a:pt x="1132" y="995"/>
                </a:lnTo>
                <a:lnTo>
                  <a:pt x="1135" y="1004"/>
                </a:lnTo>
                <a:lnTo>
                  <a:pt x="1147" y="1022"/>
                </a:lnTo>
                <a:lnTo>
                  <a:pt x="1157" y="1040"/>
                </a:lnTo>
                <a:lnTo>
                  <a:pt x="1161" y="1048"/>
                </a:lnTo>
                <a:lnTo>
                  <a:pt x="1163" y="1056"/>
                </a:lnTo>
                <a:lnTo>
                  <a:pt x="1163" y="1056"/>
                </a:lnTo>
                <a:lnTo>
                  <a:pt x="1164" y="1082"/>
                </a:lnTo>
                <a:lnTo>
                  <a:pt x="1164" y="1103"/>
                </a:lnTo>
                <a:lnTo>
                  <a:pt x="1164" y="1103"/>
                </a:lnTo>
                <a:lnTo>
                  <a:pt x="1164" y="1106"/>
                </a:lnTo>
                <a:lnTo>
                  <a:pt x="1164" y="1110"/>
                </a:lnTo>
                <a:lnTo>
                  <a:pt x="1161" y="1115"/>
                </a:lnTo>
                <a:lnTo>
                  <a:pt x="1163" y="1116"/>
                </a:lnTo>
                <a:lnTo>
                  <a:pt x="1164" y="1117"/>
                </a:lnTo>
                <a:lnTo>
                  <a:pt x="1175" y="1117"/>
                </a:lnTo>
                <a:lnTo>
                  <a:pt x="1175" y="1117"/>
                </a:lnTo>
                <a:lnTo>
                  <a:pt x="1185" y="1120"/>
                </a:lnTo>
                <a:lnTo>
                  <a:pt x="1201" y="1123"/>
                </a:lnTo>
                <a:lnTo>
                  <a:pt x="1241" y="1134"/>
                </a:lnTo>
                <a:lnTo>
                  <a:pt x="1260" y="1137"/>
                </a:lnTo>
                <a:lnTo>
                  <a:pt x="1267" y="1138"/>
                </a:lnTo>
                <a:lnTo>
                  <a:pt x="1274" y="1137"/>
                </a:lnTo>
                <a:lnTo>
                  <a:pt x="1282" y="1135"/>
                </a:lnTo>
                <a:lnTo>
                  <a:pt x="1286" y="1132"/>
                </a:lnTo>
                <a:lnTo>
                  <a:pt x="1288" y="1129"/>
                </a:lnTo>
                <a:lnTo>
                  <a:pt x="1289" y="1123"/>
                </a:lnTo>
                <a:lnTo>
                  <a:pt x="1289" y="1123"/>
                </a:lnTo>
                <a:lnTo>
                  <a:pt x="1288" y="1116"/>
                </a:lnTo>
                <a:lnTo>
                  <a:pt x="1285" y="1110"/>
                </a:lnTo>
                <a:lnTo>
                  <a:pt x="1282" y="1104"/>
                </a:lnTo>
                <a:lnTo>
                  <a:pt x="1277" y="1100"/>
                </a:lnTo>
                <a:lnTo>
                  <a:pt x="1267" y="1090"/>
                </a:lnTo>
                <a:lnTo>
                  <a:pt x="1254" y="1079"/>
                </a:lnTo>
                <a:lnTo>
                  <a:pt x="1229" y="1060"/>
                </a:lnTo>
                <a:lnTo>
                  <a:pt x="1219" y="1051"/>
                </a:lnTo>
                <a:lnTo>
                  <a:pt x="1211" y="1041"/>
                </a:lnTo>
                <a:lnTo>
                  <a:pt x="1211" y="1041"/>
                </a:lnTo>
                <a:lnTo>
                  <a:pt x="1201" y="1026"/>
                </a:lnTo>
                <a:lnTo>
                  <a:pt x="1192" y="1013"/>
                </a:lnTo>
                <a:lnTo>
                  <a:pt x="1189" y="1004"/>
                </a:lnTo>
                <a:lnTo>
                  <a:pt x="1185" y="991"/>
                </a:lnTo>
                <a:lnTo>
                  <a:pt x="1172" y="945"/>
                </a:lnTo>
                <a:lnTo>
                  <a:pt x="1172" y="945"/>
                </a:lnTo>
                <a:lnTo>
                  <a:pt x="1166" y="917"/>
                </a:lnTo>
                <a:lnTo>
                  <a:pt x="1161" y="892"/>
                </a:lnTo>
                <a:lnTo>
                  <a:pt x="1155" y="847"/>
                </a:lnTo>
                <a:lnTo>
                  <a:pt x="1152" y="810"/>
                </a:lnTo>
                <a:lnTo>
                  <a:pt x="1150" y="775"/>
                </a:lnTo>
                <a:lnTo>
                  <a:pt x="1150" y="775"/>
                </a:lnTo>
                <a:lnTo>
                  <a:pt x="1144" y="694"/>
                </a:lnTo>
                <a:lnTo>
                  <a:pt x="1144" y="694"/>
                </a:lnTo>
                <a:lnTo>
                  <a:pt x="1142" y="681"/>
                </a:lnTo>
                <a:lnTo>
                  <a:pt x="1139" y="666"/>
                </a:lnTo>
                <a:lnTo>
                  <a:pt x="1133" y="638"/>
                </a:lnTo>
                <a:lnTo>
                  <a:pt x="1132" y="626"/>
                </a:lnTo>
                <a:lnTo>
                  <a:pt x="1132" y="614"/>
                </a:lnTo>
                <a:lnTo>
                  <a:pt x="1133" y="610"/>
                </a:lnTo>
                <a:lnTo>
                  <a:pt x="1136" y="606"/>
                </a:lnTo>
                <a:lnTo>
                  <a:pt x="1139" y="603"/>
                </a:lnTo>
                <a:lnTo>
                  <a:pt x="1144" y="600"/>
                </a:lnTo>
                <a:lnTo>
                  <a:pt x="1144" y="600"/>
                </a:lnTo>
                <a:lnTo>
                  <a:pt x="1191" y="578"/>
                </a:lnTo>
                <a:lnTo>
                  <a:pt x="1213" y="569"/>
                </a:lnTo>
                <a:lnTo>
                  <a:pt x="1226" y="563"/>
                </a:lnTo>
                <a:lnTo>
                  <a:pt x="1226" y="563"/>
                </a:lnTo>
                <a:lnTo>
                  <a:pt x="1239" y="557"/>
                </a:lnTo>
                <a:lnTo>
                  <a:pt x="1257" y="547"/>
                </a:lnTo>
                <a:lnTo>
                  <a:pt x="1257" y="547"/>
                </a:lnTo>
                <a:lnTo>
                  <a:pt x="1297" y="579"/>
                </a:lnTo>
                <a:lnTo>
                  <a:pt x="1319" y="597"/>
                </a:lnTo>
                <a:lnTo>
                  <a:pt x="1342" y="613"/>
                </a:lnTo>
                <a:lnTo>
                  <a:pt x="1342" y="613"/>
                </a:lnTo>
                <a:lnTo>
                  <a:pt x="1358" y="625"/>
                </a:lnTo>
                <a:lnTo>
                  <a:pt x="1372" y="635"/>
                </a:lnTo>
                <a:lnTo>
                  <a:pt x="1380" y="644"/>
                </a:lnTo>
                <a:lnTo>
                  <a:pt x="1386" y="651"/>
                </a:lnTo>
                <a:lnTo>
                  <a:pt x="1394" y="663"/>
                </a:lnTo>
                <a:lnTo>
                  <a:pt x="1398" y="669"/>
                </a:lnTo>
                <a:lnTo>
                  <a:pt x="1398" y="669"/>
                </a:lnTo>
                <a:lnTo>
                  <a:pt x="1405" y="672"/>
                </a:lnTo>
                <a:lnTo>
                  <a:pt x="1411" y="673"/>
                </a:lnTo>
                <a:lnTo>
                  <a:pt x="1411" y="673"/>
                </a:lnTo>
                <a:lnTo>
                  <a:pt x="1416" y="673"/>
                </a:lnTo>
                <a:lnTo>
                  <a:pt x="1419" y="675"/>
                </a:lnTo>
                <a:lnTo>
                  <a:pt x="1422" y="675"/>
                </a:lnTo>
                <a:lnTo>
                  <a:pt x="1426" y="672"/>
                </a:lnTo>
                <a:lnTo>
                  <a:pt x="1441" y="662"/>
                </a:lnTo>
                <a:lnTo>
                  <a:pt x="1441" y="662"/>
                </a:lnTo>
                <a:lnTo>
                  <a:pt x="1445" y="657"/>
                </a:lnTo>
                <a:lnTo>
                  <a:pt x="1449" y="650"/>
                </a:lnTo>
                <a:lnTo>
                  <a:pt x="1460" y="635"/>
                </a:lnTo>
                <a:lnTo>
                  <a:pt x="1460" y="635"/>
                </a:lnTo>
                <a:lnTo>
                  <a:pt x="1464" y="625"/>
                </a:lnTo>
                <a:lnTo>
                  <a:pt x="1473" y="606"/>
                </a:lnTo>
                <a:lnTo>
                  <a:pt x="1489" y="560"/>
                </a:lnTo>
                <a:lnTo>
                  <a:pt x="1489" y="560"/>
                </a:lnTo>
                <a:lnTo>
                  <a:pt x="1545" y="570"/>
                </a:lnTo>
                <a:lnTo>
                  <a:pt x="1573" y="578"/>
                </a:lnTo>
                <a:lnTo>
                  <a:pt x="1573" y="578"/>
                </a:lnTo>
                <a:lnTo>
                  <a:pt x="1591" y="582"/>
                </a:lnTo>
                <a:lnTo>
                  <a:pt x="1616" y="588"/>
                </a:lnTo>
                <a:lnTo>
                  <a:pt x="1629" y="592"/>
                </a:lnTo>
                <a:lnTo>
                  <a:pt x="1641" y="600"/>
                </a:lnTo>
                <a:lnTo>
                  <a:pt x="1652" y="607"/>
                </a:lnTo>
                <a:lnTo>
                  <a:pt x="1657" y="612"/>
                </a:lnTo>
                <a:lnTo>
                  <a:pt x="1661" y="617"/>
                </a:lnTo>
                <a:lnTo>
                  <a:pt x="1661" y="617"/>
                </a:lnTo>
                <a:lnTo>
                  <a:pt x="1669" y="632"/>
                </a:lnTo>
                <a:lnTo>
                  <a:pt x="1677" y="651"/>
                </a:lnTo>
                <a:lnTo>
                  <a:pt x="1696" y="695"/>
                </a:lnTo>
                <a:lnTo>
                  <a:pt x="1708" y="717"/>
                </a:lnTo>
                <a:lnTo>
                  <a:pt x="1719" y="737"/>
                </a:lnTo>
                <a:lnTo>
                  <a:pt x="1724" y="744"/>
                </a:lnTo>
                <a:lnTo>
                  <a:pt x="1730" y="750"/>
                </a:lnTo>
                <a:lnTo>
                  <a:pt x="1736" y="754"/>
                </a:lnTo>
                <a:lnTo>
                  <a:pt x="1742" y="757"/>
                </a:lnTo>
                <a:lnTo>
                  <a:pt x="1742" y="757"/>
                </a:lnTo>
                <a:lnTo>
                  <a:pt x="1763" y="762"/>
                </a:lnTo>
                <a:lnTo>
                  <a:pt x="1774" y="763"/>
                </a:lnTo>
                <a:lnTo>
                  <a:pt x="1780" y="760"/>
                </a:lnTo>
                <a:lnTo>
                  <a:pt x="1783" y="757"/>
                </a:lnTo>
                <a:lnTo>
                  <a:pt x="1783" y="757"/>
                </a:lnTo>
                <a:lnTo>
                  <a:pt x="1783" y="757"/>
                </a:lnTo>
                <a:lnTo>
                  <a:pt x="1786" y="757"/>
                </a:lnTo>
                <a:lnTo>
                  <a:pt x="1792" y="759"/>
                </a:lnTo>
                <a:lnTo>
                  <a:pt x="1799" y="760"/>
                </a:lnTo>
                <a:lnTo>
                  <a:pt x="1804" y="760"/>
                </a:lnTo>
                <a:lnTo>
                  <a:pt x="1807" y="759"/>
                </a:lnTo>
                <a:lnTo>
                  <a:pt x="1807" y="759"/>
                </a:lnTo>
                <a:lnTo>
                  <a:pt x="1816" y="754"/>
                </a:lnTo>
                <a:lnTo>
                  <a:pt x="1817" y="751"/>
                </a:lnTo>
                <a:lnTo>
                  <a:pt x="1820" y="748"/>
                </a:lnTo>
                <a:lnTo>
                  <a:pt x="1820" y="748"/>
                </a:lnTo>
                <a:lnTo>
                  <a:pt x="1821" y="745"/>
                </a:lnTo>
                <a:lnTo>
                  <a:pt x="1824" y="741"/>
                </a:lnTo>
                <a:lnTo>
                  <a:pt x="1827" y="734"/>
                </a:lnTo>
                <a:lnTo>
                  <a:pt x="1829" y="720"/>
                </a:lnTo>
                <a:lnTo>
                  <a:pt x="1829" y="720"/>
                </a:lnTo>
                <a:lnTo>
                  <a:pt x="1829" y="709"/>
                </a:lnTo>
                <a:lnTo>
                  <a:pt x="1827" y="703"/>
                </a:lnTo>
                <a:lnTo>
                  <a:pt x="1826" y="697"/>
                </a:lnTo>
                <a:lnTo>
                  <a:pt x="1824" y="691"/>
                </a:lnTo>
                <a:lnTo>
                  <a:pt x="1824" y="691"/>
                </a:lnTo>
                <a:lnTo>
                  <a:pt x="1821" y="660"/>
                </a:lnTo>
                <a:lnTo>
                  <a:pt x="1819" y="601"/>
                </a:lnTo>
                <a:lnTo>
                  <a:pt x="1819" y="570"/>
                </a:lnTo>
                <a:lnTo>
                  <a:pt x="1819" y="541"/>
                </a:lnTo>
                <a:lnTo>
                  <a:pt x="1820" y="519"/>
                </a:lnTo>
                <a:lnTo>
                  <a:pt x="1821" y="512"/>
                </a:lnTo>
                <a:lnTo>
                  <a:pt x="1823" y="506"/>
                </a:lnTo>
                <a:lnTo>
                  <a:pt x="1823" y="506"/>
                </a:lnTo>
                <a:lnTo>
                  <a:pt x="1824" y="497"/>
                </a:lnTo>
                <a:lnTo>
                  <a:pt x="1826" y="484"/>
                </a:lnTo>
                <a:lnTo>
                  <a:pt x="1824" y="456"/>
                </a:lnTo>
                <a:lnTo>
                  <a:pt x="1824" y="441"/>
                </a:lnTo>
                <a:lnTo>
                  <a:pt x="1824" y="428"/>
                </a:lnTo>
                <a:lnTo>
                  <a:pt x="1827" y="416"/>
                </a:lnTo>
                <a:lnTo>
                  <a:pt x="1829" y="411"/>
                </a:lnTo>
                <a:lnTo>
                  <a:pt x="1832" y="407"/>
                </a:lnTo>
                <a:lnTo>
                  <a:pt x="1832" y="407"/>
                </a:lnTo>
                <a:lnTo>
                  <a:pt x="1843" y="391"/>
                </a:lnTo>
                <a:lnTo>
                  <a:pt x="1852" y="378"/>
                </a:lnTo>
                <a:lnTo>
                  <a:pt x="1861" y="364"/>
                </a:lnTo>
                <a:lnTo>
                  <a:pt x="1861" y="364"/>
                </a:lnTo>
                <a:lnTo>
                  <a:pt x="1863" y="363"/>
                </a:lnTo>
                <a:lnTo>
                  <a:pt x="1864" y="360"/>
                </a:lnTo>
                <a:lnTo>
                  <a:pt x="1864" y="357"/>
                </a:lnTo>
                <a:lnTo>
                  <a:pt x="1863" y="356"/>
                </a:lnTo>
                <a:lnTo>
                  <a:pt x="1858" y="354"/>
                </a:lnTo>
                <a:lnTo>
                  <a:pt x="1851" y="356"/>
                </a:lnTo>
                <a:lnTo>
                  <a:pt x="1839" y="359"/>
                </a:lnTo>
                <a:lnTo>
                  <a:pt x="1839" y="359"/>
                </a:lnTo>
                <a:lnTo>
                  <a:pt x="1811" y="366"/>
                </a:lnTo>
                <a:lnTo>
                  <a:pt x="1786" y="370"/>
                </a:lnTo>
                <a:lnTo>
                  <a:pt x="1767" y="372"/>
                </a:lnTo>
                <a:lnTo>
                  <a:pt x="1761" y="372"/>
                </a:lnTo>
                <a:lnTo>
                  <a:pt x="1758" y="370"/>
                </a:lnTo>
                <a:lnTo>
                  <a:pt x="1758" y="370"/>
                </a:lnTo>
                <a:lnTo>
                  <a:pt x="1755" y="366"/>
                </a:lnTo>
                <a:lnTo>
                  <a:pt x="1752" y="357"/>
                </a:lnTo>
                <a:lnTo>
                  <a:pt x="1742" y="328"/>
                </a:lnTo>
                <a:lnTo>
                  <a:pt x="1738" y="309"/>
                </a:lnTo>
                <a:lnTo>
                  <a:pt x="1733" y="288"/>
                </a:lnTo>
                <a:lnTo>
                  <a:pt x="1729" y="264"/>
                </a:lnTo>
                <a:lnTo>
                  <a:pt x="1726" y="241"/>
                </a:lnTo>
                <a:lnTo>
                  <a:pt x="1726" y="241"/>
                </a:lnTo>
                <a:lnTo>
                  <a:pt x="1721" y="150"/>
                </a:lnTo>
                <a:lnTo>
                  <a:pt x="1719" y="88"/>
                </a:lnTo>
                <a:lnTo>
                  <a:pt x="1719" y="88"/>
                </a:lnTo>
                <a:lnTo>
                  <a:pt x="1720" y="61"/>
                </a:lnTo>
                <a:lnTo>
                  <a:pt x="1720" y="33"/>
                </a:lnTo>
                <a:lnTo>
                  <a:pt x="1720" y="22"/>
                </a:lnTo>
                <a:lnTo>
                  <a:pt x="1719" y="16"/>
                </a:lnTo>
                <a:lnTo>
                  <a:pt x="1717" y="14"/>
                </a:lnTo>
                <a:lnTo>
                  <a:pt x="1716" y="14"/>
                </a:lnTo>
                <a:lnTo>
                  <a:pt x="1711" y="20"/>
                </a:lnTo>
                <a:lnTo>
                  <a:pt x="1711" y="20"/>
                </a:lnTo>
                <a:lnTo>
                  <a:pt x="1705" y="33"/>
                </a:lnTo>
                <a:lnTo>
                  <a:pt x="1699" y="51"/>
                </a:lnTo>
                <a:lnTo>
                  <a:pt x="1695" y="70"/>
                </a:lnTo>
                <a:lnTo>
                  <a:pt x="1691" y="94"/>
                </a:lnTo>
                <a:lnTo>
                  <a:pt x="1683" y="139"/>
                </a:lnTo>
                <a:lnTo>
                  <a:pt x="1680" y="160"/>
                </a:lnTo>
                <a:lnTo>
                  <a:pt x="1680" y="176"/>
                </a:lnTo>
                <a:lnTo>
                  <a:pt x="1680" y="176"/>
                </a:lnTo>
                <a:lnTo>
                  <a:pt x="1682" y="195"/>
                </a:lnTo>
                <a:lnTo>
                  <a:pt x="1685" y="219"/>
                </a:lnTo>
                <a:lnTo>
                  <a:pt x="1694" y="272"/>
                </a:lnTo>
                <a:lnTo>
                  <a:pt x="1705" y="336"/>
                </a:lnTo>
                <a:lnTo>
                  <a:pt x="1705" y="336"/>
                </a:lnTo>
                <a:lnTo>
                  <a:pt x="1680" y="285"/>
                </a:lnTo>
                <a:lnTo>
                  <a:pt x="1660" y="242"/>
                </a:lnTo>
                <a:lnTo>
                  <a:pt x="1642" y="210"/>
                </a:lnTo>
                <a:lnTo>
                  <a:pt x="1642" y="210"/>
                </a:lnTo>
                <a:lnTo>
                  <a:pt x="1635" y="197"/>
                </a:lnTo>
                <a:lnTo>
                  <a:pt x="1629" y="179"/>
                </a:lnTo>
                <a:lnTo>
                  <a:pt x="1623" y="159"/>
                </a:lnTo>
                <a:lnTo>
                  <a:pt x="1617" y="138"/>
                </a:lnTo>
                <a:lnTo>
                  <a:pt x="1608" y="95"/>
                </a:lnTo>
                <a:lnTo>
                  <a:pt x="1607" y="78"/>
                </a:lnTo>
                <a:lnTo>
                  <a:pt x="1605" y="63"/>
                </a:lnTo>
                <a:lnTo>
                  <a:pt x="1605" y="63"/>
                </a:lnTo>
                <a:lnTo>
                  <a:pt x="1607" y="36"/>
                </a:lnTo>
                <a:lnTo>
                  <a:pt x="1608" y="11"/>
                </a:lnTo>
                <a:lnTo>
                  <a:pt x="1608" y="4"/>
                </a:lnTo>
                <a:lnTo>
                  <a:pt x="1607" y="0"/>
                </a:lnTo>
                <a:lnTo>
                  <a:pt x="1605" y="0"/>
                </a:lnTo>
                <a:lnTo>
                  <a:pt x="1604" y="1"/>
                </a:lnTo>
                <a:lnTo>
                  <a:pt x="1601" y="11"/>
                </a:lnTo>
                <a:lnTo>
                  <a:pt x="1601" y="11"/>
                </a:lnTo>
                <a:lnTo>
                  <a:pt x="1596" y="29"/>
                </a:lnTo>
                <a:lnTo>
                  <a:pt x="1592" y="54"/>
                </a:lnTo>
                <a:lnTo>
                  <a:pt x="1591" y="85"/>
                </a:lnTo>
                <a:lnTo>
                  <a:pt x="1589" y="117"/>
                </a:lnTo>
                <a:lnTo>
                  <a:pt x="1591" y="151"/>
                </a:lnTo>
                <a:lnTo>
                  <a:pt x="1594" y="181"/>
                </a:lnTo>
                <a:lnTo>
                  <a:pt x="1595" y="194"/>
                </a:lnTo>
                <a:lnTo>
                  <a:pt x="1598" y="206"/>
                </a:lnTo>
                <a:lnTo>
                  <a:pt x="1601" y="214"/>
                </a:lnTo>
                <a:lnTo>
                  <a:pt x="1605" y="222"/>
                </a:lnTo>
                <a:lnTo>
                  <a:pt x="1605" y="222"/>
                </a:lnTo>
                <a:lnTo>
                  <a:pt x="1623" y="248"/>
                </a:lnTo>
                <a:lnTo>
                  <a:pt x="1641" y="279"/>
                </a:lnTo>
                <a:lnTo>
                  <a:pt x="1658" y="310"/>
                </a:lnTo>
                <a:lnTo>
                  <a:pt x="1670" y="338"/>
                </a:lnTo>
                <a:lnTo>
                  <a:pt x="1670" y="338"/>
                </a:lnTo>
                <a:lnTo>
                  <a:pt x="1679" y="357"/>
                </a:lnTo>
                <a:lnTo>
                  <a:pt x="1683" y="370"/>
                </a:lnTo>
                <a:lnTo>
                  <a:pt x="1685" y="378"/>
                </a:lnTo>
                <a:lnTo>
                  <a:pt x="1685" y="381"/>
                </a:lnTo>
                <a:lnTo>
                  <a:pt x="1685" y="381"/>
                </a:lnTo>
                <a:lnTo>
                  <a:pt x="1677" y="370"/>
                </a:lnTo>
                <a:lnTo>
                  <a:pt x="1661" y="347"/>
                </a:lnTo>
                <a:lnTo>
                  <a:pt x="1652" y="334"/>
                </a:lnTo>
                <a:lnTo>
                  <a:pt x="1644" y="323"/>
                </a:lnTo>
                <a:lnTo>
                  <a:pt x="1636" y="317"/>
                </a:lnTo>
                <a:lnTo>
                  <a:pt x="1635" y="317"/>
                </a:lnTo>
                <a:lnTo>
                  <a:pt x="1632" y="319"/>
                </a:lnTo>
                <a:lnTo>
                  <a:pt x="1632" y="319"/>
                </a:lnTo>
                <a:lnTo>
                  <a:pt x="1630" y="325"/>
                </a:lnTo>
                <a:lnTo>
                  <a:pt x="1629" y="332"/>
                </a:lnTo>
                <a:lnTo>
                  <a:pt x="1627" y="347"/>
                </a:lnTo>
                <a:lnTo>
                  <a:pt x="1627" y="364"/>
                </a:lnTo>
                <a:lnTo>
                  <a:pt x="1627" y="364"/>
                </a:lnTo>
                <a:lnTo>
                  <a:pt x="1610" y="356"/>
                </a:lnTo>
                <a:lnTo>
                  <a:pt x="1594" y="347"/>
                </a:lnTo>
                <a:lnTo>
                  <a:pt x="1576" y="334"/>
                </a:lnTo>
                <a:lnTo>
                  <a:pt x="1576" y="334"/>
                </a:lnTo>
                <a:lnTo>
                  <a:pt x="1558" y="319"/>
                </a:lnTo>
                <a:lnTo>
                  <a:pt x="1535" y="304"/>
                </a:lnTo>
                <a:lnTo>
                  <a:pt x="1502" y="288"/>
                </a:lnTo>
                <a:lnTo>
                  <a:pt x="1457" y="267"/>
                </a:lnTo>
                <a:lnTo>
                  <a:pt x="1457" y="267"/>
                </a:lnTo>
                <a:lnTo>
                  <a:pt x="1433" y="259"/>
                </a:lnTo>
                <a:lnTo>
                  <a:pt x="1413" y="251"/>
                </a:lnTo>
                <a:lnTo>
                  <a:pt x="1383" y="242"/>
                </a:lnTo>
                <a:lnTo>
                  <a:pt x="1372" y="238"/>
                </a:lnTo>
                <a:lnTo>
                  <a:pt x="1360" y="232"/>
                </a:lnTo>
                <a:lnTo>
                  <a:pt x="1348" y="223"/>
                </a:lnTo>
                <a:lnTo>
                  <a:pt x="1335" y="210"/>
                </a:lnTo>
                <a:lnTo>
                  <a:pt x="1335" y="210"/>
                </a:lnTo>
                <a:lnTo>
                  <a:pt x="1322" y="195"/>
                </a:lnTo>
                <a:lnTo>
                  <a:pt x="1305" y="182"/>
                </a:lnTo>
                <a:lnTo>
                  <a:pt x="1273" y="159"/>
                </a:lnTo>
                <a:lnTo>
                  <a:pt x="1242" y="136"/>
                </a:lnTo>
                <a:lnTo>
                  <a:pt x="1214" y="114"/>
                </a:lnTo>
                <a:lnTo>
                  <a:pt x="1214" y="114"/>
                </a:lnTo>
                <a:lnTo>
                  <a:pt x="1186" y="92"/>
                </a:lnTo>
                <a:lnTo>
                  <a:pt x="1158" y="73"/>
                </a:lnTo>
                <a:lnTo>
                  <a:pt x="1127" y="54"/>
                </a:lnTo>
                <a:lnTo>
                  <a:pt x="1127" y="54"/>
                </a:lnTo>
                <a:lnTo>
                  <a:pt x="1129" y="54"/>
                </a:lnTo>
                <a:lnTo>
                  <a:pt x="1129" y="53"/>
                </a:lnTo>
                <a:lnTo>
                  <a:pt x="1127" y="53"/>
                </a:lnTo>
                <a:lnTo>
                  <a:pt x="1119" y="48"/>
                </a:lnTo>
                <a:lnTo>
                  <a:pt x="1092" y="42"/>
                </a:lnTo>
                <a:lnTo>
                  <a:pt x="1092" y="4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682B8F68-F2BC-4B08-B113-9ABD13157261}"/>
              </a:ext>
            </a:extLst>
          </p:cNvPr>
          <p:cNvSpPr>
            <a:spLocks/>
          </p:cNvSpPr>
          <p:nvPr/>
        </p:nvSpPr>
        <p:spPr bwMode="auto">
          <a:xfrm>
            <a:off x="6614661" y="4093185"/>
            <a:ext cx="2578141" cy="2205038"/>
          </a:xfrm>
          <a:custGeom>
            <a:avLst/>
            <a:gdLst>
              <a:gd name="T0" fmla="*/ 131 w 1382"/>
              <a:gd name="T1" fmla="*/ 444 h 1182"/>
              <a:gd name="T2" fmla="*/ 106 w 1382"/>
              <a:gd name="T3" fmla="*/ 500 h 1182"/>
              <a:gd name="T4" fmla="*/ 28 w 1382"/>
              <a:gd name="T5" fmla="*/ 238 h 1182"/>
              <a:gd name="T6" fmla="*/ 25 w 1382"/>
              <a:gd name="T7" fmla="*/ 307 h 1182"/>
              <a:gd name="T8" fmla="*/ 85 w 1382"/>
              <a:gd name="T9" fmla="*/ 663 h 1182"/>
              <a:gd name="T10" fmla="*/ 100 w 1382"/>
              <a:gd name="T11" fmla="*/ 766 h 1182"/>
              <a:gd name="T12" fmla="*/ 153 w 1382"/>
              <a:gd name="T13" fmla="*/ 954 h 1182"/>
              <a:gd name="T14" fmla="*/ 165 w 1382"/>
              <a:gd name="T15" fmla="*/ 1020 h 1182"/>
              <a:gd name="T16" fmla="*/ 223 w 1382"/>
              <a:gd name="T17" fmla="*/ 1010 h 1182"/>
              <a:gd name="T18" fmla="*/ 288 w 1382"/>
              <a:gd name="T19" fmla="*/ 816 h 1182"/>
              <a:gd name="T20" fmla="*/ 357 w 1382"/>
              <a:gd name="T21" fmla="*/ 823 h 1182"/>
              <a:gd name="T22" fmla="*/ 404 w 1382"/>
              <a:gd name="T23" fmla="*/ 838 h 1182"/>
              <a:gd name="T24" fmla="*/ 425 w 1382"/>
              <a:gd name="T25" fmla="*/ 766 h 1182"/>
              <a:gd name="T26" fmla="*/ 451 w 1382"/>
              <a:gd name="T27" fmla="*/ 686 h 1182"/>
              <a:gd name="T28" fmla="*/ 531 w 1382"/>
              <a:gd name="T29" fmla="*/ 859 h 1182"/>
              <a:gd name="T30" fmla="*/ 509 w 1382"/>
              <a:gd name="T31" fmla="*/ 1064 h 1182"/>
              <a:gd name="T32" fmla="*/ 462 w 1382"/>
              <a:gd name="T33" fmla="*/ 1154 h 1182"/>
              <a:gd name="T34" fmla="*/ 535 w 1382"/>
              <a:gd name="T35" fmla="*/ 1144 h 1182"/>
              <a:gd name="T36" fmla="*/ 578 w 1382"/>
              <a:gd name="T37" fmla="*/ 1107 h 1182"/>
              <a:gd name="T38" fmla="*/ 581 w 1382"/>
              <a:gd name="T39" fmla="*/ 935 h 1182"/>
              <a:gd name="T40" fmla="*/ 617 w 1382"/>
              <a:gd name="T41" fmla="*/ 694 h 1182"/>
              <a:gd name="T42" fmla="*/ 697 w 1382"/>
              <a:gd name="T43" fmla="*/ 631 h 1182"/>
              <a:gd name="T44" fmla="*/ 745 w 1382"/>
              <a:gd name="T45" fmla="*/ 879 h 1182"/>
              <a:gd name="T46" fmla="*/ 784 w 1382"/>
              <a:gd name="T47" fmla="*/ 1054 h 1182"/>
              <a:gd name="T48" fmla="*/ 764 w 1382"/>
              <a:gd name="T49" fmla="*/ 1170 h 1182"/>
              <a:gd name="T50" fmla="*/ 817 w 1382"/>
              <a:gd name="T51" fmla="*/ 1181 h 1182"/>
              <a:gd name="T52" fmla="*/ 853 w 1382"/>
              <a:gd name="T53" fmla="*/ 1095 h 1182"/>
              <a:gd name="T54" fmla="*/ 854 w 1382"/>
              <a:gd name="T55" fmla="*/ 1054 h 1182"/>
              <a:gd name="T56" fmla="*/ 816 w 1382"/>
              <a:gd name="T57" fmla="*/ 831 h 1182"/>
              <a:gd name="T58" fmla="*/ 882 w 1382"/>
              <a:gd name="T59" fmla="*/ 579 h 1182"/>
              <a:gd name="T60" fmla="*/ 1051 w 1382"/>
              <a:gd name="T61" fmla="*/ 526 h 1182"/>
              <a:gd name="T62" fmla="*/ 1185 w 1382"/>
              <a:gd name="T63" fmla="*/ 886 h 1182"/>
              <a:gd name="T64" fmla="*/ 1098 w 1382"/>
              <a:gd name="T65" fmla="*/ 1085 h 1182"/>
              <a:gd name="T66" fmla="*/ 1081 w 1382"/>
              <a:gd name="T67" fmla="*/ 1126 h 1182"/>
              <a:gd name="T68" fmla="*/ 1128 w 1382"/>
              <a:gd name="T69" fmla="*/ 1120 h 1182"/>
              <a:gd name="T70" fmla="*/ 1188 w 1382"/>
              <a:gd name="T71" fmla="*/ 1070 h 1182"/>
              <a:gd name="T72" fmla="*/ 1248 w 1382"/>
              <a:gd name="T73" fmla="*/ 791 h 1182"/>
              <a:gd name="T74" fmla="*/ 1219 w 1382"/>
              <a:gd name="T75" fmla="*/ 1057 h 1182"/>
              <a:gd name="T76" fmla="*/ 1200 w 1382"/>
              <a:gd name="T77" fmla="*/ 1114 h 1182"/>
              <a:gd name="T78" fmla="*/ 1245 w 1382"/>
              <a:gd name="T79" fmla="*/ 1109 h 1182"/>
              <a:gd name="T80" fmla="*/ 1285 w 1382"/>
              <a:gd name="T81" fmla="*/ 1073 h 1182"/>
              <a:gd name="T82" fmla="*/ 1319 w 1382"/>
              <a:gd name="T83" fmla="*/ 1022 h 1182"/>
              <a:gd name="T84" fmla="*/ 1317 w 1382"/>
              <a:gd name="T85" fmla="*/ 772 h 1182"/>
              <a:gd name="T86" fmla="*/ 1283 w 1382"/>
              <a:gd name="T87" fmla="*/ 647 h 1182"/>
              <a:gd name="T88" fmla="*/ 1311 w 1382"/>
              <a:gd name="T89" fmla="*/ 407 h 1182"/>
              <a:gd name="T90" fmla="*/ 1329 w 1382"/>
              <a:gd name="T91" fmla="*/ 664 h 1182"/>
              <a:gd name="T92" fmla="*/ 1379 w 1382"/>
              <a:gd name="T93" fmla="*/ 686 h 1182"/>
              <a:gd name="T94" fmla="*/ 1345 w 1382"/>
              <a:gd name="T95" fmla="*/ 566 h 1182"/>
              <a:gd name="T96" fmla="*/ 1341 w 1382"/>
              <a:gd name="T97" fmla="*/ 339 h 1182"/>
              <a:gd name="T98" fmla="*/ 1341 w 1382"/>
              <a:gd name="T99" fmla="*/ 130 h 1182"/>
              <a:gd name="T100" fmla="*/ 1164 w 1382"/>
              <a:gd name="T101" fmla="*/ 8 h 1182"/>
              <a:gd name="T102" fmla="*/ 1006 w 1382"/>
              <a:gd name="T103" fmla="*/ 26 h 1182"/>
              <a:gd name="T104" fmla="*/ 816 w 1382"/>
              <a:gd name="T105" fmla="*/ 48 h 1182"/>
              <a:gd name="T106" fmla="*/ 701 w 1382"/>
              <a:gd name="T107" fmla="*/ 19 h 1182"/>
              <a:gd name="T108" fmla="*/ 561 w 1382"/>
              <a:gd name="T109" fmla="*/ 23 h 1182"/>
              <a:gd name="T110" fmla="*/ 500 w 1382"/>
              <a:gd name="T111" fmla="*/ 89 h 1182"/>
              <a:gd name="T112" fmla="*/ 451 w 1382"/>
              <a:gd name="T113" fmla="*/ 148 h 1182"/>
              <a:gd name="T114" fmla="*/ 375 w 1382"/>
              <a:gd name="T115" fmla="*/ 314 h 1182"/>
              <a:gd name="T116" fmla="*/ 238 w 1382"/>
              <a:gd name="T117" fmla="*/ 481 h 1182"/>
              <a:gd name="T118" fmla="*/ 203 w 1382"/>
              <a:gd name="T119" fmla="*/ 333 h 1182"/>
              <a:gd name="T120" fmla="*/ 184 w 1382"/>
              <a:gd name="T121" fmla="*/ 158 h 1182"/>
              <a:gd name="T122" fmla="*/ 172 w 1382"/>
              <a:gd name="T123" fmla="*/ 413 h 1182"/>
              <a:gd name="T124" fmla="*/ 141 w 1382"/>
              <a:gd name="T125" fmla="*/ 558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2" h="1182">
                <a:moveTo>
                  <a:pt x="141" y="558"/>
                </a:moveTo>
                <a:lnTo>
                  <a:pt x="141" y="558"/>
                </a:lnTo>
                <a:lnTo>
                  <a:pt x="142" y="554"/>
                </a:lnTo>
                <a:lnTo>
                  <a:pt x="142" y="541"/>
                </a:lnTo>
                <a:lnTo>
                  <a:pt x="141" y="501"/>
                </a:lnTo>
                <a:lnTo>
                  <a:pt x="140" y="481"/>
                </a:lnTo>
                <a:lnTo>
                  <a:pt x="137" y="461"/>
                </a:lnTo>
                <a:lnTo>
                  <a:pt x="134" y="448"/>
                </a:lnTo>
                <a:lnTo>
                  <a:pt x="132" y="445"/>
                </a:lnTo>
                <a:lnTo>
                  <a:pt x="131" y="444"/>
                </a:lnTo>
                <a:lnTo>
                  <a:pt x="131" y="444"/>
                </a:lnTo>
                <a:lnTo>
                  <a:pt x="128" y="444"/>
                </a:lnTo>
                <a:lnTo>
                  <a:pt x="126" y="445"/>
                </a:lnTo>
                <a:lnTo>
                  <a:pt x="122" y="453"/>
                </a:lnTo>
                <a:lnTo>
                  <a:pt x="117" y="463"/>
                </a:lnTo>
                <a:lnTo>
                  <a:pt x="113" y="475"/>
                </a:lnTo>
                <a:lnTo>
                  <a:pt x="107" y="497"/>
                </a:lnTo>
                <a:lnTo>
                  <a:pt x="104" y="507"/>
                </a:lnTo>
                <a:lnTo>
                  <a:pt x="104" y="507"/>
                </a:lnTo>
                <a:lnTo>
                  <a:pt x="106" y="500"/>
                </a:lnTo>
                <a:lnTo>
                  <a:pt x="107" y="489"/>
                </a:lnTo>
                <a:lnTo>
                  <a:pt x="107" y="476"/>
                </a:lnTo>
                <a:lnTo>
                  <a:pt x="104" y="457"/>
                </a:lnTo>
                <a:lnTo>
                  <a:pt x="101" y="433"/>
                </a:lnTo>
                <a:lnTo>
                  <a:pt x="94" y="404"/>
                </a:lnTo>
                <a:lnTo>
                  <a:pt x="82" y="369"/>
                </a:lnTo>
                <a:lnTo>
                  <a:pt x="82" y="369"/>
                </a:lnTo>
                <a:lnTo>
                  <a:pt x="69" y="332"/>
                </a:lnTo>
                <a:lnTo>
                  <a:pt x="54" y="297"/>
                </a:lnTo>
                <a:lnTo>
                  <a:pt x="28" y="238"/>
                </a:lnTo>
                <a:lnTo>
                  <a:pt x="17" y="216"/>
                </a:lnTo>
                <a:lnTo>
                  <a:pt x="9" y="201"/>
                </a:lnTo>
                <a:lnTo>
                  <a:pt x="3" y="194"/>
                </a:lnTo>
                <a:lnTo>
                  <a:pt x="1" y="192"/>
                </a:lnTo>
                <a:lnTo>
                  <a:pt x="0" y="194"/>
                </a:lnTo>
                <a:lnTo>
                  <a:pt x="0" y="194"/>
                </a:lnTo>
                <a:lnTo>
                  <a:pt x="0" y="203"/>
                </a:lnTo>
                <a:lnTo>
                  <a:pt x="3" y="217"/>
                </a:lnTo>
                <a:lnTo>
                  <a:pt x="12" y="258"/>
                </a:lnTo>
                <a:lnTo>
                  <a:pt x="25" y="307"/>
                </a:lnTo>
                <a:lnTo>
                  <a:pt x="37" y="350"/>
                </a:lnTo>
                <a:lnTo>
                  <a:pt x="37" y="350"/>
                </a:lnTo>
                <a:lnTo>
                  <a:pt x="47" y="386"/>
                </a:lnTo>
                <a:lnTo>
                  <a:pt x="54" y="423"/>
                </a:lnTo>
                <a:lnTo>
                  <a:pt x="60" y="457"/>
                </a:lnTo>
                <a:lnTo>
                  <a:pt x="63" y="488"/>
                </a:lnTo>
                <a:lnTo>
                  <a:pt x="63" y="488"/>
                </a:lnTo>
                <a:lnTo>
                  <a:pt x="76" y="591"/>
                </a:lnTo>
                <a:lnTo>
                  <a:pt x="85" y="663"/>
                </a:lnTo>
                <a:lnTo>
                  <a:pt x="85" y="663"/>
                </a:lnTo>
                <a:lnTo>
                  <a:pt x="82" y="670"/>
                </a:lnTo>
                <a:lnTo>
                  <a:pt x="75" y="688"/>
                </a:lnTo>
                <a:lnTo>
                  <a:pt x="72" y="700"/>
                </a:lnTo>
                <a:lnTo>
                  <a:pt x="70" y="710"/>
                </a:lnTo>
                <a:lnTo>
                  <a:pt x="72" y="722"/>
                </a:lnTo>
                <a:lnTo>
                  <a:pt x="72" y="726"/>
                </a:lnTo>
                <a:lnTo>
                  <a:pt x="75" y="731"/>
                </a:lnTo>
                <a:lnTo>
                  <a:pt x="75" y="731"/>
                </a:lnTo>
                <a:lnTo>
                  <a:pt x="87" y="748"/>
                </a:lnTo>
                <a:lnTo>
                  <a:pt x="100" y="766"/>
                </a:lnTo>
                <a:lnTo>
                  <a:pt x="112" y="784"/>
                </a:lnTo>
                <a:lnTo>
                  <a:pt x="116" y="791"/>
                </a:lnTo>
                <a:lnTo>
                  <a:pt x="119" y="798"/>
                </a:lnTo>
                <a:lnTo>
                  <a:pt x="119" y="798"/>
                </a:lnTo>
                <a:lnTo>
                  <a:pt x="128" y="825"/>
                </a:lnTo>
                <a:lnTo>
                  <a:pt x="140" y="870"/>
                </a:lnTo>
                <a:lnTo>
                  <a:pt x="148" y="919"/>
                </a:lnTo>
                <a:lnTo>
                  <a:pt x="151" y="938"/>
                </a:lnTo>
                <a:lnTo>
                  <a:pt x="153" y="954"/>
                </a:lnTo>
                <a:lnTo>
                  <a:pt x="153" y="954"/>
                </a:lnTo>
                <a:lnTo>
                  <a:pt x="151" y="966"/>
                </a:lnTo>
                <a:lnTo>
                  <a:pt x="150" y="976"/>
                </a:lnTo>
                <a:lnTo>
                  <a:pt x="147" y="992"/>
                </a:lnTo>
                <a:lnTo>
                  <a:pt x="145" y="998"/>
                </a:lnTo>
                <a:lnTo>
                  <a:pt x="147" y="1004"/>
                </a:lnTo>
                <a:lnTo>
                  <a:pt x="148" y="1009"/>
                </a:lnTo>
                <a:lnTo>
                  <a:pt x="153" y="1014"/>
                </a:lnTo>
                <a:lnTo>
                  <a:pt x="153" y="1014"/>
                </a:lnTo>
                <a:lnTo>
                  <a:pt x="159" y="1017"/>
                </a:lnTo>
                <a:lnTo>
                  <a:pt x="165" y="1020"/>
                </a:lnTo>
                <a:lnTo>
                  <a:pt x="170" y="1020"/>
                </a:lnTo>
                <a:lnTo>
                  <a:pt x="176" y="1020"/>
                </a:lnTo>
                <a:lnTo>
                  <a:pt x="188" y="1019"/>
                </a:lnTo>
                <a:lnTo>
                  <a:pt x="194" y="1017"/>
                </a:lnTo>
                <a:lnTo>
                  <a:pt x="194" y="1017"/>
                </a:lnTo>
                <a:lnTo>
                  <a:pt x="206" y="1016"/>
                </a:lnTo>
                <a:lnTo>
                  <a:pt x="216" y="1014"/>
                </a:lnTo>
                <a:lnTo>
                  <a:pt x="216" y="1014"/>
                </a:lnTo>
                <a:lnTo>
                  <a:pt x="219" y="1013"/>
                </a:lnTo>
                <a:lnTo>
                  <a:pt x="223" y="1010"/>
                </a:lnTo>
                <a:lnTo>
                  <a:pt x="231" y="1004"/>
                </a:lnTo>
                <a:lnTo>
                  <a:pt x="238" y="991"/>
                </a:lnTo>
                <a:lnTo>
                  <a:pt x="238" y="991"/>
                </a:lnTo>
                <a:lnTo>
                  <a:pt x="247" y="973"/>
                </a:lnTo>
                <a:lnTo>
                  <a:pt x="256" y="951"/>
                </a:lnTo>
                <a:lnTo>
                  <a:pt x="272" y="906"/>
                </a:lnTo>
                <a:lnTo>
                  <a:pt x="272" y="906"/>
                </a:lnTo>
                <a:lnTo>
                  <a:pt x="276" y="891"/>
                </a:lnTo>
                <a:lnTo>
                  <a:pt x="279" y="869"/>
                </a:lnTo>
                <a:lnTo>
                  <a:pt x="288" y="816"/>
                </a:lnTo>
                <a:lnTo>
                  <a:pt x="298" y="745"/>
                </a:lnTo>
                <a:lnTo>
                  <a:pt x="298" y="745"/>
                </a:lnTo>
                <a:lnTo>
                  <a:pt x="316" y="759"/>
                </a:lnTo>
                <a:lnTo>
                  <a:pt x="329" y="772"/>
                </a:lnTo>
                <a:lnTo>
                  <a:pt x="335" y="778"/>
                </a:lnTo>
                <a:lnTo>
                  <a:pt x="339" y="782"/>
                </a:lnTo>
                <a:lnTo>
                  <a:pt x="339" y="782"/>
                </a:lnTo>
                <a:lnTo>
                  <a:pt x="351" y="806"/>
                </a:lnTo>
                <a:lnTo>
                  <a:pt x="357" y="823"/>
                </a:lnTo>
                <a:lnTo>
                  <a:pt x="357" y="823"/>
                </a:lnTo>
                <a:lnTo>
                  <a:pt x="362" y="835"/>
                </a:lnTo>
                <a:lnTo>
                  <a:pt x="364" y="842"/>
                </a:lnTo>
                <a:lnTo>
                  <a:pt x="376" y="842"/>
                </a:lnTo>
                <a:lnTo>
                  <a:pt x="376" y="842"/>
                </a:lnTo>
                <a:lnTo>
                  <a:pt x="385" y="847"/>
                </a:lnTo>
                <a:lnTo>
                  <a:pt x="392" y="848"/>
                </a:lnTo>
                <a:lnTo>
                  <a:pt x="397" y="847"/>
                </a:lnTo>
                <a:lnTo>
                  <a:pt x="398" y="847"/>
                </a:lnTo>
                <a:lnTo>
                  <a:pt x="398" y="847"/>
                </a:lnTo>
                <a:lnTo>
                  <a:pt x="404" y="838"/>
                </a:lnTo>
                <a:lnTo>
                  <a:pt x="410" y="826"/>
                </a:lnTo>
                <a:lnTo>
                  <a:pt x="417" y="809"/>
                </a:lnTo>
                <a:lnTo>
                  <a:pt x="417" y="809"/>
                </a:lnTo>
                <a:lnTo>
                  <a:pt x="417" y="811"/>
                </a:lnTo>
                <a:lnTo>
                  <a:pt x="425" y="791"/>
                </a:lnTo>
                <a:lnTo>
                  <a:pt x="425" y="791"/>
                </a:lnTo>
                <a:lnTo>
                  <a:pt x="428" y="781"/>
                </a:lnTo>
                <a:lnTo>
                  <a:pt x="428" y="773"/>
                </a:lnTo>
                <a:lnTo>
                  <a:pt x="426" y="769"/>
                </a:lnTo>
                <a:lnTo>
                  <a:pt x="425" y="766"/>
                </a:lnTo>
                <a:lnTo>
                  <a:pt x="422" y="764"/>
                </a:lnTo>
                <a:lnTo>
                  <a:pt x="420" y="761"/>
                </a:lnTo>
                <a:lnTo>
                  <a:pt x="419" y="757"/>
                </a:lnTo>
                <a:lnTo>
                  <a:pt x="420" y="750"/>
                </a:lnTo>
                <a:lnTo>
                  <a:pt x="420" y="750"/>
                </a:lnTo>
                <a:lnTo>
                  <a:pt x="426" y="734"/>
                </a:lnTo>
                <a:lnTo>
                  <a:pt x="431" y="720"/>
                </a:lnTo>
                <a:lnTo>
                  <a:pt x="439" y="706"/>
                </a:lnTo>
                <a:lnTo>
                  <a:pt x="451" y="686"/>
                </a:lnTo>
                <a:lnTo>
                  <a:pt x="451" y="686"/>
                </a:lnTo>
                <a:lnTo>
                  <a:pt x="466" y="664"/>
                </a:lnTo>
                <a:lnTo>
                  <a:pt x="481" y="647"/>
                </a:lnTo>
                <a:lnTo>
                  <a:pt x="495" y="631"/>
                </a:lnTo>
                <a:lnTo>
                  <a:pt x="495" y="631"/>
                </a:lnTo>
                <a:lnTo>
                  <a:pt x="509" y="689"/>
                </a:lnTo>
                <a:lnTo>
                  <a:pt x="517" y="741"/>
                </a:lnTo>
                <a:lnTo>
                  <a:pt x="525" y="782"/>
                </a:lnTo>
                <a:lnTo>
                  <a:pt x="525" y="782"/>
                </a:lnTo>
                <a:lnTo>
                  <a:pt x="529" y="819"/>
                </a:lnTo>
                <a:lnTo>
                  <a:pt x="531" y="859"/>
                </a:lnTo>
                <a:lnTo>
                  <a:pt x="532" y="897"/>
                </a:lnTo>
                <a:lnTo>
                  <a:pt x="532" y="928"/>
                </a:lnTo>
                <a:lnTo>
                  <a:pt x="532" y="928"/>
                </a:lnTo>
                <a:lnTo>
                  <a:pt x="534" y="942"/>
                </a:lnTo>
                <a:lnTo>
                  <a:pt x="532" y="959"/>
                </a:lnTo>
                <a:lnTo>
                  <a:pt x="529" y="994"/>
                </a:lnTo>
                <a:lnTo>
                  <a:pt x="525" y="1025"/>
                </a:lnTo>
                <a:lnTo>
                  <a:pt x="522" y="1039"/>
                </a:lnTo>
                <a:lnTo>
                  <a:pt x="522" y="1039"/>
                </a:lnTo>
                <a:lnTo>
                  <a:pt x="509" y="1064"/>
                </a:lnTo>
                <a:lnTo>
                  <a:pt x="492" y="1092"/>
                </a:lnTo>
                <a:lnTo>
                  <a:pt x="492" y="1092"/>
                </a:lnTo>
                <a:lnTo>
                  <a:pt x="470" y="1122"/>
                </a:lnTo>
                <a:lnTo>
                  <a:pt x="464" y="1131"/>
                </a:lnTo>
                <a:lnTo>
                  <a:pt x="460" y="1139"/>
                </a:lnTo>
                <a:lnTo>
                  <a:pt x="457" y="1147"/>
                </a:lnTo>
                <a:lnTo>
                  <a:pt x="457" y="1150"/>
                </a:lnTo>
                <a:lnTo>
                  <a:pt x="459" y="1151"/>
                </a:lnTo>
                <a:lnTo>
                  <a:pt x="459" y="1151"/>
                </a:lnTo>
                <a:lnTo>
                  <a:pt x="462" y="1154"/>
                </a:lnTo>
                <a:lnTo>
                  <a:pt x="463" y="1156"/>
                </a:lnTo>
                <a:lnTo>
                  <a:pt x="466" y="1156"/>
                </a:lnTo>
                <a:lnTo>
                  <a:pt x="469" y="1154"/>
                </a:lnTo>
                <a:lnTo>
                  <a:pt x="475" y="1151"/>
                </a:lnTo>
                <a:lnTo>
                  <a:pt x="479" y="1150"/>
                </a:lnTo>
                <a:lnTo>
                  <a:pt x="485" y="1148"/>
                </a:lnTo>
                <a:lnTo>
                  <a:pt x="485" y="1148"/>
                </a:lnTo>
                <a:lnTo>
                  <a:pt x="514" y="1147"/>
                </a:lnTo>
                <a:lnTo>
                  <a:pt x="529" y="1145"/>
                </a:lnTo>
                <a:lnTo>
                  <a:pt x="535" y="1144"/>
                </a:lnTo>
                <a:lnTo>
                  <a:pt x="541" y="1141"/>
                </a:lnTo>
                <a:lnTo>
                  <a:pt x="541" y="1141"/>
                </a:lnTo>
                <a:lnTo>
                  <a:pt x="550" y="1131"/>
                </a:lnTo>
                <a:lnTo>
                  <a:pt x="559" y="1119"/>
                </a:lnTo>
                <a:lnTo>
                  <a:pt x="570" y="1104"/>
                </a:lnTo>
                <a:lnTo>
                  <a:pt x="570" y="1104"/>
                </a:lnTo>
                <a:lnTo>
                  <a:pt x="572" y="1106"/>
                </a:lnTo>
                <a:lnTo>
                  <a:pt x="575" y="1109"/>
                </a:lnTo>
                <a:lnTo>
                  <a:pt x="576" y="1109"/>
                </a:lnTo>
                <a:lnTo>
                  <a:pt x="578" y="1107"/>
                </a:lnTo>
                <a:lnTo>
                  <a:pt x="579" y="1103"/>
                </a:lnTo>
                <a:lnTo>
                  <a:pt x="581" y="1095"/>
                </a:lnTo>
                <a:lnTo>
                  <a:pt x="581" y="1095"/>
                </a:lnTo>
                <a:lnTo>
                  <a:pt x="584" y="1078"/>
                </a:lnTo>
                <a:lnTo>
                  <a:pt x="585" y="1059"/>
                </a:lnTo>
                <a:lnTo>
                  <a:pt x="585" y="1007"/>
                </a:lnTo>
                <a:lnTo>
                  <a:pt x="585" y="1007"/>
                </a:lnTo>
                <a:lnTo>
                  <a:pt x="584" y="979"/>
                </a:lnTo>
                <a:lnTo>
                  <a:pt x="581" y="951"/>
                </a:lnTo>
                <a:lnTo>
                  <a:pt x="581" y="935"/>
                </a:lnTo>
                <a:lnTo>
                  <a:pt x="582" y="916"/>
                </a:lnTo>
                <a:lnTo>
                  <a:pt x="584" y="892"/>
                </a:lnTo>
                <a:lnTo>
                  <a:pt x="589" y="864"/>
                </a:lnTo>
                <a:lnTo>
                  <a:pt x="589" y="864"/>
                </a:lnTo>
                <a:lnTo>
                  <a:pt x="598" y="809"/>
                </a:lnTo>
                <a:lnTo>
                  <a:pt x="604" y="764"/>
                </a:lnTo>
                <a:lnTo>
                  <a:pt x="610" y="731"/>
                </a:lnTo>
                <a:lnTo>
                  <a:pt x="614" y="704"/>
                </a:lnTo>
                <a:lnTo>
                  <a:pt x="614" y="704"/>
                </a:lnTo>
                <a:lnTo>
                  <a:pt x="617" y="694"/>
                </a:lnTo>
                <a:lnTo>
                  <a:pt x="617" y="682"/>
                </a:lnTo>
                <a:lnTo>
                  <a:pt x="617" y="660"/>
                </a:lnTo>
                <a:lnTo>
                  <a:pt x="616" y="644"/>
                </a:lnTo>
                <a:lnTo>
                  <a:pt x="614" y="638"/>
                </a:lnTo>
                <a:lnTo>
                  <a:pt x="614" y="638"/>
                </a:lnTo>
                <a:lnTo>
                  <a:pt x="653" y="631"/>
                </a:lnTo>
                <a:lnTo>
                  <a:pt x="679" y="628"/>
                </a:lnTo>
                <a:lnTo>
                  <a:pt x="691" y="628"/>
                </a:lnTo>
                <a:lnTo>
                  <a:pt x="697" y="631"/>
                </a:lnTo>
                <a:lnTo>
                  <a:pt x="697" y="631"/>
                </a:lnTo>
                <a:lnTo>
                  <a:pt x="701" y="636"/>
                </a:lnTo>
                <a:lnTo>
                  <a:pt x="707" y="651"/>
                </a:lnTo>
                <a:lnTo>
                  <a:pt x="722" y="691"/>
                </a:lnTo>
                <a:lnTo>
                  <a:pt x="735" y="732"/>
                </a:lnTo>
                <a:lnTo>
                  <a:pt x="741" y="757"/>
                </a:lnTo>
                <a:lnTo>
                  <a:pt x="741" y="757"/>
                </a:lnTo>
                <a:lnTo>
                  <a:pt x="742" y="820"/>
                </a:lnTo>
                <a:lnTo>
                  <a:pt x="744" y="859"/>
                </a:lnTo>
                <a:lnTo>
                  <a:pt x="745" y="879"/>
                </a:lnTo>
                <a:lnTo>
                  <a:pt x="745" y="879"/>
                </a:lnTo>
                <a:lnTo>
                  <a:pt x="747" y="884"/>
                </a:lnTo>
                <a:lnTo>
                  <a:pt x="751" y="888"/>
                </a:lnTo>
                <a:lnTo>
                  <a:pt x="763" y="898"/>
                </a:lnTo>
                <a:lnTo>
                  <a:pt x="769" y="904"/>
                </a:lnTo>
                <a:lnTo>
                  <a:pt x="773" y="910"/>
                </a:lnTo>
                <a:lnTo>
                  <a:pt x="778" y="917"/>
                </a:lnTo>
                <a:lnTo>
                  <a:pt x="779" y="925"/>
                </a:lnTo>
                <a:lnTo>
                  <a:pt x="779" y="925"/>
                </a:lnTo>
                <a:lnTo>
                  <a:pt x="782" y="1004"/>
                </a:lnTo>
                <a:lnTo>
                  <a:pt x="784" y="1054"/>
                </a:lnTo>
                <a:lnTo>
                  <a:pt x="782" y="1088"/>
                </a:lnTo>
                <a:lnTo>
                  <a:pt x="782" y="1088"/>
                </a:lnTo>
                <a:lnTo>
                  <a:pt x="781" y="1100"/>
                </a:lnTo>
                <a:lnTo>
                  <a:pt x="778" y="1112"/>
                </a:lnTo>
                <a:lnTo>
                  <a:pt x="769" y="1137"/>
                </a:lnTo>
                <a:lnTo>
                  <a:pt x="763" y="1159"/>
                </a:lnTo>
                <a:lnTo>
                  <a:pt x="761" y="1166"/>
                </a:lnTo>
                <a:lnTo>
                  <a:pt x="763" y="1169"/>
                </a:lnTo>
                <a:lnTo>
                  <a:pt x="764" y="1170"/>
                </a:lnTo>
                <a:lnTo>
                  <a:pt x="764" y="1170"/>
                </a:lnTo>
                <a:lnTo>
                  <a:pt x="767" y="1172"/>
                </a:lnTo>
                <a:lnTo>
                  <a:pt x="770" y="1173"/>
                </a:lnTo>
                <a:lnTo>
                  <a:pt x="776" y="1173"/>
                </a:lnTo>
                <a:lnTo>
                  <a:pt x="782" y="1170"/>
                </a:lnTo>
                <a:lnTo>
                  <a:pt x="782" y="1170"/>
                </a:lnTo>
                <a:lnTo>
                  <a:pt x="786" y="1173"/>
                </a:lnTo>
                <a:lnTo>
                  <a:pt x="797" y="1179"/>
                </a:lnTo>
                <a:lnTo>
                  <a:pt x="804" y="1181"/>
                </a:lnTo>
                <a:lnTo>
                  <a:pt x="810" y="1182"/>
                </a:lnTo>
                <a:lnTo>
                  <a:pt x="817" y="1181"/>
                </a:lnTo>
                <a:lnTo>
                  <a:pt x="823" y="1178"/>
                </a:lnTo>
                <a:lnTo>
                  <a:pt x="823" y="1178"/>
                </a:lnTo>
                <a:lnTo>
                  <a:pt x="835" y="1169"/>
                </a:lnTo>
                <a:lnTo>
                  <a:pt x="844" y="1160"/>
                </a:lnTo>
                <a:lnTo>
                  <a:pt x="850" y="1150"/>
                </a:lnTo>
                <a:lnTo>
                  <a:pt x="853" y="1145"/>
                </a:lnTo>
                <a:lnTo>
                  <a:pt x="853" y="1141"/>
                </a:lnTo>
                <a:lnTo>
                  <a:pt x="853" y="1141"/>
                </a:lnTo>
                <a:lnTo>
                  <a:pt x="854" y="1116"/>
                </a:lnTo>
                <a:lnTo>
                  <a:pt x="853" y="1095"/>
                </a:lnTo>
                <a:lnTo>
                  <a:pt x="853" y="1095"/>
                </a:lnTo>
                <a:lnTo>
                  <a:pt x="854" y="1095"/>
                </a:lnTo>
                <a:lnTo>
                  <a:pt x="856" y="1094"/>
                </a:lnTo>
                <a:lnTo>
                  <a:pt x="861" y="1092"/>
                </a:lnTo>
                <a:lnTo>
                  <a:pt x="863" y="1091"/>
                </a:lnTo>
                <a:lnTo>
                  <a:pt x="864" y="1087"/>
                </a:lnTo>
                <a:lnTo>
                  <a:pt x="863" y="1079"/>
                </a:lnTo>
                <a:lnTo>
                  <a:pt x="861" y="1070"/>
                </a:lnTo>
                <a:lnTo>
                  <a:pt x="861" y="1070"/>
                </a:lnTo>
                <a:lnTo>
                  <a:pt x="854" y="1054"/>
                </a:lnTo>
                <a:lnTo>
                  <a:pt x="850" y="1048"/>
                </a:lnTo>
                <a:lnTo>
                  <a:pt x="845" y="1041"/>
                </a:lnTo>
                <a:lnTo>
                  <a:pt x="838" y="1022"/>
                </a:lnTo>
                <a:lnTo>
                  <a:pt x="838" y="1022"/>
                </a:lnTo>
                <a:lnTo>
                  <a:pt x="831" y="991"/>
                </a:lnTo>
                <a:lnTo>
                  <a:pt x="823" y="957"/>
                </a:lnTo>
                <a:lnTo>
                  <a:pt x="819" y="919"/>
                </a:lnTo>
                <a:lnTo>
                  <a:pt x="816" y="876"/>
                </a:lnTo>
                <a:lnTo>
                  <a:pt x="816" y="876"/>
                </a:lnTo>
                <a:lnTo>
                  <a:pt x="816" y="831"/>
                </a:lnTo>
                <a:lnTo>
                  <a:pt x="816" y="788"/>
                </a:lnTo>
                <a:lnTo>
                  <a:pt x="816" y="750"/>
                </a:lnTo>
                <a:lnTo>
                  <a:pt x="816" y="719"/>
                </a:lnTo>
                <a:lnTo>
                  <a:pt x="816" y="719"/>
                </a:lnTo>
                <a:lnTo>
                  <a:pt x="817" y="683"/>
                </a:lnTo>
                <a:lnTo>
                  <a:pt x="819" y="639"/>
                </a:lnTo>
                <a:lnTo>
                  <a:pt x="823" y="585"/>
                </a:lnTo>
                <a:lnTo>
                  <a:pt x="823" y="585"/>
                </a:lnTo>
                <a:lnTo>
                  <a:pt x="841" y="583"/>
                </a:lnTo>
                <a:lnTo>
                  <a:pt x="882" y="579"/>
                </a:lnTo>
                <a:lnTo>
                  <a:pt x="907" y="576"/>
                </a:lnTo>
                <a:lnTo>
                  <a:pt x="933" y="570"/>
                </a:lnTo>
                <a:lnTo>
                  <a:pt x="958" y="566"/>
                </a:lnTo>
                <a:lnTo>
                  <a:pt x="981" y="558"/>
                </a:lnTo>
                <a:lnTo>
                  <a:pt x="981" y="558"/>
                </a:lnTo>
                <a:lnTo>
                  <a:pt x="998" y="553"/>
                </a:lnTo>
                <a:lnTo>
                  <a:pt x="1013" y="545"/>
                </a:lnTo>
                <a:lnTo>
                  <a:pt x="1033" y="535"/>
                </a:lnTo>
                <a:lnTo>
                  <a:pt x="1045" y="528"/>
                </a:lnTo>
                <a:lnTo>
                  <a:pt x="1051" y="526"/>
                </a:lnTo>
                <a:lnTo>
                  <a:pt x="1051" y="526"/>
                </a:lnTo>
                <a:lnTo>
                  <a:pt x="1069" y="550"/>
                </a:lnTo>
                <a:lnTo>
                  <a:pt x="1107" y="601"/>
                </a:lnTo>
                <a:lnTo>
                  <a:pt x="1163" y="675"/>
                </a:lnTo>
                <a:lnTo>
                  <a:pt x="1163" y="675"/>
                </a:lnTo>
                <a:lnTo>
                  <a:pt x="1175" y="760"/>
                </a:lnTo>
                <a:lnTo>
                  <a:pt x="1182" y="829"/>
                </a:lnTo>
                <a:lnTo>
                  <a:pt x="1185" y="861"/>
                </a:lnTo>
                <a:lnTo>
                  <a:pt x="1185" y="886"/>
                </a:lnTo>
                <a:lnTo>
                  <a:pt x="1185" y="886"/>
                </a:lnTo>
                <a:lnTo>
                  <a:pt x="1183" y="898"/>
                </a:lnTo>
                <a:lnTo>
                  <a:pt x="1182" y="910"/>
                </a:lnTo>
                <a:lnTo>
                  <a:pt x="1175" y="936"/>
                </a:lnTo>
                <a:lnTo>
                  <a:pt x="1164" y="963"/>
                </a:lnTo>
                <a:lnTo>
                  <a:pt x="1153" y="989"/>
                </a:lnTo>
                <a:lnTo>
                  <a:pt x="1129" y="1034"/>
                </a:lnTo>
                <a:lnTo>
                  <a:pt x="1117" y="1056"/>
                </a:lnTo>
                <a:lnTo>
                  <a:pt x="1117" y="1056"/>
                </a:lnTo>
                <a:lnTo>
                  <a:pt x="1106" y="1075"/>
                </a:lnTo>
                <a:lnTo>
                  <a:pt x="1098" y="1085"/>
                </a:lnTo>
                <a:lnTo>
                  <a:pt x="1095" y="1092"/>
                </a:lnTo>
                <a:lnTo>
                  <a:pt x="1095" y="1092"/>
                </a:lnTo>
                <a:lnTo>
                  <a:pt x="1094" y="1094"/>
                </a:lnTo>
                <a:lnTo>
                  <a:pt x="1092" y="1098"/>
                </a:lnTo>
                <a:lnTo>
                  <a:pt x="1085" y="1106"/>
                </a:lnTo>
                <a:lnTo>
                  <a:pt x="1081" y="1110"/>
                </a:lnTo>
                <a:lnTo>
                  <a:pt x="1079" y="1116"/>
                </a:lnTo>
                <a:lnTo>
                  <a:pt x="1078" y="1120"/>
                </a:lnTo>
                <a:lnTo>
                  <a:pt x="1081" y="1126"/>
                </a:lnTo>
                <a:lnTo>
                  <a:pt x="1081" y="1126"/>
                </a:lnTo>
                <a:lnTo>
                  <a:pt x="1082" y="1128"/>
                </a:lnTo>
                <a:lnTo>
                  <a:pt x="1085" y="1129"/>
                </a:lnTo>
                <a:lnTo>
                  <a:pt x="1091" y="1131"/>
                </a:lnTo>
                <a:lnTo>
                  <a:pt x="1098" y="1129"/>
                </a:lnTo>
                <a:lnTo>
                  <a:pt x="1106" y="1126"/>
                </a:lnTo>
                <a:lnTo>
                  <a:pt x="1119" y="1120"/>
                </a:lnTo>
                <a:lnTo>
                  <a:pt x="1123" y="1119"/>
                </a:lnTo>
                <a:lnTo>
                  <a:pt x="1125" y="1119"/>
                </a:lnTo>
                <a:lnTo>
                  <a:pt x="1125" y="1119"/>
                </a:lnTo>
                <a:lnTo>
                  <a:pt x="1128" y="1120"/>
                </a:lnTo>
                <a:lnTo>
                  <a:pt x="1129" y="1122"/>
                </a:lnTo>
                <a:lnTo>
                  <a:pt x="1133" y="1122"/>
                </a:lnTo>
                <a:lnTo>
                  <a:pt x="1141" y="1119"/>
                </a:lnTo>
                <a:lnTo>
                  <a:pt x="1141" y="1119"/>
                </a:lnTo>
                <a:lnTo>
                  <a:pt x="1148" y="1112"/>
                </a:lnTo>
                <a:lnTo>
                  <a:pt x="1154" y="1106"/>
                </a:lnTo>
                <a:lnTo>
                  <a:pt x="1158" y="1100"/>
                </a:lnTo>
                <a:lnTo>
                  <a:pt x="1185" y="1073"/>
                </a:lnTo>
                <a:lnTo>
                  <a:pt x="1185" y="1073"/>
                </a:lnTo>
                <a:lnTo>
                  <a:pt x="1188" y="1070"/>
                </a:lnTo>
                <a:lnTo>
                  <a:pt x="1189" y="1066"/>
                </a:lnTo>
                <a:lnTo>
                  <a:pt x="1191" y="1057"/>
                </a:lnTo>
                <a:lnTo>
                  <a:pt x="1192" y="1041"/>
                </a:lnTo>
                <a:lnTo>
                  <a:pt x="1197" y="1017"/>
                </a:lnTo>
                <a:lnTo>
                  <a:pt x="1197" y="1017"/>
                </a:lnTo>
                <a:lnTo>
                  <a:pt x="1207" y="961"/>
                </a:lnTo>
                <a:lnTo>
                  <a:pt x="1219" y="910"/>
                </a:lnTo>
                <a:lnTo>
                  <a:pt x="1219" y="910"/>
                </a:lnTo>
                <a:lnTo>
                  <a:pt x="1248" y="791"/>
                </a:lnTo>
                <a:lnTo>
                  <a:pt x="1248" y="791"/>
                </a:lnTo>
                <a:lnTo>
                  <a:pt x="1250" y="848"/>
                </a:lnTo>
                <a:lnTo>
                  <a:pt x="1253" y="925"/>
                </a:lnTo>
                <a:lnTo>
                  <a:pt x="1253" y="925"/>
                </a:lnTo>
                <a:lnTo>
                  <a:pt x="1253" y="973"/>
                </a:lnTo>
                <a:lnTo>
                  <a:pt x="1253" y="1010"/>
                </a:lnTo>
                <a:lnTo>
                  <a:pt x="1253" y="1010"/>
                </a:lnTo>
                <a:lnTo>
                  <a:pt x="1250" y="1014"/>
                </a:lnTo>
                <a:lnTo>
                  <a:pt x="1245" y="1022"/>
                </a:lnTo>
                <a:lnTo>
                  <a:pt x="1233" y="1039"/>
                </a:lnTo>
                <a:lnTo>
                  <a:pt x="1219" y="1057"/>
                </a:lnTo>
                <a:lnTo>
                  <a:pt x="1211" y="1070"/>
                </a:lnTo>
                <a:lnTo>
                  <a:pt x="1211" y="1070"/>
                </a:lnTo>
                <a:lnTo>
                  <a:pt x="1203" y="1081"/>
                </a:lnTo>
                <a:lnTo>
                  <a:pt x="1192" y="1095"/>
                </a:lnTo>
                <a:lnTo>
                  <a:pt x="1189" y="1103"/>
                </a:lnTo>
                <a:lnTo>
                  <a:pt x="1189" y="1109"/>
                </a:lnTo>
                <a:lnTo>
                  <a:pt x="1189" y="1112"/>
                </a:lnTo>
                <a:lnTo>
                  <a:pt x="1192" y="1113"/>
                </a:lnTo>
                <a:lnTo>
                  <a:pt x="1195" y="1114"/>
                </a:lnTo>
                <a:lnTo>
                  <a:pt x="1200" y="1114"/>
                </a:lnTo>
                <a:lnTo>
                  <a:pt x="1200" y="1114"/>
                </a:lnTo>
                <a:lnTo>
                  <a:pt x="1210" y="1114"/>
                </a:lnTo>
                <a:lnTo>
                  <a:pt x="1217" y="1113"/>
                </a:lnTo>
                <a:lnTo>
                  <a:pt x="1229" y="1109"/>
                </a:lnTo>
                <a:lnTo>
                  <a:pt x="1236" y="1104"/>
                </a:lnTo>
                <a:lnTo>
                  <a:pt x="1239" y="1104"/>
                </a:lnTo>
                <a:lnTo>
                  <a:pt x="1241" y="1104"/>
                </a:lnTo>
                <a:lnTo>
                  <a:pt x="1241" y="1104"/>
                </a:lnTo>
                <a:lnTo>
                  <a:pt x="1244" y="1106"/>
                </a:lnTo>
                <a:lnTo>
                  <a:pt x="1245" y="1109"/>
                </a:lnTo>
                <a:lnTo>
                  <a:pt x="1248" y="1110"/>
                </a:lnTo>
                <a:lnTo>
                  <a:pt x="1251" y="1110"/>
                </a:lnTo>
                <a:lnTo>
                  <a:pt x="1254" y="1110"/>
                </a:lnTo>
                <a:lnTo>
                  <a:pt x="1260" y="1107"/>
                </a:lnTo>
                <a:lnTo>
                  <a:pt x="1260" y="1107"/>
                </a:lnTo>
                <a:lnTo>
                  <a:pt x="1264" y="1104"/>
                </a:lnTo>
                <a:lnTo>
                  <a:pt x="1270" y="1100"/>
                </a:lnTo>
                <a:lnTo>
                  <a:pt x="1276" y="1089"/>
                </a:lnTo>
                <a:lnTo>
                  <a:pt x="1285" y="1073"/>
                </a:lnTo>
                <a:lnTo>
                  <a:pt x="1285" y="1073"/>
                </a:lnTo>
                <a:lnTo>
                  <a:pt x="1294" y="1056"/>
                </a:lnTo>
                <a:lnTo>
                  <a:pt x="1300" y="1047"/>
                </a:lnTo>
                <a:lnTo>
                  <a:pt x="1301" y="1045"/>
                </a:lnTo>
                <a:lnTo>
                  <a:pt x="1304" y="1044"/>
                </a:lnTo>
                <a:lnTo>
                  <a:pt x="1304" y="1044"/>
                </a:lnTo>
                <a:lnTo>
                  <a:pt x="1307" y="1044"/>
                </a:lnTo>
                <a:lnTo>
                  <a:pt x="1308" y="1042"/>
                </a:lnTo>
                <a:lnTo>
                  <a:pt x="1314" y="1036"/>
                </a:lnTo>
                <a:lnTo>
                  <a:pt x="1317" y="1029"/>
                </a:lnTo>
                <a:lnTo>
                  <a:pt x="1319" y="1022"/>
                </a:lnTo>
                <a:lnTo>
                  <a:pt x="1319" y="1022"/>
                </a:lnTo>
                <a:lnTo>
                  <a:pt x="1319" y="1006"/>
                </a:lnTo>
                <a:lnTo>
                  <a:pt x="1319" y="966"/>
                </a:lnTo>
                <a:lnTo>
                  <a:pt x="1319" y="966"/>
                </a:lnTo>
                <a:lnTo>
                  <a:pt x="1320" y="906"/>
                </a:lnTo>
                <a:lnTo>
                  <a:pt x="1320" y="875"/>
                </a:lnTo>
                <a:lnTo>
                  <a:pt x="1319" y="842"/>
                </a:lnTo>
                <a:lnTo>
                  <a:pt x="1319" y="842"/>
                </a:lnTo>
                <a:lnTo>
                  <a:pt x="1317" y="807"/>
                </a:lnTo>
                <a:lnTo>
                  <a:pt x="1317" y="772"/>
                </a:lnTo>
                <a:lnTo>
                  <a:pt x="1317" y="742"/>
                </a:lnTo>
                <a:lnTo>
                  <a:pt x="1316" y="732"/>
                </a:lnTo>
                <a:lnTo>
                  <a:pt x="1316" y="726"/>
                </a:lnTo>
                <a:lnTo>
                  <a:pt x="1316" y="726"/>
                </a:lnTo>
                <a:lnTo>
                  <a:pt x="1308" y="701"/>
                </a:lnTo>
                <a:lnTo>
                  <a:pt x="1304" y="678"/>
                </a:lnTo>
                <a:lnTo>
                  <a:pt x="1304" y="678"/>
                </a:lnTo>
                <a:lnTo>
                  <a:pt x="1303" y="675"/>
                </a:lnTo>
                <a:lnTo>
                  <a:pt x="1298" y="666"/>
                </a:lnTo>
                <a:lnTo>
                  <a:pt x="1283" y="647"/>
                </a:lnTo>
                <a:lnTo>
                  <a:pt x="1263" y="619"/>
                </a:lnTo>
                <a:lnTo>
                  <a:pt x="1263" y="619"/>
                </a:lnTo>
                <a:lnTo>
                  <a:pt x="1275" y="553"/>
                </a:lnTo>
                <a:lnTo>
                  <a:pt x="1285" y="503"/>
                </a:lnTo>
                <a:lnTo>
                  <a:pt x="1289" y="483"/>
                </a:lnTo>
                <a:lnTo>
                  <a:pt x="1292" y="473"/>
                </a:lnTo>
                <a:lnTo>
                  <a:pt x="1292" y="473"/>
                </a:lnTo>
                <a:lnTo>
                  <a:pt x="1297" y="463"/>
                </a:lnTo>
                <a:lnTo>
                  <a:pt x="1301" y="448"/>
                </a:lnTo>
                <a:lnTo>
                  <a:pt x="1311" y="407"/>
                </a:lnTo>
                <a:lnTo>
                  <a:pt x="1323" y="354"/>
                </a:lnTo>
                <a:lnTo>
                  <a:pt x="1323" y="354"/>
                </a:lnTo>
                <a:lnTo>
                  <a:pt x="1308" y="563"/>
                </a:lnTo>
                <a:lnTo>
                  <a:pt x="1308" y="563"/>
                </a:lnTo>
                <a:lnTo>
                  <a:pt x="1308" y="578"/>
                </a:lnTo>
                <a:lnTo>
                  <a:pt x="1310" y="594"/>
                </a:lnTo>
                <a:lnTo>
                  <a:pt x="1313" y="611"/>
                </a:lnTo>
                <a:lnTo>
                  <a:pt x="1319" y="631"/>
                </a:lnTo>
                <a:lnTo>
                  <a:pt x="1323" y="648"/>
                </a:lnTo>
                <a:lnTo>
                  <a:pt x="1329" y="664"/>
                </a:lnTo>
                <a:lnTo>
                  <a:pt x="1335" y="679"/>
                </a:lnTo>
                <a:lnTo>
                  <a:pt x="1341" y="689"/>
                </a:lnTo>
                <a:lnTo>
                  <a:pt x="1341" y="689"/>
                </a:lnTo>
                <a:lnTo>
                  <a:pt x="1351" y="710"/>
                </a:lnTo>
                <a:lnTo>
                  <a:pt x="1360" y="729"/>
                </a:lnTo>
                <a:lnTo>
                  <a:pt x="1367" y="750"/>
                </a:lnTo>
                <a:lnTo>
                  <a:pt x="1372" y="726"/>
                </a:lnTo>
                <a:lnTo>
                  <a:pt x="1379" y="735"/>
                </a:lnTo>
                <a:lnTo>
                  <a:pt x="1379" y="686"/>
                </a:lnTo>
                <a:lnTo>
                  <a:pt x="1379" y="686"/>
                </a:lnTo>
                <a:lnTo>
                  <a:pt x="1379" y="672"/>
                </a:lnTo>
                <a:lnTo>
                  <a:pt x="1382" y="657"/>
                </a:lnTo>
                <a:lnTo>
                  <a:pt x="1382" y="641"/>
                </a:lnTo>
                <a:lnTo>
                  <a:pt x="1380" y="633"/>
                </a:lnTo>
                <a:lnTo>
                  <a:pt x="1379" y="626"/>
                </a:lnTo>
                <a:lnTo>
                  <a:pt x="1379" y="626"/>
                </a:lnTo>
                <a:lnTo>
                  <a:pt x="1372" y="610"/>
                </a:lnTo>
                <a:lnTo>
                  <a:pt x="1361" y="594"/>
                </a:lnTo>
                <a:lnTo>
                  <a:pt x="1351" y="576"/>
                </a:lnTo>
                <a:lnTo>
                  <a:pt x="1345" y="566"/>
                </a:lnTo>
                <a:lnTo>
                  <a:pt x="1341" y="556"/>
                </a:lnTo>
                <a:lnTo>
                  <a:pt x="1341" y="556"/>
                </a:lnTo>
                <a:lnTo>
                  <a:pt x="1330" y="522"/>
                </a:lnTo>
                <a:lnTo>
                  <a:pt x="1326" y="507"/>
                </a:lnTo>
                <a:lnTo>
                  <a:pt x="1326" y="507"/>
                </a:lnTo>
                <a:lnTo>
                  <a:pt x="1326" y="501"/>
                </a:lnTo>
                <a:lnTo>
                  <a:pt x="1326" y="488"/>
                </a:lnTo>
                <a:lnTo>
                  <a:pt x="1329" y="444"/>
                </a:lnTo>
                <a:lnTo>
                  <a:pt x="1335" y="391"/>
                </a:lnTo>
                <a:lnTo>
                  <a:pt x="1341" y="339"/>
                </a:lnTo>
                <a:lnTo>
                  <a:pt x="1341" y="339"/>
                </a:lnTo>
                <a:lnTo>
                  <a:pt x="1348" y="288"/>
                </a:lnTo>
                <a:lnTo>
                  <a:pt x="1354" y="235"/>
                </a:lnTo>
                <a:lnTo>
                  <a:pt x="1357" y="189"/>
                </a:lnTo>
                <a:lnTo>
                  <a:pt x="1357" y="170"/>
                </a:lnTo>
                <a:lnTo>
                  <a:pt x="1357" y="157"/>
                </a:lnTo>
                <a:lnTo>
                  <a:pt x="1357" y="157"/>
                </a:lnTo>
                <a:lnTo>
                  <a:pt x="1355" y="151"/>
                </a:lnTo>
                <a:lnTo>
                  <a:pt x="1351" y="144"/>
                </a:lnTo>
                <a:lnTo>
                  <a:pt x="1341" y="130"/>
                </a:lnTo>
                <a:lnTo>
                  <a:pt x="1328" y="114"/>
                </a:lnTo>
                <a:lnTo>
                  <a:pt x="1310" y="98"/>
                </a:lnTo>
                <a:lnTo>
                  <a:pt x="1289" y="82"/>
                </a:lnTo>
                <a:lnTo>
                  <a:pt x="1270" y="67"/>
                </a:lnTo>
                <a:lnTo>
                  <a:pt x="1233" y="41"/>
                </a:lnTo>
                <a:lnTo>
                  <a:pt x="1233" y="41"/>
                </a:lnTo>
                <a:lnTo>
                  <a:pt x="1217" y="30"/>
                </a:lnTo>
                <a:lnTo>
                  <a:pt x="1200" y="22"/>
                </a:lnTo>
                <a:lnTo>
                  <a:pt x="1182" y="14"/>
                </a:lnTo>
                <a:lnTo>
                  <a:pt x="1164" y="8"/>
                </a:lnTo>
                <a:lnTo>
                  <a:pt x="1136" y="1"/>
                </a:lnTo>
                <a:lnTo>
                  <a:pt x="1122" y="0"/>
                </a:lnTo>
                <a:lnTo>
                  <a:pt x="1122" y="0"/>
                </a:lnTo>
                <a:lnTo>
                  <a:pt x="1098" y="1"/>
                </a:lnTo>
                <a:lnTo>
                  <a:pt x="1082" y="4"/>
                </a:lnTo>
                <a:lnTo>
                  <a:pt x="1066" y="7"/>
                </a:lnTo>
                <a:lnTo>
                  <a:pt x="1066" y="7"/>
                </a:lnTo>
                <a:lnTo>
                  <a:pt x="1031" y="17"/>
                </a:lnTo>
                <a:lnTo>
                  <a:pt x="1006" y="26"/>
                </a:lnTo>
                <a:lnTo>
                  <a:pt x="1006" y="26"/>
                </a:lnTo>
                <a:lnTo>
                  <a:pt x="995" y="27"/>
                </a:lnTo>
                <a:lnTo>
                  <a:pt x="981" y="30"/>
                </a:lnTo>
                <a:lnTo>
                  <a:pt x="950" y="33"/>
                </a:lnTo>
                <a:lnTo>
                  <a:pt x="950" y="33"/>
                </a:lnTo>
                <a:lnTo>
                  <a:pt x="917" y="42"/>
                </a:lnTo>
                <a:lnTo>
                  <a:pt x="898" y="47"/>
                </a:lnTo>
                <a:lnTo>
                  <a:pt x="879" y="48"/>
                </a:lnTo>
                <a:lnTo>
                  <a:pt x="879" y="48"/>
                </a:lnTo>
                <a:lnTo>
                  <a:pt x="845" y="48"/>
                </a:lnTo>
                <a:lnTo>
                  <a:pt x="816" y="48"/>
                </a:lnTo>
                <a:lnTo>
                  <a:pt x="816" y="48"/>
                </a:lnTo>
                <a:lnTo>
                  <a:pt x="806" y="47"/>
                </a:lnTo>
                <a:lnTo>
                  <a:pt x="795" y="44"/>
                </a:lnTo>
                <a:lnTo>
                  <a:pt x="784" y="39"/>
                </a:lnTo>
                <a:lnTo>
                  <a:pt x="767" y="36"/>
                </a:lnTo>
                <a:lnTo>
                  <a:pt x="767" y="36"/>
                </a:lnTo>
                <a:lnTo>
                  <a:pt x="750" y="33"/>
                </a:lnTo>
                <a:lnTo>
                  <a:pt x="732" y="29"/>
                </a:lnTo>
                <a:lnTo>
                  <a:pt x="701" y="19"/>
                </a:lnTo>
                <a:lnTo>
                  <a:pt x="701" y="19"/>
                </a:lnTo>
                <a:lnTo>
                  <a:pt x="685" y="16"/>
                </a:lnTo>
                <a:lnTo>
                  <a:pt x="670" y="16"/>
                </a:lnTo>
                <a:lnTo>
                  <a:pt x="648" y="14"/>
                </a:lnTo>
                <a:lnTo>
                  <a:pt x="648" y="14"/>
                </a:lnTo>
                <a:lnTo>
                  <a:pt x="616" y="13"/>
                </a:lnTo>
                <a:lnTo>
                  <a:pt x="595" y="13"/>
                </a:lnTo>
                <a:lnTo>
                  <a:pt x="581" y="14"/>
                </a:lnTo>
                <a:lnTo>
                  <a:pt x="581" y="14"/>
                </a:lnTo>
                <a:lnTo>
                  <a:pt x="572" y="19"/>
                </a:lnTo>
                <a:lnTo>
                  <a:pt x="561" y="23"/>
                </a:lnTo>
                <a:lnTo>
                  <a:pt x="553" y="29"/>
                </a:lnTo>
                <a:lnTo>
                  <a:pt x="548" y="33"/>
                </a:lnTo>
                <a:lnTo>
                  <a:pt x="548" y="33"/>
                </a:lnTo>
                <a:lnTo>
                  <a:pt x="542" y="38"/>
                </a:lnTo>
                <a:lnTo>
                  <a:pt x="534" y="44"/>
                </a:lnTo>
                <a:lnTo>
                  <a:pt x="523" y="50"/>
                </a:lnTo>
                <a:lnTo>
                  <a:pt x="520" y="53"/>
                </a:lnTo>
                <a:lnTo>
                  <a:pt x="517" y="55"/>
                </a:lnTo>
                <a:lnTo>
                  <a:pt x="517" y="55"/>
                </a:lnTo>
                <a:lnTo>
                  <a:pt x="500" y="89"/>
                </a:lnTo>
                <a:lnTo>
                  <a:pt x="500" y="89"/>
                </a:lnTo>
                <a:lnTo>
                  <a:pt x="495" y="94"/>
                </a:lnTo>
                <a:lnTo>
                  <a:pt x="491" y="100"/>
                </a:lnTo>
                <a:lnTo>
                  <a:pt x="481" y="111"/>
                </a:lnTo>
                <a:lnTo>
                  <a:pt x="481" y="111"/>
                </a:lnTo>
                <a:lnTo>
                  <a:pt x="476" y="116"/>
                </a:lnTo>
                <a:lnTo>
                  <a:pt x="470" y="122"/>
                </a:lnTo>
                <a:lnTo>
                  <a:pt x="463" y="132"/>
                </a:lnTo>
                <a:lnTo>
                  <a:pt x="451" y="148"/>
                </a:lnTo>
                <a:lnTo>
                  <a:pt x="451" y="148"/>
                </a:lnTo>
                <a:lnTo>
                  <a:pt x="445" y="160"/>
                </a:lnTo>
                <a:lnTo>
                  <a:pt x="442" y="170"/>
                </a:lnTo>
                <a:lnTo>
                  <a:pt x="438" y="194"/>
                </a:lnTo>
                <a:lnTo>
                  <a:pt x="435" y="207"/>
                </a:lnTo>
                <a:lnTo>
                  <a:pt x="431" y="223"/>
                </a:lnTo>
                <a:lnTo>
                  <a:pt x="422" y="242"/>
                </a:lnTo>
                <a:lnTo>
                  <a:pt x="410" y="264"/>
                </a:lnTo>
                <a:lnTo>
                  <a:pt x="410" y="264"/>
                </a:lnTo>
                <a:lnTo>
                  <a:pt x="394" y="289"/>
                </a:lnTo>
                <a:lnTo>
                  <a:pt x="375" y="314"/>
                </a:lnTo>
                <a:lnTo>
                  <a:pt x="337" y="364"/>
                </a:lnTo>
                <a:lnTo>
                  <a:pt x="301" y="406"/>
                </a:lnTo>
                <a:lnTo>
                  <a:pt x="279" y="429"/>
                </a:lnTo>
                <a:lnTo>
                  <a:pt x="279" y="429"/>
                </a:lnTo>
                <a:lnTo>
                  <a:pt x="257" y="450"/>
                </a:lnTo>
                <a:lnTo>
                  <a:pt x="250" y="457"/>
                </a:lnTo>
                <a:lnTo>
                  <a:pt x="245" y="461"/>
                </a:lnTo>
                <a:lnTo>
                  <a:pt x="245" y="461"/>
                </a:lnTo>
                <a:lnTo>
                  <a:pt x="242" y="473"/>
                </a:lnTo>
                <a:lnTo>
                  <a:pt x="238" y="481"/>
                </a:lnTo>
                <a:lnTo>
                  <a:pt x="231" y="488"/>
                </a:lnTo>
                <a:lnTo>
                  <a:pt x="231" y="488"/>
                </a:lnTo>
                <a:lnTo>
                  <a:pt x="223" y="497"/>
                </a:lnTo>
                <a:lnTo>
                  <a:pt x="216" y="507"/>
                </a:lnTo>
                <a:lnTo>
                  <a:pt x="209" y="517"/>
                </a:lnTo>
                <a:lnTo>
                  <a:pt x="209" y="517"/>
                </a:lnTo>
                <a:lnTo>
                  <a:pt x="207" y="495"/>
                </a:lnTo>
                <a:lnTo>
                  <a:pt x="204" y="441"/>
                </a:lnTo>
                <a:lnTo>
                  <a:pt x="203" y="370"/>
                </a:lnTo>
                <a:lnTo>
                  <a:pt x="203" y="333"/>
                </a:lnTo>
                <a:lnTo>
                  <a:pt x="204" y="301"/>
                </a:lnTo>
                <a:lnTo>
                  <a:pt x="204" y="301"/>
                </a:lnTo>
                <a:lnTo>
                  <a:pt x="206" y="272"/>
                </a:lnTo>
                <a:lnTo>
                  <a:pt x="204" y="244"/>
                </a:lnTo>
                <a:lnTo>
                  <a:pt x="201" y="217"/>
                </a:lnTo>
                <a:lnTo>
                  <a:pt x="197" y="195"/>
                </a:lnTo>
                <a:lnTo>
                  <a:pt x="192" y="176"/>
                </a:lnTo>
                <a:lnTo>
                  <a:pt x="188" y="164"/>
                </a:lnTo>
                <a:lnTo>
                  <a:pt x="185" y="158"/>
                </a:lnTo>
                <a:lnTo>
                  <a:pt x="184" y="158"/>
                </a:lnTo>
                <a:lnTo>
                  <a:pt x="182" y="160"/>
                </a:lnTo>
                <a:lnTo>
                  <a:pt x="182" y="160"/>
                </a:lnTo>
                <a:lnTo>
                  <a:pt x="179" y="180"/>
                </a:lnTo>
                <a:lnTo>
                  <a:pt x="176" y="214"/>
                </a:lnTo>
                <a:lnTo>
                  <a:pt x="173" y="251"/>
                </a:lnTo>
                <a:lnTo>
                  <a:pt x="172" y="283"/>
                </a:lnTo>
                <a:lnTo>
                  <a:pt x="172" y="283"/>
                </a:lnTo>
                <a:lnTo>
                  <a:pt x="170" y="351"/>
                </a:lnTo>
                <a:lnTo>
                  <a:pt x="172" y="413"/>
                </a:lnTo>
                <a:lnTo>
                  <a:pt x="172" y="413"/>
                </a:lnTo>
                <a:lnTo>
                  <a:pt x="170" y="445"/>
                </a:lnTo>
                <a:lnTo>
                  <a:pt x="167" y="488"/>
                </a:lnTo>
                <a:lnTo>
                  <a:pt x="165" y="551"/>
                </a:lnTo>
                <a:lnTo>
                  <a:pt x="165" y="551"/>
                </a:lnTo>
                <a:lnTo>
                  <a:pt x="163" y="557"/>
                </a:lnTo>
                <a:lnTo>
                  <a:pt x="160" y="560"/>
                </a:lnTo>
                <a:lnTo>
                  <a:pt x="156" y="561"/>
                </a:lnTo>
                <a:lnTo>
                  <a:pt x="151" y="561"/>
                </a:lnTo>
                <a:lnTo>
                  <a:pt x="144" y="560"/>
                </a:lnTo>
                <a:lnTo>
                  <a:pt x="141" y="558"/>
                </a:lnTo>
                <a:lnTo>
                  <a:pt x="141" y="55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5">
            <a:extLst>
              <a:ext uri="{FF2B5EF4-FFF2-40B4-BE49-F238E27FC236}">
                <a16:creationId xmlns:a16="http://schemas.microsoft.com/office/drawing/2014/main" id="{92C022CC-F0DC-4CE6-88AA-8F5C627CACCC}"/>
              </a:ext>
            </a:extLst>
          </p:cNvPr>
          <p:cNvSpPr>
            <a:spLocks noEditPoints="1"/>
          </p:cNvSpPr>
          <p:nvPr/>
        </p:nvSpPr>
        <p:spPr bwMode="auto">
          <a:xfrm>
            <a:off x="886844" y="848152"/>
            <a:ext cx="2408238" cy="2559050"/>
          </a:xfrm>
          <a:custGeom>
            <a:avLst/>
            <a:gdLst>
              <a:gd name="T0" fmla="*/ 1110 w 1517"/>
              <a:gd name="T1" fmla="*/ 506 h 1612"/>
              <a:gd name="T2" fmla="*/ 928 w 1517"/>
              <a:gd name="T3" fmla="*/ 475 h 1612"/>
              <a:gd name="T4" fmla="*/ 678 w 1517"/>
              <a:gd name="T5" fmla="*/ 490 h 1612"/>
              <a:gd name="T6" fmla="*/ 366 w 1517"/>
              <a:gd name="T7" fmla="*/ 469 h 1612"/>
              <a:gd name="T8" fmla="*/ 204 w 1517"/>
              <a:gd name="T9" fmla="*/ 490 h 1612"/>
              <a:gd name="T10" fmla="*/ 78 w 1517"/>
              <a:gd name="T11" fmla="*/ 590 h 1612"/>
              <a:gd name="T12" fmla="*/ 40 w 1517"/>
              <a:gd name="T13" fmla="*/ 678 h 1612"/>
              <a:gd name="T14" fmla="*/ 93 w 1517"/>
              <a:gd name="T15" fmla="*/ 880 h 1612"/>
              <a:gd name="T16" fmla="*/ 66 w 1517"/>
              <a:gd name="T17" fmla="*/ 1075 h 1612"/>
              <a:gd name="T18" fmla="*/ 7 w 1517"/>
              <a:gd name="T19" fmla="*/ 1165 h 1612"/>
              <a:gd name="T20" fmla="*/ 0 w 1517"/>
              <a:gd name="T21" fmla="*/ 1493 h 1612"/>
              <a:gd name="T22" fmla="*/ 38 w 1517"/>
              <a:gd name="T23" fmla="*/ 1568 h 1612"/>
              <a:gd name="T24" fmla="*/ 112 w 1517"/>
              <a:gd name="T25" fmla="*/ 1541 h 1612"/>
              <a:gd name="T26" fmla="*/ 81 w 1517"/>
              <a:gd name="T27" fmla="*/ 1465 h 1612"/>
              <a:gd name="T28" fmla="*/ 81 w 1517"/>
              <a:gd name="T29" fmla="*/ 1268 h 1612"/>
              <a:gd name="T30" fmla="*/ 166 w 1517"/>
              <a:gd name="T31" fmla="*/ 1197 h 1612"/>
              <a:gd name="T32" fmla="*/ 245 w 1517"/>
              <a:gd name="T33" fmla="*/ 1480 h 1612"/>
              <a:gd name="T34" fmla="*/ 287 w 1517"/>
              <a:gd name="T35" fmla="*/ 1552 h 1612"/>
              <a:gd name="T36" fmla="*/ 319 w 1517"/>
              <a:gd name="T37" fmla="*/ 1583 h 1612"/>
              <a:gd name="T38" fmla="*/ 409 w 1517"/>
              <a:gd name="T39" fmla="*/ 1589 h 1612"/>
              <a:gd name="T40" fmla="*/ 369 w 1517"/>
              <a:gd name="T41" fmla="*/ 1539 h 1612"/>
              <a:gd name="T42" fmla="*/ 278 w 1517"/>
              <a:gd name="T43" fmla="*/ 1368 h 1612"/>
              <a:gd name="T44" fmla="*/ 257 w 1517"/>
              <a:gd name="T45" fmla="*/ 1264 h 1612"/>
              <a:gd name="T46" fmla="*/ 378 w 1517"/>
              <a:gd name="T47" fmla="*/ 1019 h 1612"/>
              <a:gd name="T48" fmla="*/ 512 w 1517"/>
              <a:gd name="T49" fmla="*/ 980 h 1612"/>
              <a:gd name="T50" fmla="*/ 748 w 1517"/>
              <a:gd name="T51" fmla="*/ 984 h 1612"/>
              <a:gd name="T52" fmla="*/ 881 w 1517"/>
              <a:gd name="T53" fmla="*/ 1199 h 1612"/>
              <a:gd name="T54" fmla="*/ 891 w 1517"/>
              <a:gd name="T55" fmla="*/ 1358 h 1612"/>
              <a:gd name="T56" fmla="*/ 878 w 1517"/>
              <a:gd name="T57" fmla="*/ 1508 h 1612"/>
              <a:gd name="T58" fmla="*/ 889 w 1517"/>
              <a:gd name="T59" fmla="*/ 1596 h 1612"/>
              <a:gd name="T60" fmla="*/ 1006 w 1517"/>
              <a:gd name="T61" fmla="*/ 1612 h 1612"/>
              <a:gd name="T62" fmla="*/ 1020 w 1517"/>
              <a:gd name="T63" fmla="*/ 1586 h 1612"/>
              <a:gd name="T64" fmla="*/ 1075 w 1517"/>
              <a:gd name="T65" fmla="*/ 1577 h 1612"/>
              <a:gd name="T66" fmla="*/ 1064 w 1517"/>
              <a:gd name="T67" fmla="*/ 1555 h 1612"/>
              <a:gd name="T68" fmla="*/ 1047 w 1517"/>
              <a:gd name="T69" fmla="*/ 1521 h 1612"/>
              <a:gd name="T70" fmla="*/ 1013 w 1517"/>
              <a:gd name="T71" fmla="*/ 1427 h 1612"/>
              <a:gd name="T72" fmla="*/ 1009 w 1517"/>
              <a:gd name="T73" fmla="*/ 1252 h 1612"/>
              <a:gd name="T74" fmla="*/ 1038 w 1517"/>
              <a:gd name="T75" fmla="*/ 1033 h 1612"/>
              <a:gd name="T76" fmla="*/ 1123 w 1517"/>
              <a:gd name="T77" fmla="*/ 959 h 1612"/>
              <a:gd name="T78" fmla="*/ 1178 w 1517"/>
              <a:gd name="T79" fmla="*/ 891 h 1612"/>
              <a:gd name="T80" fmla="*/ 1245 w 1517"/>
              <a:gd name="T81" fmla="*/ 815 h 1612"/>
              <a:gd name="T82" fmla="*/ 1328 w 1517"/>
              <a:gd name="T83" fmla="*/ 643 h 1612"/>
              <a:gd name="T84" fmla="*/ 1373 w 1517"/>
              <a:gd name="T85" fmla="*/ 557 h 1612"/>
              <a:gd name="T86" fmla="*/ 1431 w 1517"/>
              <a:gd name="T87" fmla="*/ 369 h 1612"/>
              <a:gd name="T88" fmla="*/ 1516 w 1517"/>
              <a:gd name="T89" fmla="*/ 243 h 1612"/>
              <a:gd name="T90" fmla="*/ 1492 w 1517"/>
              <a:gd name="T91" fmla="*/ 232 h 1612"/>
              <a:gd name="T92" fmla="*/ 1378 w 1517"/>
              <a:gd name="T93" fmla="*/ 330 h 1612"/>
              <a:gd name="T94" fmla="*/ 1416 w 1517"/>
              <a:gd name="T95" fmla="*/ 204 h 1612"/>
              <a:gd name="T96" fmla="*/ 1451 w 1517"/>
              <a:gd name="T97" fmla="*/ 34 h 1612"/>
              <a:gd name="T98" fmla="*/ 1406 w 1517"/>
              <a:gd name="T99" fmla="*/ 135 h 1612"/>
              <a:gd name="T100" fmla="*/ 1329 w 1517"/>
              <a:gd name="T101" fmla="*/ 300 h 1612"/>
              <a:gd name="T102" fmla="*/ 1294 w 1517"/>
              <a:gd name="T103" fmla="*/ 299 h 1612"/>
              <a:gd name="T104" fmla="*/ 1248 w 1517"/>
              <a:gd name="T105" fmla="*/ 116 h 1612"/>
              <a:gd name="T106" fmla="*/ 1207 w 1517"/>
              <a:gd name="T107" fmla="*/ 13 h 1612"/>
              <a:gd name="T108" fmla="*/ 1248 w 1517"/>
              <a:gd name="T109" fmla="*/ 319 h 1612"/>
              <a:gd name="T110" fmla="*/ 1219 w 1517"/>
              <a:gd name="T111" fmla="*/ 303 h 1612"/>
              <a:gd name="T112" fmla="*/ 1122 w 1517"/>
              <a:gd name="T113" fmla="*/ 247 h 1612"/>
              <a:gd name="T114" fmla="*/ 1147 w 1517"/>
              <a:gd name="T115" fmla="*/ 330 h 1612"/>
              <a:gd name="T116" fmla="*/ 1222 w 1517"/>
              <a:gd name="T117" fmla="*/ 399 h 1612"/>
              <a:gd name="T118" fmla="*/ 954 w 1517"/>
              <a:gd name="T119" fmla="*/ 1405 h 1612"/>
              <a:gd name="T120" fmla="*/ 932 w 1517"/>
              <a:gd name="T121" fmla="*/ 1418 h 1612"/>
              <a:gd name="T122" fmla="*/ 948 w 1517"/>
              <a:gd name="T123" fmla="*/ 1303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17" h="1612">
                <a:moveTo>
                  <a:pt x="1214" y="431"/>
                </a:moveTo>
                <a:lnTo>
                  <a:pt x="1214" y="431"/>
                </a:lnTo>
                <a:lnTo>
                  <a:pt x="1201" y="443"/>
                </a:lnTo>
                <a:lnTo>
                  <a:pt x="1170" y="468"/>
                </a:lnTo>
                <a:lnTo>
                  <a:pt x="1151" y="481"/>
                </a:lnTo>
                <a:lnTo>
                  <a:pt x="1134" y="494"/>
                </a:lnTo>
                <a:lnTo>
                  <a:pt x="1117" y="503"/>
                </a:lnTo>
                <a:lnTo>
                  <a:pt x="1110" y="506"/>
                </a:lnTo>
                <a:lnTo>
                  <a:pt x="1106" y="507"/>
                </a:lnTo>
                <a:lnTo>
                  <a:pt x="1106" y="507"/>
                </a:lnTo>
                <a:lnTo>
                  <a:pt x="1092" y="507"/>
                </a:lnTo>
                <a:lnTo>
                  <a:pt x="1075" y="506"/>
                </a:lnTo>
                <a:lnTo>
                  <a:pt x="1026" y="494"/>
                </a:lnTo>
                <a:lnTo>
                  <a:pt x="997" y="488"/>
                </a:lnTo>
                <a:lnTo>
                  <a:pt x="963" y="481"/>
                </a:lnTo>
                <a:lnTo>
                  <a:pt x="928" y="475"/>
                </a:lnTo>
                <a:lnTo>
                  <a:pt x="889" y="471"/>
                </a:lnTo>
                <a:lnTo>
                  <a:pt x="889" y="471"/>
                </a:lnTo>
                <a:lnTo>
                  <a:pt x="870" y="469"/>
                </a:lnTo>
                <a:lnTo>
                  <a:pt x="851" y="469"/>
                </a:lnTo>
                <a:lnTo>
                  <a:pt x="813" y="471"/>
                </a:lnTo>
                <a:lnTo>
                  <a:pt x="776" y="474"/>
                </a:lnTo>
                <a:lnTo>
                  <a:pt x="742" y="480"/>
                </a:lnTo>
                <a:lnTo>
                  <a:pt x="678" y="490"/>
                </a:lnTo>
                <a:lnTo>
                  <a:pt x="648" y="494"/>
                </a:lnTo>
                <a:lnTo>
                  <a:pt x="622" y="496"/>
                </a:lnTo>
                <a:lnTo>
                  <a:pt x="622" y="496"/>
                </a:lnTo>
                <a:lnTo>
                  <a:pt x="592" y="494"/>
                </a:lnTo>
                <a:lnTo>
                  <a:pt x="556" y="490"/>
                </a:lnTo>
                <a:lnTo>
                  <a:pt x="467" y="478"/>
                </a:lnTo>
                <a:lnTo>
                  <a:pt x="417" y="472"/>
                </a:lnTo>
                <a:lnTo>
                  <a:pt x="366" y="469"/>
                </a:lnTo>
                <a:lnTo>
                  <a:pt x="341" y="468"/>
                </a:lnTo>
                <a:lnTo>
                  <a:pt x="316" y="469"/>
                </a:lnTo>
                <a:lnTo>
                  <a:pt x="293" y="469"/>
                </a:lnTo>
                <a:lnTo>
                  <a:pt x="269" y="472"/>
                </a:lnTo>
                <a:lnTo>
                  <a:pt x="269" y="472"/>
                </a:lnTo>
                <a:lnTo>
                  <a:pt x="247" y="477"/>
                </a:lnTo>
                <a:lnTo>
                  <a:pt x="225" y="482"/>
                </a:lnTo>
                <a:lnTo>
                  <a:pt x="204" y="490"/>
                </a:lnTo>
                <a:lnTo>
                  <a:pt x="184" y="500"/>
                </a:lnTo>
                <a:lnTo>
                  <a:pt x="165" y="510"/>
                </a:lnTo>
                <a:lnTo>
                  <a:pt x="147" y="522"/>
                </a:lnTo>
                <a:lnTo>
                  <a:pt x="131" y="535"/>
                </a:lnTo>
                <a:lnTo>
                  <a:pt x="116" y="549"/>
                </a:lnTo>
                <a:lnTo>
                  <a:pt x="101" y="562"/>
                </a:lnTo>
                <a:lnTo>
                  <a:pt x="90" y="577"/>
                </a:lnTo>
                <a:lnTo>
                  <a:pt x="78" y="590"/>
                </a:lnTo>
                <a:lnTo>
                  <a:pt x="68" y="605"/>
                </a:lnTo>
                <a:lnTo>
                  <a:pt x="59" y="618"/>
                </a:lnTo>
                <a:lnTo>
                  <a:pt x="53" y="631"/>
                </a:lnTo>
                <a:lnTo>
                  <a:pt x="47" y="643"/>
                </a:lnTo>
                <a:lnTo>
                  <a:pt x="43" y="655"/>
                </a:lnTo>
                <a:lnTo>
                  <a:pt x="43" y="655"/>
                </a:lnTo>
                <a:lnTo>
                  <a:pt x="41" y="665"/>
                </a:lnTo>
                <a:lnTo>
                  <a:pt x="40" y="678"/>
                </a:lnTo>
                <a:lnTo>
                  <a:pt x="41" y="691"/>
                </a:lnTo>
                <a:lnTo>
                  <a:pt x="43" y="708"/>
                </a:lnTo>
                <a:lnTo>
                  <a:pt x="50" y="738"/>
                </a:lnTo>
                <a:lnTo>
                  <a:pt x="60" y="772"/>
                </a:lnTo>
                <a:lnTo>
                  <a:pt x="81" y="834"/>
                </a:lnTo>
                <a:lnTo>
                  <a:pt x="88" y="860"/>
                </a:lnTo>
                <a:lnTo>
                  <a:pt x="93" y="880"/>
                </a:lnTo>
                <a:lnTo>
                  <a:pt x="93" y="880"/>
                </a:lnTo>
                <a:lnTo>
                  <a:pt x="95" y="924"/>
                </a:lnTo>
                <a:lnTo>
                  <a:pt x="98" y="977"/>
                </a:lnTo>
                <a:lnTo>
                  <a:pt x="100" y="1022"/>
                </a:lnTo>
                <a:lnTo>
                  <a:pt x="98" y="1038"/>
                </a:lnTo>
                <a:lnTo>
                  <a:pt x="97" y="1046"/>
                </a:lnTo>
                <a:lnTo>
                  <a:pt x="97" y="1046"/>
                </a:lnTo>
                <a:lnTo>
                  <a:pt x="79" y="1062"/>
                </a:lnTo>
                <a:lnTo>
                  <a:pt x="66" y="1075"/>
                </a:lnTo>
                <a:lnTo>
                  <a:pt x="50" y="1091"/>
                </a:lnTo>
                <a:lnTo>
                  <a:pt x="34" y="1108"/>
                </a:lnTo>
                <a:lnTo>
                  <a:pt x="21" y="1127"/>
                </a:lnTo>
                <a:lnTo>
                  <a:pt x="15" y="1137"/>
                </a:lnTo>
                <a:lnTo>
                  <a:pt x="12" y="1146"/>
                </a:lnTo>
                <a:lnTo>
                  <a:pt x="9" y="1156"/>
                </a:lnTo>
                <a:lnTo>
                  <a:pt x="7" y="1165"/>
                </a:lnTo>
                <a:lnTo>
                  <a:pt x="7" y="1165"/>
                </a:lnTo>
                <a:lnTo>
                  <a:pt x="7" y="1219"/>
                </a:lnTo>
                <a:lnTo>
                  <a:pt x="6" y="1293"/>
                </a:lnTo>
                <a:lnTo>
                  <a:pt x="4" y="1365"/>
                </a:lnTo>
                <a:lnTo>
                  <a:pt x="3" y="1418"/>
                </a:lnTo>
                <a:lnTo>
                  <a:pt x="3" y="1418"/>
                </a:lnTo>
                <a:lnTo>
                  <a:pt x="1" y="1450"/>
                </a:lnTo>
                <a:lnTo>
                  <a:pt x="0" y="1480"/>
                </a:lnTo>
                <a:lnTo>
                  <a:pt x="0" y="1493"/>
                </a:lnTo>
                <a:lnTo>
                  <a:pt x="1" y="1503"/>
                </a:lnTo>
                <a:lnTo>
                  <a:pt x="3" y="1514"/>
                </a:lnTo>
                <a:lnTo>
                  <a:pt x="7" y="1521"/>
                </a:lnTo>
                <a:lnTo>
                  <a:pt x="7" y="1521"/>
                </a:lnTo>
                <a:lnTo>
                  <a:pt x="19" y="1534"/>
                </a:lnTo>
                <a:lnTo>
                  <a:pt x="28" y="1549"/>
                </a:lnTo>
                <a:lnTo>
                  <a:pt x="35" y="1561"/>
                </a:lnTo>
                <a:lnTo>
                  <a:pt x="38" y="1568"/>
                </a:lnTo>
                <a:lnTo>
                  <a:pt x="38" y="1568"/>
                </a:lnTo>
                <a:lnTo>
                  <a:pt x="41" y="1571"/>
                </a:lnTo>
                <a:lnTo>
                  <a:pt x="50" y="1575"/>
                </a:lnTo>
                <a:lnTo>
                  <a:pt x="76" y="1584"/>
                </a:lnTo>
                <a:lnTo>
                  <a:pt x="113" y="1597"/>
                </a:lnTo>
                <a:lnTo>
                  <a:pt x="113" y="1597"/>
                </a:lnTo>
                <a:lnTo>
                  <a:pt x="113" y="1566"/>
                </a:lnTo>
                <a:lnTo>
                  <a:pt x="112" y="1541"/>
                </a:lnTo>
                <a:lnTo>
                  <a:pt x="109" y="1525"/>
                </a:lnTo>
                <a:lnTo>
                  <a:pt x="109" y="1525"/>
                </a:lnTo>
                <a:lnTo>
                  <a:pt x="107" y="1519"/>
                </a:lnTo>
                <a:lnTo>
                  <a:pt x="103" y="1514"/>
                </a:lnTo>
                <a:lnTo>
                  <a:pt x="93" y="1496"/>
                </a:lnTo>
                <a:lnTo>
                  <a:pt x="88" y="1487"/>
                </a:lnTo>
                <a:lnTo>
                  <a:pt x="84" y="1477"/>
                </a:lnTo>
                <a:lnTo>
                  <a:pt x="81" y="1465"/>
                </a:lnTo>
                <a:lnTo>
                  <a:pt x="79" y="1455"/>
                </a:lnTo>
                <a:lnTo>
                  <a:pt x="79" y="1455"/>
                </a:lnTo>
                <a:lnTo>
                  <a:pt x="78" y="1415"/>
                </a:lnTo>
                <a:lnTo>
                  <a:pt x="75" y="1355"/>
                </a:lnTo>
                <a:lnTo>
                  <a:pt x="75" y="1322"/>
                </a:lnTo>
                <a:lnTo>
                  <a:pt x="76" y="1293"/>
                </a:lnTo>
                <a:lnTo>
                  <a:pt x="78" y="1280"/>
                </a:lnTo>
                <a:lnTo>
                  <a:pt x="81" y="1268"/>
                </a:lnTo>
                <a:lnTo>
                  <a:pt x="85" y="1258"/>
                </a:lnTo>
                <a:lnTo>
                  <a:pt x="90" y="1250"/>
                </a:lnTo>
                <a:lnTo>
                  <a:pt x="90" y="1250"/>
                </a:lnTo>
                <a:lnTo>
                  <a:pt x="110" y="1219"/>
                </a:lnTo>
                <a:lnTo>
                  <a:pt x="131" y="1190"/>
                </a:lnTo>
                <a:lnTo>
                  <a:pt x="153" y="1156"/>
                </a:lnTo>
                <a:lnTo>
                  <a:pt x="153" y="1156"/>
                </a:lnTo>
                <a:lnTo>
                  <a:pt x="166" y="1197"/>
                </a:lnTo>
                <a:lnTo>
                  <a:pt x="197" y="1291"/>
                </a:lnTo>
                <a:lnTo>
                  <a:pt x="213" y="1344"/>
                </a:lnTo>
                <a:lnTo>
                  <a:pt x="228" y="1394"/>
                </a:lnTo>
                <a:lnTo>
                  <a:pt x="238" y="1436"/>
                </a:lnTo>
                <a:lnTo>
                  <a:pt x="241" y="1450"/>
                </a:lnTo>
                <a:lnTo>
                  <a:pt x="243" y="1462"/>
                </a:lnTo>
                <a:lnTo>
                  <a:pt x="243" y="1462"/>
                </a:lnTo>
                <a:lnTo>
                  <a:pt x="245" y="1480"/>
                </a:lnTo>
                <a:lnTo>
                  <a:pt x="248" y="1496"/>
                </a:lnTo>
                <a:lnTo>
                  <a:pt x="251" y="1509"/>
                </a:lnTo>
                <a:lnTo>
                  <a:pt x="256" y="1521"/>
                </a:lnTo>
                <a:lnTo>
                  <a:pt x="265" y="1537"/>
                </a:lnTo>
                <a:lnTo>
                  <a:pt x="268" y="1543"/>
                </a:lnTo>
                <a:lnTo>
                  <a:pt x="268" y="1543"/>
                </a:lnTo>
                <a:lnTo>
                  <a:pt x="278" y="1547"/>
                </a:lnTo>
                <a:lnTo>
                  <a:pt x="287" y="1552"/>
                </a:lnTo>
                <a:lnTo>
                  <a:pt x="290" y="1555"/>
                </a:lnTo>
                <a:lnTo>
                  <a:pt x="291" y="1558"/>
                </a:lnTo>
                <a:lnTo>
                  <a:pt x="291" y="1558"/>
                </a:lnTo>
                <a:lnTo>
                  <a:pt x="294" y="1564"/>
                </a:lnTo>
                <a:lnTo>
                  <a:pt x="301" y="1571"/>
                </a:lnTo>
                <a:lnTo>
                  <a:pt x="312" y="1577"/>
                </a:lnTo>
                <a:lnTo>
                  <a:pt x="319" y="1583"/>
                </a:lnTo>
                <a:lnTo>
                  <a:pt x="319" y="1583"/>
                </a:lnTo>
                <a:lnTo>
                  <a:pt x="326" y="1584"/>
                </a:lnTo>
                <a:lnTo>
                  <a:pt x="340" y="1589"/>
                </a:lnTo>
                <a:lnTo>
                  <a:pt x="356" y="1591"/>
                </a:lnTo>
                <a:lnTo>
                  <a:pt x="372" y="1594"/>
                </a:lnTo>
                <a:lnTo>
                  <a:pt x="388" y="1594"/>
                </a:lnTo>
                <a:lnTo>
                  <a:pt x="401" y="1593"/>
                </a:lnTo>
                <a:lnTo>
                  <a:pt x="406" y="1591"/>
                </a:lnTo>
                <a:lnTo>
                  <a:pt x="409" y="1589"/>
                </a:lnTo>
                <a:lnTo>
                  <a:pt x="410" y="1586"/>
                </a:lnTo>
                <a:lnTo>
                  <a:pt x="409" y="1581"/>
                </a:lnTo>
                <a:lnTo>
                  <a:pt x="409" y="1581"/>
                </a:lnTo>
                <a:lnTo>
                  <a:pt x="403" y="1571"/>
                </a:lnTo>
                <a:lnTo>
                  <a:pt x="397" y="1562"/>
                </a:lnTo>
                <a:lnTo>
                  <a:pt x="390" y="1555"/>
                </a:lnTo>
                <a:lnTo>
                  <a:pt x="381" y="1547"/>
                </a:lnTo>
                <a:lnTo>
                  <a:pt x="369" y="1539"/>
                </a:lnTo>
                <a:lnTo>
                  <a:pt x="363" y="1536"/>
                </a:lnTo>
                <a:lnTo>
                  <a:pt x="337" y="1490"/>
                </a:lnTo>
                <a:lnTo>
                  <a:pt x="337" y="1490"/>
                </a:lnTo>
                <a:lnTo>
                  <a:pt x="328" y="1474"/>
                </a:lnTo>
                <a:lnTo>
                  <a:pt x="309" y="1437"/>
                </a:lnTo>
                <a:lnTo>
                  <a:pt x="298" y="1414"/>
                </a:lnTo>
                <a:lnTo>
                  <a:pt x="287" y="1390"/>
                </a:lnTo>
                <a:lnTo>
                  <a:pt x="278" y="1368"/>
                </a:lnTo>
                <a:lnTo>
                  <a:pt x="272" y="1347"/>
                </a:lnTo>
                <a:lnTo>
                  <a:pt x="272" y="1347"/>
                </a:lnTo>
                <a:lnTo>
                  <a:pt x="268" y="1330"/>
                </a:lnTo>
                <a:lnTo>
                  <a:pt x="262" y="1315"/>
                </a:lnTo>
                <a:lnTo>
                  <a:pt x="254" y="1293"/>
                </a:lnTo>
                <a:lnTo>
                  <a:pt x="253" y="1283"/>
                </a:lnTo>
                <a:lnTo>
                  <a:pt x="253" y="1274"/>
                </a:lnTo>
                <a:lnTo>
                  <a:pt x="257" y="1264"/>
                </a:lnTo>
                <a:lnTo>
                  <a:pt x="265" y="1252"/>
                </a:lnTo>
                <a:lnTo>
                  <a:pt x="265" y="1252"/>
                </a:lnTo>
                <a:lnTo>
                  <a:pt x="276" y="1233"/>
                </a:lnTo>
                <a:lnTo>
                  <a:pt x="291" y="1205"/>
                </a:lnTo>
                <a:lnTo>
                  <a:pt x="326" y="1133"/>
                </a:lnTo>
                <a:lnTo>
                  <a:pt x="359" y="1062"/>
                </a:lnTo>
                <a:lnTo>
                  <a:pt x="378" y="1019"/>
                </a:lnTo>
                <a:lnTo>
                  <a:pt x="378" y="1019"/>
                </a:lnTo>
                <a:lnTo>
                  <a:pt x="390" y="994"/>
                </a:lnTo>
                <a:lnTo>
                  <a:pt x="404" y="971"/>
                </a:lnTo>
                <a:lnTo>
                  <a:pt x="420" y="943"/>
                </a:lnTo>
                <a:lnTo>
                  <a:pt x="420" y="943"/>
                </a:lnTo>
                <a:lnTo>
                  <a:pt x="438" y="952"/>
                </a:lnTo>
                <a:lnTo>
                  <a:pt x="457" y="961"/>
                </a:lnTo>
                <a:lnTo>
                  <a:pt x="482" y="969"/>
                </a:lnTo>
                <a:lnTo>
                  <a:pt x="512" y="980"/>
                </a:lnTo>
                <a:lnTo>
                  <a:pt x="544" y="988"/>
                </a:lnTo>
                <a:lnTo>
                  <a:pt x="578" y="993"/>
                </a:lnTo>
                <a:lnTo>
                  <a:pt x="594" y="996"/>
                </a:lnTo>
                <a:lnTo>
                  <a:pt x="612" y="996"/>
                </a:lnTo>
                <a:lnTo>
                  <a:pt x="612" y="996"/>
                </a:lnTo>
                <a:lnTo>
                  <a:pt x="647" y="994"/>
                </a:lnTo>
                <a:lnTo>
                  <a:pt x="682" y="991"/>
                </a:lnTo>
                <a:lnTo>
                  <a:pt x="748" y="984"/>
                </a:lnTo>
                <a:lnTo>
                  <a:pt x="797" y="978"/>
                </a:lnTo>
                <a:lnTo>
                  <a:pt x="816" y="974"/>
                </a:lnTo>
                <a:lnTo>
                  <a:pt x="816" y="974"/>
                </a:lnTo>
                <a:lnTo>
                  <a:pt x="828" y="1006"/>
                </a:lnTo>
                <a:lnTo>
                  <a:pt x="851" y="1081"/>
                </a:lnTo>
                <a:lnTo>
                  <a:pt x="863" y="1124"/>
                </a:lnTo>
                <a:lnTo>
                  <a:pt x="873" y="1165"/>
                </a:lnTo>
                <a:lnTo>
                  <a:pt x="881" y="1199"/>
                </a:lnTo>
                <a:lnTo>
                  <a:pt x="882" y="1213"/>
                </a:lnTo>
                <a:lnTo>
                  <a:pt x="882" y="1224"/>
                </a:lnTo>
                <a:lnTo>
                  <a:pt x="882" y="1224"/>
                </a:lnTo>
                <a:lnTo>
                  <a:pt x="881" y="1241"/>
                </a:lnTo>
                <a:lnTo>
                  <a:pt x="882" y="1262"/>
                </a:lnTo>
                <a:lnTo>
                  <a:pt x="885" y="1303"/>
                </a:lnTo>
                <a:lnTo>
                  <a:pt x="889" y="1341"/>
                </a:lnTo>
                <a:lnTo>
                  <a:pt x="891" y="1358"/>
                </a:lnTo>
                <a:lnTo>
                  <a:pt x="892" y="1371"/>
                </a:lnTo>
                <a:lnTo>
                  <a:pt x="892" y="1371"/>
                </a:lnTo>
                <a:lnTo>
                  <a:pt x="889" y="1397"/>
                </a:lnTo>
                <a:lnTo>
                  <a:pt x="885" y="1427"/>
                </a:lnTo>
                <a:lnTo>
                  <a:pt x="879" y="1455"/>
                </a:lnTo>
                <a:lnTo>
                  <a:pt x="878" y="1475"/>
                </a:lnTo>
                <a:lnTo>
                  <a:pt x="878" y="1475"/>
                </a:lnTo>
                <a:lnTo>
                  <a:pt x="878" y="1508"/>
                </a:lnTo>
                <a:lnTo>
                  <a:pt x="879" y="1521"/>
                </a:lnTo>
                <a:lnTo>
                  <a:pt x="882" y="1531"/>
                </a:lnTo>
                <a:lnTo>
                  <a:pt x="882" y="1531"/>
                </a:lnTo>
                <a:lnTo>
                  <a:pt x="887" y="1547"/>
                </a:lnTo>
                <a:lnTo>
                  <a:pt x="887" y="1562"/>
                </a:lnTo>
                <a:lnTo>
                  <a:pt x="887" y="1562"/>
                </a:lnTo>
                <a:lnTo>
                  <a:pt x="887" y="1584"/>
                </a:lnTo>
                <a:lnTo>
                  <a:pt x="889" y="1596"/>
                </a:lnTo>
                <a:lnTo>
                  <a:pt x="891" y="1603"/>
                </a:lnTo>
                <a:lnTo>
                  <a:pt x="891" y="1603"/>
                </a:lnTo>
                <a:lnTo>
                  <a:pt x="894" y="1605"/>
                </a:lnTo>
                <a:lnTo>
                  <a:pt x="897" y="1606"/>
                </a:lnTo>
                <a:lnTo>
                  <a:pt x="912" y="1608"/>
                </a:lnTo>
                <a:lnTo>
                  <a:pt x="950" y="1611"/>
                </a:lnTo>
                <a:lnTo>
                  <a:pt x="1006" y="1612"/>
                </a:lnTo>
                <a:lnTo>
                  <a:pt x="1006" y="1612"/>
                </a:lnTo>
                <a:lnTo>
                  <a:pt x="1009" y="1612"/>
                </a:lnTo>
                <a:lnTo>
                  <a:pt x="1016" y="1612"/>
                </a:lnTo>
                <a:lnTo>
                  <a:pt x="1020" y="1611"/>
                </a:lnTo>
                <a:lnTo>
                  <a:pt x="1022" y="1608"/>
                </a:lnTo>
                <a:lnTo>
                  <a:pt x="1023" y="1603"/>
                </a:lnTo>
                <a:lnTo>
                  <a:pt x="1023" y="1597"/>
                </a:lnTo>
                <a:lnTo>
                  <a:pt x="1023" y="1597"/>
                </a:lnTo>
                <a:lnTo>
                  <a:pt x="1020" y="1586"/>
                </a:lnTo>
                <a:lnTo>
                  <a:pt x="1017" y="1577"/>
                </a:lnTo>
                <a:lnTo>
                  <a:pt x="1014" y="1571"/>
                </a:lnTo>
                <a:lnTo>
                  <a:pt x="1014" y="1571"/>
                </a:lnTo>
                <a:lnTo>
                  <a:pt x="1025" y="1574"/>
                </a:lnTo>
                <a:lnTo>
                  <a:pt x="1048" y="1578"/>
                </a:lnTo>
                <a:lnTo>
                  <a:pt x="1060" y="1578"/>
                </a:lnTo>
                <a:lnTo>
                  <a:pt x="1070" y="1578"/>
                </a:lnTo>
                <a:lnTo>
                  <a:pt x="1075" y="1577"/>
                </a:lnTo>
                <a:lnTo>
                  <a:pt x="1078" y="1577"/>
                </a:lnTo>
                <a:lnTo>
                  <a:pt x="1079" y="1574"/>
                </a:lnTo>
                <a:lnTo>
                  <a:pt x="1079" y="1571"/>
                </a:lnTo>
                <a:lnTo>
                  <a:pt x="1079" y="1571"/>
                </a:lnTo>
                <a:lnTo>
                  <a:pt x="1076" y="1565"/>
                </a:lnTo>
                <a:lnTo>
                  <a:pt x="1073" y="1561"/>
                </a:lnTo>
                <a:lnTo>
                  <a:pt x="1069" y="1558"/>
                </a:lnTo>
                <a:lnTo>
                  <a:pt x="1064" y="1555"/>
                </a:lnTo>
                <a:lnTo>
                  <a:pt x="1057" y="1550"/>
                </a:lnTo>
                <a:lnTo>
                  <a:pt x="1054" y="1550"/>
                </a:lnTo>
                <a:lnTo>
                  <a:pt x="1054" y="1550"/>
                </a:lnTo>
                <a:lnTo>
                  <a:pt x="1056" y="1549"/>
                </a:lnTo>
                <a:lnTo>
                  <a:pt x="1057" y="1546"/>
                </a:lnTo>
                <a:lnTo>
                  <a:pt x="1054" y="1537"/>
                </a:lnTo>
                <a:lnTo>
                  <a:pt x="1047" y="1521"/>
                </a:lnTo>
                <a:lnTo>
                  <a:pt x="1047" y="1521"/>
                </a:lnTo>
                <a:lnTo>
                  <a:pt x="1035" y="1500"/>
                </a:lnTo>
                <a:lnTo>
                  <a:pt x="1025" y="1481"/>
                </a:lnTo>
                <a:lnTo>
                  <a:pt x="1022" y="1472"/>
                </a:lnTo>
                <a:lnTo>
                  <a:pt x="1017" y="1462"/>
                </a:lnTo>
                <a:lnTo>
                  <a:pt x="1016" y="1450"/>
                </a:lnTo>
                <a:lnTo>
                  <a:pt x="1014" y="1439"/>
                </a:lnTo>
                <a:lnTo>
                  <a:pt x="1014" y="1439"/>
                </a:lnTo>
                <a:lnTo>
                  <a:pt x="1013" y="1427"/>
                </a:lnTo>
                <a:lnTo>
                  <a:pt x="1010" y="1416"/>
                </a:lnTo>
                <a:lnTo>
                  <a:pt x="1004" y="1393"/>
                </a:lnTo>
                <a:lnTo>
                  <a:pt x="1001" y="1380"/>
                </a:lnTo>
                <a:lnTo>
                  <a:pt x="1000" y="1365"/>
                </a:lnTo>
                <a:lnTo>
                  <a:pt x="998" y="1347"/>
                </a:lnTo>
                <a:lnTo>
                  <a:pt x="1000" y="1327"/>
                </a:lnTo>
                <a:lnTo>
                  <a:pt x="1000" y="1327"/>
                </a:lnTo>
                <a:lnTo>
                  <a:pt x="1009" y="1252"/>
                </a:lnTo>
                <a:lnTo>
                  <a:pt x="1011" y="1218"/>
                </a:lnTo>
                <a:lnTo>
                  <a:pt x="1011" y="1218"/>
                </a:lnTo>
                <a:lnTo>
                  <a:pt x="1011" y="1180"/>
                </a:lnTo>
                <a:lnTo>
                  <a:pt x="1011" y="1141"/>
                </a:lnTo>
                <a:lnTo>
                  <a:pt x="1011" y="1141"/>
                </a:lnTo>
                <a:lnTo>
                  <a:pt x="1023" y="1087"/>
                </a:lnTo>
                <a:lnTo>
                  <a:pt x="1032" y="1050"/>
                </a:lnTo>
                <a:lnTo>
                  <a:pt x="1038" y="1033"/>
                </a:lnTo>
                <a:lnTo>
                  <a:pt x="1038" y="1033"/>
                </a:lnTo>
                <a:lnTo>
                  <a:pt x="1048" y="1022"/>
                </a:lnTo>
                <a:lnTo>
                  <a:pt x="1072" y="1005"/>
                </a:lnTo>
                <a:lnTo>
                  <a:pt x="1098" y="984"/>
                </a:lnTo>
                <a:lnTo>
                  <a:pt x="1110" y="974"/>
                </a:lnTo>
                <a:lnTo>
                  <a:pt x="1117" y="966"/>
                </a:lnTo>
                <a:lnTo>
                  <a:pt x="1117" y="966"/>
                </a:lnTo>
                <a:lnTo>
                  <a:pt x="1123" y="959"/>
                </a:lnTo>
                <a:lnTo>
                  <a:pt x="1128" y="952"/>
                </a:lnTo>
                <a:lnTo>
                  <a:pt x="1136" y="934"/>
                </a:lnTo>
                <a:lnTo>
                  <a:pt x="1142" y="925"/>
                </a:lnTo>
                <a:lnTo>
                  <a:pt x="1148" y="916"/>
                </a:lnTo>
                <a:lnTo>
                  <a:pt x="1154" y="909"/>
                </a:lnTo>
                <a:lnTo>
                  <a:pt x="1163" y="902"/>
                </a:lnTo>
                <a:lnTo>
                  <a:pt x="1163" y="902"/>
                </a:lnTo>
                <a:lnTo>
                  <a:pt x="1178" y="891"/>
                </a:lnTo>
                <a:lnTo>
                  <a:pt x="1188" y="883"/>
                </a:lnTo>
                <a:lnTo>
                  <a:pt x="1200" y="872"/>
                </a:lnTo>
                <a:lnTo>
                  <a:pt x="1219" y="858"/>
                </a:lnTo>
                <a:lnTo>
                  <a:pt x="1219" y="858"/>
                </a:lnTo>
                <a:lnTo>
                  <a:pt x="1225" y="850"/>
                </a:lnTo>
                <a:lnTo>
                  <a:pt x="1232" y="841"/>
                </a:lnTo>
                <a:lnTo>
                  <a:pt x="1239" y="830"/>
                </a:lnTo>
                <a:lnTo>
                  <a:pt x="1245" y="815"/>
                </a:lnTo>
                <a:lnTo>
                  <a:pt x="1260" y="783"/>
                </a:lnTo>
                <a:lnTo>
                  <a:pt x="1273" y="747"/>
                </a:lnTo>
                <a:lnTo>
                  <a:pt x="1295" y="685"/>
                </a:lnTo>
                <a:lnTo>
                  <a:pt x="1303" y="658"/>
                </a:lnTo>
                <a:lnTo>
                  <a:pt x="1303" y="658"/>
                </a:lnTo>
                <a:lnTo>
                  <a:pt x="1307" y="656"/>
                </a:lnTo>
                <a:lnTo>
                  <a:pt x="1316" y="652"/>
                </a:lnTo>
                <a:lnTo>
                  <a:pt x="1328" y="643"/>
                </a:lnTo>
                <a:lnTo>
                  <a:pt x="1333" y="637"/>
                </a:lnTo>
                <a:lnTo>
                  <a:pt x="1338" y="631"/>
                </a:lnTo>
                <a:lnTo>
                  <a:pt x="1338" y="631"/>
                </a:lnTo>
                <a:lnTo>
                  <a:pt x="1347" y="618"/>
                </a:lnTo>
                <a:lnTo>
                  <a:pt x="1353" y="606"/>
                </a:lnTo>
                <a:lnTo>
                  <a:pt x="1367" y="574"/>
                </a:lnTo>
                <a:lnTo>
                  <a:pt x="1367" y="574"/>
                </a:lnTo>
                <a:lnTo>
                  <a:pt x="1373" y="557"/>
                </a:lnTo>
                <a:lnTo>
                  <a:pt x="1378" y="534"/>
                </a:lnTo>
                <a:lnTo>
                  <a:pt x="1382" y="506"/>
                </a:lnTo>
                <a:lnTo>
                  <a:pt x="1385" y="477"/>
                </a:lnTo>
                <a:lnTo>
                  <a:pt x="1389" y="425"/>
                </a:lnTo>
                <a:lnTo>
                  <a:pt x="1391" y="403"/>
                </a:lnTo>
                <a:lnTo>
                  <a:pt x="1391" y="403"/>
                </a:lnTo>
                <a:lnTo>
                  <a:pt x="1410" y="387"/>
                </a:lnTo>
                <a:lnTo>
                  <a:pt x="1431" y="369"/>
                </a:lnTo>
                <a:lnTo>
                  <a:pt x="1454" y="344"/>
                </a:lnTo>
                <a:lnTo>
                  <a:pt x="1454" y="344"/>
                </a:lnTo>
                <a:lnTo>
                  <a:pt x="1466" y="330"/>
                </a:lnTo>
                <a:lnTo>
                  <a:pt x="1479" y="312"/>
                </a:lnTo>
                <a:lnTo>
                  <a:pt x="1491" y="293"/>
                </a:lnTo>
                <a:lnTo>
                  <a:pt x="1501" y="275"/>
                </a:lnTo>
                <a:lnTo>
                  <a:pt x="1510" y="257"/>
                </a:lnTo>
                <a:lnTo>
                  <a:pt x="1516" y="243"/>
                </a:lnTo>
                <a:lnTo>
                  <a:pt x="1517" y="232"/>
                </a:lnTo>
                <a:lnTo>
                  <a:pt x="1517" y="228"/>
                </a:lnTo>
                <a:lnTo>
                  <a:pt x="1516" y="227"/>
                </a:lnTo>
                <a:lnTo>
                  <a:pt x="1516" y="227"/>
                </a:lnTo>
                <a:lnTo>
                  <a:pt x="1513" y="225"/>
                </a:lnTo>
                <a:lnTo>
                  <a:pt x="1510" y="225"/>
                </a:lnTo>
                <a:lnTo>
                  <a:pt x="1501" y="228"/>
                </a:lnTo>
                <a:lnTo>
                  <a:pt x="1492" y="232"/>
                </a:lnTo>
                <a:lnTo>
                  <a:pt x="1482" y="238"/>
                </a:lnTo>
                <a:lnTo>
                  <a:pt x="1461" y="255"/>
                </a:lnTo>
                <a:lnTo>
                  <a:pt x="1445" y="269"/>
                </a:lnTo>
                <a:lnTo>
                  <a:pt x="1445" y="269"/>
                </a:lnTo>
                <a:lnTo>
                  <a:pt x="1406" y="306"/>
                </a:lnTo>
                <a:lnTo>
                  <a:pt x="1386" y="324"/>
                </a:lnTo>
                <a:lnTo>
                  <a:pt x="1381" y="328"/>
                </a:lnTo>
                <a:lnTo>
                  <a:pt x="1378" y="330"/>
                </a:lnTo>
                <a:lnTo>
                  <a:pt x="1378" y="330"/>
                </a:lnTo>
                <a:lnTo>
                  <a:pt x="1375" y="327"/>
                </a:lnTo>
                <a:lnTo>
                  <a:pt x="1375" y="324"/>
                </a:lnTo>
                <a:lnTo>
                  <a:pt x="1375" y="319"/>
                </a:lnTo>
                <a:lnTo>
                  <a:pt x="1378" y="312"/>
                </a:lnTo>
                <a:lnTo>
                  <a:pt x="1378" y="312"/>
                </a:lnTo>
                <a:lnTo>
                  <a:pt x="1391" y="277"/>
                </a:lnTo>
                <a:lnTo>
                  <a:pt x="1416" y="204"/>
                </a:lnTo>
                <a:lnTo>
                  <a:pt x="1441" y="131"/>
                </a:lnTo>
                <a:lnTo>
                  <a:pt x="1450" y="103"/>
                </a:lnTo>
                <a:lnTo>
                  <a:pt x="1453" y="85"/>
                </a:lnTo>
                <a:lnTo>
                  <a:pt x="1453" y="85"/>
                </a:lnTo>
                <a:lnTo>
                  <a:pt x="1453" y="66"/>
                </a:lnTo>
                <a:lnTo>
                  <a:pt x="1453" y="47"/>
                </a:lnTo>
                <a:lnTo>
                  <a:pt x="1453" y="40"/>
                </a:lnTo>
                <a:lnTo>
                  <a:pt x="1451" y="34"/>
                </a:lnTo>
                <a:lnTo>
                  <a:pt x="1450" y="34"/>
                </a:lnTo>
                <a:lnTo>
                  <a:pt x="1448" y="32"/>
                </a:lnTo>
                <a:lnTo>
                  <a:pt x="1445" y="35"/>
                </a:lnTo>
                <a:lnTo>
                  <a:pt x="1445" y="35"/>
                </a:lnTo>
                <a:lnTo>
                  <a:pt x="1439" y="43"/>
                </a:lnTo>
                <a:lnTo>
                  <a:pt x="1433" y="56"/>
                </a:lnTo>
                <a:lnTo>
                  <a:pt x="1420" y="93"/>
                </a:lnTo>
                <a:lnTo>
                  <a:pt x="1406" y="135"/>
                </a:lnTo>
                <a:lnTo>
                  <a:pt x="1397" y="156"/>
                </a:lnTo>
                <a:lnTo>
                  <a:pt x="1389" y="174"/>
                </a:lnTo>
                <a:lnTo>
                  <a:pt x="1389" y="174"/>
                </a:lnTo>
                <a:lnTo>
                  <a:pt x="1372" y="209"/>
                </a:lnTo>
                <a:lnTo>
                  <a:pt x="1354" y="247"/>
                </a:lnTo>
                <a:lnTo>
                  <a:pt x="1332" y="294"/>
                </a:lnTo>
                <a:lnTo>
                  <a:pt x="1332" y="294"/>
                </a:lnTo>
                <a:lnTo>
                  <a:pt x="1329" y="300"/>
                </a:lnTo>
                <a:lnTo>
                  <a:pt x="1328" y="305"/>
                </a:lnTo>
                <a:lnTo>
                  <a:pt x="1325" y="309"/>
                </a:lnTo>
                <a:lnTo>
                  <a:pt x="1319" y="309"/>
                </a:lnTo>
                <a:lnTo>
                  <a:pt x="1319" y="309"/>
                </a:lnTo>
                <a:lnTo>
                  <a:pt x="1310" y="309"/>
                </a:lnTo>
                <a:lnTo>
                  <a:pt x="1301" y="306"/>
                </a:lnTo>
                <a:lnTo>
                  <a:pt x="1297" y="303"/>
                </a:lnTo>
                <a:lnTo>
                  <a:pt x="1294" y="299"/>
                </a:lnTo>
                <a:lnTo>
                  <a:pt x="1291" y="294"/>
                </a:lnTo>
                <a:lnTo>
                  <a:pt x="1288" y="288"/>
                </a:lnTo>
                <a:lnTo>
                  <a:pt x="1288" y="288"/>
                </a:lnTo>
                <a:lnTo>
                  <a:pt x="1269" y="210"/>
                </a:lnTo>
                <a:lnTo>
                  <a:pt x="1257" y="162"/>
                </a:lnTo>
                <a:lnTo>
                  <a:pt x="1251" y="129"/>
                </a:lnTo>
                <a:lnTo>
                  <a:pt x="1251" y="129"/>
                </a:lnTo>
                <a:lnTo>
                  <a:pt x="1248" y="116"/>
                </a:lnTo>
                <a:lnTo>
                  <a:pt x="1242" y="96"/>
                </a:lnTo>
                <a:lnTo>
                  <a:pt x="1229" y="50"/>
                </a:lnTo>
                <a:lnTo>
                  <a:pt x="1214" y="12"/>
                </a:lnTo>
                <a:lnTo>
                  <a:pt x="1209" y="2"/>
                </a:lnTo>
                <a:lnTo>
                  <a:pt x="1207" y="0"/>
                </a:lnTo>
                <a:lnTo>
                  <a:pt x="1207" y="2"/>
                </a:lnTo>
                <a:lnTo>
                  <a:pt x="1207" y="2"/>
                </a:lnTo>
                <a:lnTo>
                  <a:pt x="1207" y="13"/>
                </a:lnTo>
                <a:lnTo>
                  <a:pt x="1209" y="35"/>
                </a:lnTo>
                <a:lnTo>
                  <a:pt x="1217" y="100"/>
                </a:lnTo>
                <a:lnTo>
                  <a:pt x="1235" y="213"/>
                </a:lnTo>
                <a:lnTo>
                  <a:pt x="1235" y="213"/>
                </a:lnTo>
                <a:lnTo>
                  <a:pt x="1242" y="268"/>
                </a:lnTo>
                <a:lnTo>
                  <a:pt x="1245" y="302"/>
                </a:lnTo>
                <a:lnTo>
                  <a:pt x="1245" y="302"/>
                </a:lnTo>
                <a:lnTo>
                  <a:pt x="1248" y="319"/>
                </a:lnTo>
                <a:lnTo>
                  <a:pt x="1248" y="327"/>
                </a:lnTo>
                <a:lnTo>
                  <a:pt x="1247" y="328"/>
                </a:lnTo>
                <a:lnTo>
                  <a:pt x="1245" y="328"/>
                </a:lnTo>
                <a:lnTo>
                  <a:pt x="1245" y="328"/>
                </a:lnTo>
                <a:lnTo>
                  <a:pt x="1239" y="325"/>
                </a:lnTo>
                <a:lnTo>
                  <a:pt x="1234" y="321"/>
                </a:lnTo>
                <a:lnTo>
                  <a:pt x="1219" y="303"/>
                </a:lnTo>
                <a:lnTo>
                  <a:pt x="1219" y="303"/>
                </a:lnTo>
                <a:lnTo>
                  <a:pt x="1211" y="296"/>
                </a:lnTo>
                <a:lnTo>
                  <a:pt x="1201" y="287"/>
                </a:lnTo>
                <a:lnTo>
                  <a:pt x="1173" y="269"/>
                </a:lnTo>
                <a:lnTo>
                  <a:pt x="1144" y="253"/>
                </a:lnTo>
                <a:lnTo>
                  <a:pt x="1134" y="249"/>
                </a:lnTo>
                <a:lnTo>
                  <a:pt x="1125" y="246"/>
                </a:lnTo>
                <a:lnTo>
                  <a:pt x="1125" y="246"/>
                </a:lnTo>
                <a:lnTo>
                  <a:pt x="1122" y="247"/>
                </a:lnTo>
                <a:lnTo>
                  <a:pt x="1120" y="247"/>
                </a:lnTo>
                <a:lnTo>
                  <a:pt x="1119" y="253"/>
                </a:lnTo>
                <a:lnTo>
                  <a:pt x="1119" y="260"/>
                </a:lnTo>
                <a:lnTo>
                  <a:pt x="1122" y="269"/>
                </a:lnTo>
                <a:lnTo>
                  <a:pt x="1131" y="293"/>
                </a:lnTo>
                <a:lnTo>
                  <a:pt x="1141" y="318"/>
                </a:lnTo>
                <a:lnTo>
                  <a:pt x="1141" y="318"/>
                </a:lnTo>
                <a:lnTo>
                  <a:pt x="1147" y="330"/>
                </a:lnTo>
                <a:lnTo>
                  <a:pt x="1154" y="340"/>
                </a:lnTo>
                <a:lnTo>
                  <a:pt x="1163" y="349"/>
                </a:lnTo>
                <a:lnTo>
                  <a:pt x="1173" y="356"/>
                </a:lnTo>
                <a:lnTo>
                  <a:pt x="1189" y="366"/>
                </a:lnTo>
                <a:lnTo>
                  <a:pt x="1198" y="371"/>
                </a:lnTo>
                <a:lnTo>
                  <a:pt x="1198" y="371"/>
                </a:lnTo>
                <a:lnTo>
                  <a:pt x="1211" y="385"/>
                </a:lnTo>
                <a:lnTo>
                  <a:pt x="1222" y="399"/>
                </a:lnTo>
                <a:lnTo>
                  <a:pt x="1223" y="424"/>
                </a:lnTo>
                <a:lnTo>
                  <a:pt x="1214" y="431"/>
                </a:lnTo>
                <a:close/>
                <a:moveTo>
                  <a:pt x="948" y="1303"/>
                </a:moveTo>
                <a:lnTo>
                  <a:pt x="948" y="1303"/>
                </a:lnTo>
                <a:lnTo>
                  <a:pt x="950" y="1337"/>
                </a:lnTo>
                <a:lnTo>
                  <a:pt x="953" y="1384"/>
                </a:lnTo>
                <a:lnTo>
                  <a:pt x="953" y="1384"/>
                </a:lnTo>
                <a:lnTo>
                  <a:pt x="954" y="1405"/>
                </a:lnTo>
                <a:lnTo>
                  <a:pt x="953" y="1434"/>
                </a:lnTo>
                <a:lnTo>
                  <a:pt x="953" y="1471"/>
                </a:lnTo>
                <a:lnTo>
                  <a:pt x="953" y="1471"/>
                </a:lnTo>
                <a:lnTo>
                  <a:pt x="950" y="1466"/>
                </a:lnTo>
                <a:lnTo>
                  <a:pt x="942" y="1453"/>
                </a:lnTo>
                <a:lnTo>
                  <a:pt x="939" y="1443"/>
                </a:lnTo>
                <a:lnTo>
                  <a:pt x="935" y="1431"/>
                </a:lnTo>
                <a:lnTo>
                  <a:pt x="932" y="1418"/>
                </a:lnTo>
                <a:lnTo>
                  <a:pt x="931" y="1402"/>
                </a:lnTo>
                <a:lnTo>
                  <a:pt x="931" y="1402"/>
                </a:lnTo>
                <a:lnTo>
                  <a:pt x="932" y="1386"/>
                </a:lnTo>
                <a:lnTo>
                  <a:pt x="934" y="1368"/>
                </a:lnTo>
                <a:lnTo>
                  <a:pt x="939" y="1337"/>
                </a:lnTo>
                <a:lnTo>
                  <a:pt x="945" y="1314"/>
                </a:lnTo>
                <a:lnTo>
                  <a:pt x="948" y="1303"/>
                </a:lnTo>
                <a:lnTo>
                  <a:pt x="948" y="1303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6">
            <a:extLst>
              <a:ext uri="{FF2B5EF4-FFF2-40B4-BE49-F238E27FC236}">
                <a16:creationId xmlns:a16="http://schemas.microsoft.com/office/drawing/2014/main" id="{B24F5F41-4611-46D1-BD74-33ACE8835651}"/>
              </a:ext>
            </a:extLst>
          </p:cNvPr>
          <p:cNvSpPr>
            <a:spLocks/>
          </p:cNvSpPr>
          <p:nvPr/>
        </p:nvSpPr>
        <p:spPr bwMode="auto">
          <a:xfrm>
            <a:off x="765985" y="3998794"/>
            <a:ext cx="2499860" cy="2358196"/>
          </a:xfrm>
          <a:custGeom>
            <a:avLst/>
            <a:gdLst>
              <a:gd name="T0" fmla="*/ 785 w 1447"/>
              <a:gd name="T1" fmla="*/ 3 h 1365"/>
              <a:gd name="T2" fmla="*/ 731 w 1447"/>
              <a:gd name="T3" fmla="*/ 22 h 1365"/>
              <a:gd name="T4" fmla="*/ 709 w 1447"/>
              <a:gd name="T5" fmla="*/ 31 h 1365"/>
              <a:gd name="T6" fmla="*/ 674 w 1447"/>
              <a:gd name="T7" fmla="*/ 86 h 1365"/>
              <a:gd name="T8" fmla="*/ 581 w 1447"/>
              <a:gd name="T9" fmla="*/ 221 h 1365"/>
              <a:gd name="T10" fmla="*/ 231 w 1447"/>
              <a:gd name="T11" fmla="*/ 697 h 1365"/>
              <a:gd name="T12" fmla="*/ 191 w 1447"/>
              <a:gd name="T13" fmla="*/ 683 h 1365"/>
              <a:gd name="T14" fmla="*/ 149 w 1447"/>
              <a:gd name="T15" fmla="*/ 434 h 1365"/>
              <a:gd name="T16" fmla="*/ 143 w 1447"/>
              <a:gd name="T17" fmla="*/ 480 h 1365"/>
              <a:gd name="T18" fmla="*/ 137 w 1447"/>
              <a:gd name="T19" fmla="*/ 630 h 1365"/>
              <a:gd name="T20" fmla="*/ 106 w 1447"/>
              <a:gd name="T21" fmla="*/ 580 h 1365"/>
              <a:gd name="T22" fmla="*/ 0 w 1447"/>
              <a:gd name="T23" fmla="*/ 468 h 1365"/>
              <a:gd name="T24" fmla="*/ 102 w 1447"/>
              <a:gd name="T25" fmla="*/ 715 h 1365"/>
              <a:gd name="T26" fmla="*/ 118 w 1447"/>
              <a:gd name="T27" fmla="*/ 906 h 1365"/>
              <a:gd name="T28" fmla="*/ 113 w 1447"/>
              <a:gd name="T29" fmla="*/ 996 h 1365"/>
              <a:gd name="T30" fmla="*/ 159 w 1447"/>
              <a:gd name="T31" fmla="*/ 1131 h 1365"/>
              <a:gd name="T32" fmla="*/ 218 w 1447"/>
              <a:gd name="T33" fmla="*/ 1303 h 1365"/>
              <a:gd name="T34" fmla="*/ 277 w 1447"/>
              <a:gd name="T35" fmla="*/ 1281 h 1365"/>
              <a:gd name="T36" fmla="*/ 325 w 1447"/>
              <a:gd name="T37" fmla="*/ 1302 h 1365"/>
              <a:gd name="T38" fmla="*/ 352 w 1447"/>
              <a:gd name="T39" fmla="*/ 1165 h 1365"/>
              <a:gd name="T40" fmla="*/ 388 w 1447"/>
              <a:gd name="T41" fmla="*/ 955 h 1365"/>
              <a:gd name="T42" fmla="*/ 518 w 1447"/>
              <a:gd name="T43" fmla="*/ 893 h 1365"/>
              <a:gd name="T44" fmla="*/ 552 w 1447"/>
              <a:gd name="T45" fmla="*/ 867 h 1365"/>
              <a:gd name="T46" fmla="*/ 565 w 1447"/>
              <a:gd name="T47" fmla="*/ 845 h 1365"/>
              <a:gd name="T48" fmla="*/ 608 w 1447"/>
              <a:gd name="T49" fmla="*/ 733 h 1365"/>
              <a:gd name="T50" fmla="*/ 583 w 1447"/>
              <a:gd name="T51" fmla="*/ 1059 h 1365"/>
              <a:gd name="T52" fmla="*/ 497 w 1447"/>
              <a:gd name="T53" fmla="*/ 1274 h 1365"/>
              <a:gd name="T54" fmla="*/ 463 w 1447"/>
              <a:gd name="T55" fmla="*/ 1328 h 1365"/>
              <a:gd name="T56" fmla="*/ 525 w 1447"/>
              <a:gd name="T57" fmla="*/ 1327 h 1365"/>
              <a:gd name="T58" fmla="*/ 590 w 1447"/>
              <a:gd name="T59" fmla="*/ 1271 h 1365"/>
              <a:gd name="T60" fmla="*/ 618 w 1447"/>
              <a:gd name="T61" fmla="*/ 1223 h 1365"/>
              <a:gd name="T62" fmla="*/ 678 w 1447"/>
              <a:gd name="T63" fmla="*/ 942 h 1365"/>
              <a:gd name="T64" fmla="*/ 722 w 1447"/>
              <a:gd name="T65" fmla="*/ 749 h 1365"/>
              <a:gd name="T66" fmla="*/ 887 w 1447"/>
              <a:gd name="T67" fmla="*/ 1033 h 1365"/>
              <a:gd name="T68" fmla="*/ 912 w 1447"/>
              <a:gd name="T69" fmla="*/ 1205 h 1365"/>
              <a:gd name="T70" fmla="*/ 913 w 1447"/>
              <a:gd name="T71" fmla="*/ 1358 h 1365"/>
              <a:gd name="T72" fmla="*/ 965 w 1447"/>
              <a:gd name="T73" fmla="*/ 1364 h 1365"/>
              <a:gd name="T74" fmla="*/ 1004 w 1447"/>
              <a:gd name="T75" fmla="*/ 1336 h 1365"/>
              <a:gd name="T76" fmla="*/ 981 w 1447"/>
              <a:gd name="T77" fmla="*/ 1206 h 1365"/>
              <a:gd name="T78" fmla="*/ 952 w 1447"/>
              <a:gd name="T79" fmla="*/ 861 h 1365"/>
              <a:gd name="T80" fmla="*/ 1060 w 1447"/>
              <a:gd name="T81" fmla="*/ 637 h 1365"/>
              <a:gd name="T82" fmla="*/ 1199 w 1447"/>
              <a:gd name="T83" fmla="*/ 728 h 1365"/>
              <a:gd name="T84" fmla="*/ 1222 w 1447"/>
              <a:gd name="T85" fmla="*/ 981 h 1365"/>
              <a:gd name="T86" fmla="*/ 1144 w 1447"/>
              <a:gd name="T87" fmla="*/ 1201 h 1365"/>
              <a:gd name="T88" fmla="*/ 1121 w 1447"/>
              <a:gd name="T89" fmla="*/ 1284 h 1365"/>
              <a:gd name="T90" fmla="*/ 1144 w 1447"/>
              <a:gd name="T91" fmla="*/ 1286 h 1365"/>
              <a:gd name="T92" fmla="*/ 1200 w 1447"/>
              <a:gd name="T93" fmla="*/ 1234 h 1365"/>
              <a:gd name="T94" fmla="*/ 1227 w 1447"/>
              <a:gd name="T95" fmla="*/ 1174 h 1365"/>
              <a:gd name="T96" fmla="*/ 1303 w 1447"/>
              <a:gd name="T97" fmla="*/ 1061 h 1365"/>
              <a:gd name="T98" fmla="*/ 1266 w 1447"/>
              <a:gd name="T99" fmla="*/ 1205 h 1365"/>
              <a:gd name="T100" fmla="*/ 1303 w 1447"/>
              <a:gd name="T101" fmla="*/ 1226 h 1365"/>
              <a:gd name="T102" fmla="*/ 1322 w 1447"/>
              <a:gd name="T103" fmla="*/ 1223 h 1365"/>
              <a:gd name="T104" fmla="*/ 1376 w 1447"/>
              <a:gd name="T105" fmla="*/ 1112 h 1365"/>
              <a:gd name="T106" fmla="*/ 1359 w 1447"/>
              <a:gd name="T107" fmla="*/ 911 h 1365"/>
              <a:gd name="T108" fmla="*/ 1372 w 1447"/>
              <a:gd name="T109" fmla="*/ 731 h 1365"/>
              <a:gd name="T110" fmla="*/ 1347 w 1447"/>
              <a:gd name="T111" fmla="*/ 622 h 1365"/>
              <a:gd name="T112" fmla="*/ 1387 w 1447"/>
              <a:gd name="T113" fmla="*/ 474 h 1365"/>
              <a:gd name="T114" fmla="*/ 1444 w 1447"/>
              <a:gd name="T115" fmla="*/ 256 h 1365"/>
              <a:gd name="T116" fmla="*/ 1419 w 1447"/>
              <a:gd name="T117" fmla="*/ 130 h 1365"/>
              <a:gd name="T118" fmla="*/ 1271 w 1447"/>
              <a:gd name="T119" fmla="*/ 15 h 1365"/>
              <a:gd name="T120" fmla="*/ 1197 w 1447"/>
              <a:gd name="T121" fmla="*/ 8 h 1365"/>
              <a:gd name="T122" fmla="*/ 955 w 1447"/>
              <a:gd name="T123" fmla="*/ 27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47" h="1365">
                <a:moveTo>
                  <a:pt x="897" y="31"/>
                </a:moveTo>
                <a:lnTo>
                  <a:pt x="897" y="31"/>
                </a:lnTo>
                <a:lnTo>
                  <a:pt x="885" y="31"/>
                </a:lnTo>
                <a:lnTo>
                  <a:pt x="872" y="28"/>
                </a:lnTo>
                <a:lnTo>
                  <a:pt x="843" y="19"/>
                </a:lnTo>
                <a:lnTo>
                  <a:pt x="813" y="9"/>
                </a:lnTo>
                <a:lnTo>
                  <a:pt x="799" y="6"/>
                </a:lnTo>
                <a:lnTo>
                  <a:pt x="785" y="3"/>
                </a:lnTo>
                <a:lnTo>
                  <a:pt x="785" y="3"/>
                </a:lnTo>
                <a:lnTo>
                  <a:pt x="766" y="0"/>
                </a:lnTo>
                <a:lnTo>
                  <a:pt x="756" y="0"/>
                </a:lnTo>
                <a:lnTo>
                  <a:pt x="753" y="2"/>
                </a:lnTo>
                <a:lnTo>
                  <a:pt x="752" y="3"/>
                </a:lnTo>
                <a:lnTo>
                  <a:pt x="750" y="6"/>
                </a:lnTo>
                <a:lnTo>
                  <a:pt x="750" y="6"/>
                </a:lnTo>
                <a:lnTo>
                  <a:pt x="746" y="12"/>
                </a:lnTo>
                <a:lnTo>
                  <a:pt x="738" y="18"/>
                </a:lnTo>
                <a:lnTo>
                  <a:pt x="731" y="22"/>
                </a:lnTo>
                <a:lnTo>
                  <a:pt x="727" y="24"/>
                </a:lnTo>
                <a:lnTo>
                  <a:pt x="727" y="24"/>
                </a:lnTo>
                <a:lnTo>
                  <a:pt x="724" y="22"/>
                </a:lnTo>
                <a:lnTo>
                  <a:pt x="719" y="21"/>
                </a:lnTo>
                <a:lnTo>
                  <a:pt x="718" y="21"/>
                </a:lnTo>
                <a:lnTo>
                  <a:pt x="715" y="22"/>
                </a:lnTo>
                <a:lnTo>
                  <a:pt x="712" y="25"/>
                </a:lnTo>
                <a:lnTo>
                  <a:pt x="709" y="31"/>
                </a:lnTo>
                <a:lnTo>
                  <a:pt x="709" y="31"/>
                </a:lnTo>
                <a:lnTo>
                  <a:pt x="706" y="39"/>
                </a:lnTo>
                <a:lnTo>
                  <a:pt x="706" y="44"/>
                </a:lnTo>
                <a:lnTo>
                  <a:pt x="706" y="53"/>
                </a:lnTo>
                <a:lnTo>
                  <a:pt x="706" y="58"/>
                </a:lnTo>
                <a:lnTo>
                  <a:pt x="703" y="62"/>
                </a:lnTo>
                <a:lnTo>
                  <a:pt x="699" y="68"/>
                </a:lnTo>
                <a:lnTo>
                  <a:pt x="690" y="75"/>
                </a:lnTo>
                <a:lnTo>
                  <a:pt x="690" y="75"/>
                </a:lnTo>
                <a:lnTo>
                  <a:pt x="674" y="86"/>
                </a:lnTo>
                <a:lnTo>
                  <a:pt x="659" y="96"/>
                </a:lnTo>
                <a:lnTo>
                  <a:pt x="652" y="103"/>
                </a:lnTo>
                <a:lnTo>
                  <a:pt x="643" y="114"/>
                </a:lnTo>
                <a:lnTo>
                  <a:pt x="633" y="128"/>
                </a:lnTo>
                <a:lnTo>
                  <a:pt x="621" y="147"/>
                </a:lnTo>
                <a:lnTo>
                  <a:pt x="621" y="147"/>
                </a:lnTo>
                <a:lnTo>
                  <a:pt x="608" y="167"/>
                </a:lnTo>
                <a:lnTo>
                  <a:pt x="599" y="186"/>
                </a:lnTo>
                <a:lnTo>
                  <a:pt x="581" y="221"/>
                </a:lnTo>
                <a:lnTo>
                  <a:pt x="572" y="240"/>
                </a:lnTo>
                <a:lnTo>
                  <a:pt x="560" y="262"/>
                </a:lnTo>
                <a:lnTo>
                  <a:pt x="546" y="287"/>
                </a:lnTo>
                <a:lnTo>
                  <a:pt x="527" y="318"/>
                </a:lnTo>
                <a:lnTo>
                  <a:pt x="527" y="318"/>
                </a:lnTo>
                <a:lnTo>
                  <a:pt x="250" y="731"/>
                </a:lnTo>
                <a:lnTo>
                  <a:pt x="250" y="731"/>
                </a:lnTo>
                <a:lnTo>
                  <a:pt x="240" y="711"/>
                </a:lnTo>
                <a:lnTo>
                  <a:pt x="231" y="697"/>
                </a:lnTo>
                <a:lnTo>
                  <a:pt x="228" y="693"/>
                </a:lnTo>
                <a:lnTo>
                  <a:pt x="224" y="692"/>
                </a:lnTo>
                <a:lnTo>
                  <a:pt x="224" y="692"/>
                </a:lnTo>
                <a:lnTo>
                  <a:pt x="219" y="693"/>
                </a:lnTo>
                <a:lnTo>
                  <a:pt x="216" y="697"/>
                </a:lnTo>
                <a:lnTo>
                  <a:pt x="208" y="712"/>
                </a:lnTo>
                <a:lnTo>
                  <a:pt x="199" y="733"/>
                </a:lnTo>
                <a:lnTo>
                  <a:pt x="199" y="733"/>
                </a:lnTo>
                <a:lnTo>
                  <a:pt x="191" y="683"/>
                </a:lnTo>
                <a:lnTo>
                  <a:pt x="187" y="633"/>
                </a:lnTo>
                <a:lnTo>
                  <a:pt x="184" y="574"/>
                </a:lnTo>
                <a:lnTo>
                  <a:pt x="184" y="574"/>
                </a:lnTo>
                <a:lnTo>
                  <a:pt x="183" y="559"/>
                </a:lnTo>
                <a:lnTo>
                  <a:pt x="181" y="545"/>
                </a:lnTo>
                <a:lnTo>
                  <a:pt x="175" y="514"/>
                </a:lnTo>
                <a:lnTo>
                  <a:pt x="166" y="484"/>
                </a:lnTo>
                <a:lnTo>
                  <a:pt x="158" y="458"/>
                </a:lnTo>
                <a:lnTo>
                  <a:pt x="149" y="434"/>
                </a:lnTo>
                <a:lnTo>
                  <a:pt x="140" y="417"/>
                </a:lnTo>
                <a:lnTo>
                  <a:pt x="133" y="406"/>
                </a:lnTo>
                <a:lnTo>
                  <a:pt x="131" y="403"/>
                </a:lnTo>
                <a:lnTo>
                  <a:pt x="130" y="403"/>
                </a:lnTo>
                <a:lnTo>
                  <a:pt x="130" y="403"/>
                </a:lnTo>
                <a:lnTo>
                  <a:pt x="130" y="408"/>
                </a:lnTo>
                <a:lnTo>
                  <a:pt x="131" y="418"/>
                </a:lnTo>
                <a:lnTo>
                  <a:pt x="137" y="446"/>
                </a:lnTo>
                <a:lnTo>
                  <a:pt x="143" y="480"/>
                </a:lnTo>
                <a:lnTo>
                  <a:pt x="146" y="496"/>
                </a:lnTo>
                <a:lnTo>
                  <a:pt x="146" y="512"/>
                </a:lnTo>
                <a:lnTo>
                  <a:pt x="146" y="512"/>
                </a:lnTo>
                <a:lnTo>
                  <a:pt x="147" y="536"/>
                </a:lnTo>
                <a:lnTo>
                  <a:pt x="147" y="556"/>
                </a:lnTo>
                <a:lnTo>
                  <a:pt x="147" y="577"/>
                </a:lnTo>
                <a:lnTo>
                  <a:pt x="143" y="602"/>
                </a:lnTo>
                <a:lnTo>
                  <a:pt x="143" y="602"/>
                </a:lnTo>
                <a:lnTo>
                  <a:pt x="137" y="630"/>
                </a:lnTo>
                <a:lnTo>
                  <a:pt x="134" y="655"/>
                </a:lnTo>
                <a:lnTo>
                  <a:pt x="131" y="678"/>
                </a:lnTo>
                <a:lnTo>
                  <a:pt x="131" y="678"/>
                </a:lnTo>
                <a:lnTo>
                  <a:pt x="131" y="671"/>
                </a:lnTo>
                <a:lnTo>
                  <a:pt x="130" y="650"/>
                </a:lnTo>
                <a:lnTo>
                  <a:pt x="127" y="636"/>
                </a:lnTo>
                <a:lnTo>
                  <a:pt x="122" y="618"/>
                </a:lnTo>
                <a:lnTo>
                  <a:pt x="115" y="600"/>
                </a:lnTo>
                <a:lnTo>
                  <a:pt x="106" y="580"/>
                </a:lnTo>
                <a:lnTo>
                  <a:pt x="106" y="580"/>
                </a:lnTo>
                <a:lnTo>
                  <a:pt x="100" y="570"/>
                </a:lnTo>
                <a:lnTo>
                  <a:pt x="94" y="559"/>
                </a:lnTo>
                <a:lnTo>
                  <a:pt x="78" y="539"/>
                </a:lnTo>
                <a:lnTo>
                  <a:pt x="61" y="520"/>
                </a:lnTo>
                <a:lnTo>
                  <a:pt x="43" y="503"/>
                </a:lnTo>
                <a:lnTo>
                  <a:pt x="14" y="478"/>
                </a:lnTo>
                <a:lnTo>
                  <a:pt x="0" y="468"/>
                </a:lnTo>
                <a:lnTo>
                  <a:pt x="0" y="468"/>
                </a:lnTo>
                <a:lnTo>
                  <a:pt x="28" y="520"/>
                </a:lnTo>
                <a:lnTo>
                  <a:pt x="53" y="565"/>
                </a:lnTo>
                <a:lnTo>
                  <a:pt x="63" y="589"/>
                </a:lnTo>
                <a:lnTo>
                  <a:pt x="72" y="609"/>
                </a:lnTo>
                <a:lnTo>
                  <a:pt x="72" y="609"/>
                </a:lnTo>
                <a:lnTo>
                  <a:pt x="80" y="630"/>
                </a:lnTo>
                <a:lnTo>
                  <a:pt x="87" y="656"/>
                </a:lnTo>
                <a:lnTo>
                  <a:pt x="94" y="684"/>
                </a:lnTo>
                <a:lnTo>
                  <a:pt x="102" y="715"/>
                </a:lnTo>
                <a:lnTo>
                  <a:pt x="108" y="746"/>
                </a:lnTo>
                <a:lnTo>
                  <a:pt x="112" y="774"/>
                </a:lnTo>
                <a:lnTo>
                  <a:pt x="115" y="799"/>
                </a:lnTo>
                <a:lnTo>
                  <a:pt x="115" y="821"/>
                </a:lnTo>
                <a:lnTo>
                  <a:pt x="115" y="821"/>
                </a:lnTo>
                <a:lnTo>
                  <a:pt x="115" y="880"/>
                </a:lnTo>
                <a:lnTo>
                  <a:pt x="115" y="898"/>
                </a:lnTo>
                <a:lnTo>
                  <a:pt x="118" y="906"/>
                </a:lnTo>
                <a:lnTo>
                  <a:pt x="118" y="906"/>
                </a:lnTo>
                <a:lnTo>
                  <a:pt x="119" y="914"/>
                </a:lnTo>
                <a:lnTo>
                  <a:pt x="121" y="921"/>
                </a:lnTo>
                <a:lnTo>
                  <a:pt x="121" y="927"/>
                </a:lnTo>
                <a:lnTo>
                  <a:pt x="119" y="931"/>
                </a:lnTo>
                <a:lnTo>
                  <a:pt x="119" y="931"/>
                </a:lnTo>
                <a:lnTo>
                  <a:pt x="118" y="940"/>
                </a:lnTo>
                <a:lnTo>
                  <a:pt x="116" y="958"/>
                </a:lnTo>
                <a:lnTo>
                  <a:pt x="113" y="996"/>
                </a:lnTo>
                <a:lnTo>
                  <a:pt x="113" y="996"/>
                </a:lnTo>
                <a:lnTo>
                  <a:pt x="115" y="1005"/>
                </a:lnTo>
                <a:lnTo>
                  <a:pt x="116" y="1015"/>
                </a:lnTo>
                <a:lnTo>
                  <a:pt x="124" y="1037"/>
                </a:lnTo>
                <a:lnTo>
                  <a:pt x="137" y="1074"/>
                </a:lnTo>
                <a:lnTo>
                  <a:pt x="137" y="1074"/>
                </a:lnTo>
                <a:lnTo>
                  <a:pt x="143" y="1089"/>
                </a:lnTo>
                <a:lnTo>
                  <a:pt x="149" y="1106"/>
                </a:lnTo>
                <a:lnTo>
                  <a:pt x="156" y="1121"/>
                </a:lnTo>
                <a:lnTo>
                  <a:pt x="159" y="1131"/>
                </a:lnTo>
                <a:lnTo>
                  <a:pt x="159" y="1131"/>
                </a:lnTo>
                <a:lnTo>
                  <a:pt x="183" y="1203"/>
                </a:lnTo>
                <a:lnTo>
                  <a:pt x="206" y="1276"/>
                </a:lnTo>
                <a:lnTo>
                  <a:pt x="206" y="1276"/>
                </a:lnTo>
                <a:lnTo>
                  <a:pt x="208" y="1287"/>
                </a:lnTo>
                <a:lnTo>
                  <a:pt x="211" y="1293"/>
                </a:lnTo>
                <a:lnTo>
                  <a:pt x="215" y="1301"/>
                </a:lnTo>
                <a:lnTo>
                  <a:pt x="215" y="1301"/>
                </a:lnTo>
                <a:lnTo>
                  <a:pt x="218" y="1303"/>
                </a:lnTo>
                <a:lnTo>
                  <a:pt x="224" y="1305"/>
                </a:lnTo>
                <a:lnTo>
                  <a:pt x="234" y="1306"/>
                </a:lnTo>
                <a:lnTo>
                  <a:pt x="249" y="1306"/>
                </a:lnTo>
                <a:lnTo>
                  <a:pt x="249" y="1306"/>
                </a:lnTo>
                <a:lnTo>
                  <a:pt x="262" y="1295"/>
                </a:lnTo>
                <a:lnTo>
                  <a:pt x="271" y="1286"/>
                </a:lnTo>
                <a:lnTo>
                  <a:pt x="275" y="1280"/>
                </a:lnTo>
                <a:lnTo>
                  <a:pt x="275" y="1280"/>
                </a:lnTo>
                <a:lnTo>
                  <a:pt x="277" y="1281"/>
                </a:lnTo>
                <a:lnTo>
                  <a:pt x="280" y="1283"/>
                </a:lnTo>
                <a:lnTo>
                  <a:pt x="287" y="1293"/>
                </a:lnTo>
                <a:lnTo>
                  <a:pt x="291" y="1299"/>
                </a:lnTo>
                <a:lnTo>
                  <a:pt x="297" y="1303"/>
                </a:lnTo>
                <a:lnTo>
                  <a:pt x="305" y="1306"/>
                </a:lnTo>
                <a:lnTo>
                  <a:pt x="312" y="1308"/>
                </a:lnTo>
                <a:lnTo>
                  <a:pt x="312" y="1308"/>
                </a:lnTo>
                <a:lnTo>
                  <a:pt x="319" y="1306"/>
                </a:lnTo>
                <a:lnTo>
                  <a:pt x="325" y="1302"/>
                </a:lnTo>
                <a:lnTo>
                  <a:pt x="331" y="1296"/>
                </a:lnTo>
                <a:lnTo>
                  <a:pt x="336" y="1287"/>
                </a:lnTo>
                <a:lnTo>
                  <a:pt x="338" y="1277"/>
                </a:lnTo>
                <a:lnTo>
                  <a:pt x="341" y="1265"/>
                </a:lnTo>
                <a:lnTo>
                  <a:pt x="346" y="1237"/>
                </a:lnTo>
                <a:lnTo>
                  <a:pt x="346" y="1237"/>
                </a:lnTo>
                <a:lnTo>
                  <a:pt x="349" y="1215"/>
                </a:lnTo>
                <a:lnTo>
                  <a:pt x="350" y="1203"/>
                </a:lnTo>
                <a:lnTo>
                  <a:pt x="352" y="1165"/>
                </a:lnTo>
                <a:lnTo>
                  <a:pt x="352" y="1165"/>
                </a:lnTo>
                <a:lnTo>
                  <a:pt x="353" y="1126"/>
                </a:lnTo>
                <a:lnTo>
                  <a:pt x="355" y="1078"/>
                </a:lnTo>
                <a:lnTo>
                  <a:pt x="356" y="1055"/>
                </a:lnTo>
                <a:lnTo>
                  <a:pt x="359" y="1033"/>
                </a:lnTo>
                <a:lnTo>
                  <a:pt x="363" y="1011"/>
                </a:lnTo>
                <a:lnTo>
                  <a:pt x="369" y="993"/>
                </a:lnTo>
                <a:lnTo>
                  <a:pt x="369" y="993"/>
                </a:lnTo>
                <a:lnTo>
                  <a:pt x="388" y="955"/>
                </a:lnTo>
                <a:lnTo>
                  <a:pt x="412" y="912"/>
                </a:lnTo>
                <a:lnTo>
                  <a:pt x="438" y="865"/>
                </a:lnTo>
                <a:lnTo>
                  <a:pt x="438" y="865"/>
                </a:lnTo>
                <a:lnTo>
                  <a:pt x="459" y="877"/>
                </a:lnTo>
                <a:lnTo>
                  <a:pt x="478" y="886"/>
                </a:lnTo>
                <a:lnTo>
                  <a:pt x="487" y="889"/>
                </a:lnTo>
                <a:lnTo>
                  <a:pt x="496" y="890"/>
                </a:lnTo>
                <a:lnTo>
                  <a:pt x="496" y="890"/>
                </a:lnTo>
                <a:lnTo>
                  <a:pt x="518" y="893"/>
                </a:lnTo>
                <a:lnTo>
                  <a:pt x="525" y="895"/>
                </a:lnTo>
                <a:lnTo>
                  <a:pt x="525" y="895"/>
                </a:lnTo>
                <a:lnTo>
                  <a:pt x="534" y="898"/>
                </a:lnTo>
                <a:lnTo>
                  <a:pt x="540" y="898"/>
                </a:lnTo>
                <a:lnTo>
                  <a:pt x="543" y="898"/>
                </a:lnTo>
                <a:lnTo>
                  <a:pt x="544" y="896"/>
                </a:lnTo>
                <a:lnTo>
                  <a:pt x="544" y="896"/>
                </a:lnTo>
                <a:lnTo>
                  <a:pt x="552" y="867"/>
                </a:lnTo>
                <a:lnTo>
                  <a:pt x="552" y="867"/>
                </a:lnTo>
                <a:lnTo>
                  <a:pt x="553" y="864"/>
                </a:lnTo>
                <a:lnTo>
                  <a:pt x="558" y="859"/>
                </a:lnTo>
                <a:lnTo>
                  <a:pt x="560" y="855"/>
                </a:lnTo>
                <a:lnTo>
                  <a:pt x="560" y="855"/>
                </a:lnTo>
                <a:lnTo>
                  <a:pt x="565" y="849"/>
                </a:lnTo>
                <a:lnTo>
                  <a:pt x="566" y="845"/>
                </a:lnTo>
                <a:lnTo>
                  <a:pt x="568" y="840"/>
                </a:lnTo>
                <a:lnTo>
                  <a:pt x="568" y="840"/>
                </a:lnTo>
                <a:lnTo>
                  <a:pt x="565" y="845"/>
                </a:lnTo>
                <a:lnTo>
                  <a:pt x="559" y="852"/>
                </a:lnTo>
                <a:lnTo>
                  <a:pt x="558" y="853"/>
                </a:lnTo>
                <a:lnTo>
                  <a:pt x="558" y="849"/>
                </a:lnTo>
                <a:lnTo>
                  <a:pt x="566" y="823"/>
                </a:lnTo>
                <a:lnTo>
                  <a:pt x="566" y="823"/>
                </a:lnTo>
                <a:lnTo>
                  <a:pt x="581" y="783"/>
                </a:lnTo>
                <a:lnTo>
                  <a:pt x="594" y="755"/>
                </a:lnTo>
                <a:lnTo>
                  <a:pt x="605" y="739"/>
                </a:lnTo>
                <a:lnTo>
                  <a:pt x="608" y="733"/>
                </a:lnTo>
                <a:lnTo>
                  <a:pt x="608" y="733"/>
                </a:lnTo>
                <a:lnTo>
                  <a:pt x="608" y="758"/>
                </a:lnTo>
                <a:lnTo>
                  <a:pt x="606" y="820"/>
                </a:lnTo>
                <a:lnTo>
                  <a:pt x="603" y="900"/>
                </a:lnTo>
                <a:lnTo>
                  <a:pt x="600" y="943"/>
                </a:lnTo>
                <a:lnTo>
                  <a:pt x="594" y="984"/>
                </a:lnTo>
                <a:lnTo>
                  <a:pt x="594" y="984"/>
                </a:lnTo>
                <a:lnTo>
                  <a:pt x="588" y="1023"/>
                </a:lnTo>
                <a:lnTo>
                  <a:pt x="583" y="1059"/>
                </a:lnTo>
                <a:lnTo>
                  <a:pt x="575" y="1095"/>
                </a:lnTo>
                <a:lnTo>
                  <a:pt x="566" y="1127"/>
                </a:lnTo>
                <a:lnTo>
                  <a:pt x="559" y="1156"/>
                </a:lnTo>
                <a:lnTo>
                  <a:pt x="552" y="1180"/>
                </a:lnTo>
                <a:lnTo>
                  <a:pt x="544" y="1199"/>
                </a:lnTo>
                <a:lnTo>
                  <a:pt x="537" y="1212"/>
                </a:lnTo>
                <a:lnTo>
                  <a:pt x="537" y="1212"/>
                </a:lnTo>
                <a:lnTo>
                  <a:pt x="513" y="1249"/>
                </a:lnTo>
                <a:lnTo>
                  <a:pt x="497" y="1274"/>
                </a:lnTo>
                <a:lnTo>
                  <a:pt x="497" y="1274"/>
                </a:lnTo>
                <a:lnTo>
                  <a:pt x="471" y="1302"/>
                </a:lnTo>
                <a:lnTo>
                  <a:pt x="463" y="1311"/>
                </a:lnTo>
                <a:lnTo>
                  <a:pt x="458" y="1318"/>
                </a:lnTo>
                <a:lnTo>
                  <a:pt x="456" y="1324"/>
                </a:lnTo>
                <a:lnTo>
                  <a:pt x="456" y="1326"/>
                </a:lnTo>
                <a:lnTo>
                  <a:pt x="458" y="1327"/>
                </a:lnTo>
                <a:lnTo>
                  <a:pt x="458" y="1327"/>
                </a:lnTo>
                <a:lnTo>
                  <a:pt x="463" y="1328"/>
                </a:lnTo>
                <a:lnTo>
                  <a:pt x="469" y="1328"/>
                </a:lnTo>
                <a:lnTo>
                  <a:pt x="480" y="1327"/>
                </a:lnTo>
                <a:lnTo>
                  <a:pt x="493" y="1324"/>
                </a:lnTo>
                <a:lnTo>
                  <a:pt x="493" y="1324"/>
                </a:lnTo>
                <a:lnTo>
                  <a:pt x="502" y="1327"/>
                </a:lnTo>
                <a:lnTo>
                  <a:pt x="509" y="1328"/>
                </a:lnTo>
                <a:lnTo>
                  <a:pt x="515" y="1328"/>
                </a:lnTo>
                <a:lnTo>
                  <a:pt x="515" y="1328"/>
                </a:lnTo>
                <a:lnTo>
                  <a:pt x="525" y="1327"/>
                </a:lnTo>
                <a:lnTo>
                  <a:pt x="541" y="1324"/>
                </a:lnTo>
                <a:lnTo>
                  <a:pt x="549" y="1321"/>
                </a:lnTo>
                <a:lnTo>
                  <a:pt x="556" y="1317"/>
                </a:lnTo>
                <a:lnTo>
                  <a:pt x="562" y="1312"/>
                </a:lnTo>
                <a:lnTo>
                  <a:pt x="566" y="1308"/>
                </a:lnTo>
                <a:lnTo>
                  <a:pt x="566" y="1308"/>
                </a:lnTo>
                <a:lnTo>
                  <a:pt x="587" y="1268"/>
                </a:lnTo>
                <a:lnTo>
                  <a:pt x="587" y="1268"/>
                </a:lnTo>
                <a:lnTo>
                  <a:pt x="590" y="1271"/>
                </a:lnTo>
                <a:lnTo>
                  <a:pt x="597" y="1274"/>
                </a:lnTo>
                <a:lnTo>
                  <a:pt x="600" y="1274"/>
                </a:lnTo>
                <a:lnTo>
                  <a:pt x="605" y="1273"/>
                </a:lnTo>
                <a:lnTo>
                  <a:pt x="608" y="1268"/>
                </a:lnTo>
                <a:lnTo>
                  <a:pt x="610" y="1261"/>
                </a:lnTo>
                <a:lnTo>
                  <a:pt x="610" y="1261"/>
                </a:lnTo>
                <a:lnTo>
                  <a:pt x="615" y="1245"/>
                </a:lnTo>
                <a:lnTo>
                  <a:pt x="618" y="1233"/>
                </a:lnTo>
                <a:lnTo>
                  <a:pt x="618" y="1223"/>
                </a:lnTo>
                <a:lnTo>
                  <a:pt x="616" y="1212"/>
                </a:lnTo>
                <a:lnTo>
                  <a:pt x="616" y="1212"/>
                </a:lnTo>
                <a:lnTo>
                  <a:pt x="616" y="1202"/>
                </a:lnTo>
                <a:lnTo>
                  <a:pt x="618" y="1186"/>
                </a:lnTo>
                <a:lnTo>
                  <a:pt x="625" y="1137"/>
                </a:lnTo>
                <a:lnTo>
                  <a:pt x="638" y="1080"/>
                </a:lnTo>
                <a:lnTo>
                  <a:pt x="653" y="1024"/>
                </a:lnTo>
                <a:lnTo>
                  <a:pt x="653" y="1024"/>
                </a:lnTo>
                <a:lnTo>
                  <a:pt x="678" y="942"/>
                </a:lnTo>
                <a:lnTo>
                  <a:pt x="685" y="915"/>
                </a:lnTo>
                <a:lnTo>
                  <a:pt x="690" y="895"/>
                </a:lnTo>
                <a:lnTo>
                  <a:pt x="690" y="895"/>
                </a:lnTo>
                <a:lnTo>
                  <a:pt x="696" y="874"/>
                </a:lnTo>
                <a:lnTo>
                  <a:pt x="702" y="850"/>
                </a:lnTo>
                <a:lnTo>
                  <a:pt x="710" y="824"/>
                </a:lnTo>
                <a:lnTo>
                  <a:pt x="715" y="796"/>
                </a:lnTo>
                <a:lnTo>
                  <a:pt x="715" y="796"/>
                </a:lnTo>
                <a:lnTo>
                  <a:pt x="722" y="749"/>
                </a:lnTo>
                <a:lnTo>
                  <a:pt x="846" y="745"/>
                </a:lnTo>
                <a:lnTo>
                  <a:pt x="846" y="745"/>
                </a:lnTo>
                <a:lnTo>
                  <a:pt x="866" y="928"/>
                </a:lnTo>
                <a:lnTo>
                  <a:pt x="866" y="928"/>
                </a:lnTo>
                <a:lnTo>
                  <a:pt x="871" y="955"/>
                </a:lnTo>
                <a:lnTo>
                  <a:pt x="877" y="984"/>
                </a:lnTo>
                <a:lnTo>
                  <a:pt x="882" y="1011"/>
                </a:lnTo>
                <a:lnTo>
                  <a:pt x="887" y="1033"/>
                </a:lnTo>
                <a:lnTo>
                  <a:pt x="887" y="1033"/>
                </a:lnTo>
                <a:lnTo>
                  <a:pt x="890" y="1049"/>
                </a:lnTo>
                <a:lnTo>
                  <a:pt x="894" y="1062"/>
                </a:lnTo>
                <a:lnTo>
                  <a:pt x="897" y="1076"/>
                </a:lnTo>
                <a:lnTo>
                  <a:pt x="899" y="1090"/>
                </a:lnTo>
                <a:lnTo>
                  <a:pt x="899" y="1090"/>
                </a:lnTo>
                <a:lnTo>
                  <a:pt x="902" y="1112"/>
                </a:lnTo>
                <a:lnTo>
                  <a:pt x="906" y="1143"/>
                </a:lnTo>
                <a:lnTo>
                  <a:pt x="910" y="1176"/>
                </a:lnTo>
                <a:lnTo>
                  <a:pt x="912" y="1205"/>
                </a:lnTo>
                <a:lnTo>
                  <a:pt x="912" y="1205"/>
                </a:lnTo>
                <a:lnTo>
                  <a:pt x="912" y="1239"/>
                </a:lnTo>
                <a:lnTo>
                  <a:pt x="912" y="1280"/>
                </a:lnTo>
                <a:lnTo>
                  <a:pt x="912" y="1280"/>
                </a:lnTo>
                <a:lnTo>
                  <a:pt x="912" y="1312"/>
                </a:lnTo>
                <a:lnTo>
                  <a:pt x="910" y="1334"/>
                </a:lnTo>
                <a:lnTo>
                  <a:pt x="910" y="1349"/>
                </a:lnTo>
                <a:lnTo>
                  <a:pt x="912" y="1355"/>
                </a:lnTo>
                <a:lnTo>
                  <a:pt x="913" y="1358"/>
                </a:lnTo>
                <a:lnTo>
                  <a:pt x="913" y="1358"/>
                </a:lnTo>
                <a:lnTo>
                  <a:pt x="916" y="1359"/>
                </a:lnTo>
                <a:lnTo>
                  <a:pt x="921" y="1361"/>
                </a:lnTo>
                <a:lnTo>
                  <a:pt x="930" y="1359"/>
                </a:lnTo>
                <a:lnTo>
                  <a:pt x="941" y="1356"/>
                </a:lnTo>
                <a:lnTo>
                  <a:pt x="941" y="1356"/>
                </a:lnTo>
                <a:lnTo>
                  <a:pt x="946" y="1358"/>
                </a:lnTo>
                <a:lnTo>
                  <a:pt x="957" y="1362"/>
                </a:lnTo>
                <a:lnTo>
                  <a:pt x="965" y="1364"/>
                </a:lnTo>
                <a:lnTo>
                  <a:pt x="974" y="1365"/>
                </a:lnTo>
                <a:lnTo>
                  <a:pt x="982" y="1365"/>
                </a:lnTo>
                <a:lnTo>
                  <a:pt x="991" y="1364"/>
                </a:lnTo>
                <a:lnTo>
                  <a:pt x="991" y="1364"/>
                </a:lnTo>
                <a:lnTo>
                  <a:pt x="996" y="1362"/>
                </a:lnTo>
                <a:lnTo>
                  <a:pt x="999" y="1359"/>
                </a:lnTo>
                <a:lnTo>
                  <a:pt x="1003" y="1353"/>
                </a:lnTo>
                <a:lnTo>
                  <a:pt x="1004" y="1346"/>
                </a:lnTo>
                <a:lnTo>
                  <a:pt x="1004" y="1336"/>
                </a:lnTo>
                <a:lnTo>
                  <a:pt x="1002" y="1315"/>
                </a:lnTo>
                <a:lnTo>
                  <a:pt x="997" y="1293"/>
                </a:lnTo>
                <a:lnTo>
                  <a:pt x="997" y="1293"/>
                </a:lnTo>
                <a:lnTo>
                  <a:pt x="994" y="1274"/>
                </a:lnTo>
                <a:lnTo>
                  <a:pt x="993" y="1259"/>
                </a:lnTo>
                <a:lnTo>
                  <a:pt x="993" y="1245"/>
                </a:lnTo>
                <a:lnTo>
                  <a:pt x="988" y="1226"/>
                </a:lnTo>
                <a:lnTo>
                  <a:pt x="988" y="1226"/>
                </a:lnTo>
                <a:lnTo>
                  <a:pt x="981" y="1206"/>
                </a:lnTo>
                <a:lnTo>
                  <a:pt x="975" y="1190"/>
                </a:lnTo>
                <a:lnTo>
                  <a:pt x="969" y="1171"/>
                </a:lnTo>
                <a:lnTo>
                  <a:pt x="965" y="1139"/>
                </a:lnTo>
                <a:lnTo>
                  <a:pt x="965" y="1139"/>
                </a:lnTo>
                <a:lnTo>
                  <a:pt x="959" y="1099"/>
                </a:lnTo>
                <a:lnTo>
                  <a:pt x="955" y="1062"/>
                </a:lnTo>
                <a:lnTo>
                  <a:pt x="953" y="1023"/>
                </a:lnTo>
                <a:lnTo>
                  <a:pt x="952" y="980"/>
                </a:lnTo>
                <a:lnTo>
                  <a:pt x="952" y="861"/>
                </a:lnTo>
                <a:lnTo>
                  <a:pt x="952" y="861"/>
                </a:lnTo>
                <a:lnTo>
                  <a:pt x="955" y="818"/>
                </a:lnTo>
                <a:lnTo>
                  <a:pt x="963" y="746"/>
                </a:lnTo>
                <a:lnTo>
                  <a:pt x="975" y="646"/>
                </a:lnTo>
                <a:lnTo>
                  <a:pt x="975" y="646"/>
                </a:lnTo>
                <a:lnTo>
                  <a:pt x="1004" y="642"/>
                </a:lnTo>
                <a:lnTo>
                  <a:pt x="1031" y="639"/>
                </a:lnTo>
                <a:lnTo>
                  <a:pt x="1060" y="637"/>
                </a:lnTo>
                <a:lnTo>
                  <a:pt x="1060" y="637"/>
                </a:lnTo>
                <a:lnTo>
                  <a:pt x="1072" y="637"/>
                </a:lnTo>
                <a:lnTo>
                  <a:pt x="1082" y="636"/>
                </a:lnTo>
                <a:lnTo>
                  <a:pt x="1091" y="633"/>
                </a:lnTo>
                <a:lnTo>
                  <a:pt x="1097" y="631"/>
                </a:lnTo>
                <a:lnTo>
                  <a:pt x="1106" y="627"/>
                </a:lnTo>
                <a:lnTo>
                  <a:pt x="1109" y="625"/>
                </a:lnTo>
                <a:lnTo>
                  <a:pt x="1109" y="625"/>
                </a:lnTo>
                <a:lnTo>
                  <a:pt x="1199" y="728"/>
                </a:lnTo>
                <a:lnTo>
                  <a:pt x="1199" y="728"/>
                </a:lnTo>
                <a:lnTo>
                  <a:pt x="1231" y="768"/>
                </a:lnTo>
                <a:lnTo>
                  <a:pt x="1231" y="768"/>
                </a:lnTo>
                <a:lnTo>
                  <a:pt x="1229" y="817"/>
                </a:lnTo>
                <a:lnTo>
                  <a:pt x="1228" y="883"/>
                </a:lnTo>
                <a:lnTo>
                  <a:pt x="1228" y="883"/>
                </a:lnTo>
                <a:lnTo>
                  <a:pt x="1228" y="906"/>
                </a:lnTo>
                <a:lnTo>
                  <a:pt x="1227" y="934"/>
                </a:lnTo>
                <a:lnTo>
                  <a:pt x="1224" y="965"/>
                </a:lnTo>
                <a:lnTo>
                  <a:pt x="1222" y="981"/>
                </a:lnTo>
                <a:lnTo>
                  <a:pt x="1218" y="996"/>
                </a:lnTo>
                <a:lnTo>
                  <a:pt x="1218" y="996"/>
                </a:lnTo>
                <a:lnTo>
                  <a:pt x="1212" y="1015"/>
                </a:lnTo>
                <a:lnTo>
                  <a:pt x="1204" y="1040"/>
                </a:lnTo>
                <a:lnTo>
                  <a:pt x="1182" y="1098"/>
                </a:lnTo>
                <a:lnTo>
                  <a:pt x="1162" y="1152"/>
                </a:lnTo>
                <a:lnTo>
                  <a:pt x="1150" y="1183"/>
                </a:lnTo>
                <a:lnTo>
                  <a:pt x="1150" y="1183"/>
                </a:lnTo>
                <a:lnTo>
                  <a:pt x="1144" y="1201"/>
                </a:lnTo>
                <a:lnTo>
                  <a:pt x="1135" y="1221"/>
                </a:lnTo>
                <a:lnTo>
                  <a:pt x="1128" y="1239"/>
                </a:lnTo>
                <a:lnTo>
                  <a:pt x="1125" y="1252"/>
                </a:lnTo>
                <a:lnTo>
                  <a:pt x="1125" y="1252"/>
                </a:lnTo>
                <a:lnTo>
                  <a:pt x="1119" y="1271"/>
                </a:lnTo>
                <a:lnTo>
                  <a:pt x="1118" y="1280"/>
                </a:lnTo>
                <a:lnTo>
                  <a:pt x="1119" y="1283"/>
                </a:lnTo>
                <a:lnTo>
                  <a:pt x="1121" y="1284"/>
                </a:lnTo>
                <a:lnTo>
                  <a:pt x="1121" y="1284"/>
                </a:lnTo>
                <a:lnTo>
                  <a:pt x="1124" y="1284"/>
                </a:lnTo>
                <a:lnTo>
                  <a:pt x="1127" y="1283"/>
                </a:lnTo>
                <a:lnTo>
                  <a:pt x="1132" y="1280"/>
                </a:lnTo>
                <a:lnTo>
                  <a:pt x="1138" y="1276"/>
                </a:lnTo>
                <a:lnTo>
                  <a:pt x="1138" y="1276"/>
                </a:lnTo>
                <a:lnTo>
                  <a:pt x="1138" y="1277"/>
                </a:lnTo>
                <a:lnTo>
                  <a:pt x="1138" y="1283"/>
                </a:lnTo>
                <a:lnTo>
                  <a:pt x="1141" y="1284"/>
                </a:lnTo>
                <a:lnTo>
                  <a:pt x="1144" y="1286"/>
                </a:lnTo>
                <a:lnTo>
                  <a:pt x="1149" y="1286"/>
                </a:lnTo>
                <a:lnTo>
                  <a:pt x="1154" y="1284"/>
                </a:lnTo>
                <a:lnTo>
                  <a:pt x="1154" y="1284"/>
                </a:lnTo>
                <a:lnTo>
                  <a:pt x="1163" y="1281"/>
                </a:lnTo>
                <a:lnTo>
                  <a:pt x="1169" y="1276"/>
                </a:lnTo>
                <a:lnTo>
                  <a:pt x="1174" y="1270"/>
                </a:lnTo>
                <a:lnTo>
                  <a:pt x="1179" y="1264"/>
                </a:lnTo>
                <a:lnTo>
                  <a:pt x="1188" y="1249"/>
                </a:lnTo>
                <a:lnTo>
                  <a:pt x="1200" y="1234"/>
                </a:lnTo>
                <a:lnTo>
                  <a:pt x="1200" y="1234"/>
                </a:lnTo>
                <a:lnTo>
                  <a:pt x="1210" y="1223"/>
                </a:lnTo>
                <a:lnTo>
                  <a:pt x="1216" y="1215"/>
                </a:lnTo>
                <a:lnTo>
                  <a:pt x="1216" y="1215"/>
                </a:lnTo>
                <a:lnTo>
                  <a:pt x="1219" y="1208"/>
                </a:lnTo>
                <a:lnTo>
                  <a:pt x="1224" y="1195"/>
                </a:lnTo>
                <a:lnTo>
                  <a:pt x="1224" y="1195"/>
                </a:lnTo>
                <a:lnTo>
                  <a:pt x="1227" y="1183"/>
                </a:lnTo>
                <a:lnTo>
                  <a:pt x="1227" y="1174"/>
                </a:lnTo>
                <a:lnTo>
                  <a:pt x="1228" y="1159"/>
                </a:lnTo>
                <a:lnTo>
                  <a:pt x="1237" y="1128"/>
                </a:lnTo>
                <a:lnTo>
                  <a:pt x="1237" y="1128"/>
                </a:lnTo>
                <a:lnTo>
                  <a:pt x="1274" y="998"/>
                </a:lnTo>
                <a:lnTo>
                  <a:pt x="1297" y="912"/>
                </a:lnTo>
                <a:lnTo>
                  <a:pt x="1297" y="912"/>
                </a:lnTo>
                <a:lnTo>
                  <a:pt x="1300" y="967"/>
                </a:lnTo>
                <a:lnTo>
                  <a:pt x="1301" y="1015"/>
                </a:lnTo>
                <a:lnTo>
                  <a:pt x="1303" y="1061"/>
                </a:lnTo>
                <a:lnTo>
                  <a:pt x="1303" y="1061"/>
                </a:lnTo>
                <a:lnTo>
                  <a:pt x="1301" y="1081"/>
                </a:lnTo>
                <a:lnTo>
                  <a:pt x="1297" y="1103"/>
                </a:lnTo>
                <a:lnTo>
                  <a:pt x="1291" y="1124"/>
                </a:lnTo>
                <a:lnTo>
                  <a:pt x="1285" y="1145"/>
                </a:lnTo>
                <a:lnTo>
                  <a:pt x="1272" y="1180"/>
                </a:lnTo>
                <a:lnTo>
                  <a:pt x="1268" y="1195"/>
                </a:lnTo>
                <a:lnTo>
                  <a:pt x="1266" y="1205"/>
                </a:lnTo>
                <a:lnTo>
                  <a:pt x="1266" y="1205"/>
                </a:lnTo>
                <a:lnTo>
                  <a:pt x="1266" y="1221"/>
                </a:lnTo>
                <a:lnTo>
                  <a:pt x="1265" y="1233"/>
                </a:lnTo>
                <a:lnTo>
                  <a:pt x="1266" y="1236"/>
                </a:lnTo>
                <a:lnTo>
                  <a:pt x="1268" y="1237"/>
                </a:lnTo>
                <a:lnTo>
                  <a:pt x="1271" y="1237"/>
                </a:lnTo>
                <a:lnTo>
                  <a:pt x="1277" y="1236"/>
                </a:lnTo>
                <a:lnTo>
                  <a:pt x="1277" y="1236"/>
                </a:lnTo>
                <a:lnTo>
                  <a:pt x="1296" y="1227"/>
                </a:lnTo>
                <a:lnTo>
                  <a:pt x="1303" y="1226"/>
                </a:lnTo>
                <a:lnTo>
                  <a:pt x="1303" y="1226"/>
                </a:lnTo>
                <a:lnTo>
                  <a:pt x="1303" y="1227"/>
                </a:lnTo>
                <a:lnTo>
                  <a:pt x="1304" y="1230"/>
                </a:lnTo>
                <a:lnTo>
                  <a:pt x="1306" y="1231"/>
                </a:lnTo>
                <a:lnTo>
                  <a:pt x="1309" y="1233"/>
                </a:lnTo>
                <a:lnTo>
                  <a:pt x="1312" y="1233"/>
                </a:lnTo>
                <a:lnTo>
                  <a:pt x="1316" y="1230"/>
                </a:lnTo>
                <a:lnTo>
                  <a:pt x="1322" y="1223"/>
                </a:lnTo>
                <a:lnTo>
                  <a:pt x="1322" y="1223"/>
                </a:lnTo>
                <a:lnTo>
                  <a:pt x="1346" y="1193"/>
                </a:lnTo>
                <a:lnTo>
                  <a:pt x="1356" y="1178"/>
                </a:lnTo>
                <a:lnTo>
                  <a:pt x="1365" y="1164"/>
                </a:lnTo>
                <a:lnTo>
                  <a:pt x="1365" y="1164"/>
                </a:lnTo>
                <a:lnTo>
                  <a:pt x="1371" y="1149"/>
                </a:lnTo>
                <a:lnTo>
                  <a:pt x="1375" y="1134"/>
                </a:lnTo>
                <a:lnTo>
                  <a:pt x="1376" y="1123"/>
                </a:lnTo>
                <a:lnTo>
                  <a:pt x="1376" y="1112"/>
                </a:lnTo>
                <a:lnTo>
                  <a:pt x="1376" y="1112"/>
                </a:lnTo>
                <a:lnTo>
                  <a:pt x="1375" y="1092"/>
                </a:lnTo>
                <a:lnTo>
                  <a:pt x="1374" y="1064"/>
                </a:lnTo>
                <a:lnTo>
                  <a:pt x="1374" y="1064"/>
                </a:lnTo>
                <a:lnTo>
                  <a:pt x="1371" y="1033"/>
                </a:lnTo>
                <a:lnTo>
                  <a:pt x="1366" y="992"/>
                </a:lnTo>
                <a:lnTo>
                  <a:pt x="1360" y="948"/>
                </a:lnTo>
                <a:lnTo>
                  <a:pt x="1359" y="927"/>
                </a:lnTo>
                <a:lnTo>
                  <a:pt x="1359" y="911"/>
                </a:lnTo>
                <a:lnTo>
                  <a:pt x="1359" y="911"/>
                </a:lnTo>
                <a:lnTo>
                  <a:pt x="1359" y="877"/>
                </a:lnTo>
                <a:lnTo>
                  <a:pt x="1360" y="842"/>
                </a:lnTo>
                <a:lnTo>
                  <a:pt x="1363" y="809"/>
                </a:lnTo>
                <a:lnTo>
                  <a:pt x="1366" y="786"/>
                </a:lnTo>
                <a:lnTo>
                  <a:pt x="1366" y="786"/>
                </a:lnTo>
                <a:lnTo>
                  <a:pt x="1369" y="770"/>
                </a:lnTo>
                <a:lnTo>
                  <a:pt x="1372" y="749"/>
                </a:lnTo>
                <a:lnTo>
                  <a:pt x="1374" y="740"/>
                </a:lnTo>
                <a:lnTo>
                  <a:pt x="1372" y="731"/>
                </a:lnTo>
                <a:lnTo>
                  <a:pt x="1371" y="724"/>
                </a:lnTo>
                <a:lnTo>
                  <a:pt x="1368" y="718"/>
                </a:lnTo>
                <a:lnTo>
                  <a:pt x="1368" y="718"/>
                </a:lnTo>
                <a:lnTo>
                  <a:pt x="1360" y="706"/>
                </a:lnTo>
                <a:lnTo>
                  <a:pt x="1353" y="695"/>
                </a:lnTo>
                <a:lnTo>
                  <a:pt x="1344" y="675"/>
                </a:lnTo>
                <a:lnTo>
                  <a:pt x="1344" y="675"/>
                </a:lnTo>
                <a:lnTo>
                  <a:pt x="1344" y="647"/>
                </a:lnTo>
                <a:lnTo>
                  <a:pt x="1347" y="622"/>
                </a:lnTo>
                <a:lnTo>
                  <a:pt x="1350" y="592"/>
                </a:lnTo>
                <a:lnTo>
                  <a:pt x="1353" y="561"/>
                </a:lnTo>
                <a:lnTo>
                  <a:pt x="1359" y="533"/>
                </a:lnTo>
                <a:lnTo>
                  <a:pt x="1365" y="509"/>
                </a:lnTo>
                <a:lnTo>
                  <a:pt x="1369" y="502"/>
                </a:lnTo>
                <a:lnTo>
                  <a:pt x="1374" y="496"/>
                </a:lnTo>
                <a:lnTo>
                  <a:pt x="1374" y="496"/>
                </a:lnTo>
                <a:lnTo>
                  <a:pt x="1381" y="486"/>
                </a:lnTo>
                <a:lnTo>
                  <a:pt x="1387" y="474"/>
                </a:lnTo>
                <a:lnTo>
                  <a:pt x="1393" y="459"/>
                </a:lnTo>
                <a:lnTo>
                  <a:pt x="1397" y="445"/>
                </a:lnTo>
                <a:lnTo>
                  <a:pt x="1404" y="411"/>
                </a:lnTo>
                <a:lnTo>
                  <a:pt x="1413" y="375"/>
                </a:lnTo>
                <a:lnTo>
                  <a:pt x="1413" y="375"/>
                </a:lnTo>
                <a:lnTo>
                  <a:pt x="1424" y="337"/>
                </a:lnTo>
                <a:lnTo>
                  <a:pt x="1435" y="299"/>
                </a:lnTo>
                <a:lnTo>
                  <a:pt x="1440" y="278"/>
                </a:lnTo>
                <a:lnTo>
                  <a:pt x="1444" y="256"/>
                </a:lnTo>
                <a:lnTo>
                  <a:pt x="1446" y="234"/>
                </a:lnTo>
                <a:lnTo>
                  <a:pt x="1447" y="212"/>
                </a:lnTo>
                <a:lnTo>
                  <a:pt x="1447" y="212"/>
                </a:lnTo>
                <a:lnTo>
                  <a:pt x="1447" y="200"/>
                </a:lnTo>
                <a:lnTo>
                  <a:pt x="1444" y="189"/>
                </a:lnTo>
                <a:lnTo>
                  <a:pt x="1443" y="178"/>
                </a:lnTo>
                <a:lnTo>
                  <a:pt x="1438" y="167"/>
                </a:lnTo>
                <a:lnTo>
                  <a:pt x="1429" y="147"/>
                </a:lnTo>
                <a:lnTo>
                  <a:pt x="1419" y="130"/>
                </a:lnTo>
                <a:lnTo>
                  <a:pt x="1406" y="115"/>
                </a:lnTo>
                <a:lnTo>
                  <a:pt x="1394" y="102"/>
                </a:lnTo>
                <a:lnTo>
                  <a:pt x="1375" y="84"/>
                </a:lnTo>
                <a:lnTo>
                  <a:pt x="1375" y="84"/>
                </a:lnTo>
                <a:lnTo>
                  <a:pt x="1353" y="68"/>
                </a:lnTo>
                <a:lnTo>
                  <a:pt x="1321" y="46"/>
                </a:lnTo>
                <a:lnTo>
                  <a:pt x="1274" y="18"/>
                </a:lnTo>
                <a:lnTo>
                  <a:pt x="1274" y="18"/>
                </a:lnTo>
                <a:lnTo>
                  <a:pt x="1271" y="15"/>
                </a:lnTo>
                <a:lnTo>
                  <a:pt x="1271" y="12"/>
                </a:lnTo>
                <a:lnTo>
                  <a:pt x="1271" y="9"/>
                </a:lnTo>
                <a:lnTo>
                  <a:pt x="1269" y="6"/>
                </a:lnTo>
                <a:lnTo>
                  <a:pt x="1266" y="5"/>
                </a:lnTo>
                <a:lnTo>
                  <a:pt x="1262" y="3"/>
                </a:lnTo>
                <a:lnTo>
                  <a:pt x="1252" y="2"/>
                </a:lnTo>
                <a:lnTo>
                  <a:pt x="1237" y="3"/>
                </a:lnTo>
                <a:lnTo>
                  <a:pt x="1237" y="3"/>
                </a:lnTo>
                <a:lnTo>
                  <a:pt x="1197" y="8"/>
                </a:lnTo>
                <a:lnTo>
                  <a:pt x="1157" y="12"/>
                </a:lnTo>
                <a:lnTo>
                  <a:pt x="1116" y="19"/>
                </a:lnTo>
                <a:lnTo>
                  <a:pt x="1116" y="19"/>
                </a:lnTo>
                <a:lnTo>
                  <a:pt x="1085" y="21"/>
                </a:lnTo>
                <a:lnTo>
                  <a:pt x="1056" y="22"/>
                </a:lnTo>
                <a:lnTo>
                  <a:pt x="1024" y="22"/>
                </a:lnTo>
                <a:lnTo>
                  <a:pt x="1024" y="22"/>
                </a:lnTo>
                <a:lnTo>
                  <a:pt x="990" y="24"/>
                </a:lnTo>
                <a:lnTo>
                  <a:pt x="955" y="27"/>
                </a:lnTo>
                <a:lnTo>
                  <a:pt x="924" y="30"/>
                </a:lnTo>
                <a:lnTo>
                  <a:pt x="897" y="31"/>
                </a:lnTo>
                <a:lnTo>
                  <a:pt x="897" y="31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6BFAAFBA-6269-45CA-9B17-C023D704D82A}"/>
              </a:ext>
            </a:extLst>
          </p:cNvPr>
          <p:cNvSpPr>
            <a:spLocks/>
          </p:cNvSpPr>
          <p:nvPr/>
        </p:nvSpPr>
        <p:spPr bwMode="auto">
          <a:xfrm>
            <a:off x="3742022" y="3972067"/>
            <a:ext cx="2482850" cy="2205038"/>
          </a:xfrm>
          <a:custGeom>
            <a:avLst/>
            <a:gdLst>
              <a:gd name="T0" fmla="*/ 1413 w 1564"/>
              <a:gd name="T1" fmla="*/ 244 h 1389"/>
              <a:gd name="T2" fmla="*/ 1257 w 1564"/>
              <a:gd name="T3" fmla="*/ 0 h 1389"/>
              <a:gd name="T4" fmla="*/ 1383 w 1564"/>
              <a:gd name="T5" fmla="*/ 294 h 1389"/>
              <a:gd name="T6" fmla="*/ 1316 w 1564"/>
              <a:gd name="T7" fmla="*/ 241 h 1389"/>
              <a:gd name="T8" fmla="*/ 1311 w 1564"/>
              <a:gd name="T9" fmla="*/ 293 h 1389"/>
              <a:gd name="T10" fmla="*/ 1327 w 1564"/>
              <a:gd name="T11" fmla="*/ 353 h 1389"/>
              <a:gd name="T12" fmla="*/ 1136 w 1564"/>
              <a:gd name="T13" fmla="*/ 402 h 1389"/>
              <a:gd name="T14" fmla="*/ 967 w 1564"/>
              <a:gd name="T15" fmla="*/ 297 h 1389"/>
              <a:gd name="T16" fmla="*/ 857 w 1564"/>
              <a:gd name="T17" fmla="*/ 262 h 1389"/>
              <a:gd name="T18" fmla="*/ 686 w 1564"/>
              <a:gd name="T19" fmla="*/ 306 h 1389"/>
              <a:gd name="T20" fmla="*/ 328 w 1564"/>
              <a:gd name="T21" fmla="*/ 308 h 1389"/>
              <a:gd name="T22" fmla="*/ 113 w 1564"/>
              <a:gd name="T23" fmla="*/ 368 h 1389"/>
              <a:gd name="T24" fmla="*/ 33 w 1564"/>
              <a:gd name="T25" fmla="*/ 472 h 1389"/>
              <a:gd name="T26" fmla="*/ 0 w 1564"/>
              <a:gd name="T27" fmla="*/ 606 h 1389"/>
              <a:gd name="T28" fmla="*/ 63 w 1564"/>
              <a:gd name="T29" fmla="*/ 837 h 1389"/>
              <a:gd name="T30" fmla="*/ 89 w 1564"/>
              <a:gd name="T31" fmla="*/ 805 h 1389"/>
              <a:gd name="T32" fmla="*/ 42 w 1564"/>
              <a:gd name="T33" fmla="*/ 697 h 1389"/>
              <a:gd name="T34" fmla="*/ 29 w 1564"/>
              <a:gd name="T35" fmla="*/ 516 h 1389"/>
              <a:gd name="T36" fmla="*/ 103 w 1564"/>
              <a:gd name="T37" fmla="*/ 769 h 1389"/>
              <a:gd name="T38" fmla="*/ 72 w 1564"/>
              <a:gd name="T39" fmla="*/ 965 h 1389"/>
              <a:gd name="T40" fmla="*/ 104 w 1564"/>
              <a:gd name="T41" fmla="*/ 1190 h 1389"/>
              <a:gd name="T42" fmla="*/ 119 w 1564"/>
              <a:gd name="T43" fmla="*/ 1343 h 1389"/>
              <a:gd name="T44" fmla="*/ 192 w 1564"/>
              <a:gd name="T45" fmla="*/ 1386 h 1389"/>
              <a:gd name="T46" fmla="*/ 183 w 1564"/>
              <a:gd name="T47" fmla="*/ 1331 h 1389"/>
              <a:gd name="T48" fmla="*/ 141 w 1564"/>
              <a:gd name="T49" fmla="*/ 1169 h 1389"/>
              <a:gd name="T50" fmla="*/ 219 w 1564"/>
              <a:gd name="T51" fmla="*/ 921 h 1389"/>
              <a:gd name="T52" fmla="*/ 273 w 1564"/>
              <a:gd name="T53" fmla="*/ 1186 h 1389"/>
              <a:gd name="T54" fmla="*/ 350 w 1564"/>
              <a:gd name="T55" fmla="*/ 1340 h 1389"/>
              <a:gd name="T56" fmla="*/ 439 w 1564"/>
              <a:gd name="T57" fmla="*/ 1365 h 1389"/>
              <a:gd name="T58" fmla="*/ 394 w 1564"/>
              <a:gd name="T59" fmla="*/ 1296 h 1389"/>
              <a:gd name="T60" fmla="*/ 308 w 1564"/>
              <a:gd name="T61" fmla="*/ 1065 h 1389"/>
              <a:gd name="T62" fmla="*/ 476 w 1564"/>
              <a:gd name="T63" fmla="*/ 772 h 1389"/>
              <a:gd name="T64" fmla="*/ 788 w 1564"/>
              <a:gd name="T65" fmla="*/ 777 h 1389"/>
              <a:gd name="T66" fmla="*/ 741 w 1564"/>
              <a:gd name="T67" fmla="*/ 1255 h 1389"/>
              <a:gd name="T68" fmla="*/ 751 w 1564"/>
              <a:gd name="T69" fmla="*/ 1281 h 1389"/>
              <a:gd name="T70" fmla="*/ 820 w 1564"/>
              <a:gd name="T71" fmla="*/ 1350 h 1389"/>
              <a:gd name="T72" fmla="*/ 841 w 1564"/>
              <a:gd name="T73" fmla="*/ 1318 h 1389"/>
              <a:gd name="T74" fmla="*/ 795 w 1564"/>
              <a:gd name="T75" fmla="*/ 1252 h 1389"/>
              <a:gd name="T76" fmla="*/ 829 w 1564"/>
              <a:gd name="T77" fmla="*/ 1024 h 1389"/>
              <a:gd name="T78" fmla="*/ 908 w 1564"/>
              <a:gd name="T79" fmla="*/ 1158 h 1389"/>
              <a:gd name="T80" fmla="*/ 919 w 1564"/>
              <a:gd name="T81" fmla="*/ 1274 h 1389"/>
              <a:gd name="T82" fmla="*/ 983 w 1564"/>
              <a:gd name="T83" fmla="*/ 1322 h 1389"/>
              <a:gd name="T84" fmla="*/ 1010 w 1564"/>
              <a:gd name="T85" fmla="*/ 1280 h 1389"/>
              <a:gd name="T86" fmla="*/ 954 w 1564"/>
              <a:gd name="T87" fmla="*/ 1118 h 1389"/>
              <a:gd name="T88" fmla="*/ 974 w 1564"/>
              <a:gd name="T89" fmla="*/ 928 h 1389"/>
              <a:gd name="T90" fmla="*/ 1144 w 1564"/>
              <a:gd name="T91" fmla="*/ 755 h 1389"/>
              <a:gd name="T92" fmla="*/ 1261 w 1564"/>
              <a:gd name="T93" fmla="*/ 759 h 1389"/>
              <a:gd name="T94" fmla="*/ 1293 w 1564"/>
              <a:gd name="T95" fmla="*/ 783 h 1389"/>
              <a:gd name="T96" fmla="*/ 1332 w 1564"/>
              <a:gd name="T97" fmla="*/ 758 h 1389"/>
              <a:gd name="T98" fmla="*/ 1396 w 1564"/>
              <a:gd name="T99" fmla="*/ 569 h 1389"/>
              <a:gd name="T100" fmla="*/ 1510 w 1564"/>
              <a:gd name="T101" fmla="*/ 590 h 1389"/>
              <a:gd name="T102" fmla="*/ 1548 w 1564"/>
              <a:gd name="T103" fmla="*/ 546 h 1389"/>
              <a:gd name="T104" fmla="*/ 1564 w 1564"/>
              <a:gd name="T105" fmla="*/ 512 h 1389"/>
              <a:gd name="T106" fmla="*/ 1539 w 1564"/>
              <a:gd name="T107" fmla="*/ 449 h 1389"/>
              <a:gd name="T108" fmla="*/ 1520 w 1564"/>
              <a:gd name="T109" fmla="*/ 308 h 1389"/>
              <a:gd name="T110" fmla="*/ 1511 w 1564"/>
              <a:gd name="T111" fmla="*/ 265 h 1389"/>
              <a:gd name="T112" fmla="*/ 1517 w 1564"/>
              <a:gd name="T113" fmla="*/ 222 h 1389"/>
              <a:gd name="T114" fmla="*/ 1455 w 1564"/>
              <a:gd name="T115" fmla="*/ 146 h 1389"/>
              <a:gd name="T116" fmla="*/ 1417 w 1564"/>
              <a:gd name="T117" fmla="*/ 106 h 1389"/>
              <a:gd name="T118" fmla="*/ 1448 w 1564"/>
              <a:gd name="T119" fmla="*/ 268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64" h="1389">
                <a:moveTo>
                  <a:pt x="1448" y="268"/>
                </a:moveTo>
                <a:lnTo>
                  <a:pt x="1448" y="268"/>
                </a:lnTo>
                <a:lnTo>
                  <a:pt x="1445" y="271"/>
                </a:lnTo>
                <a:lnTo>
                  <a:pt x="1445" y="274"/>
                </a:lnTo>
                <a:lnTo>
                  <a:pt x="1445" y="280"/>
                </a:lnTo>
                <a:lnTo>
                  <a:pt x="1443" y="281"/>
                </a:lnTo>
                <a:lnTo>
                  <a:pt x="1442" y="280"/>
                </a:lnTo>
                <a:lnTo>
                  <a:pt x="1433" y="271"/>
                </a:lnTo>
                <a:lnTo>
                  <a:pt x="1433" y="271"/>
                </a:lnTo>
                <a:lnTo>
                  <a:pt x="1424" y="260"/>
                </a:lnTo>
                <a:lnTo>
                  <a:pt x="1413" y="244"/>
                </a:lnTo>
                <a:lnTo>
                  <a:pt x="1383" y="203"/>
                </a:lnTo>
                <a:lnTo>
                  <a:pt x="1330" y="125"/>
                </a:lnTo>
                <a:lnTo>
                  <a:pt x="1330" y="125"/>
                </a:lnTo>
                <a:lnTo>
                  <a:pt x="1320" y="109"/>
                </a:lnTo>
                <a:lnTo>
                  <a:pt x="1308" y="90"/>
                </a:lnTo>
                <a:lnTo>
                  <a:pt x="1285" y="46"/>
                </a:lnTo>
                <a:lnTo>
                  <a:pt x="1266" y="12"/>
                </a:lnTo>
                <a:lnTo>
                  <a:pt x="1260" y="2"/>
                </a:lnTo>
                <a:lnTo>
                  <a:pt x="1257" y="0"/>
                </a:lnTo>
                <a:lnTo>
                  <a:pt x="1257" y="0"/>
                </a:lnTo>
                <a:lnTo>
                  <a:pt x="1257" y="0"/>
                </a:lnTo>
                <a:lnTo>
                  <a:pt x="1257" y="7"/>
                </a:lnTo>
                <a:lnTo>
                  <a:pt x="1260" y="19"/>
                </a:lnTo>
                <a:lnTo>
                  <a:pt x="1271" y="55"/>
                </a:lnTo>
                <a:lnTo>
                  <a:pt x="1286" y="94"/>
                </a:lnTo>
                <a:lnTo>
                  <a:pt x="1302" y="128"/>
                </a:lnTo>
                <a:lnTo>
                  <a:pt x="1302" y="128"/>
                </a:lnTo>
                <a:lnTo>
                  <a:pt x="1352" y="224"/>
                </a:lnTo>
                <a:lnTo>
                  <a:pt x="1389" y="291"/>
                </a:lnTo>
                <a:lnTo>
                  <a:pt x="1389" y="291"/>
                </a:lnTo>
                <a:lnTo>
                  <a:pt x="1386" y="293"/>
                </a:lnTo>
                <a:lnTo>
                  <a:pt x="1383" y="294"/>
                </a:lnTo>
                <a:lnTo>
                  <a:pt x="1380" y="294"/>
                </a:lnTo>
                <a:lnTo>
                  <a:pt x="1380" y="294"/>
                </a:lnTo>
                <a:lnTo>
                  <a:pt x="1379" y="293"/>
                </a:lnTo>
                <a:lnTo>
                  <a:pt x="1376" y="290"/>
                </a:lnTo>
                <a:lnTo>
                  <a:pt x="1370" y="280"/>
                </a:lnTo>
                <a:lnTo>
                  <a:pt x="1364" y="272"/>
                </a:lnTo>
                <a:lnTo>
                  <a:pt x="1358" y="265"/>
                </a:lnTo>
                <a:lnTo>
                  <a:pt x="1351" y="259"/>
                </a:lnTo>
                <a:lnTo>
                  <a:pt x="1341" y="252"/>
                </a:lnTo>
                <a:lnTo>
                  <a:pt x="1341" y="252"/>
                </a:lnTo>
                <a:lnTo>
                  <a:pt x="1316" y="241"/>
                </a:lnTo>
                <a:lnTo>
                  <a:pt x="1289" y="231"/>
                </a:lnTo>
                <a:lnTo>
                  <a:pt x="1279" y="230"/>
                </a:lnTo>
                <a:lnTo>
                  <a:pt x="1270" y="228"/>
                </a:lnTo>
                <a:lnTo>
                  <a:pt x="1267" y="228"/>
                </a:lnTo>
                <a:lnTo>
                  <a:pt x="1266" y="230"/>
                </a:lnTo>
                <a:lnTo>
                  <a:pt x="1266" y="231"/>
                </a:lnTo>
                <a:lnTo>
                  <a:pt x="1266" y="234"/>
                </a:lnTo>
                <a:lnTo>
                  <a:pt x="1266" y="234"/>
                </a:lnTo>
                <a:lnTo>
                  <a:pt x="1274" y="249"/>
                </a:lnTo>
                <a:lnTo>
                  <a:pt x="1288" y="265"/>
                </a:lnTo>
                <a:lnTo>
                  <a:pt x="1311" y="293"/>
                </a:lnTo>
                <a:lnTo>
                  <a:pt x="1311" y="293"/>
                </a:lnTo>
                <a:lnTo>
                  <a:pt x="1318" y="300"/>
                </a:lnTo>
                <a:lnTo>
                  <a:pt x="1326" y="309"/>
                </a:lnTo>
                <a:lnTo>
                  <a:pt x="1333" y="319"/>
                </a:lnTo>
                <a:lnTo>
                  <a:pt x="1335" y="324"/>
                </a:lnTo>
                <a:lnTo>
                  <a:pt x="1335" y="327"/>
                </a:lnTo>
                <a:lnTo>
                  <a:pt x="1335" y="327"/>
                </a:lnTo>
                <a:lnTo>
                  <a:pt x="1335" y="334"/>
                </a:lnTo>
                <a:lnTo>
                  <a:pt x="1333" y="344"/>
                </a:lnTo>
                <a:lnTo>
                  <a:pt x="1332" y="349"/>
                </a:lnTo>
                <a:lnTo>
                  <a:pt x="1327" y="353"/>
                </a:lnTo>
                <a:lnTo>
                  <a:pt x="1323" y="358"/>
                </a:lnTo>
                <a:lnTo>
                  <a:pt x="1317" y="362"/>
                </a:lnTo>
                <a:lnTo>
                  <a:pt x="1317" y="362"/>
                </a:lnTo>
                <a:lnTo>
                  <a:pt x="1304" y="366"/>
                </a:lnTo>
                <a:lnTo>
                  <a:pt x="1282" y="372"/>
                </a:lnTo>
                <a:lnTo>
                  <a:pt x="1227" y="385"/>
                </a:lnTo>
                <a:lnTo>
                  <a:pt x="1173" y="397"/>
                </a:lnTo>
                <a:lnTo>
                  <a:pt x="1152" y="402"/>
                </a:lnTo>
                <a:lnTo>
                  <a:pt x="1142" y="403"/>
                </a:lnTo>
                <a:lnTo>
                  <a:pt x="1142" y="403"/>
                </a:lnTo>
                <a:lnTo>
                  <a:pt x="1136" y="402"/>
                </a:lnTo>
                <a:lnTo>
                  <a:pt x="1129" y="399"/>
                </a:lnTo>
                <a:lnTo>
                  <a:pt x="1113" y="391"/>
                </a:lnTo>
                <a:lnTo>
                  <a:pt x="1096" y="383"/>
                </a:lnTo>
                <a:lnTo>
                  <a:pt x="1086" y="375"/>
                </a:lnTo>
                <a:lnTo>
                  <a:pt x="1086" y="375"/>
                </a:lnTo>
                <a:lnTo>
                  <a:pt x="1057" y="352"/>
                </a:lnTo>
                <a:lnTo>
                  <a:pt x="1024" y="325"/>
                </a:lnTo>
                <a:lnTo>
                  <a:pt x="1024" y="325"/>
                </a:lnTo>
                <a:lnTo>
                  <a:pt x="1010" y="318"/>
                </a:lnTo>
                <a:lnTo>
                  <a:pt x="989" y="308"/>
                </a:lnTo>
                <a:lnTo>
                  <a:pt x="967" y="297"/>
                </a:lnTo>
                <a:lnTo>
                  <a:pt x="951" y="288"/>
                </a:lnTo>
                <a:lnTo>
                  <a:pt x="951" y="288"/>
                </a:lnTo>
                <a:lnTo>
                  <a:pt x="932" y="278"/>
                </a:lnTo>
                <a:lnTo>
                  <a:pt x="910" y="268"/>
                </a:lnTo>
                <a:lnTo>
                  <a:pt x="889" y="260"/>
                </a:lnTo>
                <a:lnTo>
                  <a:pt x="877" y="257"/>
                </a:lnTo>
                <a:lnTo>
                  <a:pt x="877" y="257"/>
                </a:lnTo>
                <a:lnTo>
                  <a:pt x="866" y="257"/>
                </a:lnTo>
                <a:lnTo>
                  <a:pt x="860" y="259"/>
                </a:lnTo>
                <a:lnTo>
                  <a:pt x="857" y="262"/>
                </a:lnTo>
                <a:lnTo>
                  <a:pt x="857" y="262"/>
                </a:lnTo>
                <a:lnTo>
                  <a:pt x="852" y="263"/>
                </a:lnTo>
                <a:lnTo>
                  <a:pt x="842" y="266"/>
                </a:lnTo>
                <a:lnTo>
                  <a:pt x="813" y="269"/>
                </a:lnTo>
                <a:lnTo>
                  <a:pt x="769" y="274"/>
                </a:lnTo>
                <a:lnTo>
                  <a:pt x="769" y="274"/>
                </a:lnTo>
                <a:lnTo>
                  <a:pt x="776" y="272"/>
                </a:lnTo>
                <a:lnTo>
                  <a:pt x="744" y="284"/>
                </a:lnTo>
                <a:lnTo>
                  <a:pt x="744" y="284"/>
                </a:lnTo>
                <a:lnTo>
                  <a:pt x="716" y="296"/>
                </a:lnTo>
                <a:lnTo>
                  <a:pt x="699" y="303"/>
                </a:lnTo>
                <a:lnTo>
                  <a:pt x="686" y="306"/>
                </a:lnTo>
                <a:lnTo>
                  <a:pt x="667" y="309"/>
                </a:lnTo>
                <a:lnTo>
                  <a:pt x="667" y="309"/>
                </a:lnTo>
                <a:lnTo>
                  <a:pt x="607" y="310"/>
                </a:lnTo>
                <a:lnTo>
                  <a:pt x="511" y="310"/>
                </a:lnTo>
                <a:lnTo>
                  <a:pt x="379" y="310"/>
                </a:lnTo>
                <a:lnTo>
                  <a:pt x="379" y="310"/>
                </a:lnTo>
                <a:lnTo>
                  <a:pt x="375" y="309"/>
                </a:lnTo>
                <a:lnTo>
                  <a:pt x="369" y="308"/>
                </a:lnTo>
                <a:lnTo>
                  <a:pt x="360" y="308"/>
                </a:lnTo>
                <a:lnTo>
                  <a:pt x="347" y="306"/>
                </a:lnTo>
                <a:lnTo>
                  <a:pt x="328" y="308"/>
                </a:lnTo>
                <a:lnTo>
                  <a:pt x="301" y="310"/>
                </a:lnTo>
                <a:lnTo>
                  <a:pt x="266" y="315"/>
                </a:lnTo>
                <a:lnTo>
                  <a:pt x="266" y="315"/>
                </a:lnTo>
                <a:lnTo>
                  <a:pt x="230" y="322"/>
                </a:lnTo>
                <a:lnTo>
                  <a:pt x="200" y="330"/>
                </a:lnTo>
                <a:lnTo>
                  <a:pt x="173" y="337"/>
                </a:lnTo>
                <a:lnTo>
                  <a:pt x="153" y="346"/>
                </a:lnTo>
                <a:lnTo>
                  <a:pt x="136" y="353"/>
                </a:lnTo>
                <a:lnTo>
                  <a:pt x="125" y="359"/>
                </a:lnTo>
                <a:lnTo>
                  <a:pt x="117" y="365"/>
                </a:lnTo>
                <a:lnTo>
                  <a:pt x="113" y="368"/>
                </a:lnTo>
                <a:lnTo>
                  <a:pt x="113" y="368"/>
                </a:lnTo>
                <a:lnTo>
                  <a:pt x="107" y="372"/>
                </a:lnTo>
                <a:lnTo>
                  <a:pt x="97" y="378"/>
                </a:lnTo>
                <a:lnTo>
                  <a:pt x="83" y="385"/>
                </a:lnTo>
                <a:lnTo>
                  <a:pt x="78" y="391"/>
                </a:lnTo>
                <a:lnTo>
                  <a:pt x="72" y="397"/>
                </a:lnTo>
                <a:lnTo>
                  <a:pt x="72" y="397"/>
                </a:lnTo>
                <a:lnTo>
                  <a:pt x="66" y="406"/>
                </a:lnTo>
                <a:lnTo>
                  <a:pt x="60" y="418"/>
                </a:lnTo>
                <a:lnTo>
                  <a:pt x="47" y="444"/>
                </a:lnTo>
                <a:lnTo>
                  <a:pt x="33" y="472"/>
                </a:lnTo>
                <a:lnTo>
                  <a:pt x="25" y="493"/>
                </a:lnTo>
                <a:lnTo>
                  <a:pt x="25" y="493"/>
                </a:lnTo>
                <a:lnTo>
                  <a:pt x="17" y="505"/>
                </a:lnTo>
                <a:lnTo>
                  <a:pt x="13" y="515"/>
                </a:lnTo>
                <a:lnTo>
                  <a:pt x="11" y="528"/>
                </a:lnTo>
                <a:lnTo>
                  <a:pt x="8" y="553"/>
                </a:lnTo>
                <a:lnTo>
                  <a:pt x="8" y="553"/>
                </a:lnTo>
                <a:lnTo>
                  <a:pt x="6" y="568"/>
                </a:lnTo>
                <a:lnTo>
                  <a:pt x="4" y="580"/>
                </a:lnTo>
                <a:lnTo>
                  <a:pt x="1" y="597"/>
                </a:lnTo>
                <a:lnTo>
                  <a:pt x="0" y="606"/>
                </a:lnTo>
                <a:lnTo>
                  <a:pt x="0" y="615"/>
                </a:lnTo>
                <a:lnTo>
                  <a:pt x="3" y="627"/>
                </a:lnTo>
                <a:lnTo>
                  <a:pt x="7" y="640"/>
                </a:lnTo>
                <a:lnTo>
                  <a:pt x="7" y="640"/>
                </a:lnTo>
                <a:lnTo>
                  <a:pt x="23" y="683"/>
                </a:lnTo>
                <a:lnTo>
                  <a:pt x="44" y="738"/>
                </a:lnTo>
                <a:lnTo>
                  <a:pt x="53" y="768"/>
                </a:lnTo>
                <a:lnTo>
                  <a:pt x="60" y="794"/>
                </a:lnTo>
                <a:lnTo>
                  <a:pt x="63" y="818"/>
                </a:lnTo>
                <a:lnTo>
                  <a:pt x="64" y="828"/>
                </a:lnTo>
                <a:lnTo>
                  <a:pt x="63" y="837"/>
                </a:lnTo>
                <a:lnTo>
                  <a:pt x="63" y="837"/>
                </a:lnTo>
                <a:lnTo>
                  <a:pt x="55" y="865"/>
                </a:lnTo>
                <a:lnTo>
                  <a:pt x="57" y="863"/>
                </a:lnTo>
                <a:lnTo>
                  <a:pt x="64" y="858"/>
                </a:lnTo>
                <a:lnTo>
                  <a:pt x="64" y="858"/>
                </a:lnTo>
                <a:lnTo>
                  <a:pt x="69" y="855"/>
                </a:lnTo>
                <a:lnTo>
                  <a:pt x="73" y="849"/>
                </a:lnTo>
                <a:lnTo>
                  <a:pt x="82" y="833"/>
                </a:lnTo>
                <a:lnTo>
                  <a:pt x="85" y="824"/>
                </a:lnTo>
                <a:lnTo>
                  <a:pt x="88" y="813"/>
                </a:lnTo>
                <a:lnTo>
                  <a:pt x="89" y="805"/>
                </a:lnTo>
                <a:lnTo>
                  <a:pt x="91" y="794"/>
                </a:lnTo>
                <a:lnTo>
                  <a:pt x="91" y="794"/>
                </a:lnTo>
                <a:lnTo>
                  <a:pt x="89" y="784"/>
                </a:lnTo>
                <a:lnTo>
                  <a:pt x="85" y="774"/>
                </a:lnTo>
                <a:lnTo>
                  <a:pt x="80" y="763"/>
                </a:lnTo>
                <a:lnTo>
                  <a:pt x="75" y="753"/>
                </a:lnTo>
                <a:lnTo>
                  <a:pt x="61" y="734"/>
                </a:lnTo>
                <a:lnTo>
                  <a:pt x="51" y="718"/>
                </a:lnTo>
                <a:lnTo>
                  <a:pt x="51" y="718"/>
                </a:lnTo>
                <a:lnTo>
                  <a:pt x="47" y="709"/>
                </a:lnTo>
                <a:lnTo>
                  <a:pt x="42" y="697"/>
                </a:lnTo>
                <a:lnTo>
                  <a:pt x="33" y="666"/>
                </a:lnTo>
                <a:lnTo>
                  <a:pt x="26" y="636"/>
                </a:lnTo>
                <a:lnTo>
                  <a:pt x="22" y="611"/>
                </a:lnTo>
                <a:lnTo>
                  <a:pt x="22" y="611"/>
                </a:lnTo>
                <a:lnTo>
                  <a:pt x="20" y="600"/>
                </a:lnTo>
                <a:lnTo>
                  <a:pt x="20" y="587"/>
                </a:lnTo>
                <a:lnTo>
                  <a:pt x="20" y="558"/>
                </a:lnTo>
                <a:lnTo>
                  <a:pt x="25" y="531"/>
                </a:lnTo>
                <a:lnTo>
                  <a:pt x="26" y="522"/>
                </a:lnTo>
                <a:lnTo>
                  <a:pt x="29" y="516"/>
                </a:lnTo>
                <a:lnTo>
                  <a:pt x="29" y="516"/>
                </a:lnTo>
                <a:lnTo>
                  <a:pt x="36" y="506"/>
                </a:lnTo>
                <a:lnTo>
                  <a:pt x="39" y="503"/>
                </a:lnTo>
                <a:lnTo>
                  <a:pt x="39" y="503"/>
                </a:lnTo>
                <a:lnTo>
                  <a:pt x="51" y="584"/>
                </a:lnTo>
                <a:lnTo>
                  <a:pt x="61" y="647"/>
                </a:lnTo>
                <a:lnTo>
                  <a:pt x="66" y="672"/>
                </a:lnTo>
                <a:lnTo>
                  <a:pt x="70" y="687"/>
                </a:lnTo>
                <a:lnTo>
                  <a:pt x="70" y="687"/>
                </a:lnTo>
                <a:lnTo>
                  <a:pt x="82" y="715"/>
                </a:lnTo>
                <a:lnTo>
                  <a:pt x="95" y="750"/>
                </a:lnTo>
                <a:lnTo>
                  <a:pt x="103" y="769"/>
                </a:lnTo>
                <a:lnTo>
                  <a:pt x="108" y="790"/>
                </a:lnTo>
                <a:lnTo>
                  <a:pt x="114" y="812"/>
                </a:lnTo>
                <a:lnTo>
                  <a:pt x="117" y="833"/>
                </a:lnTo>
                <a:lnTo>
                  <a:pt x="117" y="833"/>
                </a:lnTo>
                <a:lnTo>
                  <a:pt x="117" y="843"/>
                </a:lnTo>
                <a:lnTo>
                  <a:pt x="116" y="855"/>
                </a:lnTo>
                <a:lnTo>
                  <a:pt x="114" y="866"/>
                </a:lnTo>
                <a:lnTo>
                  <a:pt x="111" y="877"/>
                </a:lnTo>
                <a:lnTo>
                  <a:pt x="103" y="900"/>
                </a:lnTo>
                <a:lnTo>
                  <a:pt x="92" y="922"/>
                </a:lnTo>
                <a:lnTo>
                  <a:pt x="72" y="965"/>
                </a:lnTo>
                <a:lnTo>
                  <a:pt x="66" y="983"/>
                </a:lnTo>
                <a:lnTo>
                  <a:pt x="63" y="990"/>
                </a:lnTo>
                <a:lnTo>
                  <a:pt x="63" y="996"/>
                </a:lnTo>
                <a:lnTo>
                  <a:pt x="63" y="996"/>
                </a:lnTo>
                <a:lnTo>
                  <a:pt x="64" y="1014"/>
                </a:lnTo>
                <a:lnTo>
                  <a:pt x="69" y="1034"/>
                </a:lnTo>
                <a:lnTo>
                  <a:pt x="83" y="1089"/>
                </a:lnTo>
                <a:lnTo>
                  <a:pt x="97" y="1144"/>
                </a:lnTo>
                <a:lnTo>
                  <a:pt x="103" y="1169"/>
                </a:lnTo>
                <a:lnTo>
                  <a:pt x="104" y="1190"/>
                </a:lnTo>
                <a:lnTo>
                  <a:pt x="104" y="1190"/>
                </a:lnTo>
                <a:lnTo>
                  <a:pt x="103" y="1230"/>
                </a:lnTo>
                <a:lnTo>
                  <a:pt x="101" y="1274"/>
                </a:lnTo>
                <a:lnTo>
                  <a:pt x="101" y="1311"/>
                </a:lnTo>
                <a:lnTo>
                  <a:pt x="103" y="1324"/>
                </a:lnTo>
                <a:lnTo>
                  <a:pt x="105" y="1331"/>
                </a:lnTo>
                <a:lnTo>
                  <a:pt x="105" y="1331"/>
                </a:lnTo>
                <a:lnTo>
                  <a:pt x="111" y="1337"/>
                </a:lnTo>
                <a:lnTo>
                  <a:pt x="114" y="1340"/>
                </a:lnTo>
                <a:lnTo>
                  <a:pt x="119" y="1342"/>
                </a:lnTo>
                <a:lnTo>
                  <a:pt x="119" y="1342"/>
                </a:lnTo>
                <a:lnTo>
                  <a:pt x="119" y="1343"/>
                </a:lnTo>
                <a:lnTo>
                  <a:pt x="120" y="1346"/>
                </a:lnTo>
                <a:lnTo>
                  <a:pt x="126" y="1352"/>
                </a:lnTo>
                <a:lnTo>
                  <a:pt x="138" y="1361"/>
                </a:lnTo>
                <a:lnTo>
                  <a:pt x="138" y="1361"/>
                </a:lnTo>
                <a:lnTo>
                  <a:pt x="150" y="1367"/>
                </a:lnTo>
                <a:lnTo>
                  <a:pt x="160" y="1371"/>
                </a:lnTo>
                <a:lnTo>
                  <a:pt x="169" y="1372"/>
                </a:lnTo>
                <a:lnTo>
                  <a:pt x="178" y="1375"/>
                </a:lnTo>
                <a:lnTo>
                  <a:pt x="178" y="1375"/>
                </a:lnTo>
                <a:lnTo>
                  <a:pt x="185" y="1381"/>
                </a:lnTo>
                <a:lnTo>
                  <a:pt x="192" y="1386"/>
                </a:lnTo>
                <a:lnTo>
                  <a:pt x="195" y="1389"/>
                </a:lnTo>
                <a:lnTo>
                  <a:pt x="198" y="1389"/>
                </a:lnTo>
                <a:lnTo>
                  <a:pt x="201" y="1389"/>
                </a:lnTo>
                <a:lnTo>
                  <a:pt x="204" y="1386"/>
                </a:lnTo>
                <a:lnTo>
                  <a:pt x="204" y="1386"/>
                </a:lnTo>
                <a:lnTo>
                  <a:pt x="207" y="1378"/>
                </a:lnTo>
                <a:lnTo>
                  <a:pt x="208" y="1369"/>
                </a:lnTo>
                <a:lnTo>
                  <a:pt x="207" y="1362"/>
                </a:lnTo>
                <a:lnTo>
                  <a:pt x="203" y="1355"/>
                </a:lnTo>
                <a:lnTo>
                  <a:pt x="203" y="1355"/>
                </a:lnTo>
                <a:lnTo>
                  <a:pt x="183" y="1331"/>
                </a:lnTo>
                <a:lnTo>
                  <a:pt x="173" y="1318"/>
                </a:lnTo>
                <a:lnTo>
                  <a:pt x="169" y="1312"/>
                </a:lnTo>
                <a:lnTo>
                  <a:pt x="167" y="1308"/>
                </a:lnTo>
                <a:lnTo>
                  <a:pt x="167" y="1308"/>
                </a:lnTo>
                <a:lnTo>
                  <a:pt x="163" y="1291"/>
                </a:lnTo>
                <a:lnTo>
                  <a:pt x="154" y="1264"/>
                </a:lnTo>
                <a:lnTo>
                  <a:pt x="147" y="1233"/>
                </a:lnTo>
                <a:lnTo>
                  <a:pt x="144" y="1219"/>
                </a:lnTo>
                <a:lnTo>
                  <a:pt x="142" y="1209"/>
                </a:lnTo>
                <a:lnTo>
                  <a:pt x="142" y="1209"/>
                </a:lnTo>
                <a:lnTo>
                  <a:pt x="141" y="1169"/>
                </a:lnTo>
                <a:lnTo>
                  <a:pt x="139" y="1144"/>
                </a:lnTo>
                <a:lnTo>
                  <a:pt x="141" y="1116"/>
                </a:lnTo>
                <a:lnTo>
                  <a:pt x="141" y="1116"/>
                </a:lnTo>
                <a:lnTo>
                  <a:pt x="145" y="1099"/>
                </a:lnTo>
                <a:lnTo>
                  <a:pt x="153" y="1075"/>
                </a:lnTo>
                <a:lnTo>
                  <a:pt x="163" y="1050"/>
                </a:lnTo>
                <a:lnTo>
                  <a:pt x="175" y="1024"/>
                </a:lnTo>
                <a:lnTo>
                  <a:pt x="195" y="978"/>
                </a:lnTo>
                <a:lnTo>
                  <a:pt x="204" y="958"/>
                </a:lnTo>
                <a:lnTo>
                  <a:pt x="204" y="958"/>
                </a:lnTo>
                <a:lnTo>
                  <a:pt x="219" y="921"/>
                </a:lnTo>
                <a:lnTo>
                  <a:pt x="235" y="881"/>
                </a:lnTo>
                <a:lnTo>
                  <a:pt x="235" y="881"/>
                </a:lnTo>
                <a:lnTo>
                  <a:pt x="223" y="943"/>
                </a:lnTo>
                <a:lnTo>
                  <a:pt x="214" y="991"/>
                </a:lnTo>
                <a:lnTo>
                  <a:pt x="210" y="1024"/>
                </a:lnTo>
                <a:lnTo>
                  <a:pt x="210" y="1024"/>
                </a:lnTo>
                <a:lnTo>
                  <a:pt x="211" y="1034"/>
                </a:lnTo>
                <a:lnTo>
                  <a:pt x="217" y="1052"/>
                </a:lnTo>
                <a:lnTo>
                  <a:pt x="233" y="1099"/>
                </a:lnTo>
                <a:lnTo>
                  <a:pt x="254" y="1147"/>
                </a:lnTo>
                <a:lnTo>
                  <a:pt x="273" y="1186"/>
                </a:lnTo>
                <a:lnTo>
                  <a:pt x="273" y="1186"/>
                </a:lnTo>
                <a:lnTo>
                  <a:pt x="291" y="1222"/>
                </a:lnTo>
                <a:lnTo>
                  <a:pt x="310" y="1268"/>
                </a:lnTo>
                <a:lnTo>
                  <a:pt x="326" y="1308"/>
                </a:lnTo>
                <a:lnTo>
                  <a:pt x="333" y="1330"/>
                </a:lnTo>
                <a:lnTo>
                  <a:pt x="333" y="1330"/>
                </a:lnTo>
                <a:lnTo>
                  <a:pt x="333" y="1333"/>
                </a:lnTo>
                <a:lnTo>
                  <a:pt x="336" y="1336"/>
                </a:lnTo>
                <a:lnTo>
                  <a:pt x="342" y="1339"/>
                </a:lnTo>
                <a:lnTo>
                  <a:pt x="350" y="1340"/>
                </a:lnTo>
                <a:lnTo>
                  <a:pt x="350" y="1340"/>
                </a:lnTo>
                <a:lnTo>
                  <a:pt x="351" y="1343"/>
                </a:lnTo>
                <a:lnTo>
                  <a:pt x="354" y="1352"/>
                </a:lnTo>
                <a:lnTo>
                  <a:pt x="357" y="1356"/>
                </a:lnTo>
                <a:lnTo>
                  <a:pt x="361" y="1359"/>
                </a:lnTo>
                <a:lnTo>
                  <a:pt x="367" y="1362"/>
                </a:lnTo>
                <a:lnTo>
                  <a:pt x="375" y="1364"/>
                </a:lnTo>
                <a:lnTo>
                  <a:pt x="375" y="1364"/>
                </a:lnTo>
                <a:lnTo>
                  <a:pt x="414" y="1368"/>
                </a:lnTo>
                <a:lnTo>
                  <a:pt x="423" y="1368"/>
                </a:lnTo>
                <a:lnTo>
                  <a:pt x="432" y="1367"/>
                </a:lnTo>
                <a:lnTo>
                  <a:pt x="439" y="1365"/>
                </a:lnTo>
                <a:lnTo>
                  <a:pt x="444" y="1362"/>
                </a:lnTo>
                <a:lnTo>
                  <a:pt x="444" y="1362"/>
                </a:lnTo>
                <a:lnTo>
                  <a:pt x="445" y="1358"/>
                </a:lnTo>
                <a:lnTo>
                  <a:pt x="447" y="1353"/>
                </a:lnTo>
                <a:lnTo>
                  <a:pt x="447" y="1349"/>
                </a:lnTo>
                <a:lnTo>
                  <a:pt x="445" y="1346"/>
                </a:lnTo>
                <a:lnTo>
                  <a:pt x="441" y="1339"/>
                </a:lnTo>
                <a:lnTo>
                  <a:pt x="433" y="1333"/>
                </a:lnTo>
                <a:lnTo>
                  <a:pt x="433" y="1333"/>
                </a:lnTo>
                <a:lnTo>
                  <a:pt x="408" y="1311"/>
                </a:lnTo>
                <a:lnTo>
                  <a:pt x="394" y="1296"/>
                </a:lnTo>
                <a:lnTo>
                  <a:pt x="383" y="1284"/>
                </a:lnTo>
                <a:lnTo>
                  <a:pt x="383" y="1284"/>
                </a:lnTo>
                <a:lnTo>
                  <a:pt x="369" y="1250"/>
                </a:lnTo>
                <a:lnTo>
                  <a:pt x="342" y="1186"/>
                </a:lnTo>
                <a:lnTo>
                  <a:pt x="329" y="1150"/>
                </a:lnTo>
                <a:lnTo>
                  <a:pt x="319" y="1116"/>
                </a:lnTo>
                <a:lnTo>
                  <a:pt x="310" y="1090"/>
                </a:lnTo>
                <a:lnTo>
                  <a:pt x="308" y="1080"/>
                </a:lnTo>
                <a:lnTo>
                  <a:pt x="307" y="1072"/>
                </a:lnTo>
                <a:lnTo>
                  <a:pt x="307" y="1072"/>
                </a:lnTo>
                <a:lnTo>
                  <a:pt x="308" y="1065"/>
                </a:lnTo>
                <a:lnTo>
                  <a:pt x="311" y="1053"/>
                </a:lnTo>
                <a:lnTo>
                  <a:pt x="320" y="1024"/>
                </a:lnTo>
                <a:lnTo>
                  <a:pt x="333" y="987"/>
                </a:lnTo>
                <a:lnTo>
                  <a:pt x="348" y="946"/>
                </a:lnTo>
                <a:lnTo>
                  <a:pt x="379" y="871"/>
                </a:lnTo>
                <a:lnTo>
                  <a:pt x="397" y="827"/>
                </a:lnTo>
                <a:lnTo>
                  <a:pt x="397" y="827"/>
                </a:lnTo>
                <a:lnTo>
                  <a:pt x="413" y="787"/>
                </a:lnTo>
                <a:lnTo>
                  <a:pt x="422" y="766"/>
                </a:lnTo>
                <a:lnTo>
                  <a:pt x="422" y="766"/>
                </a:lnTo>
                <a:lnTo>
                  <a:pt x="476" y="772"/>
                </a:lnTo>
                <a:lnTo>
                  <a:pt x="529" y="778"/>
                </a:lnTo>
                <a:lnTo>
                  <a:pt x="586" y="783"/>
                </a:lnTo>
                <a:lnTo>
                  <a:pt x="586" y="783"/>
                </a:lnTo>
                <a:lnTo>
                  <a:pt x="614" y="783"/>
                </a:lnTo>
                <a:lnTo>
                  <a:pt x="642" y="783"/>
                </a:lnTo>
                <a:lnTo>
                  <a:pt x="695" y="778"/>
                </a:lnTo>
                <a:lnTo>
                  <a:pt x="736" y="774"/>
                </a:lnTo>
                <a:lnTo>
                  <a:pt x="758" y="772"/>
                </a:lnTo>
                <a:lnTo>
                  <a:pt x="758" y="772"/>
                </a:lnTo>
                <a:lnTo>
                  <a:pt x="788" y="777"/>
                </a:lnTo>
                <a:lnTo>
                  <a:pt x="788" y="777"/>
                </a:lnTo>
                <a:lnTo>
                  <a:pt x="779" y="877"/>
                </a:lnTo>
                <a:lnTo>
                  <a:pt x="767" y="1011"/>
                </a:lnTo>
                <a:lnTo>
                  <a:pt x="767" y="1011"/>
                </a:lnTo>
                <a:lnTo>
                  <a:pt x="764" y="1053"/>
                </a:lnTo>
                <a:lnTo>
                  <a:pt x="763" y="1102"/>
                </a:lnTo>
                <a:lnTo>
                  <a:pt x="760" y="1147"/>
                </a:lnTo>
                <a:lnTo>
                  <a:pt x="758" y="1168"/>
                </a:lnTo>
                <a:lnTo>
                  <a:pt x="755" y="1183"/>
                </a:lnTo>
                <a:lnTo>
                  <a:pt x="755" y="1183"/>
                </a:lnTo>
                <a:lnTo>
                  <a:pt x="744" y="1234"/>
                </a:lnTo>
                <a:lnTo>
                  <a:pt x="741" y="1255"/>
                </a:lnTo>
                <a:lnTo>
                  <a:pt x="739" y="1261"/>
                </a:lnTo>
                <a:lnTo>
                  <a:pt x="741" y="1265"/>
                </a:lnTo>
                <a:lnTo>
                  <a:pt x="741" y="1265"/>
                </a:lnTo>
                <a:lnTo>
                  <a:pt x="741" y="1268"/>
                </a:lnTo>
                <a:lnTo>
                  <a:pt x="742" y="1269"/>
                </a:lnTo>
                <a:lnTo>
                  <a:pt x="747" y="1271"/>
                </a:lnTo>
                <a:lnTo>
                  <a:pt x="748" y="1271"/>
                </a:lnTo>
                <a:lnTo>
                  <a:pt x="749" y="1274"/>
                </a:lnTo>
                <a:lnTo>
                  <a:pt x="751" y="1277"/>
                </a:lnTo>
                <a:lnTo>
                  <a:pt x="751" y="1281"/>
                </a:lnTo>
                <a:lnTo>
                  <a:pt x="751" y="1281"/>
                </a:lnTo>
                <a:lnTo>
                  <a:pt x="752" y="1303"/>
                </a:lnTo>
                <a:lnTo>
                  <a:pt x="755" y="1321"/>
                </a:lnTo>
                <a:lnTo>
                  <a:pt x="755" y="1321"/>
                </a:lnTo>
                <a:lnTo>
                  <a:pt x="757" y="1325"/>
                </a:lnTo>
                <a:lnTo>
                  <a:pt x="761" y="1331"/>
                </a:lnTo>
                <a:lnTo>
                  <a:pt x="774" y="1340"/>
                </a:lnTo>
                <a:lnTo>
                  <a:pt x="791" y="1347"/>
                </a:lnTo>
                <a:lnTo>
                  <a:pt x="797" y="1350"/>
                </a:lnTo>
                <a:lnTo>
                  <a:pt x="802" y="1350"/>
                </a:lnTo>
                <a:lnTo>
                  <a:pt x="802" y="1350"/>
                </a:lnTo>
                <a:lnTo>
                  <a:pt x="820" y="1350"/>
                </a:lnTo>
                <a:lnTo>
                  <a:pt x="845" y="1349"/>
                </a:lnTo>
                <a:lnTo>
                  <a:pt x="855" y="1347"/>
                </a:lnTo>
                <a:lnTo>
                  <a:pt x="864" y="1344"/>
                </a:lnTo>
                <a:lnTo>
                  <a:pt x="867" y="1342"/>
                </a:lnTo>
                <a:lnTo>
                  <a:pt x="869" y="1340"/>
                </a:lnTo>
                <a:lnTo>
                  <a:pt x="869" y="1337"/>
                </a:lnTo>
                <a:lnTo>
                  <a:pt x="867" y="1334"/>
                </a:lnTo>
                <a:lnTo>
                  <a:pt x="867" y="1334"/>
                </a:lnTo>
                <a:lnTo>
                  <a:pt x="861" y="1330"/>
                </a:lnTo>
                <a:lnTo>
                  <a:pt x="854" y="1325"/>
                </a:lnTo>
                <a:lnTo>
                  <a:pt x="841" y="1318"/>
                </a:lnTo>
                <a:lnTo>
                  <a:pt x="833" y="1314"/>
                </a:lnTo>
                <a:lnTo>
                  <a:pt x="827" y="1308"/>
                </a:lnTo>
                <a:lnTo>
                  <a:pt x="820" y="1300"/>
                </a:lnTo>
                <a:lnTo>
                  <a:pt x="814" y="1291"/>
                </a:lnTo>
                <a:lnTo>
                  <a:pt x="814" y="1291"/>
                </a:lnTo>
                <a:lnTo>
                  <a:pt x="810" y="1284"/>
                </a:lnTo>
                <a:lnTo>
                  <a:pt x="805" y="1278"/>
                </a:lnTo>
                <a:lnTo>
                  <a:pt x="798" y="1274"/>
                </a:lnTo>
                <a:lnTo>
                  <a:pt x="797" y="1271"/>
                </a:lnTo>
                <a:lnTo>
                  <a:pt x="795" y="1268"/>
                </a:lnTo>
                <a:lnTo>
                  <a:pt x="795" y="1252"/>
                </a:lnTo>
                <a:lnTo>
                  <a:pt x="795" y="1252"/>
                </a:lnTo>
                <a:lnTo>
                  <a:pt x="799" y="1187"/>
                </a:lnTo>
                <a:lnTo>
                  <a:pt x="804" y="1137"/>
                </a:lnTo>
                <a:lnTo>
                  <a:pt x="804" y="1137"/>
                </a:lnTo>
                <a:lnTo>
                  <a:pt x="804" y="1128"/>
                </a:lnTo>
                <a:lnTo>
                  <a:pt x="802" y="1115"/>
                </a:lnTo>
                <a:lnTo>
                  <a:pt x="805" y="1099"/>
                </a:lnTo>
                <a:lnTo>
                  <a:pt x="808" y="1089"/>
                </a:lnTo>
                <a:lnTo>
                  <a:pt x="811" y="1075"/>
                </a:lnTo>
                <a:lnTo>
                  <a:pt x="811" y="1075"/>
                </a:lnTo>
                <a:lnTo>
                  <a:pt x="829" y="1024"/>
                </a:lnTo>
                <a:lnTo>
                  <a:pt x="841" y="987"/>
                </a:lnTo>
                <a:lnTo>
                  <a:pt x="841" y="987"/>
                </a:lnTo>
                <a:lnTo>
                  <a:pt x="861" y="928"/>
                </a:lnTo>
                <a:lnTo>
                  <a:pt x="877" y="884"/>
                </a:lnTo>
                <a:lnTo>
                  <a:pt x="877" y="884"/>
                </a:lnTo>
                <a:lnTo>
                  <a:pt x="889" y="968"/>
                </a:lnTo>
                <a:lnTo>
                  <a:pt x="898" y="1031"/>
                </a:lnTo>
                <a:lnTo>
                  <a:pt x="902" y="1072"/>
                </a:lnTo>
                <a:lnTo>
                  <a:pt x="902" y="1072"/>
                </a:lnTo>
                <a:lnTo>
                  <a:pt x="907" y="1121"/>
                </a:lnTo>
                <a:lnTo>
                  <a:pt x="908" y="1158"/>
                </a:lnTo>
                <a:lnTo>
                  <a:pt x="908" y="1158"/>
                </a:lnTo>
                <a:lnTo>
                  <a:pt x="907" y="1189"/>
                </a:lnTo>
                <a:lnTo>
                  <a:pt x="907" y="1206"/>
                </a:lnTo>
                <a:lnTo>
                  <a:pt x="910" y="1219"/>
                </a:lnTo>
                <a:lnTo>
                  <a:pt x="910" y="1219"/>
                </a:lnTo>
                <a:lnTo>
                  <a:pt x="914" y="1237"/>
                </a:lnTo>
                <a:lnTo>
                  <a:pt x="917" y="1253"/>
                </a:lnTo>
                <a:lnTo>
                  <a:pt x="917" y="1253"/>
                </a:lnTo>
                <a:lnTo>
                  <a:pt x="919" y="1266"/>
                </a:lnTo>
                <a:lnTo>
                  <a:pt x="919" y="1274"/>
                </a:lnTo>
                <a:lnTo>
                  <a:pt x="919" y="1274"/>
                </a:lnTo>
                <a:lnTo>
                  <a:pt x="917" y="1284"/>
                </a:lnTo>
                <a:lnTo>
                  <a:pt x="916" y="1296"/>
                </a:lnTo>
                <a:lnTo>
                  <a:pt x="916" y="1296"/>
                </a:lnTo>
                <a:lnTo>
                  <a:pt x="917" y="1299"/>
                </a:lnTo>
                <a:lnTo>
                  <a:pt x="919" y="1302"/>
                </a:lnTo>
                <a:lnTo>
                  <a:pt x="926" y="1308"/>
                </a:lnTo>
                <a:lnTo>
                  <a:pt x="933" y="1312"/>
                </a:lnTo>
                <a:lnTo>
                  <a:pt x="938" y="1314"/>
                </a:lnTo>
                <a:lnTo>
                  <a:pt x="938" y="1314"/>
                </a:lnTo>
                <a:lnTo>
                  <a:pt x="954" y="1317"/>
                </a:lnTo>
                <a:lnTo>
                  <a:pt x="983" y="1322"/>
                </a:lnTo>
                <a:lnTo>
                  <a:pt x="999" y="1324"/>
                </a:lnTo>
                <a:lnTo>
                  <a:pt x="1013" y="1325"/>
                </a:lnTo>
                <a:lnTo>
                  <a:pt x="1019" y="1324"/>
                </a:lnTo>
                <a:lnTo>
                  <a:pt x="1023" y="1322"/>
                </a:lnTo>
                <a:lnTo>
                  <a:pt x="1026" y="1321"/>
                </a:lnTo>
                <a:lnTo>
                  <a:pt x="1026" y="1318"/>
                </a:lnTo>
                <a:lnTo>
                  <a:pt x="1026" y="1318"/>
                </a:lnTo>
                <a:lnTo>
                  <a:pt x="1026" y="1311"/>
                </a:lnTo>
                <a:lnTo>
                  <a:pt x="1023" y="1303"/>
                </a:lnTo>
                <a:lnTo>
                  <a:pt x="1017" y="1290"/>
                </a:lnTo>
                <a:lnTo>
                  <a:pt x="1010" y="1280"/>
                </a:lnTo>
                <a:lnTo>
                  <a:pt x="1002" y="1271"/>
                </a:lnTo>
                <a:lnTo>
                  <a:pt x="1002" y="1271"/>
                </a:lnTo>
                <a:lnTo>
                  <a:pt x="995" y="1261"/>
                </a:lnTo>
                <a:lnTo>
                  <a:pt x="985" y="1247"/>
                </a:lnTo>
                <a:lnTo>
                  <a:pt x="976" y="1233"/>
                </a:lnTo>
                <a:lnTo>
                  <a:pt x="973" y="1225"/>
                </a:lnTo>
                <a:lnTo>
                  <a:pt x="970" y="1218"/>
                </a:lnTo>
                <a:lnTo>
                  <a:pt x="970" y="1218"/>
                </a:lnTo>
                <a:lnTo>
                  <a:pt x="961" y="1175"/>
                </a:lnTo>
                <a:lnTo>
                  <a:pt x="957" y="1146"/>
                </a:lnTo>
                <a:lnTo>
                  <a:pt x="954" y="1118"/>
                </a:lnTo>
                <a:lnTo>
                  <a:pt x="954" y="1118"/>
                </a:lnTo>
                <a:lnTo>
                  <a:pt x="955" y="1102"/>
                </a:lnTo>
                <a:lnTo>
                  <a:pt x="957" y="1086"/>
                </a:lnTo>
                <a:lnTo>
                  <a:pt x="963" y="1049"/>
                </a:lnTo>
                <a:lnTo>
                  <a:pt x="969" y="1016"/>
                </a:lnTo>
                <a:lnTo>
                  <a:pt x="972" y="996"/>
                </a:lnTo>
                <a:lnTo>
                  <a:pt x="972" y="996"/>
                </a:lnTo>
                <a:lnTo>
                  <a:pt x="974" y="962"/>
                </a:lnTo>
                <a:lnTo>
                  <a:pt x="976" y="943"/>
                </a:lnTo>
                <a:lnTo>
                  <a:pt x="976" y="936"/>
                </a:lnTo>
                <a:lnTo>
                  <a:pt x="974" y="928"/>
                </a:lnTo>
                <a:lnTo>
                  <a:pt x="974" y="928"/>
                </a:lnTo>
                <a:lnTo>
                  <a:pt x="973" y="919"/>
                </a:lnTo>
                <a:lnTo>
                  <a:pt x="973" y="905"/>
                </a:lnTo>
                <a:lnTo>
                  <a:pt x="973" y="865"/>
                </a:lnTo>
                <a:lnTo>
                  <a:pt x="974" y="813"/>
                </a:lnTo>
                <a:lnTo>
                  <a:pt x="974" y="813"/>
                </a:lnTo>
                <a:lnTo>
                  <a:pt x="996" y="805"/>
                </a:lnTo>
                <a:lnTo>
                  <a:pt x="1049" y="784"/>
                </a:lnTo>
                <a:lnTo>
                  <a:pt x="1082" y="772"/>
                </a:lnTo>
                <a:lnTo>
                  <a:pt x="1114" y="762"/>
                </a:lnTo>
                <a:lnTo>
                  <a:pt x="1144" y="755"/>
                </a:lnTo>
                <a:lnTo>
                  <a:pt x="1167" y="749"/>
                </a:lnTo>
                <a:lnTo>
                  <a:pt x="1167" y="749"/>
                </a:lnTo>
                <a:lnTo>
                  <a:pt x="1188" y="747"/>
                </a:lnTo>
                <a:lnTo>
                  <a:pt x="1204" y="746"/>
                </a:lnTo>
                <a:lnTo>
                  <a:pt x="1220" y="747"/>
                </a:lnTo>
                <a:lnTo>
                  <a:pt x="1232" y="749"/>
                </a:lnTo>
                <a:lnTo>
                  <a:pt x="1244" y="752"/>
                </a:lnTo>
                <a:lnTo>
                  <a:pt x="1251" y="755"/>
                </a:lnTo>
                <a:lnTo>
                  <a:pt x="1257" y="758"/>
                </a:lnTo>
                <a:lnTo>
                  <a:pt x="1261" y="759"/>
                </a:lnTo>
                <a:lnTo>
                  <a:pt x="1261" y="759"/>
                </a:lnTo>
                <a:lnTo>
                  <a:pt x="1264" y="766"/>
                </a:lnTo>
                <a:lnTo>
                  <a:pt x="1267" y="774"/>
                </a:lnTo>
                <a:lnTo>
                  <a:pt x="1271" y="781"/>
                </a:lnTo>
                <a:lnTo>
                  <a:pt x="1274" y="783"/>
                </a:lnTo>
                <a:lnTo>
                  <a:pt x="1279" y="786"/>
                </a:lnTo>
                <a:lnTo>
                  <a:pt x="1279" y="786"/>
                </a:lnTo>
                <a:lnTo>
                  <a:pt x="1286" y="786"/>
                </a:lnTo>
                <a:lnTo>
                  <a:pt x="1291" y="786"/>
                </a:lnTo>
                <a:lnTo>
                  <a:pt x="1292" y="784"/>
                </a:lnTo>
                <a:lnTo>
                  <a:pt x="1293" y="783"/>
                </a:lnTo>
                <a:lnTo>
                  <a:pt x="1293" y="783"/>
                </a:lnTo>
                <a:lnTo>
                  <a:pt x="1298" y="781"/>
                </a:lnTo>
                <a:lnTo>
                  <a:pt x="1302" y="781"/>
                </a:lnTo>
                <a:lnTo>
                  <a:pt x="1311" y="783"/>
                </a:lnTo>
                <a:lnTo>
                  <a:pt x="1311" y="783"/>
                </a:lnTo>
                <a:lnTo>
                  <a:pt x="1313" y="783"/>
                </a:lnTo>
                <a:lnTo>
                  <a:pt x="1316" y="780"/>
                </a:lnTo>
                <a:lnTo>
                  <a:pt x="1321" y="771"/>
                </a:lnTo>
                <a:lnTo>
                  <a:pt x="1321" y="771"/>
                </a:lnTo>
                <a:lnTo>
                  <a:pt x="1326" y="765"/>
                </a:lnTo>
                <a:lnTo>
                  <a:pt x="1329" y="762"/>
                </a:lnTo>
                <a:lnTo>
                  <a:pt x="1332" y="758"/>
                </a:lnTo>
                <a:lnTo>
                  <a:pt x="1332" y="752"/>
                </a:lnTo>
                <a:lnTo>
                  <a:pt x="1332" y="752"/>
                </a:lnTo>
                <a:lnTo>
                  <a:pt x="1335" y="738"/>
                </a:lnTo>
                <a:lnTo>
                  <a:pt x="1336" y="721"/>
                </a:lnTo>
                <a:lnTo>
                  <a:pt x="1336" y="721"/>
                </a:lnTo>
                <a:lnTo>
                  <a:pt x="1339" y="703"/>
                </a:lnTo>
                <a:lnTo>
                  <a:pt x="1345" y="681"/>
                </a:lnTo>
                <a:lnTo>
                  <a:pt x="1351" y="658"/>
                </a:lnTo>
                <a:lnTo>
                  <a:pt x="1358" y="641"/>
                </a:lnTo>
                <a:lnTo>
                  <a:pt x="1358" y="641"/>
                </a:lnTo>
                <a:lnTo>
                  <a:pt x="1396" y="569"/>
                </a:lnTo>
                <a:lnTo>
                  <a:pt x="1429" y="512"/>
                </a:lnTo>
                <a:lnTo>
                  <a:pt x="1429" y="512"/>
                </a:lnTo>
                <a:lnTo>
                  <a:pt x="1452" y="534"/>
                </a:lnTo>
                <a:lnTo>
                  <a:pt x="1480" y="560"/>
                </a:lnTo>
                <a:lnTo>
                  <a:pt x="1480" y="560"/>
                </a:lnTo>
                <a:lnTo>
                  <a:pt x="1489" y="574"/>
                </a:lnTo>
                <a:lnTo>
                  <a:pt x="1496" y="583"/>
                </a:lnTo>
                <a:lnTo>
                  <a:pt x="1499" y="585"/>
                </a:lnTo>
                <a:lnTo>
                  <a:pt x="1504" y="588"/>
                </a:lnTo>
                <a:lnTo>
                  <a:pt x="1504" y="588"/>
                </a:lnTo>
                <a:lnTo>
                  <a:pt x="1510" y="590"/>
                </a:lnTo>
                <a:lnTo>
                  <a:pt x="1517" y="590"/>
                </a:lnTo>
                <a:lnTo>
                  <a:pt x="1524" y="588"/>
                </a:lnTo>
                <a:lnTo>
                  <a:pt x="1532" y="587"/>
                </a:lnTo>
                <a:lnTo>
                  <a:pt x="1539" y="584"/>
                </a:lnTo>
                <a:lnTo>
                  <a:pt x="1545" y="580"/>
                </a:lnTo>
                <a:lnTo>
                  <a:pt x="1549" y="575"/>
                </a:lnTo>
                <a:lnTo>
                  <a:pt x="1551" y="568"/>
                </a:lnTo>
                <a:lnTo>
                  <a:pt x="1551" y="568"/>
                </a:lnTo>
                <a:lnTo>
                  <a:pt x="1549" y="556"/>
                </a:lnTo>
                <a:lnTo>
                  <a:pt x="1548" y="549"/>
                </a:lnTo>
                <a:lnTo>
                  <a:pt x="1548" y="546"/>
                </a:lnTo>
                <a:lnTo>
                  <a:pt x="1551" y="543"/>
                </a:lnTo>
                <a:lnTo>
                  <a:pt x="1551" y="543"/>
                </a:lnTo>
                <a:lnTo>
                  <a:pt x="1554" y="540"/>
                </a:lnTo>
                <a:lnTo>
                  <a:pt x="1557" y="535"/>
                </a:lnTo>
                <a:lnTo>
                  <a:pt x="1560" y="530"/>
                </a:lnTo>
                <a:lnTo>
                  <a:pt x="1560" y="522"/>
                </a:lnTo>
                <a:lnTo>
                  <a:pt x="1560" y="522"/>
                </a:lnTo>
                <a:lnTo>
                  <a:pt x="1560" y="519"/>
                </a:lnTo>
                <a:lnTo>
                  <a:pt x="1561" y="516"/>
                </a:lnTo>
                <a:lnTo>
                  <a:pt x="1564" y="513"/>
                </a:lnTo>
                <a:lnTo>
                  <a:pt x="1564" y="512"/>
                </a:lnTo>
                <a:lnTo>
                  <a:pt x="1564" y="509"/>
                </a:lnTo>
                <a:lnTo>
                  <a:pt x="1560" y="502"/>
                </a:lnTo>
                <a:lnTo>
                  <a:pt x="1560" y="502"/>
                </a:lnTo>
                <a:lnTo>
                  <a:pt x="1557" y="497"/>
                </a:lnTo>
                <a:lnTo>
                  <a:pt x="1555" y="496"/>
                </a:lnTo>
                <a:lnTo>
                  <a:pt x="1554" y="497"/>
                </a:lnTo>
                <a:lnTo>
                  <a:pt x="1552" y="496"/>
                </a:lnTo>
                <a:lnTo>
                  <a:pt x="1551" y="493"/>
                </a:lnTo>
                <a:lnTo>
                  <a:pt x="1545" y="472"/>
                </a:lnTo>
                <a:lnTo>
                  <a:pt x="1545" y="472"/>
                </a:lnTo>
                <a:lnTo>
                  <a:pt x="1539" y="449"/>
                </a:lnTo>
                <a:lnTo>
                  <a:pt x="1535" y="435"/>
                </a:lnTo>
                <a:lnTo>
                  <a:pt x="1533" y="427"/>
                </a:lnTo>
                <a:lnTo>
                  <a:pt x="1532" y="410"/>
                </a:lnTo>
                <a:lnTo>
                  <a:pt x="1532" y="410"/>
                </a:lnTo>
                <a:lnTo>
                  <a:pt x="1533" y="372"/>
                </a:lnTo>
                <a:lnTo>
                  <a:pt x="1532" y="341"/>
                </a:lnTo>
                <a:lnTo>
                  <a:pt x="1532" y="341"/>
                </a:lnTo>
                <a:lnTo>
                  <a:pt x="1532" y="331"/>
                </a:lnTo>
                <a:lnTo>
                  <a:pt x="1532" y="324"/>
                </a:lnTo>
                <a:lnTo>
                  <a:pt x="1527" y="318"/>
                </a:lnTo>
                <a:lnTo>
                  <a:pt x="1520" y="308"/>
                </a:lnTo>
                <a:lnTo>
                  <a:pt x="1520" y="308"/>
                </a:lnTo>
                <a:lnTo>
                  <a:pt x="1513" y="299"/>
                </a:lnTo>
                <a:lnTo>
                  <a:pt x="1508" y="294"/>
                </a:lnTo>
                <a:lnTo>
                  <a:pt x="1505" y="293"/>
                </a:lnTo>
                <a:lnTo>
                  <a:pt x="1499" y="285"/>
                </a:lnTo>
                <a:lnTo>
                  <a:pt x="1499" y="285"/>
                </a:lnTo>
                <a:lnTo>
                  <a:pt x="1498" y="283"/>
                </a:lnTo>
                <a:lnTo>
                  <a:pt x="1498" y="281"/>
                </a:lnTo>
                <a:lnTo>
                  <a:pt x="1501" y="275"/>
                </a:lnTo>
                <a:lnTo>
                  <a:pt x="1505" y="271"/>
                </a:lnTo>
                <a:lnTo>
                  <a:pt x="1511" y="265"/>
                </a:lnTo>
                <a:lnTo>
                  <a:pt x="1518" y="260"/>
                </a:lnTo>
                <a:lnTo>
                  <a:pt x="1524" y="255"/>
                </a:lnTo>
                <a:lnTo>
                  <a:pt x="1527" y="249"/>
                </a:lnTo>
                <a:lnTo>
                  <a:pt x="1529" y="246"/>
                </a:lnTo>
                <a:lnTo>
                  <a:pt x="1527" y="243"/>
                </a:lnTo>
                <a:lnTo>
                  <a:pt x="1527" y="243"/>
                </a:lnTo>
                <a:lnTo>
                  <a:pt x="1526" y="232"/>
                </a:lnTo>
                <a:lnTo>
                  <a:pt x="1523" y="224"/>
                </a:lnTo>
                <a:lnTo>
                  <a:pt x="1521" y="221"/>
                </a:lnTo>
                <a:lnTo>
                  <a:pt x="1520" y="221"/>
                </a:lnTo>
                <a:lnTo>
                  <a:pt x="1517" y="222"/>
                </a:lnTo>
                <a:lnTo>
                  <a:pt x="1513" y="224"/>
                </a:lnTo>
                <a:lnTo>
                  <a:pt x="1513" y="224"/>
                </a:lnTo>
                <a:lnTo>
                  <a:pt x="1502" y="232"/>
                </a:lnTo>
                <a:lnTo>
                  <a:pt x="1495" y="241"/>
                </a:lnTo>
                <a:lnTo>
                  <a:pt x="1486" y="250"/>
                </a:lnTo>
                <a:lnTo>
                  <a:pt x="1486" y="250"/>
                </a:lnTo>
                <a:lnTo>
                  <a:pt x="1473" y="215"/>
                </a:lnTo>
                <a:lnTo>
                  <a:pt x="1464" y="188"/>
                </a:lnTo>
                <a:lnTo>
                  <a:pt x="1460" y="174"/>
                </a:lnTo>
                <a:lnTo>
                  <a:pt x="1460" y="174"/>
                </a:lnTo>
                <a:lnTo>
                  <a:pt x="1455" y="146"/>
                </a:lnTo>
                <a:lnTo>
                  <a:pt x="1443" y="91"/>
                </a:lnTo>
                <a:lnTo>
                  <a:pt x="1430" y="37"/>
                </a:lnTo>
                <a:lnTo>
                  <a:pt x="1426" y="19"/>
                </a:lnTo>
                <a:lnTo>
                  <a:pt x="1424" y="15"/>
                </a:lnTo>
                <a:lnTo>
                  <a:pt x="1423" y="13"/>
                </a:lnTo>
                <a:lnTo>
                  <a:pt x="1423" y="13"/>
                </a:lnTo>
                <a:lnTo>
                  <a:pt x="1421" y="13"/>
                </a:lnTo>
                <a:lnTo>
                  <a:pt x="1421" y="16"/>
                </a:lnTo>
                <a:lnTo>
                  <a:pt x="1420" y="28"/>
                </a:lnTo>
                <a:lnTo>
                  <a:pt x="1417" y="63"/>
                </a:lnTo>
                <a:lnTo>
                  <a:pt x="1417" y="106"/>
                </a:lnTo>
                <a:lnTo>
                  <a:pt x="1418" y="127"/>
                </a:lnTo>
                <a:lnTo>
                  <a:pt x="1421" y="143"/>
                </a:lnTo>
                <a:lnTo>
                  <a:pt x="1421" y="143"/>
                </a:lnTo>
                <a:lnTo>
                  <a:pt x="1430" y="178"/>
                </a:lnTo>
                <a:lnTo>
                  <a:pt x="1442" y="218"/>
                </a:lnTo>
                <a:lnTo>
                  <a:pt x="1446" y="235"/>
                </a:lnTo>
                <a:lnTo>
                  <a:pt x="1449" y="252"/>
                </a:lnTo>
                <a:lnTo>
                  <a:pt x="1449" y="262"/>
                </a:lnTo>
                <a:lnTo>
                  <a:pt x="1449" y="266"/>
                </a:lnTo>
                <a:lnTo>
                  <a:pt x="1448" y="268"/>
                </a:lnTo>
                <a:lnTo>
                  <a:pt x="1448" y="268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734369A8-9CF9-46EB-89AB-A9A18FF03326}"/>
              </a:ext>
            </a:extLst>
          </p:cNvPr>
          <p:cNvSpPr>
            <a:spLocks/>
          </p:cNvSpPr>
          <p:nvPr/>
        </p:nvSpPr>
        <p:spPr bwMode="auto">
          <a:xfrm>
            <a:off x="6614661" y="1222618"/>
            <a:ext cx="2570281" cy="2099925"/>
          </a:xfrm>
          <a:custGeom>
            <a:avLst/>
            <a:gdLst>
              <a:gd name="T0" fmla="*/ 307 w 1541"/>
              <a:gd name="T1" fmla="*/ 212 h 1259"/>
              <a:gd name="T2" fmla="*/ 347 w 1541"/>
              <a:gd name="T3" fmla="*/ 279 h 1259"/>
              <a:gd name="T4" fmla="*/ 478 w 1541"/>
              <a:gd name="T5" fmla="*/ 256 h 1259"/>
              <a:gd name="T6" fmla="*/ 691 w 1541"/>
              <a:gd name="T7" fmla="*/ 216 h 1259"/>
              <a:gd name="T8" fmla="*/ 1134 w 1541"/>
              <a:gd name="T9" fmla="*/ 184 h 1259"/>
              <a:gd name="T10" fmla="*/ 1432 w 1541"/>
              <a:gd name="T11" fmla="*/ 160 h 1259"/>
              <a:gd name="T12" fmla="*/ 1538 w 1541"/>
              <a:gd name="T13" fmla="*/ 272 h 1259"/>
              <a:gd name="T14" fmla="*/ 1522 w 1541"/>
              <a:gd name="T15" fmla="*/ 418 h 1259"/>
              <a:gd name="T16" fmla="*/ 1504 w 1541"/>
              <a:gd name="T17" fmla="*/ 621 h 1259"/>
              <a:gd name="T18" fmla="*/ 1462 w 1541"/>
              <a:gd name="T19" fmla="*/ 682 h 1259"/>
              <a:gd name="T20" fmla="*/ 1487 w 1541"/>
              <a:gd name="T21" fmla="*/ 581 h 1259"/>
              <a:gd name="T22" fmla="*/ 1447 w 1541"/>
              <a:gd name="T23" fmla="*/ 615 h 1259"/>
              <a:gd name="T24" fmla="*/ 1445 w 1541"/>
              <a:gd name="T25" fmla="*/ 732 h 1259"/>
              <a:gd name="T26" fmla="*/ 1462 w 1541"/>
              <a:gd name="T27" fmla="*/ 822 h 1259"/>
              <a:gd name="T28" fmla="*/ 1410 w 1541"/>
              <a:gd name="T29" fmla="*/ 1103 h 1259"/>
              <a:gd name="T30" fmla="*/ 1332 w 1541"/>
              <a:gd name="T31" fmla="*/ 1155 h 1259"/>
              <a:gd name="T32" fmla="*/ 1304 w 1541"/>
              <a:gd name="T33" fmla="*/ 1136 h 1259"/>
              <a:gd name="T34" fmla="*/ 1254 w 1541"/>
              <a:gd name="T35" fmla="*/ 1137 h 1259"/>
              <a:gd name="T36" fmla="*/ 1244 w 1541"/>
              <a:gd name="T37" fmla="*/ 1125 h 1259"/>
              <a:gd name="T38" fmla="*/ 1313 w 1541"/>
              <a:gd name="T39" fmla="*/ 1049 h 1259"/>
              <a:gd name="T40" fmla="*/ 1370 w 1541"/>
              <a:gd name="T41" fmla="*/ 884 h 1259"/>
              <a:gd name="T42" fmla="*/ 1348 w 1541"/>
              <a:gd name="T43" fmla="*/ 785 h 1259"/>
              <a:gd name="T44" fmla="*/ 1145 w 1541"/>
              <a:gd name="T45" fmla="*/ 653 h 1259"/>
              <a:gd name="T46" fmla="*/ 876 w 1541"/>
              <a:gd name="T47" fmla="*/ 712 h 1259"/>
              <a:gd name="T48" fmla="*/ 763 w 1541"/>
              <a:gd name="T49" fmla="*/ 955 h 1259"/>
              <a:gd name="T50" fmla="*/ 763 w 1541"/>
              <a:gd name="T51" fmla="*/ 1181 h 1259"/>
              <a:gd name="T52" fmla="*/ 681 w 1541"/>
              <a:gd name="T53" fmla="*/ 1233 h 1259"/>
              <a:gd name="T54" fmla="*/ 662 w 1541"/>
              <a:gd name="T55" fmla="*/ 1219 h 1259"/>
              <a:gd name="T56" fmla="*/ 657 w 1541"/>
              <a:gd name="T57" fmla="*/ 1196 h 1259"/>
              <a:gd name="T58" fmla="*/ 700 w 1541"/>
              <a:gd name="T59" fmla="*/ 1100 h 1259"/>
              <a:gd name="T60" fmla="*/ 684 w 1541"/>
              <a:gd name="T61" fmla="*/ 937 h 1259"/>
              <a:gd name="T62" fmla="*/ 697 w 1541"/>
              <a:gd name="T63" fmla="*/ 765 h 1259"/>
              <a:gd name="T64" fmla="*/ 596 w 1541"/>
              <a:gd name="T65" fmla="*/ 984 h 1259"/>
              <a:gd name="T66" fmla="*/ 569 w 1541"/>
              <a:gd name="T67" fmla="*/ 1175 h 1259"/>
              <a:gd name="T68" fmla="*/ 537 w 1541"/>
              <a:gd name="T69" fmla="*/ 1236 h 1259"/>
              <a:gd name="T70" fmla="*/ 471 w 1541"/>
              <a:gd name="T71" fmla="*/ 1250 h 1259"/>
              <a:gd name="T72" fmla="*/ 459 w 1541"/>
              <a:gd name="T73" fmla="*/ 1246 h 1259"/>
              <a:gd name="T74" fmla="*/ 507 w 1541"/>
              <a:gd name="T75" fmla="*/ 1143 h 1259"/>
              <a:gd name="T76" fmla="*/ 543 w 1541"/>
              <a:gd name="T77" fmla="*/ 1056 h 1259"/>
              <a:gd name="T78" fmla="*/ 534 w 1541"/>
              <a:gd name="T79" fmla="*/ 883 h 1259"/>
              <a:gd name="T80" fmla="*/ 501 w 1541"/>
              <a:gd name="T81" fmla="*/ 799 h 1259"/>
              <a:gd name="T82" fmla="*/ 397 w 1541"/>
              <a:gd name="T83" fmla="*/ 771 h 1259"/>
              <a:gd name="T84" fmla="*/ 322 w 1541"/>
              <a:gd name="T85" fmla="*/ 774 h 1259"/>
              <a:gd name="T86" fmla="*/ 296 w 1541"/>
              <a:gd name="T87" fmla="*/ 762 h 1259"/>
              <a:gd name="T88" fmla="*/ 262 w 1541"/>
              <a:gd name="T89" fmla="*/ 702 h 1259"/>
              <a:gd name="T90" fmla="*/ 184 w 1541"/>
              <a:gd name="T91" fmla="*/ 528 h 1259"/>
              <a:gd name="T92" fmla="*/ 35 w 1541"/>
              <a:gd name="T93" fmla="*/ 591 h 1259"/>
              <a:gd name="T94" fmla="*/ 3 w 1541"/>
              <a:gd name="T95" fmla="*/ 524 h 1259"/>
              <a:gd name="T96" fmla="*/ 29 w 1541"/>
              <a:gd name="T97" fmla="*/ 397 h 1259"/>
              <a:gd name="T98" fmla="*/ 43 w 1541"/>
              <a:gd name="T99" fmla="*/ 318 h 1259"/>
              <a:gd name="T100" fmla="*/ 85 w 1541"/>
              <a:gd name="T101" fmla="*/ 210 h 1259"/>
              <a:gd name="T102" fmla="*/ 118 w 1541"/>
              <a:gd name="T103" fmla="*/ 116 h 1259"/>
              <a:gd name="T104" fmla="*/ 218 w 1541"/>
              <a:gd name="T105" fmla="*/ 15 h 1259"/>
              <a:gd name="T106" fmla="*/ 153 w 1541"/>
              <a:gd name="T107" fmla="*/ 157 h 1259"/>
              <a:gd name="T108" fmla="*/ 165 w 1541"/>
              <a:gd name="T109" fmla="*/ 238 h 1259"/>
              <a:gd name="T110" fmla="*/ 288 w 1541"/>
              <a:gd name="T111" fmla="*/ 51 h 1259"/>
              <a:gd name="T112" fmla="*/ 337 w 1541"/>
              <a:gd name="T113" fmla="*/ 34 h 1259"/>
              <a:gd name="T114" fmla="*/ 221 w 1541"/>
              <a:gd name="T115" fmla="*/ 219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41" h="1259">
                <a:moveTo>
                  <a:pt x="210" y="263"/>
                </a:moveTo>
                <a:lnTo>
                  <a:pt x="247" y="262"/>
                </a:lnTo>
                <a:lnTo>
                  <a:pt x="247" y="262"/>
                </a:lnTo>
                <a:lnTo>
                  <a:pt x="257" y="252"/>
                </a:lnTo>
                <a:lnTo>
                  <a:pt x="279" y="229"/>
                </a:lnTo>
                <a:lnTo>
                  <a:pt x="291" y="221"/>
                </a:lnTo>
                <a:lnTo>
                  <a:pt x="302" y="213"/>
                </a:lnTo>
                <a:lnTo>
                  <a:pt x="306" y="212"/>
                </a:lnTo>
                <a:lnTo>
                  <a:pt x="307" y="212"/>
                </a:lnTo>
                <a:lnTo>
                  <a:pt x="310" y="213"/>
                </a:lnTo>
                <a:lnTo>
                  <a:pt x="310" y="216"/>
                </a:lnTo>
                <a:lnTo>
                  <a:pt x="310" y="216"/>
                </a:lnTo>
                <a:lnTo>
                  <a:pt x="306" y="235"/>
                </a:lnTo>
                <a:lnTo>
                  <a:pt x="299" y="257"/>
                </a:lnTo>
                <a:lnTo>
                  <a:pt x="288" y="281"/>
                </a:lnTo>
                <a:lnTo>
                  <a:pt x="288" y="281"/>
                </a:lnTo>
                <a:lnTo>
                  <a:pt x="306" y="281"/>
                </a:lnTo>
                <a:lnTo>
                  <a:pt x="347" y="279"/>
                </a:lnTo>
                <a:lnTo>
                  <a:pt x="374" y="278"/>
                </a:lnTo>
                <a:lnTo>
                  <a:pt x="401" y="275"/>
                </a:lnTo>
                <a:lnTo>
                  <a:pt x="429" y="271"/>
                </a:lnTo>
                <a:lnTo>
                  <a:pt x="454" y="266"/>
                </a:lnTo>
                <a:lnTo>
                  <a:pt x="454" y="266"/>
                </a:lnTo>
                <a:lnTo>
                  <a:pt x="465" y="263"/>
                </a:lnTo>
                <a:lnTo>
                  <a:pt x="472" y="260"/>
                </a:lnTo>
                <a:lnTo>
                  <a:pt x="476" y="257"/>
                </a:lnTo>
                <a:lnTo>
                  <a:pt x="478" y="256"/>
                </a:lnTo>
                <a:lnTo>
                  <a:pt x="481" y="250"/>
                </a:lnTo>
                <a:lnTo>
                  <a:pt x="484" y="249"/>
                </a:lnTo>
                <a:lnTo>
                  <a:pt x="488" y="246"/>
                </a:lnTo>
                <a:lnTo>
                  <a:pt x="494" y="243"/>
                </a:lnTo>
                <a:lnTo>
                  <a:pt x="504" y="240"/>
                </a:lnTo>
                <a:lnTo>
                  <a:pt x="540" y="234"/>
                </a:lnTo>
                <a:lnTo>
                  <a:pt x="600" y="227"/>
                </a:lnTo>
                <a:lnTo>
                  <a:pt x="691" y="216"/>
                </a:lnTo>
                <a:lnTo>
                  <a:pt x="691" y="216"/>
                </a:lnTo>
                <a:lnTo>
                  <a:pt x="847" y="200"/>
                </a:lnTo>
                <a:lnTo>
                  <a:pt x="915" y="194"/>
                </a:lnTo>
                <a:lnTo>
                  <a:pt x="934" y="193"/>
                </a:lnTo>
                <a:lnTo>
                  <a:pt x="954" y="193"/>
                </a:lnTo>
                <a:lnTo>
                  <a:pt x="1025" y="194"/>
                </a:lnTo>
                <a:lnTo>
                  <a:pt x="1025" y="194"/>
                </a:lnTo>
                <a:lnTo>
                  <a:pt x="1070" y="193"/>
                </a:lnTo>
                <a:lnTo>
                  <a:pt x="1104" y="188"/>
                </a:lnTo>
                <a:lnTo>
                  <a:pt x="1134" y="184"/>
                </a:lnTo>
                <a:lnTo>
                  <a:pt x="1160" y="177"/>
                </a:lnTo>
                <a:lnTo>
                  <a:pt x="1190" y="171"/>
                </a:lnTo>
                <a:lnTo>
                  <a:pt x="1225" y="163"/>
                </a:lnTo>
                <a:lnTo>
                  <a:pt x="1273" y="157"/>
                </a:lnTo>
                <a:lnTo>
                  <a:pt x="1340" y="153"/>
                </a:lnTo>
                <a:lnTo>
                  <a:pt x="1340" y="153"/>
                </a:lnTo>
                <a:lnTo>
                  <a:pt x="1375" y="153"/>
                </a:lnTo>
                <a:lnTo>
                  <a:pt x="1406" y="156"/>
                </a:lnTo>
                <a:lnTo>
                  <a:pt x="1432" y="160"/>
                </a:lnTo>
                <a:lnTo>
                  <a:pt x="1456" y="168"/>
                </a:lnTo>
                <a:lnTo>
                  <a:pt x="1475" y="178"/>
                </a:lnTo>
                <a:lnTo>
                  <a:pt x="1491" y="188"/>
                </a:lnTo>
                <a:lnTo>
                  <a:pt x="1504" y="202"/>
                </a:lnTo>
                <a:lnTo>
                  <a:pt x="1515" y="215"/>
                </a:lnTo>
                <a:lnTo>
                  <a:pt x="1523" y="229"/>
                </a:lnTo>
                <a:lnTo>
                  <a:pt x="1529" y="244"/>
                </a:lnTo>
                <a:lnTo>
                  <a:pt x="1535" y="259"/>
                </a:lnTo>
                <a:lnTo>
                  <a:pt x="1538" y="272"/>
                </a:lnTo>
                <a:lnTo>
                  <a:pt x="1540" y="287"/>
                </a:lnTo>
                <a:lnTo>
                  <a:pt x="1541" y="300"/>
                </a:lnTo>
                <a:lnTo>
                  <a:pt x="1541" y="322"/>
                </a:lnTo>
                <a:lnTo>
                  <a:pt x="1541" y="322"/>
                </a:lnTo>
                <a:lnTo>
                  <a:pt x="1540" y="341"/>
                </a:lnTo>
                <a:lnTo>
                  <a:pt x="1538" y="359"/>
                </a:lnTo>
                <a:lnTo>
                  <a:pt x="1535" y="375"/>
                </a:lnTo>
                <a:lnTo>
                  <a:pt x="1531" y="390"/>
                </a:lnTo>
                <a:lnTo>
                  <a:pt x="1522" y="418"/>
                </a:lnTo>
                <a:lnTo>
                  <a:pt x="1515" y="441"/>
                </a:lnTo>
                <a:lnTo>
                  <a:pt x="1515" y="441"/>
                </a:lnTo>
                <a:lnTo>
                  <a:pt x="1513" y="456"/>
                </a:lnTo>
                <a:lnTo>
                  <a:pt x="1510" y="475"/>
                </a:lnTo>
                <a:lnTo>
                  <a:pt x="1507" y="521"/>
                </a:lnTo>
                <a:lnTo>
                  <a:pt x="1504" y="565"/>
                </a:lnTo>
                <a:lnTo>
                  <a:pt x="1504" y="591"/>
                </a:lnTo>
                <a:lnTo>
                  <a:pt x="1504" y="591"/>
                </a:lnTo>
                <a:lnTo>
                  <a:pt x="1504" y="621"/>
                </a:lnTo>
                <a:lnTo>
                  <a:pt x="1506" y="643"/>
                </a:lnTo>
                <a:lnTo>
                  <a:pt x="1506" y="643"/>
                </a:lnTo>
                <a:lnTo>
                  <a:pt x="1504" y="655"/>
                </a:lnTo>
                <a:lnTo>
                  <a:pt x="1503" y="666"/>
                </a:lnTo>
                <a:lnTo>
                  <a:pt x="1503" y="666"/>
                </a:lnTo>
                <a:lnTo>
                  <a:pt x="1501" y="677"/>
                </a:lnTo>
                <a:lnTo>
                  <a:pt x="1481" y="730"/>
                </a:lnTo>
                <a:lnTo>
                  <a:pt x="1475" y="666"/>
                </a:lnTo>
                <a:lnTo>
                  <a:pt x="1462" y="682"/>
                </a:lnTo>
                <a:lnTo>
                  <a:pt x="1462" y="682"/>
                </a:lnTo>
                <a:lnTo>
                  <a:pt x="1465" y="665"/>
                </a:lnTo>
                <a:lnTo>
                  <a:pt x="1467" y="650"/>
                </a:lnTo>
                <a:lnTo>
                  <a:pt x="1470" y="641"/>
                </a:lnTo>
                <a:lnTo>
                  <a:pt x="1470" y="641"/>
                </a:lnTo>
                <a:lnTo>
                  <a:pt x="1476" y="625"/>
                </a:lnTo>
                <a:lnTo>
                  <a:pt x="1482" y="602"/>
                </a:lnTo>
                <a:lnTo>
                  <a:pt x="1482" y="602"/>
                </a:lnTo>
                <a:lnTo>
                  <a:pt x="1487" y="581"/>
                </a:lnTo>
                <a:lnTo>
                  <a:pt x="1492" y="553"/>
                </a:lnTo>
                <a:lnTo>
                  <a:pt x="1497" y="510"/>
                </a:lnTo>
                <a:lnTo>
                  <a:pt x="1497" y="477"/>
                </a:lnTo>
                <a:lnTo>
                  <a:pt x="1497" y="477"/>
                </a:lnTo>
                <a:lnTo>
                  <a:pt x="1491" y="493"/>
                </a:lnTo>
                <a:lnTo>
                  <a:pt x="1475" y="531"/>
                </a:lnTo>
                <a:lnTo>
                  <a:pt x="1457" y="575"/>
                </a:lnTo>
                <a:lnTo>
                  <a:pt x="1451" y="597"/>
                </a:lnTo>
                <a:lnTo>
                  <a:pt x="1447" y="615"/>
                </a:lnTo>
                <a:lnTo>
                  <a:pt x="1447" y="615"/>
                </a:lnTo>
                <a:lnTo>
                  <a:pt x="1445" y="628"/>
                </a:lnTo>
                <a:lnTo>
                  <a:pt x="1441" y="640"/>
                </a:lnTo>
                <a:lnTo>
                  <a:pt x="1438" y="652"/>
                </a:lnTo>
                <a:lnTo>
                  <a:pt x="1435" y="663"/>
                </a:lnTo>
                <a:lnTo>
                  <a:pt x="1434" y="677"/>
                </a:lnTo>
                <a:lnTo>
                  <a:pt x="1435" y="691"/>
                </a:lnTo>
                <a:lnTo>
                  <a:pt x="1438" y="709"/>
                </a:lnTo>
                <a:lnTo>
                  <a:pt x="1445" y="732"/>
                </a:lnTo>
                <a:lnTo>
                  <a:pt x="1445" y="732"/>
                </a:lnTo>
                <a:lnTo>
                  <a:pt x="1453" y="755"/>
                </a:lnTo>
                <a:lnTo>
                  <a:pt x="1459" y="772"/>
                </a:lnTo>
                <a:lnTo>
                  <a:pt x="1462" y="785"/>
                </a:lnTo>
                <a:lnTo>
                  <a:pt x="1463" y="796"/>
                </a:lnTo>
                <a:lnTo>
                  <a:pt x="1465" y="805"/>
                </a:lnTo>
                <a:lnTo>
                  <a:pt x="1463" y="810"/>
                </a:lnTo>
                <a:lnTo>
                  <a:pt x="1462" y="822"/>
                </a:lnTo>
                <a:lnTo>
                  <a:pt x="1462" y="822"/>
                </a:lnTo>
                <a:lnTo>
                  <a:pt x="1459" y="859"/>
                </a:lnTo>
                <a:lnTo>
                  <a:pt x="1459" y="859"/>
                </a:lnTo>
                <a:lnTo>
                  <a:pt x="1450" y="903"/>
                </a:lnTo>
                <a:lnTo>
                  <a:pt x="1435" y="978"/>
                </a:lnTo>
                <a:lnTo>
                  <a:pt x="1435" y="978"/>
                </a:lnTo>
                <a:lnTo>
                  <a:pt x="1419" y="1053"/>
                </a:lnTo>
                <a:lnTo>
                  <a:pt x="1413" y="1084"/>
                </a:lnTo>
                <a:lnTo>
                  <a:pt x="1410" y="1103"/>
                </a:lnTo>
                <a:lnTo>
                  <a:pt x="1410" y="1103"/>
                </a:lnTo>
                <a:lnTo>
                  <a:pt x="1410" y="1108"/>
                </a:lnTo>
                <a:lnTo>
                  <a:pt x="1407" y="1113"/>
                </a:lnTo>
                <a:lnTo>
                  <a:pt x="1403" y="1125"/>
                </a:lnTo>
                <a:lnTo>
                  <a:pt x="1394" y="1140"/>
                </a:lnTo>
                <a:lnTo>
                  <a:pt x="1394" y="1140"/>
                </a:lnTo>
                <a:lnTo>
                  <a:pt x="1367" y="1149"/>
                </a:lnTo>
                <a:lnTo>
                  <a:pt x="1347" y="1153"/>
                </a:lnTo>
                <a:lnTo>
                  <a:pt x="1338" y="1155"/>
                </a:lnTo>
                <a:lnTo>
                  <a:pt x="1332" y="1155"/>
                </a:lnTo>
                <a:lnTo>
                  <a:pt x="1332" y="1155"/>
                </a:lnTo>
                <a:lnTo>
                  <a:pt x="1329" y="1152"/>
                </a:lnTo>
                <a:lnTo>
                  <a:pt x="1328" y="1149"/>
                </a:lnTo>
                <a:lnTo>
                  <a:pt x="1326" y="1144"/>
                </a:lnTo>
                <a:lnTo>
                  <a:pt x="1326" y="1138"/>
                </a:lnTo>
                <a:lnTo>
                  <a:pt x="1329" y="1130"/>
                </a:lnTo>
                <a:lnTo>
                  <a:pt x="1329" y="1125"/>
                </a:lnTo>
                <a:lnTo>
                  <a:pt x="1329" y="1125"/>
                </a:lnTo>
                <a:lnTo>
                  <a:pt x="1304" y="1136"/>
                </a:lnTo>
                <a:lnTo>
                  <a:pt x="1284" y="1143"/>
                </a:lnTo>
                <a:lnTo>
                  <a:pt x="1269" y="1146"/>
                </a:lnTo>
                <a:lnTo>
                  <a:pt x="1269" y="1146"/>
                </a:lnTo>
                <a:lnTo>
                  <a:pt x="1263" y="1146"/>
                </a:lnTo>
                <a:lnTo>
                  <a:pt x="1260" y="1146"/>
                </a:lnTo>
                <a:lnTo>
                  <a:pt x="1257" y="1144"/>
                </a:lnTo>
                <a:lnTo>
                  <a:pt x="1256" y="1141"/>
                </a:lnTo>
                <a:lnTo>
                  <a:pt x="1254" y="1138"/>
                </a:lnTo>
                <a:lnTo>
                  <a:pt x="1254" y="1137"/>
                </a:lnTo>
                <a:lnTo>
                  <a:pt x="1254" y="1137"/>
                </a:lnTo>
                <a:lnTo>
                  <a:pt x="1251" y="1138"/>
                </a:lnTo>
                <a:lnTo>
                  <a:pt x="1248" y="1141"/>
                </a:lnTo>
                <a:lnTo>
                  <a:pt x="1245" y="1141"/>
                </a:lnTo>
                <a:lnTo>
                  <a:pt x="1244" y="1140"/>
                </a:lnTo>
                <a:lnTo>
                  <a:pt x="1243" y="1137"/>
                </a:lnTo>
                <a:lnTo>
                  <a:pt x="1243" y="1131"/>
                </a:lnTo>
                <a:lnTo>
                  <a:pt x="1243" y="1131"/>
                </a:lnTo>
                <a:lnTo>
                  <a:pt x="1244" y="1125"/>
                </a:lnTo>
                <a:lnTo>
                  <a:pt x="1247" y="1118"/>
                </a:lnTo>
                <a:lnTo>
                  <a:pt x="1250" y="1111"/>
                </a:lnTo>
                <a:lnTo>
                  <a:pt x="1254" y="1103"/>
                </a:lnTo>
                <a:lnTo>
                  <a:pt x="1266" y="1091"/>
                </a:lnTo>
                <a:lnTo>
                  <a:pt x="1275" y="1081"/>
                </a:lnTo>
                <a:lnTo>
                  <a:pt x="1275" y="1081"/>
                </a:lnTo>
                <a:lnTo>
                  <a:pt x="1285" y="1074"/>
                </a:lnTo>
                <a:lnTo>
                  <a:pt x="1298" y="1062"/>
                </a:lnTo>
                <a:lnTo>
                  <a:pt x="1313" y="1049"/>
                </a:lnTo>
                <a:lnTo>
                  <a:pt x="1320" y="1041"/>
                </a:lnTo>
                <a:lnTo>
                  <a:pt x="1326" y="1034"/>
                </a:lnTo>
                <a:lnTo>
                  <a:pt x="1326" y="1034"/>
                </a:lnTo>
                <a:lnTo>
                  <a:pt x="1332" y="1021"/>
                </a:lnTo>
                <a:lnTo>
                  <a:pt x="1341" y="999"/>
                </a:lnTo>
                <a:lnTo>
                  <a:pt x="1350" y="972"/>
                </a:lnTo>
                <a:lnTo>
                  <a:pt x="1357" y="943"/>
                </a:lnTo>
                <a:lnTo>
                  <a:pt x="1365" y="912"/>
                </a:lnTo>
                <a:lnTo>
                  <a:pt x="1370" y="884"/>
                </a:lnTo>
                <a:lnTo>
                  <a:pt x="1372" y="862"/>
                </a:lnTo>
                <a:lnTo>
                  <a:pt x="1372" y="853"/>
                </a:lnTo>
                <a:lnTo>
                  <a:pt x="1372" y="846"/>
                </a:lnTo>
                <a:lnTo>
                  <a:pt x="1372" y="846"/>
                </a:lnTo>
                <a:lnTo>
                  <a:pt x="1362" y="809"/>
                </a:lnTo>
                <a:lnTo>
                  <a:pt x="1356" y="796"/>
                </a:lnTo>
                <a:lnTo>
                  <a:pt x="1353" y="790"/>
                </a:lnTo>
                <a:lnTo>
                  <a:pt x="1348" y="785"/>
                </a:lnTo>
                <a:lnTo>
                  <a:pt x="1348" y="785"/>
                </a:lnTo>
                <a:lnTo>
                  <a:pt x="1341" y="774"/>
                </a:lnTo>
                <a:lnTo>
                  <a:pt x="1328" y="750"/>
                </a:lnTo>
                <a:lnTo>
                  <a:pt x="1291" y="687"/>
                </a:lnTo>
                <a:lnTo>
                  <a:pt x="1243" y="597"/>
                </a:lnTo>
                <a:lnTo>
                  <a:pt x="1243" y="597"/>
                </a:lnTo>
                <a:lnTo>
                  <a:pt x="1225" y="609"/>
                </a:lnTo>
                <a:lnTo>
                  <a:pt x="1204" y="622"/>
                </a:lnTo>
                <a:lnTo>
                  <a:pt x="1176" y="637"/>
                </a:lnTo>
                <a:lnTo>
                  <a:pt x="1145" y="653"/>
                </a:lnTo>
                <a:lnTo>
                  <a:pt x="1110" y="669"/>
                </a:lnTo>
                <a:lnTo>
                  <a:pt x="1072" y="682"/>
                </a:lnTo>
                <a:lnTo>
                  <a:pt x="1053" y="688"/>
                </a:lnTo>
                <a:lnTo>
                  <a:pt x="1032" y="693"/>
                </a:lnTo>
                <a:lnTo>
                  <a:pt x="1032" y="693"/>
                </a:lnTo>
                <a:lnTo>
                  <a:pt x="993" y="700"/>
                </a:lnTo>
                <a:lnTo>
                  <a:pt x="951" y="706"/>
                </a:lnTo>
                <a:lnTo>
                  <a:pt x="913" y="709"/>
                </a:lnTo>
                <a:lnTo>
                  <a:pt x="876" y="712"/>
                </a:lnTo>
                <a:lnTo>
                  <a:pt x="821" y="715"/>
                </a:lnTo>
                <a:lnTo>
                  <a:pt x="798" y="716"/>
                </a:lnTo>
                <a:lnTo>
                  <a:pt x="798" y="716"/>
                </a:lnTo>
                <a:lnTo>
                  <a:pt x="788" y="794"/>
                </a:lnTo>
                <a:lnTo>
                  <a:pt x="779" y="853"/>
                </a:lnTo>
                <a:lnTo>
                  <a:pt x="773" y="890"/>
                </a:lnTo>
                <a:lnTo>
                  <a:pt x="773" y="890"/>
                </a:lnTo>
                <a:lnTo>
                  <a:pt x="769" y="916"/>
                </a:lnTo>
                <a:lnTo>
                  <a:pt x="763" y="955"/>
                </a:lnTo>
                <a:lnTo>
                  <a:pt x="756" y="1015"/>
                </a:lnTo>
                <a:lnTo>
                  <a:pt x="756" y="1015"/>
                </a:lnTo>
                <a:lnTo>
                  <a:pt x="753" y="1040"/>
                </a:lnTo>
                <a:lnTo>
                  <a:pt x="751" y="1078"/>
                </a:lnTo>
                <a:lnTo>
                  <a:pt x="751" y="1118"/>
                </a:lnTo>
                <a:lnTo>
                  <a:pt x="753" y="1134"/>
                </a:lnTo>
                <a:lnTo>
                  <a:pt x="753" y="1144"/>
                </a:lnTo>
                <a:lnTo>
                  <a:pt x="753" y="1144"/>
                </a:lnTo>
                <a:lnTo>
                  <a:pt x="763" y="1181"/>
                </a:lnTo>
                <a:lnTo>
                  <a:pt x="768" y="1197"/>
                </a:lnTo>
                <a:lnTo>
                  <a:pt x="769" y="1206"/>
                </a:lnTo>
                <a:lnTo>
                  <a:pt x="769" y="1206"/>
                </a:lnTo>
                <a:lnTo>
                  <a:pt x="766" y="1209"/>
                </a:lnTo>
                <a:lnTo>
                  <a:pt x="756" y="1213"/>
                </a:lnTo>
                <a:lnTo>
                  <a:pt x="723" y="1225"/>
                </a:lnTo>
                <a:lnTo>
                  <a:pt x="706" y="1230"/>
                </a:lnTo>
                <a:lnTo>
                  <a:pt x="691" y="1233"/>
                </a:lnTo>
                <a:lnTo>
                  <a:pt x="681" y="1233"/>
                </a:lnTo>
                <a:lnTo>
                  <a:pt x="678" y="1233"/>
                </a:lnTo>
                <a:lnTo>
                  <a:pt x="678" y="1230"/>
                </a:lnTo>
                <a:lnTo>
                  <a:pt x="678" y="1230"/>
                </a:lnTo>
                <a:lnTo>
                  <a:pt x="678" y="1225"/>
                </a:lnTo>
                <a:lnTo>
                  <a:pt x="676" y="1222"/>
                </a:lnTo>
                <a:lnTo>
                  <a:pt x="673" y="1221"/>
                </a:lnTo>
                <a:lnTo>
                  <a:pt x="671" y="1219"/>
                </a:lnTo>
                <a:lnTo>
                  <a:pt x="665" y="1219"/>
                </a:lnTo>
                <a:lnTo>
                  <a:pt x="662" y="1219"/>
                </a:lnTo>
                <a:lnTo>
                  <a:pt x="662" y="1219"/>
                </a:lnTo>
                <a:lnTo>
                  <a:pt x="659" y="1219"/>
                </a:lnTo>
                <a:lnTo>
                  <a:pt x="651" y="1218"/>
                </a:lnTo>
                <a:lnTo>
                  <a:pt x="648" y="1216"/>
                </a:lnTo>
                <a:lnTo>
                  <a:pt x="647" y="1213"/>
                </a:lnTo>
                <a:lnTo>
                  <a:pt x="647" y="1211"/>
                </a:lnTo>
                <a:lnTo>
                  <a:pt x="648" y="1206"/>
                </a:lnTo>
                <a:lnTo>
                  <a:pt x="648" y="1206"/>
                </a:lnTo>
                <a:lnTo>
                  <a:pt x="657" y="1196"/>
                </a:lnTo>
                <a:lnTo>
                  <a:pt x="666" y="1187"/>
                </a:lnTo>
                <a:lnTo>
                  <a:pt x="671" y="1183"/>
                </a:lnTo>
                <a:lnTo>
                  <a:pt x="675" y="1177"/>
                </a:lnTo>
                <a:lnTo>
                  <a:pt x="678" y="1171"/>
                </a:lnTo>
                <a:lnTo>
                  <a:pt x="681" y="1162"/>
                </a:lnTo>
                <a:lnTo>
                  <a:pt x="681" y="1162"/>
                </a:lnTo>
                <a:lnTo>
                  <a:pt x="687" y="1144"/>
                </a:lnTo>
                <a:lnTo>
                  <a:pt x="694" y="1125"/>
                </a:lnTo>
                <a:lnTo>
                  <a:pt x="700" y="1100"/>
                </a:lnTo>
                <a:lnTo>
                  <a:pt x="703" y="1085"/>
                </a:lnTo>
                <a:lnTo>
                  <a:pt x="706" y="1068"/>
                </a:lnTo>
                <a:lnTo>
                  <a:pt x="706" y="1068"/>
                </a:lnTo>
                <a:lnTo>
                  <a:pt x="706" y="1047"/>
                </a:lnTo>
                <a:lnTo>
                  <a:pt x="704" y="1027"/>
                </a:lnTo>
                <a:lnTo>
                  <a:pt x="700" y="1005"/>
                </a:lnTo>
                <a:lnTo>
                  <a:pt x="697" y="985"/>
                </a:lnTo>
                <a:lnTo>
                  <a:pt x="688" y="953"/>
                </a:lnTo>
                <a:lnTo>
                  <a:pt x="684" y="937"/>
                </a:lnTo>
                <a:lnTo>
                  <a:pt x="684" y="937"/>
                </a:lnTo>
                <a:lnTo>
                  <a:pt x="687" y="896"/>
                </a:lnTo>
                <a:lnTo>
                  <a:pt x="690" y="865"/>
                </a:lnTo>
                <a:lnTo>
                  <a:pt x="693" y="840"/>
                </a:lnTo>
                <a:lnTo>
                  <a:pt x="693" y="840"/>
                </a:lnTo>
                <a:lnTo>
                  <a:pt x="696" y="816"/>
                </a:lnTo>
                <a:lnTo>
                  <a:pt x="697" y="791"/>
                </a:lnTo>
                <a:lnTo>
                  <a:pt x="697" y="765"/>
                </a:lnTo>
                <a:lnTo>
                  <a:pt x="697" y="765"/>
                </a:lnTo>
                <a:lnTo>
                  <a:pt x="662" y="780"/>
                </a:lnTo>
                <a:lnTo>
                  <a:pt x="637" y="790"/>
                </a:lnTo>
                <a:lnTo>
                  <a:pt x="629" y="794"/>
                </a:lnTo>
                <a:lnTo>
                  <a:pt x="626" y="796"/>
                </a:lnTo>
                <a:lnTo>
                  <a:pt x="626" y="796"/>
                </a:lnTo>
                <a:lnTo>
                  <a:pt x="612" y="880"/>
                </a:lnTo>
                <a:lnTo>
                  <a:pt x="601" y="941"/>
                </a:lnTo>
                <a:lnTo>
                  <a:pt x="596" y="984"/>
                </a:lnTo>
                <a:lnTo>
                  <a:pt x="596" y="984"/>
                </a:lnTo>
                <a:lnTo>
                  <a:pt x="591" y="1012"/>
                </a:lnTo>
                <a:lnTo>
                  <a:pt x="582" y="1047"/>
                </a:lnTo>
                <a:lnTo>
                  <a:pt x="576" y="1083"/>
                </a:lnTo>
                <a:lnTo>
                  <a:pt x="574" y="1097"/>
                </a:lnTo>
                <a:lnTo>
                  <a:pt x="574" y="1111"/>
                </a:lnTo>
                <a:lnTo>
                  <a:pt x="574" y="1111"/>
                </a:lnTo>
                <a:lnTo>
                  <a:pt x="572" y="1134"/>
                </a:lnTo>
                <a:lnTo>
                  <a:pt x="571" y="1156"/>
                </a:lnTo>
                <a:lnTo>
                  <a:pt x="569" y="1175"/>
                </a:lnTo>
                <a:lnTo>
                  <a:pt x="568" y="1191"/>
                </a:lnTo>
                <a:lnTo>
                  <a:pt x="568" y="1191"/>
                </a:lnTo>
                <a:lnTo>
                  <a:pt x="568" y="1212"/>
                </a:lnTo>
                <a:lnTo>
                  <a:pt x="568" y="1219"/>
                </a:lnTo>
                <a:lnTo>
                  <a:pt x="565" y="1225"/>
                </a:lnTo>
                <a:lnTo>
                  <a:pt x="565" y="1225"/>
                </a:lnTo>
                <a:lnTo>
                  <a:pt x="562" y="1228"/>
                </a:lnTo>
                <a:lnTo>
                  <a:pt x="554" y="1231"/>
                </a:lnTo>
                <a:lnTo>
                  <a:pt x="537" y="1236"/>
                </a:lnTo>
                <a:lnTo>
                  <a:pt x="500" y="1246"/>
                </a:lnTo>
                <a:lnTo>
                  <a:pt x="500" y="1246"/>
                </a:lnTo>
                <a:lnTo>
                  <a:pt x="490" y="1252"/>
                </a:lnTo>
                <a:lnTo>
                  <a:pt x="481" y="1256"/>
                </a:lnTo>
                <a:lnTo>
                  <a:pt x="475" y="1259"/>
                </a:lnTo>
                <a:lnTo>
                  <a:pt x="472" y="1259"/>
                </a:lnTo>
                <a:lnTo>
                  <a:pt x="471" y="1256"/>
                </a:lnTo>
                <a:lnTo>
                  <a:pt x="471" y="1256"/>
                </a:lnTo>
                <a:lnTo>
                  <a:pt x="471" y="1250"/>
                </a:lnTo>
                <a:lnTo>
                  <a:pt x="471" y="1247"/>
                </a:lnTo>
                <a:lnTo>
                  <a:pt x="471" y="1246"/>
                </a:lnTo>
                <a:lnTo>
                  <a:pt x="469" y="1244"/>
                </a:lnTo>
                <a:lnTo>
                  <a:pt x="469" y="1244"/>
                </a:lnTo>
                <a:lnTo>
                  <a:pt x="468" y="1244"/>
                </a:lnTo>
                <a:lnTo>
                  <a:pt x="466" y="1246"/>
                </a:lnTo>
                <a:lnTo>
                  <a:pt x="462" y="1249"/>
                </a:lnTo>
                <a:lnTo>
                  <a:pt x="460" y="1249"/>
                </a:lnTo>
                <a:lnTo>
                  <a:pt x="459" y="1246"/>
                </a:lnTo>
                <a:lnTo>
                  <a:pt x="457" y="1241"/>
                </a:lnTo>
                <a:lnTo>
                  <a:pt x="457" y="1233"/>
                </a:lnTo>
                <a:lnTo>
                  <a:pt x="457" y="1233"/>
                </a:lnTo>
                <a:lnTo>
                  <a:pt x="459" y="1222"/>
                </a:lnTo>
                <a:lnTo>
                  <a:pt x="463" y="1211"/>
                </a:lnTo>
                <a:lnTo>
                  <a:pt x="471" y="1197"/>
                </a:lnTo>
                <a:lnTo>
                  <a:pt x="479" y="1184"/>
                </a:lnTo>
                <a:lnTo>
                  <a:pt x="499" y="1156"/>
                </a:lnTo>
                <a:lnTo>
                  <a:pt x="507" y="1143"/>
                </a:lnTo>
                <a:lnTo>
                  <a:pt x="513" y="1130"/>
                </a:lnTo>
                <a:lnTo>
                  <a:pt x="513" y="1130"/>
                </a:lnTo>
                <a:lnTo>
                  <a:pt x="518" y="1119"/>
                </a:lnTo>
                <a:lnTo>
                  <a:pt x="522" y="1111"/>
                </a:lnTo>
                <a:lnTo>
                  <a:pt x="531" y="1097"/>
                </a:lnTo>
                <a:lnTo>
                  <a:pt x="535" y="1090"/>
                </a:lnTo>
                <a:lnTo>
                  <a:pt x="538" y="1081"/>
                </a:lnTo>
                <a:lnTo>
                  <a:pt x="541" y="1069"/>
                </a:lnTo>
                <a:lnTo>
                  <a:pt x="543" y="1056"/>
                </a:lnTo>
                <a:lnTo>
                  <a:pt x="543" y="1056"/>
                </a:lnTo>
                <a:lnTo>
                  <a:pt x="543" y="1040"/>
                </a:lnTo>
                <a:lnTo>
                  <a:pt x="543" y="1021"/>
                </a:lnTo>
                <a:lnTo>
                  <a:pt x="541" y="984"/>
                </a:lnTo>
                <a:lnTo>
                  <a:pt x="538" y="952"/>
                </a:lnTo>
                <a:lnTo>
                  <a:pt x="537" y="928"/>
                </a:lnTo>
                <a:lnTo>
                  <a:pt x="537" y="928"/>
                </a:lnTo>
                <a:lnTo>
                  <a:pt x="537" y="908"/>
                </a:lnTo>
                <a:lnTo>
                  <a:pt x="534" y="883"/>
                </a:lnTo>
                <a:lnTo>
                  <a:pt x="531" y="847"/>
                </a:lnTo>
                <a:lnTo>
                  <a:pt x="531" y="847"/>
                </a:lnTo>
                <a:lnTo>
                  <a:pt x="531" y="838"/>
                </a:lnTo>
                <a:lnTo>
                  <a:pt x="529" y="831"/>
                </a:lnTo>
                <a:lnTo>
                  <a:pt x="526" y="822"/>
                </a:lnTo>
                <a:lnTo>
                  <a:pt x="522" y="813"/>
                </a:lnTo>
                <a:lnTo>
                  <a:pt x="513" y="805"/>
                </a:lnTo>
                <a:lnTo>
                  <a:pt x="507" y="802"/>
                </a:lnTo>
                <a:lnTo>
                  <a:pt x="501" y="799"/>
                </a:lnTo>
                <a:lnTo>
                  <a:pt x="493" y="796"/>
                </a:lnTo>
                <a:lnTo>
                  <a:pt x="484" y="793"/>
                </a:lnTo>
                <a:lnTo>
                  <a:pt x="484" y="793"/>
                </a:lnTo>
                <a:lnTo>
                  <a:pt x="450" y="785"/>
                </a:lnTo>
                <a:lnTo>
                  <a:pt x="424" y="777"/>
                </a:lnTo>
                <a:lnTo>
                  <a:pt x="407" y="769"/>
                </a:lnTo>
                <a:lnTo>
                  <a:pt x="401" y="768"/>
                </a:lnTo>
                <a:lnTo>
                  <a:pt x="401" y="768"/>
                </a:lnTo>
                <a:lnTo>
                  <a:pt x="397" y="771"/>
                </a:lnTo>
                <a:lnTo>
                  <a:pt x="387" y="780"/>
                </a:lnTo>
                <a:lnTo>
                  <a:pt x="372" y="788"/>
                </a:lnTo>
                <a:lnTo>
                  <a:pt x="365" y="791"/>
                </a:lnTo>
                <a:lnTo>
                  <a:pt x="359" y="791"/>
                </a:lnTo>
                <a:lnTo>
                  <a:pt x="359" y="791"/>
                </a:lnTo>
                <a:lnTo>
                  <a:pt x="347" y="790"/>
                </a:lnTo>
                <a:lnTo>
                  <a:pt x="338" y="788"/>
                </a:lnTo>
                <a:lnTo>
                  <a:pt x="331" y="783"/>
                </a:lnTo>
                <a:lnTo>
                  <a:pt x="322" y="774"/>
                </a:lnTo>
                <a:lnTo>
                  <a:pt x="322" y="774"/>
                </a:lnTo>
                <a:lnTo>
                  <a:pt x="316" y="765"/>
                </a:lnTo>
                <a:lnTo>
                  <a:pt x="310" y="762"/>
                </a:lnTo>
                <a:lnTo>
                  <a:pt x="307" y="760"/>
                </a:lnTo>
                <a:lnTo>
                  <a:pt x="303" y="760"/>
                </a:lnTo>
                <a:lnTo>
                  <a:pt x="303" y="760"/>
                </a:lnTo>
                <a:lnTo>
                  <a:pt x="302" y="762"/>
                </a:lnTo>
                <a:lnTo>
                  <a:pt x="299" y="763"/>
                </a:lnTo>
                <a:lnTo>
                  <a:pt x="296" y="762"/>
                </a:lnTo>
                <a:lnTo>
                  <a:pt x="288" y="755"/>
                </a:lnTo>
                <a:lnTo>
                  <a:pt x="288" y="755"/>
                </a:lnTo>
                <a:lnTo>
                  <a:pt x="279" y="746"/>
                </a:lnTo>
                <a:lnTo>
                  <a:pt x="279" y="746"/>
                </a:lnTo>
                <a:lnTo>
                  <a:pt x="278" y="741"/>
                </a:lnTo>
                <a:lnTo>
                  <a:pt x="272" y="728"/>
                </a:lnTo>
                <a:lnTo>
                  <a:pt x="272" y="728"/>
                </a:lnTo>
                <a:lnTo>
                  <a:pt x="265" y="707"/>
                </a:lnTo>
                <a:lnTo>
                  <a:pt x="262" y="702"/>
                </a:lnTo>
                <a:lnTo>
                  <a:pt x="243" y="672"/>
                </a:lnTo>
                <a:lnTo>
                  <a:pt x="243" y="672"/>
                </a:lnTo>
                <a:lnTo>
                  <a:pt x="235" y="653"/>
                </a:lnTo>
                <a:lnTo>
                  <a:pt x="225" y="616"/>
                </a:lnTo>
                <a:lnTo>
                  <a:pt x="213" y="577"/>
                </a:lnTo>
                <a:lnTo>
                  <a:pt x="204" y="553"/>
                </a:lnTo>
                <a:lnTo>
                  <a:pt x="204" y="553"/>
                </a:lnTo>
                <a:lnTo>
                  <a:pt x="197" y="541"/>
                </a:lnTo>
                <a:lnTo>
                  <a:pt x="184" y="528"/>
                </a:lnTo>
                <a:lnTo>
                  <a:pt x="168" y="513"/>
                </a:lnTo>
                <a:lnTo>
                  <a:pt x="69" y="575"/>
                </a:lnTo>
                <a:lnTo>
                  <a:pt x="69" y="575"/>
                </a:lnTo>
                <a:lnTo>
                  <a:pt x="66" y="578"/>
                </a:lnTo>
                <a:lnTo>
                  <a:pt x="60" y="584"/>
                </a:lnTo>
                <a:lnTo>
                  <a:pt x="49" y="590"/>
                </a:lnTo>
                <a:lnTo>
                  <a:pt x="43" y="591"/>
                </a:lnTo>
                <a:lnTo>
                  <a:pt x="35" y="591"/>
                </a:lnTo>
                <a:lnTo>
                  <a:pt x="35" y="591"/>
                </a:lnTo>
                <a:lnTo>
                  <a:pt x="22" y="591"/>
                </a:lnTo>
                <a:lnTo>
                  <a:pt x="10" y="590"/>
                </a:lnTo>
                <a:lnTo>
                  <a:pt x="6" y="588"/>
                </a:lnTo>
                <a:lnTo>
                  <a:pt x="3" y="585"/>
                </a:lnTo>
                <a:lnTo>
                  <a:pt x="0" y="581"/>
                </a:lnTo>
                <a:lnTo>
                  <a:pt x="0" y="575"/>
                </a:lnTo>
                <a:lnTo>
                  <a:pt x="0" y="575"/>
                </a:lnTo>
                <a:lnTo>
                  <a:pt x="2" y="547"/>
                </a:lnTo>
                <a:lnTo>
                  <a:pt x="3" y="524"/>
                </a:lnTo>
                <a:lnTo>
                  <a:pt x="3" y="524"/>
                </a:lnTo>
                <a:lnTo>
                  <a:pt x="7" y="497"/>
                </a:lnTo>
                <a:lnTo>
                  <a:pt x="9" y="482"/>
                </a:lnTo>
                <a:lnTo>
                  <a:pt x="12" y="471"/>
                </a:lnTo>
                <a:lnTo>
                  <a:pt x="12" y="471"/>
                </a:lnTo>
                <a:lnTo>
                  <a:pt x="21" y="446"/>
                </a:lnTo>
                <a:lnTo>
                  <a:pt x="28" y="421"/>
                </a:lnTo>
                <a:lnTo>
                  <a:pt x="28" y="421"/>
                </a:lnTo>
                <a:lnTo>
                  <a:pt x="29" y="397"/>
                </a:lnTo>
                <a:lnTo>
                  <a:pt x="29" y="371"/>
                </a:lnTo>
                <a:lnTo>
                  <a:pt x="29" y="371"/>
                </a:lnTo>
                <a:lnTo>
                  <a:pt x="28" y="365"/>
                </a:lnTo>
                <a:lnTo>
                  <a:pt x="28" y="360"/>
                </a:lnTo>
                <a:lnTo>
                  <a:pt x="27" y="354"/>
                </a:lnTo>
                <a:lnTo>
                  <a:pt x="29" y="346"/>
                </a:lnTo>
                <a:lnTo>
                  <a:pt x="29" y="346"/>
                </a:lnTo>
                <a:lnTo>
                  <a:pt x="35" y="331"/>
                </a:lnTo>
                <a:lnTo>
                  <a:pt x="43" y="318"/>
                </a:lnTo>
                <a:lnTo>
                  <a:pt x="53" y="303"/>
                </a:lnTo>
                <a:lnTo>
                  <a:pt x="53" y="303"/>
                </a:lnTo>
                <a:lnTo>
                  <a:pt x="56" y="290"/>
                </a:lnTo>
                <a:lnTo>
                  <a:pt x="59" y="275"/>
                </a:lnTo>
                <a:lnTo>
                  <a:pt x="63" y="259"/>
                </a:lnTo>
                <a:lnTo>
                  <a:pt x="63" y="259"/>
                </a:lnTo>
                <a:lnTo>
                  <a:pt x="69" y="243"/>
                </a:lnTo>
                <a:lnTo>
                  <a:pt x="77" y="225"/>
                </a:lnTo>
                <a:lnTo>
                  <a:pt x="85" y="210"/>
                </a:lnTo>
                <a:lnTo>
                  <a:pt x="88" y="206"/>
                </a:lnTo>
                <a:lnTo>
                  <a:pt x="93" y="203"/>
                </a:lnTo>
                <a:lnTo>
                  <a:pt x="93" y="203"/>
                </a:lnTo>
                <a:lnTo>
                  <a:pt x="94" y="199"/>
                </a:lnTo>
                <a:lnTo>
                  <a:pt x="97" y="191"/>
                </a:lnTo>
                <a:lnTo>
                  <a:pt x="103" y="165"/>
                </a:lnTo>
                <a:lnTo>
                  <a:pt x="107" y="150"/>
                </a:lnTo>
                <a:lnTo>
                  <a:pt x="112" y="132"/>
                </a:lnTo>
                <a:lnTo>
                  <a:pt x="118" y="116"/>
                </a:lnTo>
                <a:lnTo>
                  <a:pt x="127" y="100"/>
                </a:lnTo>
                <a:lnTo>
                  <a:pt x="127" y="100"/>
                </a:lnTo>
                <a:lnTo>
                  <a:pt x="137" y="84"/>
                </a:lnTo>
                <a:lnTo>
                  <a:pt x="152" y="68"/>
                </a:lnTo>
                <a:lnTo>
                  <a:pt x="169" y="51"/>
                </a:lnTo>
                <a:lnTo>
                  <a:pt x="185" y="38"/>
                </a:lnTo>
                <a:lnTo>
                  <a:pt x="200" y="26"/>
                </a:lnTo>
                <a:lnTo>
                  <a:pt x="212" y="19"/>
                </a:lnTo>
                <a:lnTo>
                  <a:pt x="218" y="15"/>
                </a:lnTo>
                <a:lnTo>
                  <a:pt x="219" y="16"/>
                </a:lnTo>
                <a:lnTo>
                  <a:pt x="218" y="18"/>
                </a:lnTo>
                <a:lnTo>
                  <a:pt x="218" y="18"/>
                </a:lnTo>
                <a:lnTo>
                  <a:pt x="206" y="35"/>
                </a:lnTo>
                <a:lnTo>
                  <a:pt x="190" y="65"/>
                </a:lnTo>
                <a:lnTo>
                  <a:pt x="174" y="99"/>
                </a:lnTo>
                <a:lnTo>
                  <a:pt x="162" y="129"/>
                </a:lnTo>
                <a:lnTo>
                  <a:pt x="162" y="129"/>
                </a:lnTo>
                <a:lnTo>
                  <a:pt x="153" y="157"/>
                </a:lnTo>
                <a:lnTo>
                  <a:pt x="147" y="184"/>
                </a:lnTo>
                <a:lnTo>
                  <a:pt x="143" y="221"/>
                </a:lnTo>
                <a:lnTo>
                  <a:pt x="143" y="221"/>
                </a:lnTo>
                <a:lnTo>
                  <a:pt x="135" y="254"/>
                </a:lnTo>
                <a:lnTo>
                  <a:pt x="129" y="279"/>
                </a:lnTo>
                <a:lnTo>
                  <a:pt x="129" y="279"/>
                </a:lnTo>
                <a:lnTo>
                  <a:pt x="135" y="274"/>
                </a:lnTo>
                <a:lnTo>
                  <a:pt x="149" y="257"/>
                </a:lnTo>
                <a:lnTo>
                  <a:pt x="165" y="238"/>
                </a:lnTo>
                <a:lnTo>
                  <a:pt x="172" y="228"/>
                </a:lnTo>
                <a:lnTo>
                  <a:pt x="178" y="218"/>
                </a:lnTo>
                <a:lnTo>
                  <a:pt x="178" y="218"/>
                </a:lnTo>
                <a:lnTo>
                  <a:pt x="203" y="165"/>
                </a:lnTo>
                <a:lnTo>
                  <a:pt x="227" y="118"/>
                </a:lnTo>
                <a:lnTo>
                  <a:pt x="227" y="118"/>
                </a:lnTo>
                <a:lnTo>
                  <a:pt x="234" y="107"/>
                </a:lnTo>
                <a:lnTo>
                  <a:pt x="249" y="91"/>
                </a:lnTo>
                <a:lnTo>
                  <a:pt x="288" y="51"/>
                </a:lnTo>
                <a:lnTo>
                  <a:pt x="329" y="16"/>
                </a:lnTo>
                <a:lnTo>
                  <a:pt x="344" y="4"/>
                </a:lnTo>
                <a:lnTo>
                  <a:pt x="349" y="1"/>
                </a:lnTo>
                <a:lnTo>
                  <a:pt x="351" y="0"/>
                </a:lnTo>
                <a:lnTo>
                  <a:pt x="351" y="0"/>
                </a:lnTo>
                <a:lnTo>
                  <a:pt x="353" y="1"/>
                </a:lnTo>
                <a:lnTo>
                  <a:pt x="353" y="4"/>
                </a:lnTo>
                <a:lnTo>
                  <a:pt x="347" y="16"/>
                </a:lnTo>
                <a:lnTo>
                  <a:pt x="337" y="34"/>
                </a:lnTo>
                <a:lnTo>
                  <a:pt x="324" y="54"/>
                </a:lnTo>
                <a:lnTo>
                  <a:pt x="294" y="97"/>
                </a:lnTo>
                <a:lnTo>
                  <a:pt x="271" y="129"/>
                </a:lnTo>
                <a:lnTo>
                  <a:pt x="271" y="129"/>
                </a:lnTo>
                <a:lnTo>
                  <a:pt x="263" y="140"/>
                </a:lnTo>
                <a:lnTo>
                  <a:pt x="254" y="153"/>
                </a:lnTo>
                <a:lnTo>
                  <a:pt x="240" y="181"/>
                </a:lnTo>
                <a:lnTo>
                  <a:pt x="228" y="206"/>
                </a:lnTo>
                <a:lnTo>
                  <a:pt x="221" y="219"/>
                </a:lnTo>
                <a:lnTo>
                  <a:pt x="221" y="219"/>
                </a:lnTo>
                <a:lnTo>
                  <a:pt x="215" y="244"/>
                </a:lnTo>
                <a:lnTo>
                  <a:pt x="210" y="263"/>
                </a:lnTo>
                <a:lnTo>
                  <a:pt x="210" y="263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940A2DC2-72EC-46B2-9C1B-683EFC87A630}"/>
              </a:ext>
            </a:extLst>
          </p:cNvPr>
          <p:cNvSpPr>
            <a:spLocks/>
          </p:cNvSpPr>
          <p:nvPr/>
        </p:nvSpPr>
        <p:spPr bwMode="auto">
          <a:xfrm>
            <a:off x="3646488" y="1552721"/>
            <a:ext cx="2672425" cy="1703241"/>
          </a:xfrm>
          <a:custGeom>
            <a:avLst/>
            <a:gdLst>
              <a:gd name="T0" fmla="*/ 823 w 1864"/>
              <a:gd name="T1" fmla="*/ 33 h 1188"/>
              <a:gd name="T2" fmla="*/ 422 w 1864"/>
              <a:gd name="T3" fmla="*/ 38 h 1188"/>
              <a:gd name="T4" fmla="*/ 291 w 1864"/>
              <a:gd name="T5" fmla="*/ 58 h 1188"/>
              <a:gd name="T6" fmla="*/ 163 w 1864"/>
              <a:gd name="T7" fmla="*/ 125 h 1188"/>
              <a:gd name="T8" fmla="*/ 78 w 1864"/>
              <a:gd name="T9" fmla="*/ 297 h 1188"/>
              <a:gd name="T10" fmla="*/ 103 w 1864"/>
              <a:gd name="T11" fmla="*/ 469 h 1188"/>
              <a:gd name="T12" fmla="*/ 23 w 1864"/>
              <a:gd name="T13" fmla="*/ 589 h 1188"/>
              <a:gd name="T14" fmla="*/ 38 w 1864"/>
              <a:gd name="T15" fmla="*/ 662 h 1188"/>
              <a:gd name="T16" fmla="*/ 126 w 1864"/>
              <a:gd name="T17" fmla="*/ 548 h 1188"/>
              <a:gd name="T18" fmla="*/ 110 w 1864"/>
              <a:gd name="T19" fmla="*/ 281 h 1188"/>
              <a:gd name="T20" fmla="*/ 179 w 1864"/>
              <a:gd name="T21" fmla="*/ 378 h 1188"/>
              <a:gd name="T22" fmla="*/ 200 w 1864"/>
              <a:gd name="T23" fmla="*/ 589 h 1188"/>
              <a:gd name="T24" fmla="*/ 122 w 1864"/>
              <a:gd name="T25" fmla="*/ 757 h 1188"/>
              <a:gd name="T26" fmla="*/ 160 w 1864"/>
              <a:gd name="T27" fmla="*/ 1067 h 1188"/>
              <a:gd name="T28" fmla="*/ 189 w 1864"/>
              <a:gd name="T29" fmla="*/ 1172 h 1188"/>
              <a:gd name="T30" fmla="*/ 316 w 1864"/>
              <a:gd name="T31" fmla="*/ 1176 h 1188"/>
              <a:gd name="T32" fmla="*/ 239 w 1864"/>
              <a:gd name="T33" fmla="*/ 1092 h 1188"/>
              <a:gd name="T34" fmla="*/ 229 w 1864"/>
              <a:gd name="T35" fmla="*/ 776 h 1188"/>
              <a:gd name="T36" fmla="*/ 400 w 1864"/>
              <a:gd name="T37" fmla="*/ 589 h 1188"/>
              <a:gd name="T38" fmla="*/ 382 w 1864"/>
              <a:gd name="T39" fmla="*/ 806 h 1188"/>
              <a:gd name="T40" fmla="*/ 570 w 1864"/>
              <a:gd name="T41" fmla="*/ 991 h 1188"/>
              <a:gd name="T42" fmla="*/ 610 w 1864"/>
              <a:gd name="T43" fmla="*/ 1060 h 1188"/>
              <a:gd name="T44" fmla="*/ 657 w 1864"/>
              <a:gd name="T45" fmla="*/ 1120 h 1188"/>
              <a:gd name="T46" fmla="*/ 701 w 1864"/>
              <a:gd name="T47" fmla="*/ 1076 h 1188"/>
              <a:gd name="T48" fmla="*/ 614 w 1864"/>
              <a:gd name="T49" fmla="*/ 963 h 1188"/>
              <a:gd name="T50" fmla="*/ 483 w 1864"/>
              <a:gd name="T51" fmla="*/ 810 h 1188"/>
              <a:gd name="T52" fmla="*/ 589 w 1864"/>
              <a:gd name="T53" fmla="*/ 534 h 1188"/>
              <a:gd name="T54" fmla="*/ 776 w 1864"/>
              <a:gd name="T55" fmla="*/ 570 h 1188"/>
              <a:gd name="T56" fmla="*/ 920 w 1864"/>
              <a:gd name="T57" fmla="*/ 604 h 1188"/>
              <a:gd name="T58" fmla="*/ 819 w 1864"/>
              <a:gd name="T59" fmla="*/ 923 h 1188"/>
              <a:gd name="T60" fmla="*/ 776 w 1864"/>
              <a:gd name="T61" fmla="*/ 1056 h 1188"/>
              <a:gd name="T62" fmla="*/ 838 w 1864"/>
              <a:gd name="T63" fmla="*/ 1138 h 1188"/>
              <a:gd name="T64" fmla="*/ 842 w 1864"/>
              <a:gd name="T65" fmla="*/ 1065 h 1188"/>
              <a:gd name="T66" fmla="*/ 863 w 1864"/>
              <a:gd name="T67" fmla="*/ 920 h 1188"/>
              <a:gd name="T68" fmla="*/ 1075 w 1864"/>
              <a:gd name="T69" fmla="*/ 704 h 1188"/>
              <a:gd name="T70" fmla="*/ 1147 w 1864"/>
              <a:gd name="T71" fmla="*/ 1022 h 1188"/>
              <a:gd name="T72" fmla="*/ 1164 w 1864"/>
              <a:gd name="T73" fmla="*/ 1117 h 1188"/>
              <a:gd name="T74" fmla="*/ 1289 w 1864"/>
              <a:gd name="T75" fmla="*/ 1123 h 1188"/>
              <a:gd name="T76" fmla="*/ 1201 w 1864"/>
              <a:gd name="T77" fmla="*/ 1026 h 1188"/>
              <a:gd name="T78" fmla="*/ 1144 w 1864"/>
              <a:gd name="T79" fmla="*/ 694 h 1188"/>
              <a:gd name="T80" fmla="*/ 1191 w 1864"/>
              <a:gd name="T81" fmla="*/ 578 h 1188"/>
              <a:gd name="T82" fmla="*/ 1372 w 1864"/>
              <a:gd name="T83" fmla="*/ 635 h 1188"/>
              <a:gd name="T84" fmla="*/ 1426 w 1864"/>
              <a:gd name="T85" fmla="*/ 672 h 1188"/>
              <a:gd name="T86" fmla="*/ 1573 w 1864"/>
              <a:gd name="T87" fmla="*/ 578 h 1188"/>
              <a:gd name="T88" fmla="*/ 1696 w 1864"/>
              <a:gd name="T89" fmla="*/ 695 h 1188"/>
              <a:gd name="T90" fmla="*/ 1783 w 1864"/>
              <a:gd name="T91" fmla="*/ 757 h 1188"/>
              <a:gd name="T92" fmla="*/ 1821 w 1864"/>
              <a:gd name="T93" fmla="*/ 745 h 1188"/>
              <a:gd name="T94" fmla="*/ 1819 w 1864"/>
              <a:gd name="T95" fmla="*/ 570 h 1188"/>
              <a:gd name="T96" fmla="*/ 1829 w 1864"/>
              <a:gd name="T97" fmla="*/ 411 h 1188"/>
              <a:gd name="T98" fmla="*/ 1851 w 1864"/>
              <a:gd name="T99" fmla="*/ 356 h 1188"/>
              <a:gd name="T100" fmla="*/ 1738 w 1864"/>
              <a:gd name="T101" fmla="*/ 309 h 1188"/>
              <a:gd name="T102" fmla="*/ 1717 w 1864"/>
              <a:gd name="T103" fmla="*/ 14 h 1188"/>
              <a:gd name="T104" fmla="*/ 1682 w 1864"/>
              <a:gd name="T105" fmla="*/ 195 h 1188"/>
              <a:gd name="T106" fmla="*/ 1617 w 1864"/>
              <a:gd name="T107" fmla="*/ 138 h 1188"/>
              <a:gd name="T108" fmla="*/ 1601 w 1864"/>
              <a:gd name="T109" fmla="*/ 11 h 1188"/>
              <a:gd name="T110" fmla="*/ 1623 w 1864"/>
              <a:gd name="T111" fmla="*/ 248 h 1188"/>
              <a:gd name="T112" fmla="*/ 1652 w 1864"/>
              <a:gd name="T113" fmla="*/ 334 h 1188"/>
              <a:gd name="T114" fmla="*/ 1594 w 1864"/>
              <a:gd name="T115" fmla="*/ 347 h 1188"/>
              <a:gd name="T116" fmla="*/ 1360 w 1864"/>
              <a:gd name="T117" fmla="*/ 232 h 1188"/>
              <a:gd name="T118" fmla="*/ 1127 w 1864"/>
              <a:gd name="T119" fmla="*/ 54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64" h="1188">
                <a:moveTo>
                  <a:pt x="1092" y="42"/>
                </a:moveTo>
                <a:lnTo>
                  <a:pt x="1092" y="42"/>
                </a:lnTo>
                <a:lnTo>
                  <a:pt x="1052" y="35"/>
                </a:lnTo>
                <a:lnTo>
                  <a:pt x="1005" y="29"/>
                </a:lnTo>
                <a:lnTo>
                  <a:pt x="982" y="26"/>
                </a:lnTo>
                <a:lnTo>
                  <a:pt x="958" y="25"/>
                </a:lnTo>
                <a:lnTo>
                  <a:pt x="936" y="25"/>
                </a:lnTo>
                <a:lnTo>
                  <a:pt x="917" y="26"/>
                </a:lnTo>
                <a:lnTo>
                  <a:pt x="917" y="26"/>
                </a:lnTo>
                <a:lnTo>
                  <a:pt x="889" y="29"/>
                </a:lnTo>
                <a:lnTo>
                  <a:pt x="867" y="29"/>
                </a:lnTo>
                <a:lnTo>
                  <a:pt x="823" y="33"/>
                </a:lnTo>
                <a:lnTo>
                  <a:pt x="733" y="44"/>
                </a:lnTo>
                <a:lnTo>
                  <a:pt x="733" y="44"/>
                </a:lnTo>
                <a:lnTo>
                  <a:pt x="703" y="48"/>
                </a:lnTo>
                <a:lnTo>
                  <a:pt x="675" y="51"/>
                </a:lnTo>
                <a:lnTo>
                  <a:pt x="620" y="53"/>
                </a:lnTo>
                <a:lnTo>
                  <a:pt x="572" y="53"/>
                </a:lnTo>
                <a:lnTo>
                  <a:pt x="528" y="50"/>
                </a:lnTo>
                <a:lnTo>
                  <a:pt x="491" y="45"/>
                </a:lnTo>
                <a:lnTo>
                  <a:pt x="461" y="42"/>
                </a:lnTo>
                <a:lnTo>
                  <a:pt x="438" y="39"/>
                </a:lnTo>
                <a:lnTo>
                  <a:pt x="422" y="38"/>
                </a:lnTo>
                <a:lnTo>
                  <a:pt x="422" y="38"/>
                </a:lnTo>
                <a:lnTo>
                  <a:pt x="398" y="36"/>
                </a:lnTo>
                <a:lnTo>
                  <a:pt x="378" y="35"/>
                </a:lnTo>
                <a:lnTo>
                  <a:pt x="360" y="35"/>
                </a:lnTo>
                <a:lnTo>
                  <a:pt x="354" y="35"/>
                </a:lnTo>
                <a:lnTo>
                  <a:pt x="348" y="38"/>
                </a:lnTo>
                <a:lnTo>
                  <a:pt x="348" y="38"/>
                </a:lnTo>
                <a:lnTo>
                  <a:pt x="339" y="41"/>
                </a:lnTo>
                <a:lnTo>
                  <a:pt x="333" y="42"/>
                </a:lnTo>
                <a:lnTo>
                  <a:pt x="323" y="45"/>
                </a:lnTo>
                <a:lnTo>
                  <a:pt x="306" y="53"/>
                </a:lnTo>
                <a:lnTo>
                  <a:pt x="306" y="53"/>
                </a:lnTo>
                <a:lnTo>
                  <a:pt x="291" y="58"/>
                </a:lnTo>
                <a:lnTo>
                  <a:pt x="275" y="64"/>
                </a:lnTo>
                <a:lnTo>
                  <a:pt x="238" y="76"/>
                </a:lnTo>
                <a:lnTo>
                  <a:pt x="206" y="86"/>
                </a:lnTo>
                <a:lnTo>
                  <a:pt x="194" y="91"/>
                </a:lnTo>
                <a:lnTo>
                  <a:pt x="188" y="94"/>
                </a:lnTo>
                <a:lnTo>
                  <a:pt x="188" y="94"/>
                </a:lnTo>
                <a:lnTo>
                  <a:pt x="176" y="104"/>
                </a:lnTo>
                <a:lnTo>
                  <a:pt x="170" y="111"/>
                </a:lnTo>
                <a:lnTo>
                  <a:pt x="167" y="114"/>
                </a:lnTo>
                <a:lnTo>
                  <a:pt x="166" y="119"/>
                </a:lnTo>
                <a:lnTo>
                  <a:pt x="166" y="119"/>
                </a:lnTo>
                <a:lnTo>
                  <a:pt x="163" y="125"/>
                </a:lnTo>
                <a:lnTo>
                  <a:pt x="156" y="132"/>
                </a:lnTo>
                <a:lnTo>
                  <a:pt x="136" y="150"/>
                </a:lnTo>
                <a:lnTo>
                  <a:pt x="119" y="166"/>
                </a:lnTo>
                <a:lnTo>
                  <a:pt x="111" y="172"/>
                </a:lnTo>
                <a:lnTo>
                  <a:pt x="109" y="175"/>
                </a:lnTo>
                <a:lnTo>
                  <a:pt x="109" y="175"/>
                </a:lnTo>
                <a:lnTo>
                  <a:pt x="101" y="194"/>
                </a:lnTo>
                <a:lnTo>
                  <a:pt x="95" y="211"/>
                </a:lnTo>
                <a:lnTo>
                  <a:pt x="88" y="232"/>
                </a:lnTo>
                <a:lnTo>
                  <a:pt x="82" y="256"/>
                </a:lnTo>
                <a:lnTo>
                  <a:pt x="79" y="278"/>
                </a:lnTo>
                <a:lnTo>
                  <a:pt x="78" y="297"/>
                </a:lnTo>
                <a:lnTo>
                  <a:pt x="79" y="306"/>
                </a:lnTo>
                <a:lnTo>
                  <a:pt x="81" y="314"/>
                </a:lnTo>
                <a:lnTo>
                  <a:pt x="81" y="314"/>
                </a:lnTo>
                <a:lnTo>
                  <a:pt x="86" y="329"/>
                </a:lnTo>
                <a:lnTo>
                  <a:pt x="91" y="347"/>
                </a:lnTo>
                <a:lnTo>
                  <a:pt x="95" y="364"/>
                </a:lnTo>
                <a:lnTo>
                  <a:pt x="100" y="385"/>
                </a:lnTo>
                <a:lnTo>
                  <a:pt x="103" y="406"/>
                </a:lnTo>
                <a:lnTo>
                  <a:pt x="104" y="426"/>
                </a:lnTo>
                <a:lnTo>
                  <a:pt x="104" y="448"/>
                </a:lnTo>
                <a:lnTo>
                  <a:pt x="103" y="469"/>
                </a:lnTo>
                <a:lnTo>
                  <a:pt x="103" y="469"/>
                </a:lnTo>
                <a:lnTo>
                  <a:pt x="100" y="488"/>
                </a:lnTo>
                <a:lnTo>
                  <a:pt x="95" y="506"/>
                </a:lnTo>
                <a:lnTo>
                  <a:pt x="91" y="520"/>
                </a:lnTo>
                <a:lnTo>
                  <a:pt x="85" y="534"/>
                </a:lnTo>
                <a:lnTo>
                  <a:pt x="81" y="544"/>
                </a:lnTo>
                <a:lnTo>
                  <a:pt x="75" y="551"/>
                </a:lnTo>
                <a:lnTo>
                  <a:pt x="67" y="557"/>
                </a:lnTo>
                <a:lnTo>
                  <a:pt x="61" y="562"/>
                </a:lnTo>
                <a:lnTo>
                  <a:pt x="61" y="562"/>
                </a:lnTo>
                <a:lnTo>
                  <a:pt x="0" y="594"/>
                </a:lnTo>
                <a:lnTo>
                  <a:pt x="23" y="589"/>
                </a:lnTo>
                <a:lnTo>
                  <a:pt x="23" y="589"/>
                </a:lnTo>
                <a:lnTo>
                  <a:pt x="19" y="613"/>
                </a:lnTo>
                <a:lnTo>
                  <a:pt x="14" y="638"/>
                </a:lnTo>
                <a:lnTo>
                  <a:pt x="14" y="638"/>
                </a:lnTo>
                <a:lnTo>
                  <a:pt x="16" y="639"/>
                </a:lnTo>
                <a:lnTo>
                  <a:pt x="19" y="641"/>
                </a:lnTo>
                <a:lnTo>
                  <a:pt x="23" y="642"/>
                </a:lnTo>
                <a:lnTo>
                  <a:pt x="23" y="642"/>
                </a:lnTo>
                <a:lnTo>
                  <a:pt x="28" y="653"/>
                </a:lnTo>
                <a:lnTo>
                  <a:pt x="31" y="659"/>
                </a:lnTo>
                <a:lnTo>
                  <a:pt x="34" y="662"/>
                </a:lnTo>
                <a:lnTo>
                  <a:pt x="34" y="662"/>
                </a:lnTo>
                <a:lnTo>
                  <a:pt x="38" y="662"/>
                </a:lnTo>
                <a:lnTo>
                  <a:pt x="45" y="662"/>
                </a:lnTo>
                <a:lnTo>
                  <a:pt x="53" y="659"/>
                </a:lnTo>
                <a:lnTo>
                  <a:pt x="56" y="657"/>
                </a:lnTo>
                <a:lnTo>
                  <a:pt x="59" y="654"/>
                </a:lnTo>
                <a:lnTo>
                  <a:pt x="59" y="654"/>
                </a:lnTo>
                <a:lnTo>
                  <a:pt x="73" y="628"/>
                </a:lnTo>
                <a:lnTo>
                  <a:pt x="88" y="607"/>
                </a:lnTo>
                <a:lnTo>
                  <a:pt x="107" y="582"/>
                </a:lnTo>
                <a:lnTo>
                  <a:pt x="107" y="582"/>
                </a:lnTo>
                <a:lnTo>
                  <a:pt x="111" y="575"/>
                </a:lnTo>
                <a:lnTo>
                  <a:pt x="117" y="566"/>
                </a:lnTo>
                <a:lnTo>
                  <a:pt x="126" y="548"/>
                </a:lnTo>
                <a:lnTo>
                  <a:pt x="132" y="528"/>
                </a:lnTo>
                <a:lnTo>
                  <a:pt x="138" y="507"/>
                </a:lnTo>
                <a:lnTo>
                  <a:pt x="141" y="485"/>
                </a:lnTo>
                <a:lnTo>
                  <a:pt x="144" y="464"/>
                </a:lnTo>
                <a:lnTo>
                  <a:pt x="145" y="428"/>
                </a:lnTo>
                <a:lnTo>
                  <a:pt x="145" y="428"/>
                </a:lnTo>
                <a:lnTo>
                  <a:pt x="144" y="410"/>
                </a:lnTo>
                <a:lnTo>
                  <a:pt x="139" y="389"/>
                </a:lnTo>
                <a:lnTo>
                  <a:pt x="125" y="345"/>
                </a:lnTo>
                <a:lnTo>
                  <a:pt x="119" y="322"/>
                </a:lnTo>
                <a:lnTo>
                  <a:pt x="113" y="300"/>
                </a:lnTo>
                <a:lnTo>
                  <a:pt x="110" y="281"/>
                </a:lnTo>
                <a:lnTo>
                  <a:pt x="110" y="272"/>
                </a:lnTo>
                <a:lnTo>
                  <a:pt x="111" y="264"/>
                </a:lnTo>
                <a:lnTo>
                  <a:pt x="111" y="264"/>
                </a:lnTo>
                <a:lnTo>
                  <a:pt x="116" y="250"/>
                </a:lnTo>
                <a:lnTo>
                  <a:pt x="122" y="236"/>
                </a:lnTo>
                <a:lnTo>
                  <a:pt x="128" y="223"/>
                </a:lnTo>
                <a:lnTo>
                  <a:pt x="135" y="211"/>
                </a:lnTo>
                <a:lnTo>
                  <a:pt x="147" y="194"/>
                </a:lnTo>
                <a:lnTo>
                  <a:pt x="151" y="186"/>
                </a:lnTo>
                <a:lnTo>
                  <a:pt x="151" y="186"/>
                </a:lnTo>
                <a:lnTo>
                  <a:pt x="160" y="253"/>
                </a:lnTo>
                <a:lnTo>
                  <a:pt x="179" y="378"/>
                </a:lnTo>
                <a:lnTo>
                  <a:pt x="179" y="378"/>
                </a:lnTo>
                <a:lnTo>
                  <a:pt x="185" y="406"/>
                </a:lnTo>
                <a:lnTo>
                  <a:pt x="191" y="431"/>
                </a:lnTo>
                <a:lnTo>
                  <a:pt x="206" y="472"/>
                </a:lnTo>
                <a:lnTo>
                  <a:pt x="211" y="489"/>
                </a:lnTo>
                <a:lnTo>
                  <a:pt x="216" y="509"/>
                </a:lnTo>
                <a:lnTo>
                  <a:pt x="216" y="529"/>
                </a:lnTo>
                <a:lnTo>
                  <a:pt x="216" y="539"/>
                </a:lnTo>
                <a:lnTo>
                  <a:pt x="214" y="550"/>
                </a:lnTo>
                <a:lnTo>
                  <a:pt x="214" y="550"/>
                </a:lnTo>
                <a:lnTo>
                  <a:pt x="209" y="572"/>
                </a:lnTo>
                <a:lnTo>
                  <a:pt x="200" y="589"/>
                </a:lnTo>
                <a:lnTo>
                  <a:pt x="191" y="606"/>
                </a:lnTo>
                <a:lnTo>
                  <a:pt x="181" y="620"/>
                </a:lnTo>
                <a:lnTo>
                  <a:pt x="156" y="651"/>
                </a:lnTo>
                <a:lnTo>
                  <a:pt x="144" y="669"/>
                </a:lnTo>
                <a:lnTo>
                  <a:pt x="131" y="689"/>
                </a:lnTo>
                <a:lnTo>
                  <a:pt x="131" y="689"/>
                </a:lnTo>
                <a:lnTo>
                  <a:pt x="125" y="700"/>
                </a:lnTo>
                <a:lnTo>
                  <a:pt x="122" y="712"/>
                </a:lnTo>
                <a:lnTo>
                  <a:pt x="120" y="722"/>
                </a:lnTo>
                <a:lnTo>
                  <a:pt x="119" y="734"/>
                </a:lnTo>
                <a:lnTo>
                  <a:pt x="120" y="745"/>
                </a:lnTo>
                <a:lnTo>
                  <a:pt x="122" y="757"/>
                </a:lnTo>
                <a:lnTo>
                  <a:pt x="128" y="779"/>
                </a:lnTo>
                <a:lnTo>
                  <a:pt x="141" y="826"/>
                </a:lnTo>
                <a:lnTo>
                  <a:pt x="147" y="848"/>
                </a:lnTo>
                <a:lnTo>
                  <a:pt x="148" y="859"/>
                </a:lnTo>
                <a:lnTo>
                  <a:pt x="148" y="869"/>
                </a:lnTo>
                <a:lnTo>
                  <a:pt x="148" y="869"/>
                </a:lnTo>
                <a:lnTo>
                  <a:pt x="150" y="915"/>
                </a:lnTo>
                <a:lnTo>
                  <a:pt x="154" y="965"/>
                </a:lnTo>
                <a:lnTo>
                  <a:pt x="157" y="1013"/>
                </a:lnTo>
                <a:lnTo>
                  <a:pt x="160" y="1053"/>
                </a:lnTo>
                <a:lnTo>
                  <a:pt x="160" y="1053"/>
                </a:lnTo>
                <a:lnTo>
                  <a:pt x="160" y="1067"/>
                </a:lnTo>
                <a:lnTo>
                  <a:pt x="164" y="1079"/>
                </a:lnTo>
                <a:lnTo>
                  <a:pt x="169" y="1088"/>
                </a:lnTo>
                <a:lnTo>
                  <a:pt x="173" y="1095"/>
                </a:lnTo>
                <a:lnTo>
                  <a:pt x="184" y="1106"/>
                </a:lnTo>
                <a:lnTo>
                  <a:pt x="186" y="1112"/>
                </a:lnTo>
                <a:lnTo>
                  <a:pt x="188" y="1117"/>
                </a:lnTo>
                <a:lnTo>
                  <a:pt x="188" y="1117"/>
                </a:lnTo>
                <a:lnTo>
                  <a:pt x="186" y="1150"/>
                </a:lnTo>
                <a:lnTo>
                  <a:pt x="186" y="1165"/>
                </a:lnTo>
                <a:lnTo>
                  <a:pt x="188" y="1169"/>
                </a:lnTo>
                <a:lnTo>
                  <a:pt x="189" y="1172"/>
                </a:lnTo>
                <a:lnTo>
                  <a:pt x="189" y="1172"/>
                </a:lnTo>
                <a:lnTo>
                  <a:pt x="195" y="1176"/>
                </a:lnTo>
                <a:lnTo>
                  <a:pt x="206" y="1181"/>
                </a:lnTo>
                <a:lnTo>
                  <a:pt x="219" y="1184"/>
                </a:lnTo>
                <a:lnTo>
                  <a:pt x="238" y="1187"/>
                </a:lnTo>
                <a:lnTo>
                  <a:pt x="238" y="1187"/>
                </a:lnTo>
                <a:lnTo>
                  <a:pt x="264" y="1188"/>
                </a:lnTo>
                <a:lnTo>
                  <a:pt x="278" y="1188"/>
                </a:lnTo>
                <a:lnTo>
                  <a:pt x="292" y="1187"/>
                </a:lnTo>
                <a:lnTo>
                  <a:pt x="304" y="1184"/>
                </a:lnTo>
                <a:lnTo>
                  <a:pt x="311" y="1181"/>
                </a:lnTo>
                <a:lnTo>
                  <a:pt x="314" y="1178"/>
                </a:lnTo>
                <a:lnTo>
                  <a:pt x="316" y="1176"/>
                </a:lnTo>
                <a:lnTo>
                  <a:pt x="314" y="1172"/>
                </a:lnTo>
                <a:lnTo>
                  <a:pt x="313" y="1169"/>
                </a:lnTo>
                <a:lnTo>
                  <a:pt x="313" y="1169"/>
                </a:lnTo>
                <a:lnTo>
                  <a:pt x="306" y="1163"/>
                </a:lnTo>
                <a:lnTo>
                  <a:pt x="297" y="1157"/>
                </a:lnTo>
                <a:lnTo>
                  <a:pt x="278" y="1145"/>
                </a:lnTo>
                <a:lnTo>
                  <a:pt x="269" y="1140"/>
                </a:lnTo>
                <a:lnTo>
                  <a:pt x="260" y="1132"/>
                </a:lnTo>
                <a:lnTo>
                  <a:pt x="253" y="1123"/>
                </a:lnTo>
                <a:lnTo>
                  <a:pt x="247" y="1112"/>
                </a:lnTo>
                <a:lnTo>
                  <a:pt x="247" y="1112"/>
                </a:lnTo>
                <a:lnTo>
                  <a:pt x="239" y="1092"/>
                </a:lnTo>
                <a:lnTo>
                  <a:pt x="234" y="1081"/>
                </a:lnTo>
                <a:lnTo>
                  <a:pt x="229" y="1066"/>
                </a:lnTo>
                <a:lnTo>
                  <a:pt x="225" y="1041"/>
                </a:lnTo>
                <a:lnTo>
                  <a:pt x="225" y="1041"/>
                </a:lnTo>
                <a:lnTo>
                  <a:pt x="216" y="934"/>
                </a:lnTo>
                <a:lnTo>
                  <a:pt x="211" y="876"/>
                </a:lnTo>
                <a:lnTo>
                  <a:pt x="210" y="840"/>
                </a:lnTo>
                <a:lnTo>
                  <a:pt x="210" y="840"/>
                </a:lnTo>
                <a:lnTo>
                  <a:pt x="211" y="828"/>
                </a:lnTo>
                <a:lnTo>
                  <a:pt x="216" y="813"/>
                </a:lnTo>
                <a:lnTo>
                  <a:pt x="222" y="795"/>
                </a:lnTo>
                <a:lnTo>
                  <a:pt x="229" y="776"/>
                </a:lnTo>
                <a:lnTo>
                  <a:pt x="241" y="757"/>
                </a:lnTo>
                <a:lnTo>
                  <a:pt x="254" y="737"/>
                </a:lnTo>
                <a:lnTo>
                  <a:pt x="269" y="717"/>
                </a:lnTo>
                <a:lnTo>
                  <a:pt x="288" y="698"/>
                </a:lnTo>
                <a:lnTo>
                  <a:pt x="288" y="698"/>
                </a:lnTo>
                <a:lnTo>
                  <a:pt x="325" y="660"/>
                </a:lnTo>
                <a:lnTo>
                  <a:pt x="360" y="623"/>
                </a:lnTo>
                <a:lnTo>
                  <a:pt x="386" y="598"/>
                </a:lnTo>
                <a:lnTo>
                  <a:pt x="395" y="591"/>
                </a:lnTo>
                <a:lnTo>
                  <a:pt x="397" y="589"/>
                </a:lnTo>
                <a:lnTo>
                  <a:pt x="400" y="589"/>
                </a:lnTo>
                <a:lnTo>
                  <a:pt x="400" y="589"/>
                </a:lnTo>
                <a:lnTo>
                  <a:pt x="400" y="592"/>
                </a:lnTo>
                <a:lnTo>
                  <a:pt x="400" y="597"/>
                </a:lnTo>
                <a:lnTo>
                  <a:pt x="397" y="612"/>
                </a:lnTo>
                <a:lnTo>
                  <a:pt x="386" y="657"/>
                </a:lnTo>
                <a:lnTo>
                  <a:pt x="373" y="707"/>
                </a:lnTo>
                <a:lnTo>
                  <a:pt x="364" y="747"/>
                </a:lnTo>
                <a:lnTo>
                  <a:pt x="364" y="747"/>
                </a:lnTo>
                <a:lnTo>
                  <a:pt x="363" y="753"/>
                </a:lnTo>
                <a:lnTo>
                  <a:pt x="363" y="760"/>
                </a:lnTo>
                <a:lnTo>
                  <a:pt x="366" y="775"/>
                </a:lnTo>
                <a:lnTo>
                  <a:pt x="373" y="791"/>
                </a:lnTo>
                <a:lnTo>
                  <a:pt x="382" y="806"/>
                </a:lnTo>
                <a:lnTo>
                  <a:pt x="392" y="822"/>
                </a:lnTo>
                <a:lnTo>
                  <a:pt x="404" y="837"/>
                </a:lnTo>
                <a:lnTo>
                  <a:pt x="428" y="866"/>
                </a:lnTo>
                <a:lnTo>
                  <a:pt x="428" y="866"/>
                </a:lnTo>
                <a:lnTo>
                  <a:pt x="442" y="881"/>
                </a:lnTo>
                <a:lnTo>
                  <a:pt x="460" y="894"/>
                </a:lnTo>
                <a:lnTo>
                  <a:pt x="501" y="925"/>
                </a:lnTo>
                <a:lnTo>
                  <a:pt x="522" y="940"/>
                </a:lnTo>
                <a:lnTo>
                  <a:pt x="541" y="956"/>
                </a:lnTo>
                <a:lnTo>
                  <a:pt x="558" y="973"/>
                </a:lnTo>
                <a:lnTo>
                  <a:pt x="564" y="982"/>
                </a:lnTo>
                <a:lnTo>
                  <a:pt x="570" y="991"/>
                </a:lnTo>
                <a:lnTo>
                  <a:pt x="570" y="991"/>
                </a:lnTo>
                <a:lnTo>
                  <a:pt x="583" y="1019"/>
                </a:lnTo>
                <a:lnTo>
                  <a:pt x="591" y="1034"/>
                </a:lnTo>
                <a:lnTo>
                  <a:pt x="594" y="1041"/>
                </a:lnTo>
                <a:lnTo>
                  <a:pt x="595" y="1048"/>
                </a:lnTo>
                <a:lnTo>
                  <a:pt x="595" y="1048"/>
                </a:lnTo>
                <a:lnTo>
                  <a:pt x="598" y="1051"/>
                </a:lnTo>
                <a:lnTo>
                  <a:pt x="600" y="1053"/>
                </a:lnTo>
                <a:lnTo>
                  <a:pt x="604" y="1054"/>
                </a:lnTo>
                <a:lnTo>
                  <a:pt x="608" y="1057"/>
                </a:lnTo>
                <a:lnTo>
                  <a:pt x="608" y="1059"/>
                </a:lnTo>
                <a:lnTo>
                  <a:pt x="610" y="1060"/>
                </a:lnTo>
                <a:lnTo>
                  <a:pt x="610" y="1060"/>
                </a:lnTo>
                <a:lnTo>
                  <a:pt x="616" y="1078"/>
                </a:lnTo>
                <a:lnTo>
                  <a:pt x="620" y="1090"/>
                </a:lnTo>
                <a:lnTo>
                  <a:pt x="620" y="1090"/>
                </a:lnTo>
                <a:lnTo>
                  <a:pt x="623" y="1097"/>
                </a:lnTo>
                <a:lnTo>
                  <a:pt x="625" y="1104"/>
                </a:lnTo>
                <a:lnTo>
                  <a:pt x="626" y="1110"/>
                </a:lnTo>
                <a:lnTo>
                  <a:pt x="626" y="1110"/>
                </a:lnTo>
                <a:lnTo>
                  <a:pt x="629" y="1113"/>
                </a:lnTo>
                <a:lnTo>
                  <a:pt x="635" y="1116"/>
                </a:lnTo>
                <a:lnTo>
                  <a:pt x="645" y="1117"/>
                </a:lnTo>
                <a:lnTo>
                  <a:pt x="657" y="1120"/>
                </a:lnTo>
                <a:lnTo>
                  <a:pt x="670" y="1122"/>
                </a:lnTo>
                <a:lnTo>
                  <a:pt x="683" y="1122"/>
                </a:lnTo>
                <a:lnTo>
                  <a:pt x="697" y="1120"/>
                </a:lnTo>
                <a:lnTo>
                  <a:pt x="707" y="1117"/>
                </a:lnTo>
                <a:lnTo>
                  <a:pt x="707" y="1117"/>
                </a:lnTo>
                <a:lnTo>
                  <a:pt x="711" y="1116"/>
                </a:lnTo>
                <a:lnTo>
                  <a:pt x="714" y="1113"/>
                </a:lnTo>
                <a:lnTo>
                  <a:pt x="716" y="1110"/>
                </a:lnTo>
                <a:lnTo>
                  <a:pt x="717" y="1106"/>
                </a:lnTo>
                <a:lnTo>
                  <a:pt x="714" y="1097"/>
                </a:lnTo>
                <a:lnTo>
                  <a:pt x="708" y="1088"/>
                </a:lnTo>
                <a:lnTo>
                  <a:pt x="701" y="1076"/>
                </a:lnTo>
                <a:lnTo>
                  <a:pt x="692" y="1066"/>
                </a:lnTo>
                <a:lnTo>
                  <a:pt x="672" y="1045"/>
                </a:lnTo>
                <a:lnTo>
                  <a:pt x="672" y="1045"/>
                </a:lnTo>
                <a:lnTo>
                  <a:pt x="664" y="1035"/>
                </a:lnTo>
                <a:lnTo>
                  <a:pt x="658" y="1028"/>
                </a:lnTo>
                <a:lnTo>
                  <a:pt x="650" y="1012"/>
                </a:lnTo>
                <a:lnTo>
                  <a:pt x="641" y="997"/>
                </a:lnTo>
                <a:lnTo>
                  <a:pt x="636" y="988"/>
                </a:lnTo>
                <a:lnTo>
                  <a:pt x="629" y="979"/>
                </a:lnTo>
                <a:lnTo>
                  <a:pt x="629" y="979"/>
                </a:lnTo>
                <a:lnTo>
                  <a:pt x="622" y="970"/>
                </a:lnTo>
                <a:lnTo>
                  <a:pt x="614" y="963"/>
                </a:lnTo>
                <a:lnTo>
                  <a:pt x="598" y="950"/>
                </a:lnTo>
                <a:lnTo>
                  <a:pt x="588" y="942"/>
                </a:lnTo>
                <a:lnTo>
                  <a:pt x="579" y="932"/>
                </a:lnTo>
                <a:lnTo>
                  <a:pt x="567" y="919"/>
                </a:lnTo>
                <a:lnTo>
                  <a:pt x="554" y="903"/>
                </a:lnTo>
                <a:lnTo>
                  <a:pt x="554" y="903"/>
                </a:lnTo>
                <a:lnTo>
                  <a:pt x="539" y="885"/>
                </a:lnTo>
                <a:lnTo>
                  <a:pt x="525" y="867"/>
                </a:lnTo>
                <a:lnTo>
                  <a:pt x="510" y="851"/>
                </a:lnTo>
                <a:lnTo>
                  <a:pt x="498" y="835"/>
                </a:lnTo>
                <a:lnTo>
                  <a:pt x="488" y="819"/>
                </a:lnTo>
                <a:lnTo>
                  <a:pt x="483" y="810"/>
                </a:lnTo>
                <a:lnTo>
                  <a:pt x="482" y="800"/>
                </a:lnTo>
                <a:lnTo>
                  <a:pt x="481" y="791"/>
                </a:lnTo>
                <a:lnTo>
                  <a:pt x="479" y="781"/>
                </a:lnTo>
                <a:lnTo>
                  <a:pt x="481" y="770"/>
                </a:lnTo>
                <a:lnTo>
                  <a:pt x="483" y="759"/>
                </a:lnTo>
                <a:lnTo>
                  <a:pt x="483" y="759"/>
                </a:lnTo>
                <a:lnTo>
                  <a:pt x="494" y="732"/>
                </a:lnTo>
                <a:lnTo>
                  <a:pt x="508" y="698"/>
                </a:lnTo>
                <a:lnTo>
                  <a:pt x="542" y="625"/>
                </a:lnTo>
                <a:lnTo>
                  <a:pt x="575" y="562"/>
                </a:lnTo>
                <a:lnTo>
                  <a:pt x="589" y="534"/>
                </a:lnTo>
                <a:lnTo>
                  <a:pt x="589" y="534"/>
                </a:lnTo>
                <a:lnTo>
                  <a:pt x="592" y="535"/>
                </a:lnTo>
                <a:lnTo>
                  <a:pt x="598" y="539"/>
                </a:lnTo>
                <a:lnTo>
                  <a:pt x="607" y="547"/>
                </a:lnTo>
                <a:lnTo>
                  <a:pt x="620" y="554"/>
                </a:lnTo>
                <a:lnTo>
                  <a:pt x="636" y="562"/>
                </a:lnTo>
                <a:lnTo>
                  <a:pt x="658" y="567"/>
                </a:lnTo>
                <a:lnTo>
                  <a:pt x="683" y="572"/>
                </a:lnTo>
                <a:lnTo>
                  <a:pt x="697" y="573"/>
                </a:lnTo>
                <a:lnTo>
                  <a:pt x="713" y="575"/>
                </a:lnTo>
                <a:lnTo>
                  <a:pt x="713" y="575"/>
                </a:lnTo>
                <a:lnTo>
                  <a:pt x="744" y="573"/>
                </a:lnTo>
                <a:lnTo>
                  <a:pt x="776" y="570"/>
                </a:lnTo>
                <a:lnTo>
                  <a:pt x="807" y="566"/>
                </a:lnTo>
                <a:lnTo>
                  <a:pt x="835" y="562"/>
                </a:lnTo>
                <a:lnTo>
                  <a:pt x="882" y="553"/>
                </a:lnTo>
                <a:lnTo>
                  <a:pt x="910" y="548"/>
                </a:lnTo>
                <a:lnTo>
                  <a:pt x="910" y="548"/>
                </a:lnTo>
                <a:lnTo>
                  <a:pt x="914" y="548"/>
                </a:lnTo>
                <a:lnTo>
                  <a:pt x="917" y="550"/>
                </a:lnTo>
                <a:lnTo>
                  <a:pt x="920" y="553"/>
                </a:lnTo>
                <a:lnTo>
                  <a:pt x="922" y="557"/>
                </a:lnTo>
                <a:lnTo>
                  <a:pt x="923" y="567"/>
                </a:lnTo>
                <a:lnTo>
                  <a:pt x="923" y="584"/>
                </a:lnTo>
                <a:lnTo>
                  <a:pt x="920" y="604"/>
                </a:lnTo>
                <a:lnTo>
                  <a:pt x="914" y="631"/>
                </a:lnTo>
                <a:lnTo>
                  <a:pt x="905" y="662"/>
                </a:lnTo>
                <a:lnTo>
                  <a:pt x="894" y="697"/>
                </a:lnTo>
                <a:lnTo>
                  <a:pt x="894" y="697"/>
                </a:lnTo>
                <a:lnTo>
                  <a:pt x="882" y="735"/>
                </a:lnTo>
                <a:lnTo>
                  <a:pt x="872" y="770"/>
                </a:lnTo>
                <a:lnTo>
                  <a:pt x="853" y="837"/>
                </a:lnTo>
                <a:lnTo>
                  <a:pt x="845" y="865"/>
                </a:lnTo>
                <a:lnTo>
                  <a:pt x="836" y="888"/>
                </a:lnTo>
                <a:lnTo>
                  <a:pt x="829" y="909"/>
                </a:lnTo>
                <a:lnTo>
                  <a:pt x="819" y="923"/>
                </a:lnTo>
                <a:lnTo>
                  <a:pt x="819" y="923"/>
                </a:lnTo>
                <a:lnTo>
                  <a:pt x="785" y="967"/>
                </a:lnTo>
                <a:lnTo>
                  <a:pt x="779" y="976"/>
                </a:lnTo>
                <a:lnTo>
                  <a:pt x="775" y="984"/>
                </a:lnTo>
                <a:lnTo>
                  <a:pt x="773" y="990"/>
                </a:lnTo>
                <a:lnTo>
                  <a:pt x="773" y="995"/>
                </a:lnTo>
                <a:lnTo>
                  <a:pt x="773" y="995"/>
                </a:lnTo>
                <a:lnTo>
                  <a:pt x="776" y="1006"/>
                </a:lnTo>
                <a:lnTo>
                  <a:pt x="778" y="1016"/>
                </a:lnTo>
                <a:lnTo>
                  <a:pt x="779" y="1041"/>
                </a:lnTo>
                <a:lnTo>
                  <a:pt x="779" y="1041"/>
                </a:lnTo>
                <a:lnTo>
                  <a:pt x="778" y="1048"/>
                </a:lnTo>
                <a:lnTo>
                  <a:pt x="776" y="1056"/>
                </a:lnTo>
                <a:lnTo>
                  <a:pt x="769" y="1067"/>
                </a:lnTo>
                <a:lnTo>
                  <a:pt x="766" y="1073"/>
                </a:lnTo>
                <a:lnTo>
                  <a:pt x="764" y="1081"/>
                </a:lnTo>
                <a:lnTo>
                  <a:pt x="764" y="1088"/>
                </a:lnTo>
                <a:lnTo>
                  <a:pt x="769" y="1095"/>
                </a:lnTo>
                <a:lnTo>
                  <a:pt x="769" y="1095"/>
                </a:lnTo>
                <a:lnTo>
                  <a:pt x="772" y="1100"/>
                </a:lnTo>
                <a:lnTo>
                  <a:pt x="776" y="1104"/>
                </a:lnTo>
                <a:lnTo>
                  <a:pt x="789" y="1115"/>
                </a:lnTo>
                <a:lnTo>
                  <a:pt x="805" y="1123"/>
                </a:lnTo>
                <a:lnTo>
                  <a:pt x="822" y="1132"/>
                </a:lnTo>
                <a:lnTo>
                  <a:pt x="838" y="1138"/>
                </a:lnTo>
                <a:lnTo>
                  <a:pt x="853" y="1142"/>
                </a:lnTo>
                <a:lnTo>
                  <a:pt x="863" y="1144"/>
                </a:lnTo>
                <a:lnTo>
                  <a:pt x="866" y="1144"/>
                </a:lnTo>
                <a:lnTo>
                  <a:pt x="867" y="1142"/>
                </a:lnTo>
                <a:lnTo>
                  <a:pt x="867" y="1142"/>
                </a:lnTo>
                <a:lnTo>
                  <a:pt x="869" y="1137"/>
                </a:lnTo>
                <a:lnTo>
                  <a:pt x="870" y="1132"/>
                </a:lnTo>
                <a:lnTo>
                  <a:pt x="870" y="1126"/>
                </a:lnTo>
                <a:lnTo>
                  <a:pt x="866" y="1115"/>
                </a:lnTo>
                <a:lnTo>
                  <a:pt x="866" y="1115"/>
                </a:lnTo>
                <a:lnTo>
                  <a:pt x="850" y="1082"/>
                </a:lnTo>
                <a:lnTo>
                  <a:pt x="842" y="1065"/>
                </a:lnTo>
                <a:lnTo>
                  <a:pt x="841" y="1054"/>
                </a:lnTo>
                <a:lnTo>
                  <a:pt x="839" y="1047"/>
                </a:lnTo>
                <a:lnTo>
                  <a:pt x="839" y="1047"/>
                </a:lnTo>
                <a:lnTo>
                  <a:pt x="839" y="1029"/>
                </a:lnTo>
                <a:lnTo>
                  <a:pt x="836" y="1012"/>
                </a:lnTo>
                <a:lnTo>
                  <a:pt x="836" y="1001"/>
                </a:lnTo>
                <a:lnTo>
                  <a:pt x="838" y="990"/>
                </a:lnTo>
                <a:lnTo>
                  <a:pt x="841" y="976"/>
                </a:lnTo>
                <a:lnTo>
                  <a:pt x="845" y="962"/>
                </a:lnTo>
                <a:lnTo>
                  <a:pt x="845" y="962"/>
                </a:lnTo>
                <a:lnTo>
                  <a:pt x="853" y="944"/>
                </a:lnTo>
                <a:lnTo>
                  <a:pt x="863" y="920"/>
                </a:lnTo>
                <a:lnTo>
                  <a:pt x="891" y="867"/>
                </a:lnTo>
                <a:lnTo>
                  <a:pt x="920" y="816"/>
                </a:lnTo>
                <a:lnTo>
                  <a:pt x="942" y="779"/>
                </a:lnTo>
                <a:lnTo>
                  <a:pt x="942" y="779"/>
                </a:lnTo>
                <a:lnTo>
                  <a:pt x="957" y="754"/>
                </a:lnTo>
                <a:lnTo>
                  <a:pt x="972" y="728"/>
                </a:lnTo>
                <a:lnTo>
                  <a:pt x="992" y="691"/>
                </a:lnTo>
                <a:lnTo>
                  <a:pt x="992" y="691"/>
                </a:lnTo>
                <a:lnTo>
                  <a:pt x="1022" y="648"/>
                </a:lnTo>
                <a:lnTo>
                  <a:pt x="1045" y="616"/>
                </a:lnTo>
                <a:lnTo>
                  <a:pt x="1045" y="616"/>
                </a:lnTo>
                <a:lnTo>
                  <a:pt x="1075" y="704"/>
                </a:lnTo>
                <a:lnTo>
                  <a:pt x="1098" y="775"/>
                </a:lnTo>
                <a:lnTo>
                  <a:pt x="1113" y="825"/>
                </a:lnTo>
                <a:lnTo>
                  <a:pt x="1113" y="825"/>
                </a:lnTo>
                <a:lnTo>
                  <a:pt x="1117" y="842"/>
                </a:lnTo>
                <a:lnTo>
                  <a:pt x="1120" y="865"/>
                </a:lnTo>
                <a:lnTo>
                  <a:pt x="1126" y="913"/>
                </a:lnTo>
                <a:lnTo>
                  <a:pt x="1129" y="959"/>
                </a:lnTo>
                <a:lnTo>
                  <a:pt x="1130" y="988"/>
                </a:lnTo>
                <a:lnTo>
                  <a:pt x="1130" y="988"/>
                </a:lnTo>
                <a:lnTo>
                  <a:pt x="1132" y="995"/>
                </a:lnTo>
                <a:lnTo>
                  <a:pt x="1135" y="1004"/>
                </a:lnTo>
                <a:lnTo>
                  <a:pt x="1147" y="1022"/>
                </a:lnTo>
                <a:lnTo>
                  <a:pt x="1157" y="1040"/>
                </a:lnTo>
                <a:lnTo>
                  <a:pt x="1161" y="1048"/>
                </a:lnTo>
                <a:lnTo>
                  <a:pt x="1163" y="1056"/>
                </a:lnTo>
                <a:lnTo>
                  <a:pt x="1163" y="1056"/>
                </a:lnTo>
                <a:lnTo>
                  <a:pt x="1164" y="1082"/>
                </a:lnTo>
                <a:lnTo>
                  <a:pt x="1164" y="1103"/>
                </a:lnTo>
                <a:lnTo>
                  <a:pt x="1164" y="1103"/>
                </a:lnTo>
                <a:lnTo>
                  <a:pt x="1164" y="1106"/>
                </a:lnTo>
                <a:lnTo>
                  <a:pt x="1164" y="1110"/>
                </a:lnTo>
                <a:lnTo>
                  <a:pt x="1161" y="1115"/>
                </a:lnTo>
                <a:lnTo>
                  <a:pt x="1163" y="1116"/>
                </a:lnTo>
                <a:lnTo>
                  <a:pt x="1164" y="1117"/>
                </a:lnTo>
                <a:lnTo>
                  <a:pt x="1175" y="1117"/>
                </a:lnTo>
                <a:lnTo>
                  <a:pt x="1175" y="1117"/>
                </a:lnTo>
                <a:lnTo>
                  <a:pt x="1185" y="1120"/>
                </a:lnTo>
                <a:lnTo>
                  <a:pt x="1201" y="1123"/>
                </a:lnTo>
                <a:lnTo>
                  <a:pt x="1241" y="1134"/>
                </a:lnTo>
                <a:lnTo>
                  <a:pt x="1260" y="1137"/>
                </a:lnTo>
                <a:lnTo>
                  <a:pt x="1267" y="1138"/>
                </a:lnTo>
                <a:lnTo>
                  <a:pt x="1274" y="1137"/>
                </a:lnTo>
                <a:lnTo>
                  <a:pt x="1282" y="1135"/>
                </a:lnTo>
                <a:lnTo>
                  <a:pt x="1286" y="1132"/>
                </a:lnTo>
                <a:lnTo>
                  <a:pt x="1288" y="1129"/>
                </a:lnTo>
                <a:lnTo>
                  <a:pt x="1289" y="1123"/>
                </a:lnTo>
                <a:lnTo>
                  <a:pt x="1289" y="1123"/>
                </a:lnTo>
                <a:lnTo>
                  <a:pt x="1288" y="1116"/>
                </a:lnTo>
                <a:lnTo>
                  <a:pt x="1285" y="1110"/>
                </a:lnTo>
                <a:lnTo>
                  <a:pt x="1282" y="1104"/>
                </a:lnTo>
                <a:lnTo>
                  <a:pt x="1277" y="1100"/>
                </a:lnTo>
                <a:lnTo>
                  <a:pt x="1267" y="1090"/>
                </a:lnTo>
                <a:lnTo>
                  <a:pt x="1254" y="1079"/>
                </a:lnTo>
                <a:lnTo>
                  <a:pt x="1229" y="1060"/>
                </a:lnTo>
                <a:lnTo>
                  <a:pt x="1219" y="1051"/>
                </a:lnTo>
                <a:lnTo>
                  <a:pt x="1211" y="1041"/>
                </a:lnTo>
                <a:lnTo>
                  <a:pt x="1211" y="1041"/>
                </a:lnTo>
                <a:lnTo>
                  <a:pt x="1201" y="1026"/>
                </a:lnTo>
                <a:lnTo>
                  <a:pt x="1192" y="1013"/>
                </a:lnTo>
                <a:lnTo>
                  <a:pt x="1189" y="1004"/>
                </a:lnTo>
                <a:lnTo>
                  <a:pt x="1185" y="991"/>
                </a:lnTo>
                <a:lnTo>
                  <a:pt x="1172" y="945"/>
                </a:lnTo>
                <a:lnTo>
                  <a:pt x="1172" y="945"/>
                </a:lnTo>
                <a:lnTo>
                  <a:pt x="1166" y="917"/>
                </a:lnTo>
                <a:lnTo>
                  <a:pt x="1161" y="892"/>
                </a:lnTo>
                <a:lnTo>
                  <a:pt x="1155" y="847"/>
                </a:lnTo>
                <a:lnTo>
                  <a:pt x="1152" y="810"/>
                </a:lnTo>
                <a:lnTo>
                  <a:pt x="1150" y="775"/>
                </a:lnTo>
                <a:lnTo>
                  <a:pt x="1150" y="775"/>
                </a:lnTo>
                <a:lnTo>
                  <a:pt x="1144" y="694"/>
                </a:lnTo>
                <a:lnTo>
                  <a:pt x="1144" y="694"/>
                </a:lnTo>
                <a:lnTo>
                  <a:pt x="1142" y="681"/>
                </a:lnTo>
                <a:lnTo>
                  <a:pt x="1139" y="666"/>
                </a:lnTo>
                <a:lnTo>
                  <a:pt x="1133" y="638"/>
                </a:lnTo>
                <a:lnTo>
                  <a:pt x="1132" y="626"/>
                </a:lnTo>
                <a:lnTo>
                  <a:pt x="1132" y="614"/>
                </a:lnTo>
                <a:lnTo>
                  <a:pt x="1133" y="610"/>
                </a:lnTo>
                <a:lnTo>
                  <a:pt x="1136" y="606"/>
                </a:lnTo>
                <a:lnTo>
                  <a:pt x="1139" y="603"/>
                </a:lnTo>
                <a:lnTo>
                  <a:pt x="1144" y="600"/>
                </a:lnTo>
                <a:lnTo>
                  <a:pt x="1144" y="600"/>
                </a:lnTo>
                <a:lnTo>
                  <a:pt x="1191" y="578"/>
                </a:lnTo>
                <a:lnTo>
                  <a:pt x="1213" y="569"/>
                </a:lnTo>
                <a:lnTo>
                  <a:pt x="1226" y="563"/>
                </a:lnTo>
                <a:lnTo>
                  <a:pt x="1226" y="563"/>
                </a:lnTo>
                <a:lnTo>
                  <a:pt x="1239" y="557"/>
                </a:lnTo>
                <a:lnTo>
                  <a:pt x="1257" y="547"/>
                </a:lnTo>
                <a:lnTo>
                  <a:pt x="1257" y="547"/>
                </a:lnTo>
                <a:lnTo>
                  <a:pt x="1297" y="579"/>
                </a:lnTo>
                <a:lnTo>
                  <a:pt x="1319" y="597"/>
                </a:lnTo>
                <a:lnTo>
                  <a:pt x="1342" y="613"/>
                </a:lnTo>
                <a:lnTo>
                  <a:pt x="1342" y="613"/>
                </a:lnTo>
                <a:lnTo>
                  <a:pt x="1358" y="625"/>
                </a:lnTo>
                <a:lnTo>
                  <a:pt x="1372" y="635"/>
                </a:lnTo>
                <a:lnTo>
                  <a:pt x="1380" y="644"/>
                </a:lnTo>
                <a:lnTo>
                  <a:pt x="1386" y="651"/>
                </a:lnTo>
                <a:lnTo>
                  <a:pt x="1394" y="663"/>
                </a:lnTo>
                <a:lnTo>
                  <a:pt x="1398" y="669"/>
                </a:lnTo>
                <a:lnTo>
                  <a:pt x="1398" y="669"/>
                </a:lnTo>
                <a:lnTo>
                  <a:pt x="1405" y="672"/>
                </a:lnTo>
                <a:lnTo>
                  <a:pt x="1411" y="673"/>
                </a:lnTo>
                <a:lnTo>
                  <a:pt x="1411" y="673"/>
                </a:lnTo>
                <a:lnTo>
                  <a:pt x="1416" y="673"/>
                </a:lnTo>
                <a:lnTo>
                  <a:pt x="1419" y="675"/>
                </a:lnTo>
                <a:lnTo>
                  <a:pt x="1422" y="675"/>
                </a:lnTo>
                <a:lnTo>
                  <a:pt x="1426" y="672"/>
                </a:lnTo>
                <a:lnTo>
                  <a:pt x="1441" y="662"/>
                </a:lnTo>
                <a:lnTo>
                  <a:pt x="1441" y="662"/>
                </a:lnTo>
                <a:lnTo>
                  <a:pt x="1445" y="657"/>
                </a:lnTo>
                <a:lnTo>
                  <a:pt x="1449" y="650"/>
                </a:lnTo>
                <a:lnTo>
                  <a:pt x="1460" y="635"/>
                </a:lnTo>
                <a:lnTo>
                  <a:pt x="1460" y="635"/>
                </a:lnTo>
                <a:lnTo>
                  <a:pt x="1464" y="625"/>
                </a:lnTo>
                <a:lnTo>
                  <a:pt x="1473" y="606"/>
                </a:lnTo>
                <a:lnTo>
                  <a:pt x="1489" y="560"/>
                </a:lnTo>
                <a:lnTo>
                  <a:pt x="1489" y="560"/>
                </a:lnTo>
                <a:lnTo>
                  <a:pt x="1545" y="570"/>
                </a:lnTo>
                <a:lnTo>
                  <a:pt x="1573" y="578"/>
                </a:lnTo>
                <a:lnTo>
                  <a:pt x="1573" y="578"/>
                </a:lnTo>
                <a:lnTo>
                  <a:pt x="1591" y="582"/>
                </a:lnTo>
                <a:lnTo>
                  <a:pt x="1616" y="588"/>
                </a:lnTo>
                <a:lnTo>
                  <a:pt x="1629" y="592"/>
                </a:lnTo>
                <a:lnTo>
                  <a:pt x="1641" y="600"/>
                </a:lnTo>
                <a:lnTo>
                  <a:pt x="1652" y="607"/>
                </a:lnTo>
                <a:lnTo>
                  <a:pt x="1657" y="612"/>
                </a:lnTo>
                <a:lnTo>
                  <a:pt x="1661" y="617"/>
                </a:lnTo>
                <a:lnTo>
                  <a:pt x="1661" y="617"/>
                </a:lnTo>
                <a:lnTo>
                  <a:pt x="1669" y="632"/>
                </a:lnTo>
                <a:lnTo>
                  <a:pt x="1677" y="651"/>
                </a:lnTo>
                <a:lnTo>
                  <a:pt x="1696" y="695"/>
                </a:lnTo>
                <a:lnTo>
                  <a:pt x="1708" y="717"/>
                </a:lnTo>
                <a:lnTo>
                  <a:pt x="1719" y="737"/>
                </a:lnTo>
                <a:lnTo>
                  <a:pt x="1724" y="744"/>
                </a:lnTo>
                <a:lnTo>
                  <a:pt x="1730" y="750"/>
                </a:lnTo>
                <a:lnTo>
                  <a:pt x="1736" y="754"/>
                </a:lnTo>
                <a:lnTo>
                  <a:pt x="1742" y="757"/>
                </a:lnTo>
                <a:lnTo>
                  <a:pt x="1742" y="757"/>
                </a:lnTo>
                <a:lnTo>
                  <a:pt x="1763" y="762"/>
                </a:lnTo>
                <a:lnTo>
                  <a:pt x="1774" y="763"/>
                </a:lnTo>
                <a:lnTo>
                  <a:pt x="1780" y="760"/>
                </a:lnTo>
                <a:lnTo>
                  <a:pt x="1783" y="757"/>
                </a:lnTo>
                <a:lnTo>
                  <a:pt x="1783" y="757"/>
                </a:lnTo>
                <a:lnTo>
                  <a:pt x="1783" y="757"/>
                </a:lnTo>
                <a:lnTo>
                  <a:pt x="1786" y="757"/>
                </a:lnTo>
                <a:lnTo>
                  <a:pt x="1792" y="759"/>
                </a:lnTo>
                <a:lnTo>
                  <a:pt x="1799" y="760"/>
                </a:lnTo>
                <a:lnTo>
                  <a:pt x="1804" y="760"/>
                </a:lnTo>
                <a:lnTo>
                  <a:pt x="1807" y="759"/>
                </a:lnTo>
                <a:lnTo>
                  <a:pt x="1807" y="759"/>
                </a:lnTo>
                <a:lnTo>
                  <a:pt x="1816" y="754"/>
                </a:lnTo>
                <a:lnTo>
                  <a:pt x="1817" y="751"/>
                </a:lnTo>
                <a:lnTo>
                  <a:pt x="1820" y="748"/>
                </a:lnTo>
                <a:lnTo>
                  <a:pt x="1820" y="748"/>
                </a:lnTo>
                <a:lnTo>
                  <a:pt x="1821" y="745"/>
                </a:lnTo>
                <a:lnTo>
                  <a:pt x="1824" y="741"/>
                </a:lnTo>
                <a:lnTo>
                  <a:pt x="1827" y="734"/>
                </a:lnTo>
                <a:lnTo>
                  <a:pt x="1829" y="720"/>
                </a:lnTo>
                <a:lnTo>
                  <a:pt x="1829" y="720"/>
                </a:lnTo>
                <a:lnTo>
                  <a:pt x="1829" y="709"/>
                </a:lnTo>
                <a:lnTo>
                  <a:pt x="1827" y="703"/>
                </a:lnTo>
                <a:lnTo>
                  <a:pt x="1826" y="697"/>
                </a:lnTo>
                <a:lnTo>
                  <a:pt x="1824" y="691"/>
                </a:lnTo>
                <a:lnTo>
                  <a:pt x="1824" y="691"/>
                </a:lnTo>
                <a:lnTo>
                  <a:pt x="1821" y="660"/>
                </a:lnTo>
                <a:lnTo>
                  <a:pt x="1819" y="601"/>
                </a:lnTo>
                <a:lnTo>
                  <a:pt x="1819" y="570"/>
                </a:lnTo>
                <a:lnTo>
                  <a:pt x="1819" y="541"/>
                </a:lnTo>
                <a:lnTo>
                  <a:pt x="1820" y="519"/>
                </a:lnTo>
                <a:lnTo>
                  <a:pt x="1821" y="512"/>
                </a:lnTo>
                <a:lnTo>
                  <a:pt x="1823" y="506"/>
                </a:lnTo>
                <a:lnTo>
                  <a:pt x="1823" y="506"/>
                </a:lnTo>
                <a:lnTo>
                  <a:pt x="1824" y="497"/>
                </a:lnTo>
                <a:lnTo>
                  <a:pt x="1826" y="484"/>
                </a:lnTo>
                <a:lnTo>
                  <a:pt x="1824" y="456"/>
                </a:lnTo>
                <a:lnTo>
                  <a:pt x="1824" y="441"/>
                </a:lnTo>
                <a:lnTo>
                  <a:pt x="1824" y="428"/>
                </a:lnTo>
                <a:lnTo>
                  <a:pt x="1827" y="416"/>
                </a:lnTo>
                <a:lnTo>
                  <a:pt x="1829" y="411"/>
                </a:lnTo>
                <a:lnTo>
                  <a:pt x="1832" y="407"/>
                </a:lnTo>
                <a:lnTo>
                  <a:pt x="1832" y="407"/>
                </a:lnTo>
                <a:lnTo>
                  <a:pt x="1843" y="391"/>
                </a:lnTo>
                <a:lnTo>
                  <a:pt x="1852" y="378"/>
                </a:lnTo>
                <a:lnTo>
                  <a:pt x="1861" y="364"/>
                </a:lnTo>
                <a:lnTo>
                  <a:pt x="1861" y="364"/>
                </a:lnTo>
                <a:lnTo>
                  <a:pt x="1863" y="363"/>
                </a:lnTo>
                <a:lnTo>
                  <a:pt x="1864" y="360"/>
                </a:lnTo>
                <a:lnTo>
                  <a:pt x="1864" y="357"/>
                </a:lnTo>
                <a:lnTo>
                  <a:pt x="1863" y="356"/>
                </a:lnTo>
                <a:lnTo>
                  <a:pt x="1858" y="354"/>
                </a:lnTo>
                <a:lnTo>
                  <a:pt x="1851" y="356"/>
                </a:lnTo>
                <a:lnTo>
                  <a:pt x="1839" y="359"/>
                </a:lnTo>
                <a:lnTo>
                  <a:pt x="1839" y="359"/>
                </a:lnTo>
                <a:lnTo>
                  <a:pt x="1811" y="366"/>
                </a:lnTo>
                <a:lnTo>
                  <a:pt x="1786" y="370"/>
                </a:lnTo>
                <a:lnTo>
                  <a:pt x="1767" y="372"/>
                </a:lnTo>
                <a:lnTo>
                  <a:pt x="1761" y="372"/>
                </a:lnTo>
                <a:lnTo>
                  <a:pt x="1758" y="370"/>
                </a:lnTo>
                <a:lnTo>
                  <a:pt x="1758" y="370"/>
                </a:lnTo>
                <a:lnTo>
                  <a:pt x="1755" y="366"/>
                </a:lnTo>
                <a:lnTo>
                  <a:pt x="1752" y="357"/>
                </a:lnTo>
                <a:lnTo>
                  <a:pt x="1742" y="328"/>
                </a:lnTo>
                <a:lnTo>
                  <a:pt x="1738" y="309"/>
                </a:lnTo>
                <a:lnTo>
                  <a:pt x="1733" y="288"/>
                </a:lnTo>
                <a:lnTo>
                  <a:pt x="1729" y="264"/>
                </a:lnTo>
                <a:lnTo>
                  <a:pt x="1726" y="241"/>
                </a:lnTo>
                <a:lnTo>
                  <a:pt x="1726" y="241"/>
                </a:lnTo>
                <a:lnTo>
                  <a:pt x="1721" y="150"/>
                </a:lnTo>
                <a:lnTo>
                  <a:pt x="1719" y="88"/>
                </a:lnTo>
                <a:lnTo>
                  <a:pt x="1719" y="88"/>
                </a:lnTo>
                <a:lnTo>
                  <a:pt x="1720" y="61"/>
                </a:lnTo>
                <a:lnTo>
                  <a:pt x="1720" y="33"/>
                </a:lnTo>
                <a:lnTo>
                  <a:pt x="1720" y="22"/>
                </a:lnTo>
                <a:lnTo>
                  <a:pt x="1719" y="16"/>
                </a:lnTo>
                <a:lnTo>
                  <a:pt x="1717" y="14"/>
                </a:lnTo>
                <a:lnTo>
                  <a:pt x="1716" y="14"/>
                </a:lnTo>
                <a:lnTo>
                  <a:pt x="1711" y="20"/>
                </a:lnTo>
                <a:lnTo>
                  <a:pt x="1711" y="20"/>
                </a:lnTo>
                <a:lnTo>
                  <a:pt x="1705" y="33"/>
                </a:lnTo>
                <a:lnTo>
                  <a:pt x="1699" y="51"/>
                </a:lnTo>
                <a:lnTo>
                  <a:pt x="1695" y="70"/>
                </a:lnTo>
                <a:lnTo>
                  <a:pt x="1691" y="94"/>
                </a:lnTo>
                <a:lnTo>
                  <a:pt x="1683" y="139"/>
                </a:lnTo>
                <a:lnTo>
                  <a:pt x="1680" y="160"/>
                </a:lnTo>
                <a:lnTo>
                  <a:pt x="1680" y="176"/>
                </a:lnTo>
                <a:lnTo>
                  <a:pt x="1680" y="176"/>
                </a:lnTo>
                <a:lnTo>
                  <a:pt x="1682" y="195"/>
                </a:lnTo>
                <a:lnTo>
                  <a:pt x="1685" y="219"/>
                </a:lnTo>
                <a:lnTo>
                  <a:pt x="1694" y="272"/>
                </a:lnTo>
                <a:lnTo>
                  <a:pt x="1705" y="336"/>
                </a:lnTo>
                <a:lnTo>
                  <a:pt x="1705" y="336"/>
                </a:lnTo>
                <a:lnTo>
                  <a:pt x="1680" y="285"/>
                </a:lnTo>
                <a:lnTo>
                  <a:pt x="1660" y="242"/>
                </a:lnTo>
                <a:lnTo>
                  <a:pt x="1642" y="210"/>
                </a:lnTo>
                <a:lnTo>
                  <a:pt x="1642" y="210"/>
                </a:lnTo>
                <a:lnTo>
                  <a:pt x="1635" y="197"/>
                </a:lnTo>
                <a:lnTo>
                  <a:pt x="1629" y="179"/>
                </a:lnTo>
                <a:lnTo>
                  <a:pt x="1623" y="159"/>
                </a:lnTo>
                <a:lnTo>
                  <a:pt x="1617" y="138"/>
                </a:lnTo>
                <a:lnTo>
                  <a:pt x="1608" y="95"/>
                </a:lnTo>
                <a:lnTo>
                  <a:pt x="1607" y="78"/>
                </a:lnTo>
                <a:lnTo>
                  <a:pt x="1605" y="63"/>
                </a:lnTo>
                <a:lnTo>
                  <a:pt x="1605" y="63"/>
                </a:lnTo>
                <a:lnTo>
                  <a:pt x="1607" y="36"/>
                </a:lnTo>
                <a:lnTo>
                  <a:pt x="1608" y="11"/>
                </a:lnTo>
                <a:lnTo>
                  <a:pt x="1608" y="4"/>
                </a:lnTo>
                <a:lnTo>
                  <a:pt x="1607" y="0"/>
                </a:lnTo>
                <a:lnTo>
                  <a:pt x="1605" y="0"/>
                </a:lnTo>
                <a:lnTo>
                  <a:pt x="1604" y="1"/>
                </a:lnTo>
                <a:lnTo>
                  <a:pt x="1601" y="11"/>
                </a:lnTo>
                <a:lnTo>
                  <a:pt x="1601" y="11"/>
                </a:lnTo>
                <a:lnTo>
                  <a:pt x="1596" y="29"/>
                </a:lnTo>
                <a:lnTo>
                  <a:pt x="1592" y="54"/>
                </a:lnTo>
                <a:lnTo>
                  <a:pt x="1591" y="85"/>
                </a:lnTo>
                <a:lnTo>
                  <a:pt x="1589" y="117"/>
                </a:lnTo>
                <a:lnTo>
                  <a:pt x="1591" y="151"/>
                </a:lnTo>
                <a:lnTo>
                  <a:pt x="1594" y="181"/>
                </a:lnTo>
                <a:lnTo>
                  <a:pt x="1595" y="194"/>
                </a:lnTo>
                <a:lnTo>
                  <a:pt x="1598" y="206"/>
                </a:lnTo>
                <a:lnTo>
                  <a:pt x="1601" y="214"/>
                </a:lnTo>
                <a:lnTo>
                  <a:pt x="1605" y="222"/>
                </a:lnTo>
                <a:lnTo>
                  <a:pt x="1605" y="222"/>
                </a:lnTo>
                <a:lnTo>
                  <a:pt x="1623" y="248"/>
                </a:lnTo>
                <a:lnTo>
                  <a:pt x="1641" y="279"/>
                </a:lnTo>
                <a:lnTo>
                  <a:pt x="1658" y="310"/>
                </a:lnTo>
                <a:lnTo>
                  <a:pt x="1670" y="338"/>
                </a:lnTo>
                <a:lnTo>
                  <a:pt x="1670" y="338"/>
                </a:lnTo>
                <a:lnTo>
                  <a:pt x="1679" y="357"/>
                </a:lnTo>
                <a:lnTo>
                  <a:pt x="1683" y="370"/>
                </a:lnTo>
                <a:lnTo>
                  <a:pt x="1685" y="378"/>
                </a:lnTo>
                <a:lnTo>
                  <a:pt x="1685" y="381"/>
                </a:lnTo>
                <a:lnTo>
                  <a:pt x="1685" y="381"/>
                </a:lnTo>
                <a:lnTo>
                  <a:pt x="1677" y="370"/>
                </a:lnTo>
                <a:lnTo>
                  <a:pt x="1661" y="347"/>
                </a:lnTo>
                <a:lnTo>
                  <a:pt x="1652" y="334"/>
                </a:lnTo>
                <a:lnTo>
                  <a:pt x="1644" y="323"/>
                </a:lnTo>
                <a:lnTo>
                  <a:pt x="1636" y="317"/>
                </a:lnTo>
                <a:lnTo>
                  <a:pt x="1635" y="317"/>
                </a:lnTo>
                <a:lnTo>
                  <a:pt x="1632" y="319"/>
                </a:lnTo>
                <a:lnTo>
                  <a:pt x="1632" y="319"/>
                </a:lnTo>
                <a:lnTo>
                  <a:pt x="1630" y="325"/>
                </a:lnTo>
                <a:lnTo>
                  <a:pt x="1629" y="332"/>
                </a:lnTo>
                <a:lnTo>
                  <a:pt x="1627" y="347"/>
                </a:lnTo>
                <a:lnTo>
                  <a:pt x="1627" y="364"/>
                </a:lnTo>
                <a:lnTo>
                  <a:pt x="1627" y="364"/>
                </a:lnTo>
                <a:lnTo>
                  <a:pt x="1610" y="356"/>
                </a:lnTo>
                <a:lnTo>
                  <a:pt x="1594" y="347"/>
                </a:lnTo>
                <a:lnTo>
                  <a:pt x="1576" y="334"/>
                </a:lnTo>
                <a:lnTo>
                  <a:pt x="1576" y="334"/>
                </a:lnTo>
                <a:lnTo>
                  <a:pt x="1558" y="319"/>
                </a:lnTo>
                <a:lnTo>
                  <a:pt x="1535" y="304"/>
                </a:lnTo>
                <a:lnTo>
                  <a:pt x="1502" y="288"/>
                </a:lnTo>
                <a:lnTo>
                  <a:pt x="1457" y="267"/>
                </a:lnTo>
                <a:lnTo>
                  <a:pt x="1457" y="267"/>
                </a:lnTo>
                <a:lnTo>
                  <a:pt x="1433" y="259"/>
                </a:lnTo>
                <a:lnTo>
                  <a:pt x="1413" y="251"/>
                </a:lnTo>
                <a:lnTo>
                  <a:pt x="1383" y="242"/>
                </a:lnTo>
                <a:lnTo>
                  <a:pt x="1372" y="238"/>
                </a:lnTo>
                <a:lnTo>
                  <a:pt x="1360" y="232"/>
                </a:lnTo>
                <a:lnTo>
                  <a:pt x="1348" y="223"/>
                </a:lnTo>
                <a:lnTo>
                  <a:pt x="1335" y="210"/>
                </a:lnTo>
                <a:lnTo>
                  <a:pt x="1335" y="210"/>
                </a:lnTo>
                <a:lnTo>
                  <a:pt x="1322" y="195"/>
                </a:lnTo>
                <a:lnTo>
                  <a:pt x="1305" y="182"/>
                </a:lnTo>
                <a:lnTo>
                  <a:pt x="1273" y="159"/>
                </a:lnTo>
                <a:lnTo>
                  <a:pt x="1242" y="136"/>
                </a:lnTo>
                <a:lnTo>
                  <a:pt x="1214" y="114"/>
                </a:lnTo>
                <a:lnTo>
                  <a:pt x="1214" y="114"/>
                </a:lnTo>
                <a:lnTo>
                  <a:pt x="1186" y="92"/>
                </a:lnTo>
                <a:lnTo>
                  <a:pt x="1158" y="73"/>
                </a:lnTo>
                <a:lnTo>
                  <a:pt x="1127" y="54"/>
                </a:lnTo>
                <a:lnTo>
                  <a:pt x="1127" y="54"/>
                </a:lnTo>
                <a:lnTo>
                  <a:pt x="1129" y="54"/>
                </a:lnTo>
                <a:lnTo>
                  <a:pt x="1129" y="53"/>
                </a:lnTo>
                <a:lnTo>
                  <a:pt x="1127" y="53"/>
                </a:lnTo>
                <a:lnTo>
                  <a:pt x="1119" y="48"/>
                </a:lnTo>
                <a:lnTo>
                  <a:pt x="1092" y="42"/>
                </a:lnTo>
                <a:lnTo>
                  <a:pt x="1092" y="42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39FF004C-4B51-41BC-BFEE-6928E3133FCD}"/>
              </a:ext>
            </a:extLst>
          </p:cNvPr>
          <p:cNvSpPr>
            <a:spLocks/>
          </p:cNvSpPr>
          <p:nvPr/>
        </p:nvSpPr>
        <p:spPr bwMode="auto">
          <a:xfrm>
            <a:off x="6614661" y="4093185"/>
            <a:ext cx="2578141" cy="2205038"/>
          </a:xfrm>
          <a:custGeom>
            <a:avLst/>
            <a:gdLst>
              <a:gd name="T0" fmla="*/ 131 w 1382"/>
              <a:gd name="T1" fmla="*/ 444 h 1182"/>
              <a:gd name="T2" fmla="*/ 106 w 1382"/>
              <a:gd name="T3" fmla="*/ 500 h 1182"/>
              <a:gd name="T4" fmla="*/ 28 w 1382"/>
              <a:gd name="T5" fmla="*/ 238 h 1182"/>
              <a:gd name="T6" fmla="*/ 25 w 1382"/>
              <a:gd name="T7" fmla="*/ 307 h 1182"/>
              <a:gd name="T8" fmla="*/ 85 w 1382"/>
              <a:gd name="T9" fmla="*/ 663 h 1182"/>
              <a:gd name="T10" fmla="*/ 100 w 1382"/>
              <a:gd name="T11" fmla="*/ 766 h 1182"/>
              <a:gd name="T12" fmla="*/ 153 w 1382"/>
              <a:gd name="T13" fmla="*/ 954 h 1182"/>
              <a:gd name="T14" fmla="*/ 165 w 1382"/>
              <a:gd name="T15" fmla="*/ 1020 h 1182"/>
              <a:gd name="T16" fmla="*/ 223 w 1382"/>
              <a:gd name="T17" fmla="*/ 1010 h 1182"/>
              <a:gd name="T18" fmla="*/ 288 w 1382"/>
              <a:gd name="T19" fmla="*/ 816 h 1182"/>
              <a:gd name="T20" fmla="*/ 357 w 1382"/>
              <a:gd name="T21" fmla="*/ 823 h 1182"/>
              <a:gd name="T22" fmla="*/ 404 w 1382"/>
              <a:gd name="T23" fmla="*/ 838 h 1182"/>
              <a:gd name="T24" fmla="*/ 425 w 1382"/>
              <a:gd name="T25" fmla="*/ 766 h 1182"/>
              <a:gd name="T26" fmla="*/ 451 w 1382"/>
              <a:gd name="T27" fmla="*/ 686 h 1182"/>
              <a:gd name="T28" fmla="*/ 531 w 1382"/>
              <a:gd name="T29" fmla="*/ 859 h 1182"/>
              <a:gd name="T30" fmla="*/ 509 w 1382"/>
              <a:gd name="T31" fmla="*/ 1064 h 1182"/>
              <a:gd name="T32" fmla="*/ 462 w 1382"/>
              <a:gd name="T33" fmla="*/ 1154 h 1182"/>
              <a:gd name="T34" fmla="*/ 535 w 1382"/>
              <a:gd name="T35" fmla="*/ 1144 h 1182"/>
              <a:gd name="T36" fmla="*/ 578 w 1382"/>
              <a:gd name="T37" fmla="*/ 1107 h 1182"/>
              <a:gd name="T38" fmla="*/ 581 w 1382"/>
              <a:gd name="T39" fmla="*/ 935 h 1182"/>
              <a:gd name="T40" fmla="*/ 617 w 1382"/>
              <a:gd name="T41" fmla="*/ 694 h 1182"/>
              <a:gd name="T42" fmla="*/ 697 w 1382"/>
              <a:gd name="T43" fmla="*/ 631 h 1182"/>
              <a:gd name="T44" fmla="*/ 745 w 1382"/>
              <a:gd name="T45" fmla="*/ 879 h 1182"/>
              <a:gd name="T46" fmla="*/ 784 w 1382"/>
              <a:gd name="T47" fmla="*/ 1054 h 1182"/>
              <a:gd name="T48" fmla="*/ 764 w 1382"/>
              <a:gd name="T49" fmla="*/ 1170 h 1182"/>
              <a:gd name="T50" fmla="*/ 817 w 1382"/>
              <a:gd name="T51" fmla="*/ 1181 h 1182"/>
              <a:gd name="T52" fmla="*/ 853 w 1382"/>
              <a:gd name="T53" fmla="*/ 1095 h 1182"/>
              <a:gd name="T54" fmla="*/ 854 w 1382"/>
              <a:gd name="T55" fmla="*/ 1054 h 1182"/>
              <a:gd name="T56" fmla="*/ 816 w 1382"/>
              <a:gd name="T57" fmla="*/ 831 h 1182"/>
              <a:gd name="T58" fmla="*/ 882 w 1382"/>
              <a:gd name="T59" fmla="*/ 579 h 1182"/>
              <a:gd name="T60" fmla="*/ 1051 w 1382"/>
              <a:gd name="T61" fmla="*/ 526 h 1182"/>
              <a:gd name="T62" fmla="*/ 1185 w 1382"/>
              <a:gd name="T63" fmla="*/ 886 h 1182"/>
              <a:gd name="T64" fmla="*/ 1098 w 1382"/>
              <a:gd name="T65" fmla="*/ 1085 h 1182"/>
              <a:gd name="T66" fmla="*/ 1081 w 1382"/>
              <a:gd name="T67" fmla="*/ 1126 h 1182"/>
              <a:gd name="T68" fmla="*/ 1128 w 1382"/>
              <a:gd name="T69" fmla="*/ 1120 h 1182"/>
              <a:gd name="T70" fmla="*/ 1188 w 1382"/>
              <a:gd name="T71" fmla="*/ 1070 h 1182"/>
              <a:gd name="T72" fmla="*/ 1248 w 1382"/>
              <a:gd name="T73" fmla="*/ 791 h 1182"/>
              <a:gd name="T74" fmla="*/ 1219 w 1382"/>
              <a:gd name="T75" fmla="*/ 1057 h 1182"/>
              <a:gd name="T76" fmla="*/ 1200 w 1382"/>
              <a:gd name="T77" fmla="*/ 1114 h 1182"/>
              <a:gd name="T78" fmla="*/ 1245 w 1382"/>
              <a:gd name="T79" fmla="*/ 1109 h 1182"/>
              <a:gd name="T80" fmla="*/ 1285 w 1382"/>
              <a:gd name="T81" fmla="*/ 1073 h 1182"/>
              <a:gd name="T82" fmla="*/ 1319 w 1382"/>
              <a:gd name="T83" fmla="*/ 1022 h 1182"/>
              <a:gd name="T84" fmla="*/ 1317 w 1382"/>
              <a:gd name="T85" fmla="*/ 772 h 1182"/>
              <a:gd name="T86" fmla="*/ 1283 w 1382"/>
              <a:gd name="T87" fmla="*/ 647 h 1182"/>
              <a:gd name="T88" fmla="*/ 1311 w 1382"/>
              <a:gd name="T89" fmla="*/ 407 h 1182"/>
              <a:gd name="T90" fmla="*/ 1329 w 1382"/>
              <a:gd name="T91" fmla="*/ 664 h 1182"/>
              <a:gd name="T92" fmla="*/ 1379 w 1382"/>
              <a:gd name="T93" fmla="*/ 686 h 1182"/>
              <a:gd name="T94" fmla="*/ 1345 w 1382"/>
              <a:gd name="T95" fmla="*/ 566 h 1182"/>
              <a:gd name="T96" fmla="*/ 1341 w 1382"/>
              <a:gd name="T97" fmla="*/ 339 h 1182"/>
              <a:gd name="T98" fmla="*/ 1341 w 1382"/>
              <a:gd name="T99" fmla="*/ 130 h 1182"/>
              <a:gd name="T100" fmla="*/ 1164 w 1382"/>
              <a:gd name="T101" fmla="*/ 8 h 1182"/>
              <a:gd name="T102" fmla="*/ 1006 w 1382"/>
              <a:gd name="T103" fmla="*/ 26 h 1182"/>
              <a:gd name="T104" fmla="*/ 816 w 1382"/>
              <a:gd name="T105" fmla="*/ 48 h 1182"/>
              <a:gd name="T106" fmla="*/ 701 w 1382"/>
              <a:gd name="T107" fmla="*/ 19 h 1182"/>
              <a:gd name="T108" fmla="*/ 561 w 1382"/>
              <a:gd name="T109" fmla="*/ 23 h 1182"/>
              <a:gd name="T110" fmla="*/ 500 w 1382"/>
              <a:gd name="T111" fmla="*/ 89 h 1182"/>
              <a:gd name="T112" fmla="*/ 451 w 1382"/>
              <a:gd name="T113" fmla="*/ 148 h 1182"/>
              <a:gd name="T114" fmla="*/ 375 w 1382"/>
              <a:gd name="T115" fmla="*/ 314 h 1182"/>
              <a:gd name="T116" fmla="*/ 238 w 1382"/>
              <a:gd name="T117" fmla="*/ 481 h 1182"/>
              <a:gd name="T118" fmla="*/ 203 w 1382"/>
              <a:gd name="T119" fmla="*/ 333 h 1182"/>
              <a:gd name="T120" fmla="*/ 184 w 1382"/>
              <a:gd name="T121" fmla="*/ 158 h 1182"/>
              <a:gd name="T122" fmla="*/ 172 w 1382"/>
              <a:gd name="T123" fmla="*/ 413 h 1182"/>
              <a:gd name="T124" fmla="*/ 141 w 1382"/>
              <a:gd name="T125" fmla="*/ 558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2" h="1182">
                <a:moveTo>
                  <a:pt x="141" y="558"/>
                </a:moveTo>
                <a:lnTo>
                  <a:pt x="141" y="558"/>
                </a:lnTo>
                <a:lnTo>
                  <a:pt x="142" y="554"/>
                </a:lnTo>
                <a:lnTo>
                  <a:pt x="142" y="541"/>
                </a:lnTo>
                <a:lnTo>
                  <a:pt x="141" y="501"/>
                </a:lnTo>
                <a:lnTo>
                  <a:pt x="140" y="481"/>
                </a:lnTo>
                <a:lnTo>
                  <a:pt x="137" y="461"/>
                </a:lnTo>
                <a:lnTo>
                  <a:pt x="134" y="448"/>
                </a:lnTo>
                <a:lnTo>
                  <a:pt x="132" y="445"/>
                </a:lnTo>
                <a:lnTo>
                  <a:pt x="131" y="444"/>
                </a:lnTo>
                <a:lnTo>
                  <a:pt x="131" y="444"/>
                </a:lnTo>
                <a:lnTo>
                  <a:pt x="128" y="444"/>
                </a:lnTo>
                <a:lnTo>
                  <a:pt x="126" y="445"/>
                </a:lnTo>
                <a:lnTo>
                  <a:pt x="122" y="453"/>
                </a:lnTo>
                <a:lnTo>
                  <a:pt x="117" y="463"/>
                </a:lnTo>
                <a:lnTo>
                  <a:pt x="113" y="475"/>
                </a:lnTo>
                <a:lnTo>
                  <a:pt x="107" y="497"/>
                </a:lnTo>
                <a:lnTo>
                  <a:pt x="104" y="507"/>
                </a:lnTo>
                <a:lnTo>
                  <a:pt x="104" y="507"/>
                </a:lnTo>
                <a:lnTo>
                  <a:pt x="106" y="500"/>
                </a:lnTo>
                <a:lnTo>
                  <a:pt x="107" y="489"/>
                </a:lnTo>
                <a:lnTo>
                  <a:pt x="107" y="476"/>
                </a:lnTo>
                <a:lnTo>
                  <a:pt x="104" y="457"/>
                </a:lnTo>
                <a:lnTo>
                  <a:pt x="101" y="433"/>
                </a:lnTo>
                <a:lnTo>
                  <a:pt x="94" y="404"/>
                </a:lnTo>
                <a:lnTo>
                  <a:pt x="82" y="369"/>
                </a:lnTo>
                <a:lnTo>
                  <a:pt x="82" y="369"/>
                </a:lnTo>
                <a:lnTo>
                  <a:pt x="69" y="332"/>
                </a:lnTo>
                <a:lnTo>
                  <a:pt x="54" y="297"/>
                </a:lnTo>
                <a:lnTo>
                  <a:pt x="28" y="238"/>
                </a:lnTo>
                <a:lnTo>
                  <a:pt x="17" y="216"/>
                </a:lnTo>
                <a:lnTo>
                  <a:pt x="9" y="201"/>
                </a:lnTo>
                <a:lnTo>
                  <a:pt x="3" y="194"/>
                </a:lnTo>
                <a:lnTo>
                  <a:pt x="1" y="192"/>
                </a:lnTo>
                <a:lnTo>
                  <a:pt x="0" y="194"/>
                </a:lnTo>
                <a:lnTo>
                  <a:pt x="0" y="194"/>
                </a:lnTo>
                <a:lnTo>
                  <a:pt x="0" y="203"/>
                </a:lnTo>
                <a:lnTo>
                  <a:pt x="3" y="217"/>
                </a:lnTo>
                <a:lnTo>
                  <a:pt x="12" y="258"/>
                </a:lnTo>
                <a:lnTo>
                  <a:pt x="25" y="307"/>
                </a:lnTo>
                <a:lnTo>
                  <a:pt x="37" y="350"/>
                </a:lnTo>
                <a:lnTo>
                  <a:pt x="37" y="350"/>
                </a:lnTo>
                <a:lnTo>
                  <a:pt x="47" y="386"/>
                </a:lnTo>
                <a:lnTo>
                  <a:pt x="54" y="423"/>
                </a:lnTo>
                <a:lnTo>
                  <a:pt x="60" y="457"/>
                </a:lnTo>
                <a:lnTo>
                  <a:pt x="63" y="488"/>
                </a:lnTo>
                <a:lnTo>
                  <a:pt x="63" y="488"/>
                </a:lnTo>
                <a:lnTo>
                  <a:pt x="76" y="591"/>
                </a:lnTo>
                <a:lnTo>
                  <a:pt x="85" y="663"/>
                </a:lnTo>
                <a:lnTo>
                  <a:pt x="85" y="663"/>
                </a:lnTo>
                <a:lnTo>
                  <a:pt x="82" y="670"/>
                </a:lnTo>
                <a:lnTo>
                  <a:pt x="75" y="688"/>
                </a:lnTo>
                <a:lnTo>
                  <a:pt x="72" y="700"/>
                </a:lnTo>
                <a:lnTo>
                  <a:pt x="70" y="710"/>
                </a:lnTo>
                <a:lnTo>
                  <a:pt x="72" y="722"/>
                </a:lnTo>
                <a:lnTo>
                  <a:pt x="72" y="726"/>
                </a:lnTo>
                <a:lnTo>
                  <a:pt x="75" y="731"/>
                </a:lnTo>
                <a:lnTo>
                  <a:pt x="75" y="731"/>
                </a:lnTo>
                <a:lnTo>
                  <a:pt x="87" y="748"/>
                </a:lnTo>
                <a:lnTo>
                  <a:pt x="100" y="766"/>
                </a:lnTo>
                <a:lnTo>
                  <a:pt x="112" y="784"/>
                </a:lnTo>
                <a:lnTo>
                  <a:pt x="116" y="791"/>
                </a:lnTo>
                <a:lnTo>
                  <a:pt x="119" y="798"/>
                </a:lnTo>
                <a:lnTo>
                  <a:pt x="119" y="798"/>
                </a:lnTo>
                <a:lnTo>
                  <a:pt x="128" y="825"/>
                </a:lnTo>
                <a:lnTo>
                  <a:pt x="140" y="870"/>
                </a:lnTo>
                <a:lnTo>
                  <a:pt x="148" y="919"/>
                </a:lnTo>
                <a:lnTo>
                  <a:pt x="151" y="938"/>
                </a:lnTo>
                <a:lnTo>
                  <a:pt x="153" y="954"/>
                </a:lnTo>
                <a:lnTo>
                  <a:pt x="153" y="954"/>
                </a:lnTo>
                <a:lnTo>
                  <a:pt x="151" y="966"/>
                </a:lnTo>
                <a:lnTo>
                  <a:pt x="150" y="976"/>
                </a:lnTo>
                <a:lnTo>
                  <a:pt x="147" y="992"/>
                </a:lnTo>
                <a:lnTo>
                  <a:pt x="145" y="998"/>
                </a:lnTo>
                <a:lnTo>
                  <a:pt x="147" y="1004"/>
                </a:lnTo>
                <a:lnTo>
                  <a:pt x="148" y="1009"/>
                </a:lnTo>
                <a:lnTo>
                  <a:pt x="153" y="1014"/>
                </a:lnTo>
                <a:lnTo>
                  <a:pt x="153" y="1014"/>
                </a:lnTo>
                <a:lnTo>
                  <a:pt x="159" y="1017"/>
                </a:lnTo>
                <a:lnTo>
                  <a:pt x="165" y="1020"/>
                </a:lnTo>
                <a:lnTo>
                  <a:pt x="170" y="1020"/>
                </a:lnTo>
                <a:lnTo>
                  <a:pt x="176" y="1020"/>
                </a:lnTo>
                <a:lnTo>
                  <a:pt x="188" y="1019"/>
                </a:lnTo>
                <a:lnTo>
                  <a:pt x="194" y="1017"/>
                </a:lnTo>
                <a:lnTo>
                  <a:pt x="194" y="1017"/>
                </a:lnTo>
                <a:lnTo>
                  <a:pt x="206" y="1016"/>
                </a:lnTo>
                <a:lnTo>
                  <a:pt x="216" y="1014"/>
                </a:lnTo>
                <a:lnTo>
                  <a:pt x="216" y="1014"/>
                </a:lnTo>
                <a:lnTo>
                  <a:pt x="219" y="1013"/>
                </a:lnTo>
                <a:lnTo>
                  <a:pt x="223" y="1010"/>
                </a:lnTo>
                <a:lnTo>
                  <a:pt x="231" y="1004"/>
                </a:lnTo>
                <a:lnTo>
                  <a:pt x="238" y="991"/>
                </a:lnTo>
                <a:lnTo>
                  <a:pt x="238" y="991"/>
                </a:lnTo>
                <a:lnTo>
                  <a:pt x="247" y="973"/>
                </a:lnTo>
                <a:lnTo>
                  <a:pt x="256" y="951"/>
                </a:lnTo>
                <a:lnTo>
                  <a:pt x="272" y="906"/>
                </a:lnTo>
                <a:lnTo>
                  <a:pt x="272" y="906"/>
                </a:lnTo>
                <a:lnTo>
                  <a:pt x="276" y="891"/>
                </a:lnTo>
                <a:lnTo>
                  <a:pt x="279" y="869"/>
                </a:lnTo>
                <a:lnTo>
                  <a:pt x="288" y="816"/>
                </a:lnTo>
                <a:lnTo>
                  <a:pt x="298" y="745"/>
                </a:lnTo>
                <a:lnTo>
                  <a:pt x="298" y="745"/>
                </a:lnTo>
                <a:lnTo>
                  <a:pt x="316" y="759"/>
                </a:lnTo>
                <a:lnTo>
                  <a:pt x="329" y="772"/>
                </a:lnTo>
                <a:lnTo>
                  <a:pt x="335" y="778"/>
                </a:lnTo>
                <a:lnTo>
                  <a:pt x="339" y="782"/>
                </a:lnTo>
                <a:lnTo>
                  <a:pt x="339" y="782"/>
                </a:lnTo>
                <a:lnTo>
                  <a:pt x="351" y="806"/>
                </a:lnTo>
                <a:lnTo>
                  <a:pt x="357" y="823"/>
                </a:lnTo>
                <a:lnTo>
                  <a:pt x="357" y="823"/>
                </a:lnTo>
                <a:lnTo>
                  <a:pt x="362" y="835"/>
                </a:lnTo>
                <a:lnTo>
                  <a:pt x="364" y="842"/>
                </a:lnTo>
                <a:lnTo>
                  <a:pt x="376" y="842"/>
                </a:lnTo>
                <a:lnTo>
                  <a:pt x="376" y="842"/>
                </a:lnTo>
                <a:lnTo>
                  <a:pt x="385" y="847"/>
                </a:lnTo>
                <a:lnTo>
                  <a:pt x="392" y="848"/>
                </a:lnTo>
                <a:lnTo>
                  <a:pt x="397" y="847"/>
                </a:lnTo>
                <a:lnTo>
                  <a:pt x="398" y="847"/>
                </a:lnTo>
                <a:lnTo>
                  <a:pt x="398" y="847"/>
                </a:lnTo>
                <a:lnTo>
                  <a:pt x="404" y="838"/>
                </a:lnTo>
                <a:lnTo>
                  <a:pt x="410" y="826"/>
                </a:lnTo>
                <a:lnTo>
                  <a:pt x="417" y="809"/>
                </a:lnTo>
                <a:lnTo>
                  <a:pt x="417" y="809"/>
                </a:lnTo>
                <a:lnTo>
                  <a:pt x="417" y="811"/>
                </a:lnTo>
                <a:lnTo>
                  <a:pt x="425" y="791"/>
                </a:lnTo>
                <a:lnTo>
                  <a:pt x="425" y="791"/>
                </a:lnTo>
                <a:lnTo>
                  <a:pt x="428" y="781"/>
                </a:lnTo>
                <a:lnTo>
                  <a:pt x="428" y="773"/>
                </a:lnTo>
                <a:lnTo>
                  <a:pt x="426" y="769"/>
                </a:lnTo>
                <a:lnTo>
                  <a:pt x="425" y="766"/>
                </a:lnTo>
                <a:lnTo>
                  <a:pt x="422" y="764"/>
                </a:lnTo>
                <a:lnTo>
                  <a:pt x="420" y="761"/>
                </a:lnTo>
                <a:lnTo>
                  <a:pt x="419" y="757"/>
                </a:lnTo>
                <a:lnTo>
                  <a:pt x="420" y="750"/>
                </a:lnTo>
                <a:lnTo>
                  <a:pt x="420" y="750"/>
                </a:lnTo>
                <a:lnTo>
                  <a:pt x="426" y="734"/>
                </a:lnTo>
                <a:lnTo>
                  <a:pt x="431" y="720"/>
                </a:lnTo>
                <a:lnTo>
                  <a:pt x="439" y="706"/>
                </a:lnTo>
                <a:lnTo>
                  <a:pt x="451" y="686"/>
                </a:lnTo>
                <a:lnTo>
                  <a:pt x="451" y="686"/>
                </a:lnTo>
                <a:lnTo>
                  <a:pt x="466" y="664"/>
                </a:lnTo>
                <a:lnTo>
                  <a:pt x="481" y="647"/>
                </a:lnTo>
                <a:lnTo>
                  <a:pt x="495" y="631"/>
                </a:lnTo>
                <a:lnTo>
                  <a:pt x="495" y="631"/>
                </a:lnTo>
                <a:lnTo>
                  <a:pt x="509" y="689"/>
                </a:lnTo>
                <a:lnTo>
                  <a:pt x="517" y="741"/>
                </a:lnTo>
                <a:lnTo>
                  <a:pt x="525" y="782"/>
                </a:lnTo>
                <a:lnTo>
                  <a:pt x="525" y="782"/>
                </a:lnTo>
                <a:lnTo>
                  <a:pt x="529" y="819"/>
                </a:lnTo>
                <a:lnTo>
                  <a:pt x="531" y="859"/>
                </a:lnTo>
                <a:lnTo>
                  <a:pt x="532" y="897"/>
                </a:lnTo>
                <a:lnTo>
                  <a:pt x="532" y="928"/>
                </a:lnTo>
                <a:lnTo>
                  <a:pt x="532" y="928"/>
                </a:lnTo>
                <a:lnTo>
                  <a:pt x="534" y="942"/>
                </a:lnTo>
                <a:lnTo>
                  <a:pt x="532" y="959"/>
                </a:lnTo>
                <a:lnTo>
                  <a:pt x="529" y="994"/>
                </a:lnTo>
                <a:lnTo>
                  <a:pt x="525" y="1025"/>
                </a:lnTo>
                <a:lnTo>
                  <a:pt x="522" y="1039"/>
                </a:lnTo>
                <a:lnTo>
                  <a:pt x="522" y="1039"/>
                </a:lnTo>
                <a:lnTo>
                  <a:pt x="509" y="1064"/>
                </a:lnTo>
                <a:lnTo>
                  <a:pt x="492" y="1092"/>
                </a:lnTo>
                <a:lnTo>
                  <a:pt x="492" y="1092"/>
                </a:lnTo>
                <a:lnTo>
                  <a:pt x="470" y="1122"/>
                </a:lnTo>
                <a:lnTo>
                  <a:pt x="464" y="1131"/>
                </a:lnTo>
                <a:lnTo>
                  <a:pt x="460" y="1139"/>
                </a:lnTo>
                <a:lnTo>
                  <a:pt x="457" y="1147"/>
                </a:lnTo>
                <a:lnTo>
                  <a:pt x="457" y="1150"/>
                </a:lnTo>
                <a:lnTo>
                  <a:pt x="459" y="1151"/>
                </a:lnTo>
                <a:lnTo>
                  <a:pt x="459" y="1151"/>
                </a:lnTo>
                <a:lnTo>
                  <a:pt x="462" y="1154"/>
                </a:lnTo>
                <a:lnTo>
                  <a:pt x="463" y="1156"/>
                </a:lnTo>
                <a:lnTo>
                  <a:pt x="466" y="1156"/>
                </a:lnTo>
                <a:lnTo>
                  <a:pt x="469" y="1154"/>
                </a:lnTo>
                <a:lnTo>
                  <a:pt x="475" y="1151"/>
                </a:lnTo>
                <a:lnTo>
                  <a:pt x="479" y="1150"/>
                </a:lnTo>
                <a:lnTo>
                  <a:pt x="485" y="1148"/>
                </a:lnTo>
                <a:lnTo>
                  <a:pt x="485" y="1148"/>
                </a:lnTo>
                <a:lnTo>
                  <a:pt x="514" y="1147"/>
                </a:lnTo>
                <a:lnTo>
                  <a:pt x="529" y="1145"/>
                </a:lnTo>
                <a:lnTo>
                  <a:pt x="535" y="1144"/>
                </a:lnTo>
                <a:lnTo>
                  <a:pt x="541" y="1141"/>
                </a:lnTo>
                <a:lnTo>
                  <a:pt x="541" y="1141"/>
                </a:lnTo>
                <a:lnTo>
                  <a:pt x="550" y="1131"/>
                </a:lnTo>
                <a:lnTo>
                  <a:pt x="559" y="1119"/>
                </a:lnTo>
                <a:lnTo>
                  <a:pt x="570" y="1104"/>
                </a:lnTo>
                <a:lnTo>
                  <a:pt x="570" y="1104"/>
                </a:lnTo>
                <a:lnTo>
                  <a:pt x="572" y="1106"/>
                </a:lnTo>
                <a:lnTo>
                  <a:pt x="575" y="1109"/>
                </a:lnTo>
                <a:lnTo>
                  <a:pt x="576" y="1109"/>
                </a:lnTo>
                <a:lnTo>
                  <a:pt x="578" y="1107"/>
                </a:lnTo>
                <a:lnTo>
                  <a:pt x="579" y="1103"/>
                </a:lnTo>
                <a:lnTo>
                  <a:pt x="581" y="1095"/>
                </a:lnTo>
                <a:lnTo>
                  <a:pt x="581" y="1095"/>
                </a:lnTo>
                <a:lnTo>
                  <a:pt x="584" y="1078"/>
                </a:lnTo>
                <a:lnTo>
                  <a:pt x="585" y="1059"/>
                </a:lnTo>
                <a:lnTo>
                  <a:pt x="585" y="1007"/>
                </a:lnTo>
                <a:lnTo>
                  <a:pt x="585" y="1007"/>
                </a:lnTo>
                <a:lnTo>
                  <a:pt x="584" y="979"/>
                </a:lnTo>
                <a:lnTo>
                  <a:pt x="581" y="951"/>
                </a:lnTo>
                <a:lnTo>
                  <a:pt x="581" y="935"/>
                </a:lnTo>
                <a:lnTo>
                  <a:pt x="582" y="916"/>
                </a:lnTo>
                <a:lnTo>
                  <a:pt x="584" y="892"/>
                </a:lnTo>
                <a:lnTo>
                  <a:pt x="589" y="864"/>
                </a:lnTo>
                <a:lnTo>
                  <a:pt x="589" y="864"/>
                </a:lnTo>
                <a:lnTo>
                  <a:pt x="598" y="809"/>
                </a:lnTo>
                <a:lnTo>
                  <a:pt x="604" y="764"/>
                </a:lnTo>
                <a:lnTo>
                  <a:pt x="610" y="731"/>
                </a:lnTo>
                <a:lnTo>
                  <a:pt x="614" y="704"/>
                </a:lnTo>
                <a:lnTo>
                  <a:pt x="614" y="704"/>
                </a:lnTo>
                <a:lnTo>
                  <a:pt x="617" y="694"/>
                </a:lnTo>
                <a:lnTo>
                  <a:pt x="617" y="682"/>
                </a:lnTo>
                <a:lnTo>
                  <a:pt x="617" y="660"/>
                </a:lnTo>
                <a:lnTo>
                  <a:pt x="616" y="644"/>
                </a:lnTo>
                <a:lnTo>
                  <a:pt x="614" y="638"/>
                </a:lnTo>
                <a:lnTo>
                  <a:pt x="614" y="638"/>
                </a:lnTo>
                <a:lnTo>
                  <a:pt x="653" y="631"/>
                </a:lnTo>
                <a:lnTo>
                  <a:pt x="679" y="628"/>
                </a:lnTo>
                <a:lnTo>
                  <a:pt x="691" y="628"/>
                </a:lnTo>
                <a:lnTo>
                  <a:pt x="697" y="631"/>
                </a:lnTo>
                <a:lnTo>
                  <a:pt x="697" y="631"/>
                </a:lnTo>
                <a:lnTo>
                  <a:pt x="701" y="636"/>
                </a:lnTo>
                <a:lnTo>
                  <a:pt x="707" y="651"/>
                </a:lnTo>
                <a:lnTo>
                  <a:pt x="722" y="691"/>
                </a:lnTo>
                <a:lnTo>
                  <a:pt x="735" y="732"/>
                </a:lnTo>
                <a:lnTo>
                  <a:pt x="741" y="757"/>
                </a:lnTo>
                <a:lnTo>
                  <a:pt x="741" y="757"/>
                </a:lnTo>
                <a:lnTo>
                  <a:pt x="742" y="820"/>
                </a:lnTo>
                <a:lnTo>
                  <a:pt x="744" y="859"/>
                </a:lnTo>
                <a:lnTo>
                  <a:pt x="745" y="879"/>
                </a:lnTo>
                <a:lnTo>
                  <a:pt x="745" y="879"/>
                </a:lnTo>
                <a:lnTo>
                  <a:pt x="747" y="884"/>
                </a:lnTo>
                <a:lnTo>
                  <a:pt x="751" y="888"/>
                </a:lnTo>
                <a:lnTo>
                  <a:pt x="763" y="898"/>
                </a:lnTo>
                <a:lnTo>
                  <a:pt x="769" y="904"/>
                </a:lnTo>
                <a:lnTo>
                  <a:pt x="773" y="910"/>
                </a:lnTo>
                <a:lnTo>
                  <a:pt x="778" y="917"/>
                </a:lnTo>
                <a:lnTo>
                  <a:pt x="779" y="925"/>
                </a:lnTo>
                <a:lnTo>
                  <a:pt x="779" y="925"/>
                </a:lnTo>
                <a:lnTo>
                  <a:pt x="782" y="1004"/>
                </a:lnTo>
                <a:lnTo>
                  <a:pt x="784" y="1054"/>
                </a:lnTo>
                <a:lnTo>
                  <a:pt x="782" y="1088"/>
                </a:lnTo>
                <a:lnTo>
                  <a:pt x="782" y="1088"/>
                </a:lnTo>
                <a:lnTo>
                  <a:pt x="781" y="1100"/>
                </a:lnTo>
                <a:lnTo>
                  <a:pt x="778" y="1112"/>
                </a:lnTo>
                <a:lnTo>
                  <a:pt x="769" y="1137"/>
                </a:lnTo>
                <a:lnTo>
                  <a:pt x="763" y="1159"/>
                </a:lnTo>
                <a:lnTo>
                  <a:pt x="761" y="1166"/>
                </a:lnTo>
                <a:lnTo>
                  <a:pt x="763" y="1169"/>
                </a:lnTo>
                <a:lnTo>
                  <a:pt x="764" y="1170"/>
                </a:lnTo>
                <a:lnTo>
                  <a:pt x="764" y="1170"/>
                </a:lnTo>
                <a:lnTo>
                  <a:pt x="767" y="1172"/>
                </a:lnTo>
                <a:lnTo>
                  <a:pt x="770" y="1173"/>
                </a:lnTo>
                <a:lnTo>
                  <a:pt x="776" y="1173"/>
                </a:lnTo>
                <a:lnTo>
                  <a:pt x="782" y="1170"/>
                </a:lnTo>
                <a:lnTo>
                  <a:pt x="782" y="1170"/>
                </a:lnTo>
                <a:lnTo>
                  <a:pt x="786" y="1173"/>
                </a:lnTo>
                <a:lnTo>
                  <a:pt x="797" y="1179"/>
                </a:lnTo>
                <a:lnTo>
                  <a:pt x="804" y="1181"/>
                </a:lnTo>
                <a:lnTo>
                  <a:pt x="810" y="1182"/>
                </a:lnTo>
                <a:lnTo>
                  <a:pt x="817" y="1181"/>
                </a:lnTo>
                <a:lnTo>
                  <a:pt x="823" y="1178"/>
                </a:lnTo>
                <a:lnTo>
                  <a:pt x="823" y="1178"/>
                </a:lnTo>
                <a:lnTo>
                  <a:pt x="835" y="1169"/>
                </a:lnTo>
                <a:lnTo>
                  <a:pt x="844" y="1160"/>
                </a:lnTo>
                <a:lnTo>
                  <a:pt x="850" y="1150"/>
                </a:lnTo>
                <a:lnTo>
                  <a:pt x="853" y="1145"/>
                </a:lnTo>
                <a:lnTo>
                  <a:pt x="853" y="1141"/>
                </a:lnTo>
                <a:lnTo>
                  <a:pt x="853" y="1141"/>
                </a:lnTo>
                <a:lnTo>
                  <a:pt x="854" y="1116"/>
                </a:lnTo>
                <a:lnTo>
                  <a:pt x="853" y="1095"/>
                </a:lnTo>
                <a:lnTo>
                  <a:pt x="853" y="1095"/>
                </a:lnTo>
                <a:lnTo>
                  <a:pt x="854" y="1095"/>
                </a:lnTo>
                <a:lnTo>
                  <a:pt x="856" y="1094"/>
                </a:lnTo>
                <a:lnTo>
                  <a:pt x="861" y="1092"/>
                </a:lnTo>
                <a:lnTo>
                  <a:pt x="863" y="1091"/>
                </a:lnTo>
                <a:lnTo>
                  <a:pt x="864" y="1087"/>
                </a:lnTo>
                <a:lnTo>
                  <a:pt x="863" y="1079"/>
                </a:lnTo>
                <a:lnTo>
                  <a:pt x="861" y="1070"/>
                </a:lnTo>
                <a:lnTo>
                  <a:pt x="861" y="1070"/>
                </a:lnTo>
                <a:lnTo>
                  <a:pt x="854" y="1054"/>
                </a:lnTo>
                <a:lnTo>
                  <a:pt x="850" y="1048"/>
                </a:lnTo>
                <a:lnTo>
                  <a:pt x="845" y="1041"/>
                </a:lnTo>
                <a:lnTo>
                  <a:pt x="838" y="1022"/>
                </a:lnTo>
                <a:lnTo>
                  <a:pt x="838" y="1022"/>
                </a:lnTo>
                <a:lnTo>
                  <a:pt x="831" y="991"/>
                </a:lnTo>
                <a:lnTo>
                  <a:pt x="823" y="957"/>
                </a:lnTo>
                <a:lnTo>
                  <a:pt x="819" y="919"/>
                </a:lnTo>
                <a:lnTo>
                  <a:pt x="816" y="876"/>
                </a:lnTo>
                <a:lnTo>
                  <a:pt x="816" y="876"/>
                </a:lnTo>
                <a:lnTo>
                  <a:pt x="816" y="831"/>
                </a:lnTo>
                <a:lnTo>
                  <a:pt x="816" y="788"/>
                </a:lnTo>
                <a:lnTo>
                  <a:pt x="816" y="750"/>
                </a:lnTo>
                <a:lnTo>
                  <a:pt x="816" y="719"/>
                </a:lnTo>
                <a:lnTo>
                  <a:pt x="816" y="719"/>
                </a:lnTo>
                <a:lnTo>
                  <a:pt x="817" y="683"/>
                </a:lnTo>
                <a:lnTo>
                  <a:pt x="819" y="639"/>
                </a:lnTo>
                <a:lnTo>
                  <a:pt x="823" y="585"/>
                </a:lnTo>
                <a:lnTo>
                  <a:pt x="823" y="585"/>
                </a:lnTo>
                <a:lnTo>
                  <a:pt x="841" y="583"/>
                </a:lnTo>
                <a:lnTo>
                  <a:pt x="882" y="579"/>
                </a:lnTo>
                <a:lnTo>
                  <a:pt x="907" y="576"/>
                </a:lnTo>
                <a:lnTo>
                  <a:pt x="933" y="570"/>
                </a:lnTo>
                <a:lnTo>
                  <a:pt x="958" y="566"/>
                </a:lnTo>
                <a:lnTo>
                  <a:pt x="981" y="558"/>
                </a:lnTo>
                <a:lnTo>
                  <a:pt x="981" y="558"/>
                </a:lnTo>
                <a:lnTo>
                  <a:pt x="998" y="553"/>
                </a:lnTo>
                <a:lnTo>
                  <a:pt x="1013" y="545"/>
                </a:lnTo>
                <a:lnTo>
                  <a:pt x="1033" y="535"/>
                </a:lnTo>
                <a:lnTo>
                  <a:pt x="1045" y="528"/>
                </a:lnTo>
                <a:lnTo>
                  <a:pt x="1051" y="526"/>
                </a:lnTo>
                <a:lnTo>
                  <a:pt x="1051" y="526"/>
                </a:lnTo>
                <a:lnTo>
                  <a:pt x="1069" y="550"/>
                </a:lnTo>
                <a:lnTo>
                  <a:pt x="1107" y="601"/>
                </a:lnTo>
                <a:lnTo>
                  <a:pt x="1163" y="675"/>
                </a:lnTo>
                <a:lnTo>
                  <a:pt x="1163" y="675"/>
                </a:lnTo>
                <a:lnTo>
                  <a:pt x="1175" y="760"/>
                </a:lnTo>
                <a:lnTo>
                  <a:pt x="1182" y="829"/>
                </a:lnTo>
                <a:lnTo>
                  <a:pt x="1185" y="861"/>
                </a:lnTo>
                <a:lnTo>
                  <a:pt x="1185" y="886"/>
                </a:lnTo>
                <a:lnTo>
                  <a:pt x="1185" y="886"/>
                </a:lnTo>
                <a:lnTo>
                  <a:pt x="1183" y="898"/>
                </a:lnTo>
                <a:lnTo>
                  <a:pt x="1182" y="910"/>
                </a:lnTo>
                <a:lnTo>
                  <a:pt x="1175" y="936"/>
                </a:lnTo>
                <a:lnTo>
                  <a:pt x="1164" y="963"/>
                </a:lnTo>
                <a:lnTo>
                  <a:pt x="1153" y="989"/>
                </a:lnTo>
                <a:lnTo>
                  <a:pt x="1129" y="1034"/>
                </a:lnTo>
                <a:lnTo>
                  <a:pt x="1117" y="1056"/>
                </a:lnTo>
                <a:lnTo>
                  <a:pt x="1117" y="1056"/>
                </a:lnTo>
                <a:lnTo>
                  <a:pt x="1106" y="1075"/>
                </a:lnTo>
                <a:lnTo>
                  <a:pt x="1098" y="1085"/>
                </a:lnTo>
                <a:lnTo>
                  <a:pt x="1095" y="1092"/>
                </a:lnTo>
                <a:lnTo>
                  <a:pt x="1095" y="1092"/>
                </a:lnTo>
                <a:lnTo>
                  <a:pt x="1094" y="1094"/>
                </a:lnTo>
                <a:lnTo>
                  <a:pt x="1092" y="1098"/>
                </a:lnTo>
                <a:lnTo>
                  <a:pt x="1085" y="1106"/>
                </a:lnTo>
                <a:lnTo>
                  <a:pt x="1081" y="1110"/>
                </a:lnTo>
                <a:lnTo>
                  <a:pt x="1079" y="1116"/>
                </a:lnTo>
                <a:lnTo>
                  <a:pt x="1078" y="1120"/>
                </a:lnTo>
                <a:lnTo>
                  <a:pt x="1081" y="1126"/>
                </a:lnTo>
                <a:lnTo>
                  <a:pt x="1081" y="1126"/>
                </a:lnTo>
                <a:lnTo>
                  <a:pt x="1082" y="1128"/>
                </a:lnTo>
                <a:lnTo>
                  <a:pt x="1085" y="1129"/>
                </a:lnTo>
                <a:lnTo>
                  <a:pt x="1091" y="1131"/>
                </a:lnTo>
                <a:lnTo>
                  <a:pt x="1098" y="1129"/>
                </a:lnTo>
                <a:lnTo>
                  <a:pt x="1106" y="1126"/>
                </a:lnTo>
                <a:lnTo>
                  <a:pt x="1119" y="1120"/>
                </a:lnTo>
                <a:lnTo>
                  <a:pt x="1123" y="1119"/>
                </a:lnTo>
                <a:lnTo>
                  <a:pt x="1125" y="1119"/>
                </a:lnTo>
                <a:lnTo>
                  <a:pt x="1125" y="1119"/>
                </a:lnTo>
                <a:lnTo>
                  <a:pt x="1128" y="1120"/>
                </a:lnTo>
                <a:lnTo>
                  <a:pt x="1129" y="1122"/>
                </a:lnTo>
                <a:lnTo>
                  <a:pt x="1133" y="1122"/>
                </a:lnTo>
                <a:lnTo>
                  <a:pt x="1141" y="1119"/>
                </a:lnTo>
                <a:lnTo>
                  <a:pt x="1141" y="1119"/>
                </a:lnTo>
                <a:lnTo>
                  <a:pt x="1148" y="1112"/>
                </a:lnTo>
                <a:lnTo>
                  <a:pt x="1154" y="1106"/>
                </a:lnTo>
                <a:lnTo>
                  <a:pt x="1158" y="1100"/>
                </a:lnTo>
                <a:lnTo>
                  <a:pt x="1185" y="1073"/>
                </a:lnTo>
                <a:lnTo>
                  <a:pt x="1185" y="1073"/>
                </a:lnTo>
                <a:lnTo>
                  <a:pt x="1188" y="1070"/>
                </a:lnTo>
                <a:lnTo>
                  <a:pt x="1189" y="1066"/>
                </a:lnTo>
                <a:lnTo>
                  <a:pt x="1191" y="1057"/>
                </a:lnTo>
                <a:lnTo>
                  <a:pt x="1192" y="1041"/>
                </a:lnTo>
                <a:lnTo>
                  <a:pt x="1197" y="1017"/>
                </a:lnTo>
                <a:lnTo>
                  <a:pt x="1197" y="1017"/>
                </a:lnTo>
                <a:lnTo>
                  <a:pt x="1207" y="961"/>
                </a:lnTo>
                <a:lnTo>
                  <a:pt x="1219" y="910"/>
                </a:lnTo>
                <a:lnTo>
                  <a:pt x="1219" y="910"/>
                </a:lnTo>
                <a:lnTo>
                  <a:pt x="1248" y="791"/>
                </a:lnTo>
                <a:lnTo>
                  <a:pt x="1248" y="791"/>
                </a:lnTo>
                <a:lnTo>
                  <a:pt x="1250" y="848"/>
                </a:lnTo>
                <a:lnTo>
                  <a:pt x="1253" y="925"/>
                </a:lnTo>
                <a:lnTo>
                  <a:pt x="1253" y="925"/>
                </a:lnTo>
                <a:lnTo>
                  <a:pt x="1253" y="973"/>
                </a:lnTo>
                <a:lnTo>
                  <a:pt x="1253" y="1010"/>
                </a:lnTo>
                <a:lnTo>
                  <a:pt x="1253" y="1010"/>
                </a:lnTo>
                <a:lnTo>
                  <a:pt x="1250" y="1014"/>
                </a:lnTo>
                <a:lnTo>
                  <a:pt x="1245" y="1022"/>
                </a:lnTo>
                <a:lnTo>
                  <a:pt x="1233" y="1039"/>
                </a:lnTo>
                <a:lnTo>
                  <a:pt x="1219" y="1057"/>
                </a:lnTo>
                <a:lnTo>
                  <a:pt x="1211" y="1070"/>
                </a:lnTo>
                <a:lnTo>
                  <a:pt x="1211" y="1070"/>
                </a:lnTo>
                <a:lnTo>
                  <a:pt x="1203" y="1081"/>
                </a:lnTo>
                <a:lnTo>
                  <a:pt x="1192" y="1095"/>
                </a:lnTo>
                <a:lnTo>
                  <a:pt x="1189" y="1103"/>
                </a:lnTo>
                <a:lnTo>
                  <a:pt x="1189" y="1109"/>
                </a:lnTo>
                <a:lnTo>
                  <a:pt x="1189" y="1112"/>
                </a:lnTo>
                <a:lnTo>
                  <a:pt x="1192" y="1113"/>
                </a:lnTo>
                <a:lnTo>
                  <a:pt x="1195" y="1114"/>
                </a:lnTo>
                <a:lnTo>
                  <a:pt x="1200" y="1114"/>
                </a:lnTo>
                <a:lnTo>
                  <a:pt x="1200" y="1114"/>
                </a:lnTo>
                <a:lnTo>
                  <a:pt x="1210" y="1114"/>
                </a:lnTo>
                <a:lnTo>
                  <a:pt x="1217" y="1113"/>
                </a:lnTo>
                <a:lnTo>
                  <a:pt x="1229" y="1109"/>
                </a:lnTo>
                <a:lnTo>
                  <a:pt x="1236" y="1104"/>
                </a:lnTo>
                <a:lnTo>
                  <a:pt x="1239" y="1104"/>
                </a:lnTo>
                <a:lnTo>
                  <a:pt x="1241" y="1104"/>
                </a:lnTo>
                <a:lnTo>
                  <a:pt x="1241" y="1104"/>
                </a:lnTo>
                <a:lnTo>
                  <a:pt x="1244" y="1106"/>
                </a:lnTo>
                <a:lnTo>
                  <a:pt x="1245" y="1109"/>
                </a:lnTo>
                <a:lnTo>
                  <a:pt x="1248" y="1110"/>
                </a:lnTo>
                <a:lnTo>
                  <a:pt x="1251" y="1110"/>
                </a:lnTo>
                <a:lnTo>
                  <a:pt x="1254" y="1110"/>
                </a:lnTo>
                <a:lnTo>
                  <a:pt x="1260" y="1107"/>
                </a:lnTo>
                <a:lnTo>
                  <a:pt x="1260" y="1107"/>
                </a:lnTo>
                <a:lnTo>
                  <a:pt x="1264" y="1104"/>
                </a:lnTo>
                <a:lnTo>
                  <a:pt x="1270" y="1100"/>
                </a:lnTo>
                <a:lnTo>
                  <a:pt x="1276" y="1089"/>
                </a:lnTo>
                <a:lnTo>
                  <a:pt x="1285" y="1073"/>
                </a:lnTo>
                <a:lnTo>
                  <a:pt x="1285" y="1073"/>
                </a:lnTo>
                <a:lnTo>
                  <a:pt x="1294" y="1056"/>
                </a:lnTo>
                <a:lnTo>
                  <a:pt x="1300" y="1047"/>
                </a:lnTo>
                <a:lnTo>
                  <a:pt x="1301" y="1045"/>
                </a:lnTo>
                <a:lnTo>
                  <a:pt x="1304" y="1044"/>
                </a:lnTo>
                <a:lnTo>
                  <a:pt x="1304" y="1044"/>
                </a:lnTo>
                <a:lnTo>
                  <a:pt x="1307" y="1044"/>
                </a:lnTo>
                <a:lnTo>
                  <a:pt x="1308" y="1042"/>
                </a:lnTo>
                <a:lnTo>
                  <a:pt x="1314" y="1036"/>
                </a:lnTo>
                <a:lnTo>
                  <a:pt x="1317" y="1029"/>
                </a:lnTo>
                <a:lnTo>
                  <a:pt x="1319" y="1022"/>
                </a:lnTo>
                <a:lnTo>
                  <a:pt x="1319" y="1022"/>
                </a:lnTo>
                <a:lnTo>
                  <a:pt x="1319" y="1006"/>
                </a:lnTo>
                <a:lnTo>
                  <a:pt x="1319" y="966"/>
                </a:lnTo>
                <a:lnTo>
                  <a:pt x="1319" y="966"/>
                </a:lnTo>
                <a:lnTo>
                  <a:pt x="1320" y="906"/>
                </a:lnTo>
                <a:lnTo>
                  <a:pt x="1320" y="875"/>
                </a:lnTo>
                <a:lnTo>
                  <a:pt x="1319" y="842"/>
                </a:lnTo>
                <a:lnTo>
                  <a:pt x="1319" y="842"/>
                </a:lnTo>
                <a:lnTo>
                  <a:pt x="1317" y="807"/>
                </a:lnTo>
                <a:lnTo>
                  <a:pt x="1317" y="772"/>
                </a:lnTo>
                <a:lnTo>
                  <a:pt x="1317" y="742"/>
                </a:lnTo>
                <a:lnTo>
                  <a:pt x="1316" y="732"/>
                </a:lnTo>
                <a:lnTo>
                  <a:pt x="1316" y="726"/>
                </a:lnTo>
                <a:lnTo>
                  <a:pt x="1316" y="726"/>
                </a:lnTo>
                <a:lnTo>
                  <a:pt x="1308" y="701"/>
                </a:lnTo>
                <a:lnTo>
                  <a:pt x="1304" y="678"/>
                </a:lnTo>
                <a:lnTo>
                  <a:pt x="1304" y="678"/>
                </a:lnTo>
                <a:lnTo>
                  <a:pt x="1303" y="675"/>
                </a:lnTo>
                <a:lnTo>
                  <a:pt x="1298" y="666"/>
                </a:lnTo>
                <a:lnTo>
                  <a:pt x="1283" y="647"/>
                </a:lnTo>
                <a:lnTo>
                  <a:pt x="1263" y="619"/>
                </a:lnTo>
                <a:lnTo>
                  <a:pt x="1263" y="619"/>
                </a:lnTo>
                <a:lnTo>
                  <a:pt x="1275" y="553"/>
                </a:lnTo>
                <a:lnTo>
                  <a:pt x="1285" y="503"/>
                </a:lnTo>
                <a:lnTo>
                  <a:pt x="1289" y="483"/>
                </a:lnTo>
                <a:lnTo>
                  <a:pt x="1292" y="473"/>
                </a:lnTo>
                <a:lnTo>
                  <a:pt x="1292" y="473"/>
                </a:lnTo>
                <a:lnTo>
                  <a:pt x="1297" y="463"/>
                </a:lnTo>
                <a:lnTo>
                  <a:pt x="1301" y="448"/>
                </a:lnTo>
                <a:lnTo>
                  <a:pt x="1311" y="407"/>
                </a:lnTo>
                <a:lnTo>
                  <a:pt x="1323" y="354"/>
                </a:lnTo>
                <a:lnTo>
                  <a:pt x="1323" y="354"/>
                </a:lnTo>
                <a:lnTo>
                  <a:pt x="1308" y="563"/>
                </a:lnTo>
                <a:lnTo>
                  <a:pt x="1308" y="563"/>
                </a:lnTo>
                <a:lnTo>
                  <a:pt x="1308" y="578"/>
                </a:lnTo>
                <a:lnTo>
                  <a:pt x="1310" y="594"/>
                </a:lnTo>
                <a:lnTo>
                  <a:pt x="1313" y="611"/>
                </a:lnTo>
                <a:lnTo>
                  <a:pt x="1319" y="631"/>
                </a:lnTo>
                <a:lnTo>
                  <a:pt x="1323" y="648"/>
                </a:lnTo>
                <a:lnTo>
                  <a:pt x="1329" y="664"/>
                </a:lnTo>
                <a:lnTo>
                  <a:pt x="1335" y="679"/>
                </a:lnTo>
                <a:lnTo>
                  <a:pt x="1341" y="689"/>
                </a:lnTo>
                <a:lnTo>
                  <a:pt x="1341" y="689"/>
                </a:lnTo>
                <a:lnTo>
                  <a:pt x="1351" y="710"/>
                </a:lnTo>
                <a:lnTo>
                  <a:pt x="1360" y="729"/>
                </a:lnTo>
                <a:lnTo>
                  <a:pt x="1367" y="750"/>
                </a:lnTo>
                <a:lnTo>
                  <a:pt x="1372" y="726"/>
                </a:lnTo>
                <a:lnTo>
                  <a:pt x="1379" y="735"/>
                </a:lnTo>
                <a:lnTo>
                  <a:pt x="1379" y="686"/>
                </a:lnTo>
                <a:lnTo>
                  <a:pt x="1379" y="686"/>
                </a:lnTo>
                <a:lnTo>
                  <a:pt x="1379" y="672"/>
                </a:lnTo>
                <a:lnTo>
                  <a:pt x="1382" y="657"/>
                </a:lnTo>
                <a:lnTo>
                  <a:pt x="1382" y="641"/>
                </a:lnTo>
                <a:lnTo>
                  <a:pt x="1380" y="633"/>
                </a:lnTo>
                <a:lnTo>
                  <a:pt x="1379" y="626"/>
                </a:lnTo>
                <a:lnTo>
                  <a:pt x="1379" y="626"/>
                </a:lnTo>
                <a:lnTo>
                  <a:pt x="1372" y="610"/>
                </a:lnTo>
                <a:lnTo>
                  <a:pt x="1361" y="594"/>
                </a:lnTo>
                <a:lnTo>
                  <a:pt x="1351" y="576"/>
                </a:lnTo>
                <a:lnTo>
                  <a:pt x="1345" y="566"/>
                </a:lnTo>
                <a:lnTo>
                  <a:pt x="1341" y="556"/>
                </a:lnTo>
                <a:lnTo>
                  <a:pt x="1341" y="556"/>
                </a:lnTo>
                <a:lnTo>
                  <a:pt x="1330" y="522"/>
                </a:lnTo>
                <a:lnTo>
                  <a:pt x="1326" y="507"/>
                </a:lnTo>
                <a:lnTo>
                  <a:pt x="1326" y="507"/>
                </a:lnTo>
                <a:lnTo>
                  <a:pt x="1326" y="501"/>
                </a:lnTo>
                <a:lnTo>
                  <a:pt x="1326" y="488"/>
                </a:lnTo>
                <a:lnTo>
                  <a:pt x="1329" y="444"/>
                </a:lnTo>
                <a:lnTo>
                  <a:pt x="1335" y="391"/>
                </a:lnTo>
                <a:lnTo>
                  <a:pt x="1341" y="339"/>
                </a:lnTo>
                <a:lnTo>
                  <a:pt x="1341" y="339"/>
                </a:lnTo>
                <a:lnTo>
                  <a:pt x="1348" y="288"/>
                </a:lnTo>
                <a:lnTo>
                  <a:pt x="1354" y="235"/>
                </a:lnTo>
                <a:lnTo>
                  <a:pt x="1357" y="189"/>
                </a:lnTo>
                <a:lnTo>
                  <a:pt x="1357" y="170"/>
                </a:lnTo>
                <a:lnTo>
                  <a:pt x="1357" y="157"/>
                </a:lnTo>
                <a:lnTo>
                  <a:pt x="1357" y="157"/>
                </a:lnTo>
                <a:lnTo>
                  <a:pt x="1355" y="151"/>
                </a:lnTo>
                <a:lnTo>
                  <a:pt x="1351" y="144"/>
                </a:lnTo>
                <a:lnTo>
                  <a:pt x="1341" y="130"/>
                </a:lnTo>
                <a:lnTo>
                  <a:pt x="1328" y="114"/>
                </a:lnTo>
                <a:lnTo>
                  <a:pt x="1310" y="98"/>
                </a:lnTo>
                <a:lnTo>
                  <a:pt x="1289" y="82"/>
                </a:lnTo>
                <a:lnTo>
                  <a:pt x="1270" y="67"/>
                </a:lnTo>
                <a:lnTo>
                  <a:pt x="1233" y="41"/>
                </a:lnTo>
                <a:lnTo>
                  <a:pt x="1233" y="41"/>
                </a:lnTo>
                <a:lnTo>
                  <a:pt x="1217" y="30"/>
                </a:lnTo>
                <a:lnTo>
                  <a:pt x="1200" y="22"/>
                </a:lnTo>
                <a:lnTo>
                  <a:pt x="1182" y="14"/>
                </a:lnTo>
                <a:lnTo>
                  <a:pt x="1164" y="8"/>
                </a:lnTo>
                <a:lnTo>
                  <a:pt x="1136" y="1"/>
                </a:lnTo>
                <a:lnTo>
                  <a:pt x="1122" y="0"/>
                </a:lnTo>
                <a:lnTo>
                  <a:pt x="1122" y="0"/>
                </a:lnTo>
                <a:lnTo>
                  <a:pt x="1098" y="1"/>
                </a:lnTo>
                <a:lnTo>
                  <a:pt x="1082" y="4"/>
                </a:lnTo>
                <a:lnTo>
                  <a:pt x="1066" y="7"/>
                </a:lnTo>
                <a:lnTo>
                  <a:pt x="1066" y="7"/>
                </a:lnTo>
                <a:lnTo>
                  <a:pt x="1031" y="17"/>
                </a:lnTo>
                <a:lnTo>
                  <a:pt x="1006" y="26"/>
                </a:lnTo>
                <a:lnTo>
                  <a:pt x="1006" y="26"/>
                </a:lnTo>
                <a:lnTo>
                  <a:pt x="995" y="27"/>
                </a:lnTo>
                <a:lnTo>
                  <a:pt x="981" y="30"/>
                </a:lnTo>
                <a:lnTo>
                  <a:pt x="950" y="33"/>
                </a:lnTo>
                <a:lnTo>
                  <a:pt x="950" y="33"/>
                </a:lnTo>
                <a:lnTo>
                  <a:pt x="917" y="42"/>
                </a:lnTo>
                <a:lnTo>
                  <a:pt x="898" y="47"/>
                </a:lnTo>
                <a:lnTo>
                  <a:pt x="879" y="48"/>
                </a:lnTo>
                <a:lnTo>
                  <a:pt x="879" y="48"/>
                </a:lnTo>
                <a:lnTo>
                  <a:pt x="845" y="48"/>
                </a:lnTo>
                <a:lnTo>
                  <a:pt x="816" y="48"/>
                </a:lnTo>
                <a:lnTo>
                  <a:pt x="816" y="48"/>
                </a:lnTo>
                <a:lnTo>
                  <a:pt x="806" y="47"/>
                </a:lnTo>
                <a:lnTo>
                  <a:pt x="795" y="44"/>
                </a:lnTo>
                <a:lnTo>
                  <a:pt x="784" y="39"/>
                </a:lnTo>
                <a:lnTo>
                  <a:pt x="767" y="36"/>
                </a:lnTo>
                <a:lnTo>
                  <a:pt x="767" y="36"/>
                </a:lnTo>
                <a:lnTo>
                  <a:pt x="750" y="33"/>
                </a:lnTo>
                <a:lnTo>
                  <a:pt x="732" y="29"/>
                </a:lnTo>
                <a:lnTo>
                  <a:pt x="701" y="19"/>
                </a:lnTo>
                <a:lnTo>
                  <a:pt x="701" y="19"/>
                </a:lnTo>
                <a:lnTo>
                  <a:pt x="685" y="16"/>
                </a:lnTo>
                <a:lnTo>
                  <a:pt x="670" y="16"/>
                </a:lnTo>
                <a:lnTo>
                  <a:pt x="648" y="14"/>
                </a:lnTo>
                <a:lnTo>
                  <a:pt x="648" y="14"/>
                </a:lnTo>
                <a:lnTo>
                  <a:pt x="616" y="13"/>
                </a:lnTo>
                <a:lnTo>
                  <a:pt x="595" y="13"/>
                </a:lnTo>
                <a:lnTo>
                  <a:pt x="581" y="14"/>
                </a:lnTo>
                <a:lnTo>
                  <a:pt x="581" y="14"/>
                </a:lnTo>
                <a:lnTo>
                  <a:pt x="572" y="19"/>
                </a:lnTo>
                <a:lnTo>
                  <a:pt x="561" y="23"/>
                </a:lnTo>
                <a:lnTo>
                  <a:pt x="553" y="29"/>
                </a:lnTo>
                <a:lnTo>
                  <a:pt x="548" y="33"/>
                </a:lnTo>
                <a:lnTo>
                  <a:pt x="548" y="33"/>
                </a:lnTo>
                <a:lnTo>
                  <a:pt x="542" y="38"/>
                </a:lnTo>
                <a:lnTo>
                  <a:pt x="534" y="44"/>
                </a:lnTo>
                <a:lnTo>
                  <a:pt x="523" y="50"/>
                </a:lnTo>
                <a:lnTo>
                  <a:pt x="520" y="53"/>
                </a:lnTo>
                <a:lnTo>
                  <a:pt x="517" y="55"/>
                </a:lnTo>
                <a:lnTo>
                  <a:pt x="517" y="55"/>
                </a:lnTo>
                <a:lnTo>
                  <a:pt x="500" y="89"/>
                </a:lnTo>
                <a:lnTo>
                  <a:pt x="500" y="89"/>
                </a:lnTo>
                <a:lnTo>
                  <a:pt x="495" y="94"/>
                </a:lnTo>
                <a:lnTo>
                  <a:pt x="491" y="100"/>
                </a:lnTo>
                <a:lnTo>
                  <a:pt x="481" y="111"/>
                </a:lnTo>
                <a:lnTo>
                  <a:pt x="481" y="111"/>
                </a:lnTo>
                <a:lnTo>
                  <a:pt x="476" y="116"/>
                </a:lnTo>
                <a:lnTo>
                  <a:pt x="470" y="122"/>
                </a:lnTo>
                <a:lnTo>
                  <a:pt x="463" y="132"/>
                </a:lnTo>
                <a:lnTo>
                  <a:pt x="451" y="148"/>
                </a:lnTo>
                <a:lnTo>
                  <a:pt x="451" y="148"/>
                </a:lnTo>
                <a:lnTo>
                  <a:pt x="445" y="160"/>
                </a:lnTo>
                <a:lnTo>
                  <a:pt x="442" y="170"/>
                </a:lnTo>
                <a:lnTo>
                  <a:pt x="438" y="194"/>
                </a:lnTo>
                <a:lnTo>
                  <a:pt x="435" y="207"/>
                </a:lnTo>
                <a:lnTo>
                  <a:pt x="431" y="223"/>
                </a:lnTo>
                <a:lnTo>
                  <a:pt x="422" y="242"/>
                </a:lnTo>
                <a:lnTo>
                  <a:pt x="410" y="264"/>
                </a:lnTo>
                <a:lnTo>
                  <a:pt x="410" y="264"/>
                </a:lnTo>
                <a:lnTo>
                  <a:pt x="394" y="289"/>
                </a:lnTo>
                <a:lnTo>
                  <a:pt x="375" y="314"/>
                </a:lnTo>
                <a:lnTo>
                  <a:pt x="337" y="364"/>
                </a:lnTo>
                <a:lnTo>
                  <a:pt x="301" y="406"/>
                </a:lnTo>
                <a:lnTo>
                  <a:pt x="279" y="429"/>
                </a:lnTo>
                <a:lnTo>
                  <a:pt x="279" y="429"/>
                </a:lnTo>
                <a:lnTo>
                  <a:pt x="257" y="450"/>
                </a:lnTo>
                <a:lnTo>
                  <a:pt x="250" y="457"/>
                </a:lnTo>
                <a:lnTo>
                  <a:pt x="245" y="461"/>
                </a:lnTo>
                <a:lnTo>
                  <a:pt x="245" y="461"/>
                </a:lnTo>
                <a:lnTo>
                  <a:pt x="242" y="473"/>
                </a:lnTo>
                <a:lnTo>
                  <a:pt x="238" y="481"/>
                </a:lnTo>
                <a:lnTo>
                  <a:pt x="231" y="488"/>
                </a:lnTo>
                <a:lnTo>
                  <a:pt x="231" y="488"/>
                </a:lnTo>
                <a:lnTo>
                  <a:pt x="223" y="497"/>
                </a:lnTo>
                <a:lnTo>
                  <a:pt x="216" y="507"/>
                </a:lnTo>
                <a:lnTo>
                  <a:pt x="209" y="517"/>
                </a:lnTo>
                <a:lnTo>
                  <a:pt x="209" y="517"/>
                </a:lnTo>
                <a:lnTo>
                  <a:pt x="207" y="495"/>
                </a:lnTo>
                <a:lnTo>
                  <a:pt x="204" y="441"/>
                </a:lnTo>
                <a:lnTo>
                  <a:pt x="203" y="370"/>
                </a:lnTo>
                <a:lnTo>
                  <a:pt x="203" y="333"/>
                </a:lnTo>
                <a:lnTo>
                  <a:pt x="204" y="301"/>
                </a:lnTo>
                <a:lnTo>
                  <a:pt x="204" y="301"/>
                </a:lnTo>
                <a:lnTo>
                  <a:pt x="206" y="272"/>
                </a:lnTo>
                <a:lnTo>
                  <a:pt x="204" y="244"/>
                </a:lnTo>
                <a:lnTo>
                  <a:pt x="201" y="217"/>
                </a:lnTo>
                <a:lnTo>
                  <a:pt x="197" y="195"/>
                </a:lnTo>
                <a:lnTo>
                  <a:pt x="192" y="176"/>
                </a:lnTo>
                <a:lnTo>
                  <a:pt x="188" y="164"/>
                </a:lnTo>
                <a:lnTo>
                  <a:pt x="185" y="158"/>
                </a:lnTo>
                <a:lnTo>
                  <a:pt x="184" y="158"/>
                </a:lnTo>
                <a:lnTo>
                  <a:pt x="182" y="160"/>
                </a:lnTo>
                <a:lnTo>
                  <a:pt x="182" y="160"/>
                </a:lnTo>
                <a:lnTo>
                  <a:pt x="179" y="180"/>
                </a:lnTo>
                <a:lnTo>
                  <a:pt x="176" y="214"/>
                </a:lnTo>
                <a:lnTo>
                  <a:pt x="173" y="251"/>
                </a:lnTo>
                <a:lnTo>
                  <a:pt x="172" y="283"/>
                </a:lnTo>
                <a:lnTo>
                  <a:pt x="172" y="283"/>
                </a:lnTo>
                <a:lnTo>
                  <a:pt x="170" y="351"/>
                </a:lnTo>
                <a:lnTo>
                  <a:pt x="172" y="413"/>
                </a:lnTo>
                <a:lnTo>
                  <a:pt x="172" y="413"/>
                </a:lnTo>
                <a:lnTo>
                  <a:pt x="170" y="445"/>
                </a:lnTo>
                <a:lnTo>
                  <a:pt x="167" y="488"/>
                </a:lnTo>
                <a:lnTo>
                  <a:pt x="165" y="551"/>
                </a:lnTo>
                <a:lnTo>
                  <a:pt x="165" y="551"/>
                </a:lnTo>
                <a:lnTo>
                  <a:pt x="163" y="557"/>
                </a:lnTo>
                <a:lnTo>
                  <a:pt x="160" y="560"/>
                </a:lnTo>
                <a:lnTo>
                  <a:pt x="156" y="561"/>
                </a:lnTo>
                <a:lnTo>
                  <a:pt x="151" y="561"/>
                </a:lnTo>
                <a:lnTo>
                  <a:pt x="144" y="560"/>
                </a:lnTo>
                <a:lnTo>
                  <a:pt x="141" y="558"/>
                </a:lnTo>
                <a:lnTo>
                  <a:pt x="141" y="558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pptxa74_エランドのシルエット</dc:title>
  <dc:subject>pptxa74_エランドのシルエット</dc:subject>
  <dc:creator>でじけろお</dc:creator>
  <cp:revision>1</cp:revision>
  <dcterms:created xsi:type="dcterms:W3CDTF">2018-05-20T00:31:01Z</dcterms:created>
  <dcterms:modified xsi:type="dcterms:W3CDTF">2019-07-08T14:37:25Z</dcterms:modified>
  <cp:version>1</cp:version>
</cp:coreProperties>
</file>