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BB2FA424-1C0F-4535-8757-E2B212A1D34C}"/>
              </a:ext>
            </a:extLst>
          </p:cNvPr>
          <p:cNvSpPr>
            <a:spLocks/>
          </p:cNvSpPr>
          <p:nvPr/>
        </p:nvSpPr>
        <p:spPr bwMode="auto">
          <a:xfrm>
            <a:off x="845339" y="761612"/>
            <a:ext cx="2200371" cy="2667388"/>
          </a:xfrm>
          <a:custGeom>
            <a:avLst/>
            <a:gdLst>
              <a:gd name="T0" fmla="*/ 79 w 1470"/>
              <a:gd name="T1" fmla="*/ 145 h 1782"/>
              <a:gd name="T2" fmla="*/ 38 w 1470"/>
              <a:gd name="T3" fmla="*/ 253 h 1782"/>
              <a:gd name="T4" fmla="*/ 0 w 1470"/>
              <a:gd name="T5" fmla="*/ 354 h 1782"/>
              <a:gd name="T6" fmla="*/ 40 w 1470"/>
              <a:gd name="T7" fmla="*/ 375 h 1782"/>
              <a:gd name="T8" fmla="*/ 69 w 1470"/>
              <a:gd name="T9" fmla="*/ 364 h 1782"/>
              <a:gd name="T10" fmla="*/ 182 w 1470"/>
              <a:gd name="T11" fmla="*/ 257 h 1782"/>
              <a:gd name="T12" fmla="*/ 243 w 1470"/>
              <a:gd name="T13" fmla="*/ 238 h 1782"/>
              <a:gd name="T14" fmla="*/ 416 w 1470"/>
              <a:gd name="T15" fmla="*/ 397 h 1782"/>
              <a:gd name="T16" fmla="*/ 756 w 1470"/>
              <a:gd name="T17" fmla="*/ 709 h 1782"/>
              <a:gd name="T18" fmla="*/ 794 w 1470"/>
              <a:gd name="T19" fmla="*/ 831 h 1782"/>
              <a:gd name="T20" fmla="*/ 859 w 1470"/>
              <a:gd name="T21" fmla="*/ 1029 h 1782"/>
              <a:gd name="T22" fmla="*/ 926 w 1470"/>
              <a:gd name="T23" fmla="*/ 1376 h 1782"/>
              <a:gd name="T24" fmla="*/ 957 w 1470"/>
              <a:gd name="T25" fmla="*/ 1475 h 1782"/>
              <a:gd name="T26" fmla="*/ 944 w 1470"/>
              <a:gd name="T27" fmla="*/ 1706 h 1782"/>
              <a:gd name="T28" fmla="*/ 922 w 1470"/>
              <a:gd name="T29" fmla="*/ 1765 h 1782"/>
              <a:gd name="T30" fmla="*/ 972 w 1470"/>
              <a:gd name="T31" fmla="*/ 1773 h 1782"/>
              <a:gd name="T32" fmla="*/ 1012 w 1470"/>
              <a:gd name="T33" fmla="*/ 1656 h 1782"/>
              <a:gd name="T34" fmla="*/ 1001 w 1470"/>
              <a:gd name="T35" fmla="*/ 1313 h 1782"/>
              <a:gd name="T36" fmla="*/ 1020 w 1470"/>
              <a:gd name="T37" fmla="*/ 988 h 1782"/>
              <a:gd name="T38" fmla="*/ 1256 w 1470"/>
              <a:gd name="T39" fmla="*/ 1275 h 1782"/>
              <a:gd name="T40" fmla="*/ 1229 w 1470"/>
              <a:gd name="T41" fmla="*/ 1688 h 1782"/>
              <a:gd name="T42" fmla="*/ 1182 w 1470"/>
              <a:gd name="T43" fmla="*/ 1782 h 1782"/>
              <a:gd name="T44" fmla="*/ 1259 w 1470"/>
              <a:gd name="T45" fmla="*/ 1778 h 1782"/>
              <a:gd name="T46" fmla="*/ 1261 w 1470"/>
              <a:gd name="T47" fmla="*/ 1728 h 1782"/>
              <a:gd name="T48" fmla="*/ 1301 w 1470"/>
              <a:gd name="T49" fmla="*/ 1621 h 1782"/>
              <a:gd name="T50" fmla="*/ 1334 w 1470"/>
              <a:gd name="T51" fmla="*/ 1337 h 1782"/>
              <a:gd name="T52" fmla="*/ 1335 w 1470"/>
              <a:gd name="T53" fmla="*/ 1701 h 1782"/>
              <a:gd name="T54" fmla="*/ 1311 w 1470"/>
              <a:gd name="T55" fmla="*/ 1757 h 1782"/>
              <a:gd name="T56" fmla="*/ 1341 w 1470"/>
              <a:gd name="T57" fmla="*/ 1772 h 1782"/>
              <a:gd name="T58" fmla="*/ 1382 w 1470"/>
              <a:gd name="T59" fmla="*/ 1768 h 1782"/>
              <a:gd name="T60" fmla="*/ 1384 w 1470"/>
              <a:gd name="T61" fmla="*/ 1693 h 1782"/>
              <a:gd name="T62" fmla="*/ 1391 w 1470"/>
              <a:gd name="T63" fmla="*/ 1323 h 1782"/>
              <a:gd name="T64" fmla="*/ 1400 w 1470"/>
              <a:gd name="T65" fmla="*/ 1243 h 1782"/>
              <a:gd name="T66" fmla="*/ 1381 w 1470"/>
              <a:gd name="T67" fmla="*/ 1088 h 1782"/>
              <a:gd name="T68" fmla="*/ 1406 w 1470"/>
              <a:gd name="T69" fmla="*/ 1187 h 1782"/>
              <a:gd name="T70" fmla="*/ 1432 w 1470"/>
              <a:gd name="T71" fmla="*/ 1260 h 1782"/>
              <a:gd name="T72" fmla="*/ 1432 w 1470"/>
              <a:gd name="T73" fmla="*/ 1416 h 1782"/>
              <a:gd name="T74" fmla="*/ 1460 w 1470"/>
              <a:gd name="T75" fmla="*/ 1313 h 1782"/>
              <a:gd name="T76" fmla="*/ 1453 w 1470"/>
              <a:gd name="T77" fmla="*/ 1204 h 1782"/>
              <a:gd name="T78" fmla="*/ 1419 w 1470"/>
              <a:gd name="T79" fmla="*/ 1107 h 1782"/>
              <a:gd name="T80" fmla="*/ 1419 w 1470"/>
              <a:gd name="T81" fmla="*/ 820 h 1782"/>
              <a:gd name="T82" fmla="*/ 1353 w 1470"/>
              <a:gd name="T83" fmla="*/ 688 h 1782"/>
              <a:gd name="T84" fmla="*/ 1201 w 1470"/>
              <a:gd name="T85" fmla="*/ 587 h 1782"/>
              <a:gd name="T86" fmla="*/ 1006 w 1470"/>
              <a:gd name="T87" fmla="*/ 470 h 1782"/>
              <a:gd name="T88" fmla="*/ 894 w 1470"/>
              <a:gd name="T89" fmla="*/ 417 h 1782"/>
              <a:gd name="T90" fmla="*/ 785 w 1470"/>
              <a:gd name="T91" fmla="*/ 391 h 1782"/>
              <a:gd name="T92" fmla="*/ 654 w 1470"/>
              <a:gd name="T93" fmla="*/ 336 h 1782"/>
              <a:gd name="T94" fmla="*/ 556 w 1470"/>
              <a:gd name="T95" fmla="*/ 276 h 1782"/>
              <a:gd name="T96" fmla="*/ 463 w 1470"/>
              <a:gd name="T97" fmla="*/ 235 h 1782"/>
              <a:gd name="T98" fmla="*/ 301 w 1470"/>
              <a:gd name="T99" fmla="*/ 106 h 1782"/>
              <a:gd name="T100" fmla="*/ 266 w 1470"/>
              <a:gd name="T101" fmla="*/ 95 h 1782"/>
              <a:gd name="T102" fmla="*/ 229 w 1470"/>
              <a:gd name="T103" fmla="*/ 86 h 1782"/>
              <a:gd name="T104" fmla="*/ 200 w 1470"/>
              <a:gd name="T105" fmla="*/ 67 h 1782"/>
              <a:gd name="T106" fmla="*/ 163 w 1470"/>
              <a:gd name="T107" fmla="*/ 48 h 1782"/>
              <a:gd name="T108" fmla="*/ 159 w 1470"/>
              <a:gd name="T109" fmla="*/ 3 h 1782"/>
              <a:gd name="T110" fmla="*/ 140 w 1470"/>
              <a:gd name="T111" fmla="*/ 11 h 1782"/>
              <a:gd name="T112" fmla="*/ 126 w 1470"/>
              <a:gd name="T113" fmla="*/ 23 h 1782"/>
              <a:gd name="T114" fmla="*/ 123 w 1470"/>
              <a:gd name="T115" fmla="*/ 84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70" h="1782">
                <a:moveTo>
                  <a:pt x="123" y="84"/>
                </a:moveTo>
                <a:lnTo>
                  <a:pt x="123" y="84"/>
                </a:lnTo>
                <a:lnTo>
                  <a:pt x="119" y="86"/>
                </a:lnTo>
                <a:lnTo>
                  <a:pt x="103" y="101"/>
                </a:lnTo>
                <a:lnTo>
                  <a:pt x="103" y="101"/>
                </a:lnTo>
                <a:lnTo>
                  <a:pt x="93" y="114"/>
                </a:lnTo>
                <a:lnTo>
                  <a:pt x="85" y="129"/>
                </a:lnTo>
                <a:lnTo>
                  <a:pt x="79" y="145"/>
                </a:lnTo>
                <a:lnTo>
                  <a:pt x="76" y="161"/>
                </a:lnTo>
                <a:lnTo>
                  <a:pt x="76" y="161"/>
                </a:lnTo>
                <a:lnTo>
                  <a:pt x="75" y="176"/>
                </a:lnTo>
                <a:lnTo>
                  <a:pt x="71" y="192"/>
                </a:lnTo>
                <a:lnTo>
                  <a:pt x="63" y="209"/>
                </a:lnTo>
                <a:lnTo>
                  <a:pt x="53" y="228"/>
                </a:lnTo>
                <a:lnTo>
                  <a:pt x="53" y="228"/>
                </a:lnTo>
                <a:lnTo>
                  <a:pt x="38" y="253"/>
                </a:lnTo>
                <a:lnTo>
                  <a:pt x="23" y="281"/>
                </a:lnTo>
                <a:lnTo>
                  <a:pt x="12" y="309"/>
                </a:lnTo>
                <a:lnTo>
                  <a:pt x="7" y="319"/>
                </a:lnTo>
                <a:lnTo>
                  <a:pt x="6" y="326"/>
                </a:lnTo>
                <a:lnTo>
                  <a:pt x="6" y="326"/>
                </a:lnTo>
                <a:lnTo>
                  <a:pt x="3" y="338"/>
                </a:lnTo>
                <a:lnTo>
                  <a:pt x="0" y="348"/>
                </a:lnTo>
                <a:lnTo>
                  <a:pt x="0" y="354"/>
                </a:lnTo>
                <a:lnTo>
                  <a:pt x="1" y="359"/>
                </a:lnTo>
                <a:lnTo>
                  <a:pt x="4" y="364"/>
                </a:lnTo>
                <a:lnTo>
                  <a:pt x="10" y="369"/>
                </a:lnTo>
                <a:lnTo>
                  <a:pt x="10" y="369"/>
                </a:lnTo>
                <a:lnTo>
                  <a:pt x="18" y="372"/>
                </a:lnTo>
                <a:lnTo>
                  <a:pt x="23" y="375"/>
                </a:lnTo>
                <a:lnTo>
                  <a:pt x="34" y="375"/>
                </a:lnTo>
                <a:lnTo>
                  <a:pt x="40" y="375"/>
                </a:lnTo>
                <a:lnTo>
                  <a:pt x="43" y="373"/>
                </a:lnTo>
                <a:lnTo>
                  <a:pt x="43" y="373"/>
                </a:lnTo>
                <a:lnTo>
                  <a:pt x="41" y="375"/>
                </a:lnTo>
                <a:lnTo>
                  <a:pt x="44" y="375"/>
                </a:lnTo>
                <a:lnTo>
                  <a:pt x="53" y="373"/>
                </a:lnTo>
                <a:lnTo>
                  <a:pt x="53" y="373"/>
                </a:lnTo>
                <a:lnTo>
                  <a:pt x="60" y="370"/>
                </a:lnTo>
                <a:lnTo>
                  <a:pt x="69" y="364"/>
                </a:lnTo>
                <a:lnTo>
                  <a:pt x="78" y="356"/>
                </a:lnTo>
                <a:lnTo>
                  <a:pt x="87" y="345"/>
                </a:lnTo>
                <a:lnTo>
                  <a:pt x="106" y="323"/>
                </a:lnTo>
                <a:lnTo>
                  <a:pt x="115" y="313"/>
                </a:lnTo>
                <a:lnTo>
                  <a:pt x="125" y="304"/>
                </a:lnTo>
                <a:lnTo>
                  <a:pt x="125" y="304"/>
                </a:lnTo>
                <a:lnTo>
                  <a:pt x="150" y="282"/>
                </a:lnTo>
                <a:lnTo>
                  <a:pt x="182" y="257"/>
                </a:lnTo>
                <a:lnTo>
                  <a:pt x="197" y="245"/>
                </a:lnTo>
                <a:lnTo>
                  <a:pt x="212" y="236"/>
                </a:lnTo>
                <a:lnTo>
                  <a:pt x="223" y="232"/>
                </a:lnTo>
                <a:lnTo>
                  <a:pt x="228" y="231"/>
                </a:lnTo>
                <a:lnTo>
                  <a:pt x="232" y="231"/>
                </a:lnTo>
                <a:lnTo>
                  <a:pt x="232" y="231"/>
                </a:lnTo>
                <a:lnTo>
                  <a:pt x="238" y="234"/>
                </a:lnTo>
                <a:lnTo>
                  <a:pt x="243" y="238"/>
                </a:lnTo>
                <a:lnTo>
                  <a:pt x="253" y="256"/>
                </a:lnTo>
                <a:lnTo>
                  <a:pt x="262" y="267"/>
                </a:lnTo>
                <a:lnTo>
                  <a:pt x="275" y="282"/>
                </a:lnTo>
                <a:lnTo>
                  <a:pt x="294" y="298"/>
                </a:lnTo>
                <a:lnTo>
                  <a:pt x="319" y="319"/>
                </a:lnTo>
                <a:lnTo>
                  <a:pt x="319" y="319"/>
                </a:lnTo>
                <a:lnTo>
                  <a:pt x="359" y="350"/>
                </a:lnTo>
                <a:lnTo>
                  <a:pt x="416" y="397"/>
                </a:lnTo>
                <a:lnTo>
                  <a:pt x="554" y="514"/>
                </a:lnTo>
                <a:lnTo>
                  <a:pt x="623" y="575"/>
                </a:lnTo>
                <a:lnTo>
                  <a:pt x="682" y="626"/>
                </a:lnTo>
                <a:lnTo>
                  <a:pt x="725" y="666"/>
                </a:lnTo>
                <a:lnTo>
                  <a:pt x="737" y="679"/>
                </a:lnTo>
                <a:lnTo>
                  <a:pt x="744" y="688"/>
                </a:lnTo>
                <a:lnTo>
                  <a:pt x="744" y="688"/>
                </a:lnTo>
                <a:lnTo>
                  <a:pt x="756" y="709"/>
                </a:lnTo>
                <a:lnTo>
                  <a:pt x="767" y="731"/>
                </a:lnTo>
                <a:lnTo>
                  <a:pt x="773" y="742"/>
                </a:lnTo>
                <a:lnTo>
                  <a:pt x="778" y="754"/>
                </a:lnTo>
                <a:lnTo>
                  <a:pt x="782" y="766"/>
                </a:lnTo>
                <a:lnTo>
                  <a:pt x="785" y="779"/>
                </a:lnTo>
                <a:lnTo>
                  <a:pt x="785" y="779"/>
                </a:lnTo>
                <a:lnTo>
                  <a:pt x="789" y="806"/>
                </a:lnTo>
                <a:lnTo>
                  <a:pt x="794" y="831"/>
                </a:lnTo>
                <a:lnTo>
                  <a:pt x="800" y="854"/>
                </a:lnTo>
                <a:lnTo>
                  <a:pt x="807" y="876"/>
                </a:lnTo>
                <a:lnTo>
                  <a:pt x="807" y="876"/>
                </a:lnTo>
                <a:lnTo>
                  <a:pt x="832" y="940"/>
                </a:lnTo>
                <a:lnTo>
                  <a:pt x="851" y="985"/>
                </a:lnTo>
                <a:lnTo>
                  <a:pt x="851" y="985"/>
                </a:lnTo>
                <a:lnTo>
                  <a:pt x="854" y="1007"/>
                </a:lnTo>
                <a:lnTo>
                  <a:pt x="859" y="1029"/>
                </a:lnTo>
                <a:lnTo>
                  <a:pt x="859" y="1029"/>
                </a:lnTo>
                <a:lnTo>
                  <a:pt x="925" y="1220"/>
                </a:lnTo>
                <a:lnTo>
                  <a:pt x="925" y="1220"/>
                </a:lnTo>
                <a:lnTo>
                  <a:pt x="925" y="1234"/>
                </a:lnTo>
                <a:lnTo>
                  <a:pt x="926" y="1262"/>
                </a:lnTo>
                <a:lnTo>
                  <a:pt x="926" y="1313"/>
                </a:lnTo>
                <a:lnTo>
                  <a:pt x="926" y="1376"/>
                </a:lnTo>
                <a:lnTo>
                  <a:pt x="926" y="1376"/>
                </a:lnTo>
                <a:lnTo>
                  <a:pt x="928" y="1385"/>
                </a:lnTo>
                <a:lnTo>
                  <a:pt x="931" y="1397"/>
                </a:lnTo>
                <a:lnTo>
                  <a:pt x="941" y="1422"/>
                </a:lnTo>
                <a:lnTo>
                  <a:pt x="947" y="1435"/>
                </a:lnTo>
                <a:lnTo>
                  <a:pt x="953" y="1448"/>
                </a:lnTo>
                <a:lnTo>
                  <a:pt x="956" y="1462"/>
                </a:lnTo>
                <a:lnTo>
                  <a:pt x="957" y="1475"/>
                </a:lnTo>
                <a:lnTo>
                  <a:pt x="957" y="1475"/>
                </a:lnTo>
                <a:lnTo>
                  <a:pt x="959" y="1572"/>
                </a:lnTo>
                <a:lnTo>
                  <a:pt x="959" y="1623"/>
                </a:lnTo>
                <a:lnTo>
                  <a:pt x="959" y="1643"/>
                </a:lnTo>
                <a:lnTo>
                  <a:pt x="957" y="1651"/>
                </a:lnTo>
                <a:lnTo>
                  <a:pt x="957" y="1651"/>
                </a:lnTo>
                <a:lnTo>
                  <a:pt x="951" y="1672"/>
                </a:lnTo>
                <a:lnTo>
                  <a:pt x="947" y="1687"/>
                </a:lnTo>
                <a:lnTo>
                  <a:pt x="944" y="1706"/>
                </a:lnTo>
                <a:lnTo>
                  <a:pt x="944" y="1706"/>
                </a:lnTo>
                <a:lnTo>
                  <a:pt x="941" y="1723"/>
                </a:lnTo>
                <a:lnTo>
                  <a:pt x="939" y="1734"/>
                </a:lnTo>
                <a:lnTo>
                  <a:pt x="939" y="1741"/>
                </a:lnTo>
                <a:lnTo>
                  <a:pt x="938" y="1746"/>
                </a:lnTo>
                <a:lnTo>
                  <a:pt x="938" y="1746"/>
                </a:lnTo>
                <a:lnTo>
                  <a:pt x="925" y="1760"/>
                </a:lnTo>
                <a:lnTo>
                  <a:pt x="922" y="1765"/>
                </a:lnTo>
                <a:lnTo>
                  <a:pt x="920" y="1769"/>
                </a:lnTo>
                <a:lnTo>
                  <a:pt x="920" y="1773"/>
                </a:lnTo>
                <a:lnTo>
                  <a:pt x="923" y="1775"/>
                </a:lnTo>
                <a:lnTo>
                  <a:pt x="923" y="1775"/>
                </a:lnTo>
                <a:lnTo>
                  <a:pt x="928" y="1776"/>
                </a:lnTo>
                <a:lnTo>
                  <a:pt x="935" y="1778"/>
                </a:lnTo>
                <a:lnTo>
                  <a:pt x="953" y="1776"/>
                </a:lnTo>
                <a:lnTo>
                  <a:pt x="972" y="1773"/>
                </a:lnTo>
                <a:lnTo>
                  <a:pt x="1000" y="1731"/>
                </a:lnTo>
                <a:lnTo>
                  <a:pt x="1000" y="1731"/>
                </a:lnTo>
                <a:lnTo>
                  <a:pt x="1003" y="1725"/>
                </a:lnTo>
                <a:lnTo>
                  <a:pt x="1006" y="1716"/>
                </a:lnTo>
                <a:lnTo>
                  <a:pt x="1009" y="1704"/>
                </a:lnTo>
                <a:lnTo>
                  <a:pt x="1009" y="1704"/>
                </a:lnTo>
                <a:lnTo>
                  <a:pt x="1010" y="1679"/>
                </a:lnTo>
                <a:lnTo>
                  <a:pt x="1012" y="1656"/>
                </a:lnTo>
                <a:lnTo>
                  <a:pt x="1012" y="1616"/>
                </a:lnTo>
                <a:lnTo>
                  <a:pt x="1012" y="1616"/>
                </a:lnTo>
                <a:lnTo>
                  <a:pt x="1006" y="1423"/>
                </a:lnTo>
                <a:lnTo>
                  <a:pt x="1006" y="1423"/>
                </a:lnTo>
                <a:lnTo>
                  <a:pt x="1006" y="1370"/>
                </a:lnTo>
                <a:lnTo>
                  <a:pt x="1004" y="1338"/>
                </a:lnTo>
                <a:lnTo>
                  <a:pt x="1001" y="1313"/>
                </a:lnTo>
                <a:lnTo>
                  <a:pt x="1001" y="1313"/>
                </a:lnTo>
                <a:lnTo>
                  <a:pt x="998" y="1273"/>
                </a:lnTo>
                <a:lnTo>
                  <a:pt x="994" y="1207"/>
                </a:lnTo>
                <a:lnTo>
                  <a:pt x="989" y="1112"/>
                </a:lnTo>
                <a:lnTo>
                  <a:pt x="989" y="1112"/>
                </a:lnTo>
                <a:lnTo>
                  <a:pt x="992" y="1090"/>
                </a:lnTo>
                <a:lnTo>
                  <a:pt x="997" y="1054"/>
                </a:lnTo>
                <a:lnTo>
                  <a:pt x="1004" y="1004"/>
                </a:lnTo>
                <a:lnTo>
                  <a:pt x="1020" y="988"/>
                </a:lnTo>
                <a:lnTo>
                  <a:pt x="1144" y="1009"/>
                </a:lnTo>
                <a:lnTo>
                  <a:pt x="1144" y="1009"/>
                </a:lnTo>
                <a:lnTo>
                  <a:pt x="1182" y="1070"/>
                </a:lnTo>
                <a:lnTo>
                  <a:pt x="1209" y="1113"/>
                </a:lnTo>
                <a:lnTo>
                  <a:pt x="1223" y="1138"/>
                </a:lnTo>
                <a:lnTo>
                  <a:pt x="1223" y="1138"/>
                </a:lnTo>
                <a:lnTo>
                  <a:pt x="1242" y="1220"/>
                </a:lnTo>
                <a:lnTo>
                  <a:pt x="1256" y="1275"/>
                </a:lnTo>
                <a:lnTo>
                  <a:pt x="1260" y="1303"/>
                </a:lnTo>
                <a:lnTo>
                  <a:pt x="1260" y="1303"/>
                </a:lnTo>
                <a:lnTo>
                  <a:pt x="1250" y="1616"/>
                </a:lnTo>
                <a:lnTo>
                  <a:pt x="1250" y="1616"/>
                </a:lnTo>
                <a:lnTo>
                  <a:pt x="1248" y="1632"/>
                </a:lnTo>
                <a:lnTo>
                  <a:pt x="1242" y="1651"/>
                </a:lnTo>
                <a:lnTo>
                  <a:pt x="1236" y="1669"/>
                </a:lnTo>
                <a:lnTo>
                  <a:pt x="1229" y="1688"/>
                </a:lnTo>
                <a:lnTo>
                  <a:pt x="1216" y="1718"/>
                </a:lnTo>
                <a:lnTo>
                  <a:pt x="1209" y="1729"/>
                </a:lnTo>
                <a:lnTo>
                  <a:pt x="1209" y="1729"/>
                </a:lnTo>
                <a:lnTo>
                  <a:pt x="1192" y="1756"/>
                </a:lnTo>
                <a:lnTo>
                  <a:pt x="1182" y="1773"/>
                </a:lnTo>
                <a:lnTo>
                  <a:pt x="1181" y="1779"/>
                </a:lnTo>
                <a:lnTo>
                  <a:pt x="1181" y="1782"/>
                </a:lnTo>
                <a:lnTo>
                  <a:pt x="1182" y="1782"/>
                </a:lnTo>
                <a:lnTo>
                  <a:pt x="1182" y="1782"/>
                </a:lnTo>
                <a:lnTo>
                  <a:pt x="1211" y="1779"/>
                </a:lnTo>
                <a:lnTo>
                  <a:pt x="1234" y="1778"/>
                </a:lnTo>
                <a:lnTo>
                  <a:pt x="1234" y="1778"/>
                </a:lnTo>
                <a:lnTo>
                  <a:pt x="1244" y="1778"/>
                </a:lnTo>
                <a:lnTo>
                  <a:pt x="1253" y="1778"/>
                </a:lnTo>
                <a:lnTo>
                  <a:pt x="1259" y="1778"/>
                </a:lnTo>
                <a:lnTo>
                  <a:pt x="1259" y="1778"/>
                </a:lnTo>
                <a:lnTo>
                  <a:pt x="1260" y="1775"/>
                </a:lnTo>
                <a:lnTo>
                  <a:pt x="1261" y="1771"/>
                </a:lnTo>
                <a:lnTo>
                  <a:pt x="1261" y="1757"/>
                </a:lnTo>
                <a:lnTo>
                  <a:pt x="1260" y="1744"/>
                </a:lnTo>
                <a:lnTo>
                  <a:pt x="1259" y="1737"/>
                </a:lnTo>
                <a:lnTo>
                  <a:pt x="1259" y="1737"/>
                </a:lnTo>
                <a:lnTo>
                  <a:pt x="1259" y="1734"/>
                </a:lnTo>
                <a:lnTo>
                  <a:pt x="1261" y="1728"/>
                </a:lnTo>
                <a:lnTo>
                  <a:pt x="1270" y="1715"/>
                </a:lnTo>
                <a:lnTo>
                  <a:pt x="1282" y="1697"/>
                </a:lnTo>
                <a:lnTo>
                  <a:pt x="1286" y="1688"/>
                </a:lnTo>
                <a:lnTo>
                  <a:pt x="1289" y="1681"/>
                </a:lnTo>
                <a:lnTo>
                  <a:pt x="1289" y="1681"/>
                </a:lnTo>
                <a:lnTo>
                  <a:pt x="1294" y="1662"/>
                </a:lnTo>
                <a:lnTo>
                  <a:pt x="1298" y="1641"/>
                </a:lnTo>
                <a:lnTo>
                  <a:pt x="1301" y="1621"/>
                </a:lnTo>
                <a:lnTo>
                  <a:pt x="1301" y="1604"/>
                </a:lnTo>
                <a:lnTo>
                  <a:pt x="1301" y="1468"/>
                </a:lnTo>
                <a:lnTo>
                  <a:pt x="1301" y="1468"/>
                </a:lnTo>
                <a:lnTo>
                  <a:pt x="1303" y="1459"/>
                </a:lnTo>
                <a:lnTo>
                  <a:pt x="1307" y="1441"/>
                </a:lnTo>
                <a:lnTo>
                  <a:pt x="1317" y="1397"/>
                </a:lnTo>
                <a:lnTo>
                  <a:pt x="1334" y="1337"/>
                </a:lnTo>
                <a:lnTo>
                  <a:pt x="1334" y="1337"/>
                </a:lnTo>
                <a:lnTo>
                  <a:pt x="1341" y="1534"/>
                </a:lnTo>
                <a:lnTo>
                  <a:pt x="1341" y="1534"/>
                </a:lnTo>
                <a:lnTo>
                  <a:pt x="1347" y="1648"/>
                </a:lnTo>
                <a:lnTo>
                  <a:pt x="1347" y="1648"/>
                </a:lnTo>
                <a:lnTo>
                  <a:pt x="1342" y="1671"/>
                </a:lnTo>
                <a:lnTo>
                  <a:pt x="1336" y="1694"/>
                </a:lnTo>
                <a:lnTo>
                  <a:pt x="1336" y="1694"/>
                </a:lnTo>
                <a:lnTo>
                  <a:pt x="1335" y="1701"/>
                </a:lnTo>
                <a:lnTo>
                  <a:pt x="1329" y="1713"/>
                </a:lnTo>
                <a:lnTo>
                  <a:pt x="1323" y="1726"/>
                </a:lnTo>
                <a:lnTo>
                  <a:pt x="1320" y="1737"/>
                </a:lnTo>
                <a:lnTo>
                  <a:pt x="1320" y="1737"/>
                </a:lnTo>
                <a:lnTo>
                  <a:pt x="1317" y="1744"/>
                </a:lnTo>
                <a:lnTo>
                  <a:pt x="1313" y="1751"/>
                </a:lnTo>
                <a:lnTo>
                  <a:pt x="1311" y="1754"/>
                </a:lnTo>
                <a:lnTo>
                  <a:pt x="1311" y="1757"/>
                </a:lnTo>
                <a:lnTo>
                  <a:pt x="1313" y="1759"/>
                </a:lnTo>
                <a:lnTo>
                  <a:pt x="1314" y="1760"/>
                </a:lnTo>
                <a:lnTo>
                  <a:pt x="1314" y="1760"/>
                </a:lnTo>
                <a:lnTo>
                  <a:pt x="1328" y="1762"/>
                </a:lnTo>
                <a:lnTo>
                  <a:pt x="1332" y="1762"/>
                </a:lnTo>
                <a:lnTo>
                  <a:pt x="1332" y="1762"/>
                </a:lnTo>
                <a:lnTo>
                  <a:pt x="1335" y="1765"/>
                </a:lnTo>
                <a:lnTo>
                  <a:pt x="1341" y="1772"/>
                </a:lnTo>
                <a:lnTo>
                  <a:pt x="1345" y="1775"/>
                </a:lnTo>
                <a:lnTo>
                  <a:pt x="1350" y="1778"/>
                </a:lnTo>
                <a:lnTo>
                  <a:pt x="1354" y="1779"/>
                </a:lnTo>
                <a:lnTo>
                  <a:pt x="1360" y="1779"/>
                </a:lnTo>
                <a:lnTo>
                  <a:pt x="1360" y="1779"/>
                </a:lnTo>
                <a:lnTo>
                  <a:pt x="1370" y="1775"/>
                </a:lnTo>
                <a:lnTo>
                  <a:pt x="1378" y="1772"/>
                </a:lnTo>
                <a:lnTo>
                  <a:pt x="1382" y="1768"/>
                </a:lnTo>
                <a:lnTo>
                  <a:pt x="1388" y="1762"/>
                </a:lnTo>
                <a:lnTo>
                  <a:pt x="1391" y="1756"/>
                </a:lnTo>
                <a:lnTo>
                  <a:pt x="1392" y="1748"/>
                </a:lnTo>
                <a:lnTo>
                  <a:pt x="1392" y="1740"/>
                </a:lnTo>
                <a:lnTo>
                  <a:pt x="1392" y="1740"/>
                </a:lnTo>
                <a:lnTo>
                  <a:pt x="1385" y="1713"/>
                </a:lnTo>
                <a:lnTo>
                  <a:pt x="1384" y="1703"/>
                </a:lnTo>
                <a:lnTo>
                  <a:pt x="1384" y="1693"/>
                </a:lnTo>
                <a:lnTo>
                  <a:pt x="1384" y="1693"/>
                </a:lnTo>
                <a:lnTo>
                  <a:pt x="1384" y="1678"/>
                </a:lnTo>
                <a:lnTo>
                  <a:pt x="1385" y="1662"/>
                </a:lnTo>
                <a:lnTo>
                  <a:pt x="1385" y="1584"/>
                </a:lnTo>
                <a:lnTo>
                  <a:pt x="1385" y="1368"/>
                </a:lnTo>
                <a:lnTo>
                  <a:pt x="1385" y="1368"/>
                </a:lnTo>
                <a:lnTo>
                  <a:pt x="1386" y="1347"/>
                </a:lnTo>
                <a:lnTo>
                  <a:pt x="1391" y="1323"/>
                </a:lnTo>
                <a:lnTo>
                  <a:pt x="1397" y="1297"/>
                </a:lnTo>
                <a:lnTo>
                  <a:pt x="1397" y="1297"/>
                </a:lnTo>
                <a:lnTo>
                  <a:pt x="1398" y="1291"/>
                </a:lnTo>
                <a:lnTo>
                  <a:pt x="1403" y="1278"/>
                </a:lnTo>
                <a:lnTo>
                  <a:pt x="1404" y="1269"/>
                </a:lnTo>
                <a:lnTo>
                  <a:pt x="1404" y="1260"/>
                </a:lnTo>
                <a:lnTo>
                  <a:pt x="1403" y="1250"/>
                </a:lnTo>
                <a:lnTo>
                  <a:pt x="1400" y="1243"/>
                </a:lnTo>
                <a:lnTo>
                  <a:pt x="1400" y="1243"/>
                </a:lnTo>
                <a:lnTo>
                  <a:pt x="1397" y="1231"/>
                </a:lnTo>
                <a:lnTo>
                  <a:pt x="1392" y="1215"/>
                </a:lnTo>
                <a:lnTo>
                  <a:pt x="1385" y="1173"/>
                </a:lnTo>
                <a:lnTo>
                  <a:pt x="1379" y="1135"/>
                </a:lnTo>
                <a:lnTo>
                  <a:pt x="1376" y="1115"/>
                </a:lnTo>
                <a:lnTo>
                  <a:pt x="1376" y="1115"/>
                </a:lnTo>
                <a:lnTo>
                  <a:pt x="1381" y="1088"/>
                </a:lnTo>
                <a:lnTo>
                  <a:pt x="1389" y="1040"/>
                </a:lnTo>
                <a:lnTo>
                  <a:pt x="1403" y="972"/>
                </a:lnTo>
                <a:lnTo>
                  <a:pt x="1410" y="1157"/>
                </a:lnTo>
                <a:lnTo>
                  <a:pt x="1410" y="1157"/>
                </a:lnTo>
                <a:lnTo>
                  <a:pt x="1408" y="1162"/>
                </a:lnTo>
                <a:lnTo>
                  <a:pt x="1406" y="1172"/>
                </a:lnTo>
                <a:lnTo>
                  <a:pt x="1406" y="1179"/>
                </a:lnTo>
                <a:lnTo>
                  <a:pt x="1406" y="1187"/>
                </a:lnTo>
                <a:lnTo>
                  <a:pt x="1407" y="1195"/>
                </a:lnTo>
                <a:lnTo>
                  <a:pt x="1410" y="1204"/>
                </a:lnTo>
                <a:lnTo>
                  <a:pt x="1410" y="1204"/>
                </a:lnTo>
                <a:lnTo>
                  <a:pt x="1426" y="1234"/>
                </a:lnTo>
                <a:lnTo>
                  <a:pt x="1431" y="1244"/>
                </a:lnTo>
                <a:lnTo>
                  <a:pt x="1432" y="1254"/>
                </a:lnTo>
                <a:lnTo>
                  <a:pt x="1432" y="1254"/>
                </a:lnTo>
                <a:lnTo>
                  <a:pt x="1432" y="1260"/>
                </a:lnTo>
                <a:lnTo>
                  <a:pt x="1432" y="1272"/>
                </a:lnTo>
                <a:lnTo>
                  <a:pt x="1428" y="1304"/>
                </a:lnTo>
                <a:lnTo>
                  <a:pt x="1423" y="1343"/>
                </a:lnTo>
                <a:lnTo>
                  <a:pt x="1423" y="1360"/>
                </a:lnTo>
                <a:lnTo>
                  <a:pt x="1425" y="1376"/>
                </a:lnTo>
                <a:lnTo>
                  <a:pt x="1425" y="1376"/>
                </a:lnTo>
                <a:lnTo>
                  <a:pt x="1428" y="1400"/>
                </a:lnTo>
                <a:lnTo>
                  <a:pt x="1432" y="1416"/>
                </a:lnTo>
                <a:lnTo>
                  <a:pt x="1436" y="1428"/>
                </a:lnTo>
                <a:lnTo>
                  <a:pt x="1439" y="1401"/>
                </a:lnTo>
                <a:lnTo>
                  <a:pt x="1451" y="1423"/>
                </a:lnTo>
                <a:lnTo>
                  <a:pt x="1451" y="1351"/>
                </a:lnTo>
                <a:lnTo>
                  <a:pt x="1451" y="1351"/>
                </a:lnTo>
                <a:lnTo>
                  <a:pt x="1453" y="1343"/>
                </a:lnTo>
                <a:lnTo>
                  <a:pt x="1454" y="1332"/>
                </a:lnTo>
                <a:lnTo>
                  <a:pt x="1460" y="1313"/>
                </a:lnTo>
                <a:lnTo>
                  <a:pt x="1466" y="1290"/>
                </a:lnTo>
                <a:lnTo>
                  <a:pt x="1469" y="1278"/>
                </a:lnTo>
                <a:lnTo>
                  <a:pt x="1470" y="1266"/>
                </a:lnTo>
                <a:lnTo>
                  <a:pt x="1470" y="1266"/>
                </a:lnTo>
                <a:lnTo>
                  <a:pt x="1469" y="1251"/>
                </a:lnTo>
                <a:lnTo>
                  <a:pt x="1466" y="1237"/>
                </a:lnTo>
                <a:lnTo>
                  <a:pt x="1460" y="1220"/>
                </a:lnTo>
                <a:lnTo>
                  <a:pt x="1453" y="1204"/>
                </a:lnTo>
                <a:lnTo>
                  <a:pt x="1439" y="1175"/>
                </a:lnTo>
                <a:lnTo>
                  <a:pt x="1433" y="1165"/>
                </a:lnTo>
                <a:lnTo>
                  <a:pt x="1431" y="1156"/>
                </a:lnTo>
                <a:lnTo>
                  <a:pt x="1431" y="1156"/>
                </a:lnTo>
                <a:lnTo>
                  <a:pt x="1423" y="1129"/>
                </a:lnTo>
                <a:lnTo>
                  <a:pt x="1420" y="1118"/>
                </a:lnTo>
                <a:lnTo>
                  <a:pt x="1419" y="1107"/>
                </a:lnTo>
                <a:lnTo>
                  <a:pt x="1419" y="1107"/>
                </a:lnTo>
                <a:lnTo>
                  <a:pt x="1419" y="1009"/>
                </a:lnTo>
                <a:lnTo>
                  <a:pt x="1420" y="940"/>
                </a:lnTo>
                <a:lnTo>
                  <a:pt x="1422" y="892"/>
                </a:lnTo>
                <a:lnTo>
                  <a:pt x="1422" y="892"/>
                </a:lnTo>
                <a:lnTo>
                  <a:pt x="1423" y="863"/>
                </a:lnTo>
                <a:lnTo>
                  <a:pt x="1423" y="850"/>
                </a:lnTo>
                <a:lnTo>
                  <a:pt x="1422" y="835"/>
                </a:lnTo>
                <a:lnTo>
                  <a:pt x="1419" y="820"/>
                </a:lnTo>
                <a:lnTo>
                  <a:pt x="1416" y="806"/>
                </a:lnTo>
                <a:lnTo>
                  <a:pt x="1411" y="792"/>
                </a:lnTo>
                <a:lnTo>
                  <a:pt x="1406" y="778"/>
                </a:lnTo>
                <a:lnTo>
                  <a:pt x="1406" y="778"/>
                </a:lnTo>
                <a:lnTo>
                  <a:pt x="1389" y="745"/>
                </a:lnTo>
                <a:lnTo>
                  <a:pt x="1379" y="726"/>
                </a:lnTo>
                <a:lnTo>
                  <a:pt x="1366" y="707"/>
                </a:lnTo>
                <a:lnTo>
                  <a:pt x="1353" y="688"/>
                </a:lnTo>
                <a:lnTo>
                  <a:pt x="1336" y="669"/>
                </a:lnTo>
                <a:lnTo>
                  <a:pt x="1320" y="653"/>
                </a:lnTo>
                <a:lnTo>
                  <a:pt x="1301" y="637"/>
                </a:lnTo>
                <a:lnTo>
                  <a:pt x="1301" y="637"/>
                </a:lnTo>
                <a:lnTo>
                  <a:pt x="1282" y="625"/>
                </a:lnTo>
                <a:lnTo>
                  <a:pt x="1264" y="614"/>
                </a:lnTo>
                <a:lnTo>
                  <a:pt x="1223" y="597"/>
                </a:lnTo>
                <a:lnTo>
                  <a:pt x="1201" y="587"/>
                </a:lnTo>
                <a:lnTo>
                  <a:pt x="1175" y="575"/>
                </a:lnTo>
                <a:lnTo>
                  <a:pt x="1145" y="557"/>
                </a:lnTo>
                <a:lnTo>
                  <a:pt x="1110" y="535"/>
                </a:lnTo>
                <a:lnTo>
                  <a:pt x="1110" y="535"/>
                </a:lnTo>
                <a:lnTo>
                  <a:pt x="1076" y="512"/>
                </a:lnTo>
                <a:lnTo>
                  <a:pt x="1048" y="494"/>
                </a:lnTo>
                <a:lnTo>
                  <a:pt x="1025" y="481"/>
                </a:lnTo>
                <a:lnTo>
                  <a:pt x="1006" y="470"/>
                </a:lnTo>
                <a:lnTo>
                  <a:pt x="978" y="456"/>
                </a:lnTo>
                <a:lnTo>
                  <a:pt x="959" y="447"/>
                </a:lnTo>
                <a:lnTo>
                  <a:pt x="959" y="447"/>
                </a:lnTo>
                <a:lnTo>
                  <a:pt x="942" y="438"/>
                </a:lnTo>
                <a:lnTo>
                  <a:pt x="926" y="432"/>
                </a:lnTo>
                <a:lnTo>
                  <a:pt x="910" y="426"/>
                </a:lnTo>
                <a:lnTo>
                  <a:pt x="894" y="417"/>
                </a:lnTo>
                <a:lnTo>
                  <a:pt x="894" y="417"/>
                </a:lnTo>
                <a:lnTo>
                  <a:pt x="885" y="414"/>
                </a:lnTo>
                <a:lnTo>
                  <a:pt x="875" y="411"/>
                </a:lnTo>
                <a:lnTo>
                  <a:pt x="848" y="407"/>
                </a:lnTo>
                <a:lnTo>
                  <a:pt x="822" y="404"/>
                </a:lnTo>
                <a:lnTo>
                  <a:pt x="810" y="401"/>
                </a:lnTo>
                <a:lnTo>
                  <a:pt x="800" y="397"/>
                </a:lnTo>
                <a:lnTo>
                  <a:pt x="800" y="397"/>
                </a:lnTo>
                <a:lnTo>
                  <a:pt x="785" y="391"/>
                </a:lnTo>
                <a:lnTo>
                  <a:pt x="773" y="389"/>
                </a:lnTo>
                <a:lnTo>
                  <a:pt x="763" y="386"/>
                </a:lnTo>
                <a:lnTo>
                  <a:pt x="745" y="381"/>
                </a:lnTo>
                <a:lnTo>
                  <a:pt x="745" y="381"/>
                </a:lnTo>
                <a:lnTo>
                  <a:pt x="690" y="359"/>
                </a:lnTo>
                <a:lnTo>
                  <a:pt x="690" y="359"/>
                </a:lnTo>
                <a:lnTo>
                  <a:pt x="669" y="345"/>
                </a:lnTo>
                <a:lnTo>
                  <a:pt x="654" y="336"/>
                </a:lnTo>
                <a:lnTo>
                  <a:pt x="645" y="331"/>
                </a:lnTo>
                <a:lnTo>
                  <a:pt x="645" y="331"/>
                </a:lnTo>
                <a:lnTo>
                  <a:pt x="625" y="325"/>
                </a:lnTo>
                <a:lnTo>
                  <a:pt x="615" y="320"/>
                </a:lnTo>
                <a:lnTo>
                  <a:pt x="607" y="316"/>
                </a:lnTo>
                <a:lnTo>
                  <a:pt x="607" y="316"/>
                </a:lnTo>
                <a:lnTo>
                  <a:pt x="584" y="297"/>
                </a:lnTo>
                <a:lnTo>
                  <a:pt x="556" y="276"/>
                </a:lnTo>
                <a:lnTo>
                  <a:pt x="556" y="276"/>
                </a:lnTo>
                <a:lnTo>
                  <a:pt x="551" y="273"/>
                </a:lnTo>
                <a:lnTo>
                  <a:pt x="542" y="269"/>
                </a:lnTo>
                <a:lnTo>
                  <a:pt x="522" y="261"/>
                </a:lnTo>
                <a:lnTo>
                  <a:pt x="498" y="251"/>
                </a:lnTo>
                <a:lnTo>
                  <a:pt x="478" y="242"/>
                </a:lnTo>
                <a:lnTo>
                  <a:pt x="478" y="242"/>
                </a:lnTo>
                <a:lnTo>
                  <a:pt x="463" y="235"/>
                </a:lnTo>
                <a:lnTo>
                  <a:pt x="453" y="228"/>
                </a:lnTo>
                <a:lnTo>
                  <a:pt x="443" y="219"/>
                </a:lnTo>
                <a:lnTo>
                  <a:pt x="443" y="219"/>
                </a:lnTo>
                <a:lnTo>
                  <a:pt x="390" y="182"/>
                </a:lnTo>
                <a:lnTo>
                  <a:pt x="341" y="147"/>
                </a:lnTo>
                <a:lnTo>
                  <a:pt x="295" y="119"/>
                </a:lnTo>
                <a:lnTo>
                  <a:pt x="295" y="119"/>
                </a:lnTo>
                <a:lnTo>
                  <a:pt x="301" y="106"/>
                </a:lnTo>
                <a:lnTo>
                  <a:pt x="304" y="95"/>
                </a:lnTo>
                <a:lnTo>
                  <a:pt x="304" y="92"/>
                </a:lnTo>
                <a:lnTo>
                  <a:pt x="304" y="89"/>
                </a:lnTo>
                <a:lnTo>
                  <a:pt x="304" y="89"/>
                </a:lnTo>
                <a:lnTo>
                  <a:pt x="297" y="89"/>
                </a:lnTo>
                <a:lnTo>
                  <a:pt x="287" y="89"/>
                </a:lnTo>
                <a:lnTo>
                  <a:pt x="266" y="95"/>
                </a:lnTo>
                <a:lnTo>
                  <a:pt x="266" y="95"/>
                </a:lnTo>
                <a:lnTo>
                  <a:pt x="253" y="98"/>
                </a:lnTo>
                <a:lnTo>
                  <a:pt x="247" y="98"/>
                </a:lnTo>
                <a:lnTo>
                  <a:pt x="247" y="98"/>
                </a:lnTo>
                <a:lnTo>
                  <a:pt x="240" y="95"/>
                </a:lnTo>
                <a:lnTo>
                  <a:pt x="232" y="92"/>
                </a:lnTo>
                <a:lnTo>
                  <a:pt x="231" y="89"/>
                </a:lnTo>
                <a:lnTo>
                  <a:pt x="229" y="86"/>
                </a:lnTo>
                <a:lnTo>
                  <a:pt x="229" y="86"/>
                </a:lnTo>
                <a:lnTo>
                  <a:pt x="223" y="75"/>
                </a:lnTo>
                <a:lnTo>
                  <a:pt x="222" y="70"/>
                </a:lnTo>
                <a:lnTo>
                  <a:pt x="219" y="67"/>
                </a:lnTo>
                <a:lnTo>
                  <a:pt x="219" y="67"/>
                </a:lnTo>
                <a:lnTo>
                  <a:pt x="210" y="66"/>
                </a:lnTo>
                <a:lnTo>
                  <a:pt x="203" y="66"/>
                </a:lnTo>
                <a:lnTo>
                  <a:pt x="203" y="66"/>
                </a:lnTo>
                <a:lnTo>
                  <a:pt x="200" y="67"/>
                </a:lnTo>
                <a:lnTo>
                  <a:pt x="195" y="66"/>
                </a:lnTo>
                <a:lnTo>
                  <a:pt x="184" y="63"/>
                </a:lnTo>
                <a:lnTo>
                  <a:pt x="184" y="63"/>
                </a:lnTo>
                <a:lnTo>
                  <a:pt x="173" y="57"/>
                </a:lnTo>
                <a:lnTo>
                  <a:pt x="168" y="54"/>
                </a:lnTo>
                <a:lnTo>
                  <a:pt x="165" y="51"/>
                </a:lnTo>
                <a:lnTo>
                  <a:pt x="163" y="48"/>
                </a:lnTo>
                <a:lnTo>
                  <a:pt x="163" y="48"/>
                </a:lnTo>
                <a:lnTo>
                  <a:pt x="160" y="22"/>
                </a:lnTo>
                <a:lnTo>
                  <a:pt x="160" y="22"/>
                </a:lnTo>
                <a:lnTo>
                  <a:pt x="162" y="20"/>
                </a:lnTo>
                <a:lnTo>
                  <a:pt x="163" y="14"/>
                </a:lnTo>
                <a:lnTo>
                  <a:pt x="163" y="8"/>
                </a:lnTo>
                <a:lnTo>
                  <a:pt x="162" y="6"/>
                </a:lnTo>
                <a:lnTo>
                  <a:pt x="159" y="3"/>
                </a:lnTo>
                <a:lnTo>
                  <a:pt x="159" y="3"/>
                </a:lnTo>
                <a:lnTo>
                  <a:pt x="153" y="0"/>
                </a:lnTo>
                <a:lnTo>
                  <a:pt x="147" y="0"/>
                </a:lnTo>
                <a:lnTo>
                  <a:pt x="144" y="1"/>
                </a:lnTo>
                <a:lnTo>
                  <a:pt x="141" y="4"/>
                </a:lnTo>
                <a:lnTo>
                  <a:pt x="141" y="4"/>
                </a:lnTo>
                <a:lnTo>
                  <a:pt x="141" y="10"/>
                </a:lnTo>
                <a:lnTo>
                  <a:pt x="140" y="11"/>
                </a:lnTo>
                <a:lnTo>
                  <a:pt x="140" y="11"/>
                </a:lnTo>
                <a:lnTo>
                  <a:pt x="140" y="13"/>
                </a:lnTo>
                <a:lnTo>
                  <a:pt x="137" y="14"/>
                </a:lnTo>
                <a:lnTo>
                  <a:pt x="137" y="14"/>
                </a:lnTo>
                <a:lnTo>
                  <a:pt x="132" y="14"/>
                </a:lnTo>
                <a:lnTo>
                  <a:pt x="129" y="16"/>
                </a:lnTo>
                <a:lnTo>
                  <a:pt x="128" y="19"/>
                </a:lnTo>
                <a:lnTo>
                  <a:pt x="128" y="19"/>
                </a:lnTo>
                <a:lnTo>
                  <a:pt x="126" y="23"/>
                </a:lnTo>
                <a:lnTo>
                  <a:pt x="128" y="28"/>
                </a:lnTo>
                <a:lnTo>
                  <a:pt x="129" y="36"/>
                </a:lnTo>
                <a:lnTo>
                  <a:pt x="129" y="36"/>
                </a:lnTo>
                <a:lnTo>
                  <a:pt x="131" y="42"/>
                </a:lnTo>
                <a:lnTo>
                  <a:pt x="131" y="50"/>
                </a:lnTo>
                <a:lnTo>
                  <a:pt x="131" y="58"/>
                </a:lnTo>
                <a:lnTo>
                  <a:pt x="128" y="70"/>
                </a:lnTo>
                <a:lnTo>
                  <a:pt x="123" y="8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39263B80-6F56-4944-BCD4-C0B546EA79FF}"/>
              </a:ext>
            </a:extLst>
          </p:cNvPr>
          <p:cNvSpPr>
            <a:spLocks/>
          </p:cNvSpPr>
          <p:nvPr/>
        </p:nvSpPr>
        <p:spPr bwMode="auto">
          <a:xfrm>
            <a:off x="3936638" y="3819965"/>
            <a:ext cx="2032723" cy="2676369"/>
          </a:xfrm>
          <a:custGeom>
            <a:avLst/>
            <a:gdLst>
              <a:gd name="T0" fmla="*/ 1163 w 1358"/>
              <a:gd name="T1" fmla="*/ 56 h 1788"/>
              <a:gd name="T2" fmla="*/ 1185 w 1358"/>
              <a:gd name="T3" fmla="*/ 103 h 1788"/>
              <a:gd name="T4" fmla="*/ 1341 w 1358"/>
              <a:gd name="T5" fmla="*/ 182 h 1788"/>
              <a:gd name="T6" fmla="*/ 1350 w 1358"/>
              <a:gd name="T7" fmla="*/ 235 h 1788"/>
              <a:gd name="T8" fmla="*/ 1317 w 1358"/>
              <a:gd name="T9" fmla="*/ 266 h 1788"/>
              <a:gd name="T10" fmla="*/ 1160 w 1358"/>
              <a:gd name="T11" fmla="*/ 260 h 1788"/>
              <a:gd name="T12" fmla="*/ 1020 w 1358"/>
              <a:gd name="T13" fmla="*/ 279 h 1788"/>
              <a:gd name="T14" fmla="*/ 855 w 1358"/>
              <a:gd name="T15" fmla="*/ 457 h 1788"/>
              <a:gd name="T16" fmla="*/ 682 w 1358"/>
              <a:gd name="T17" fmla="*/ 590 h 1788"/>
              <a:gd name="T18" fmla="*/ 629 w 1358"/>
              <a:gd name="T19" fmla="*/ 687 h 1788"/>
              <a:gd name="T20" fmla="*/ 589 w 1358"/>
              <a:gd name="T21" fmla="*/ 1018 h 1788"/>
              <a:gd name="T22" fmla="*/ 519 w 1358"/>
              <a:gd name="T23" fmla="*/ 1368 h 1788"/>
              <a:gd name="T24" fmla="*/ 550 w 1358"/>
              <a:gd name="T25" fmla="*/ 1700 h 1788"/>
              <a:gd name="T26" fmla="*/ 585 w 1358"/>
              <a:gd name="T27" fmla="*/ 1765 h 1788"/>
              <a:gd name="T28" fmla="*/ 535 w 1358"/>
              <a:gd name="T29" fmla="*/ 1775 h 1788"/>
              <a:gd name="T30" fmla="*/ 503 w 1358"/>
              <a:gd name="T31" fmla="*/ 1730 h 1788"/>
              <a:gd name="T32" fmla="*/ 482 w 1358"/>
              <a:gd name="T33" fmla="*/ 1560 h 1788"/>
              <a:gd name="T34" fmla="*/ 463 w 1358"/>
              <a:gd name="T35" fmla="*/ 1140 h 1788"/>
              <a:gd name="T36" fmla="*/ 464 w 1358"/>
              <a:gd name="T37" fmla="*/ 996 h 1788"/>
              <a:gd name="T38" fmla="*/ 411 w 1358"/>
              <a:gd name="T39" fmla="*/ 1175 h 1788"/>
              <a:gd name="T40" fmla="*/ 411 w 1358"/>
              <a:gd name="T41" fmla="*/ 1368 h 1788"/>
              <a:gd name="T42" fmla="*/ 403 w 1358"/>
              <a:gd name="T43" fmla="*/ 1641 h 1788"/>
              <a:gd name="T44" fmla="*/ 417 w 1358"/>
              <a:gd name="T45" fmla="*/ 1759 h 1788"/>
              <a:gd name="T46" fmla="*/ 385 w 1358"/>
              <a:gd name="T47" fmla="*/ 1783 h 1788"/>
              <a:gd name="T48" fmla="*/ 345 w 1358"/>
              <a:gd name="T49" fmla="*/ 1771 h 1788"/>
              <a:gd name="T50" fmla="*/ 339 w 1358"/>
              <a:gd name="T51" fmla="*/ 1713 h 1788"/>
              <a:gd name="T52" fmla="*/ 348 w 1358"/>
              <a:gd name="T53" fmla="*/ 1600 h 1788"/>
              <a:gd name="T54" fmla="*/ 345 w 1358"/>
              <a:gd name="T55" fmla="*/ 1360 h 1788"/>
              <a:gd name="T56" fmla="*/ 338 w 1358"/>
              <a:gd name="T57" fmla="*/ 1156 h 1788"/>
              <a:gd name="T58" fmla="*/ 201 w 1358"/>
              <a:gd name="T59" fmla="*/ 1155 h 1788"/>
              <a:gd name="T60" fmla="*/ 154 w 1358"/>
              <a:gd name="T61" fmla="*/ 1506 h 1788"/>
              <a:gd name="T62" fmla="*/ 203 w 1358"/>
              <a:gd name="T63" fmla="*/ 1697 h 1788"/>
              <a:gd name="T64" fmla="*/ 225 w 1358"/>
              <a:gd name="T65" fmla="*/ 1749 h 1788"/>
              <a:gd name="T66" fmla="*/ 184 w 1358"/>
              <a:gd name="T67" fmla="*/ 1766 h 1788"/>
              <a:gd name="T68" fmla="*/ 145 w 1358"/>
              <a:gd name="T69" fmla="*/ 1731 h 1788"/>
              <a:gd name="T70" fmla="*/ 126 w 1358"/>
              <a:gd name="T71" fmla="*/ 1649 h 1788"/>
              <a:gd name="T72" fmla="*/ 103 w 1358"/>
              <a:gd name="T73" fmla="*/ 1444 h 1788"/>
              <a:gd name="T74" fmla="*/ 119 w 1358"/>
              <a:gd name="T75" fmla="*/ 1685 h 1788"/>
              <a:gd name="T76" fmla="*/ 131 w 1358"/>
              <a:gd name="T77" fmla="*/ 1744 h 1788"/>
              <a:gd name="T78" fmla="*/ 87 w 1358"/>
              <a:gd name="T79" fmla="*/ 1755 h 1788"/>
              <a:gd name="T80" fmla="*/ 57 w 1358"/>
              <a:gd name="T81" fmla="*/ 1694 h 1788"/>
              <a:gd name="T82" fmla="*/ 38 w 1358"/>
              <a:gd name="T83" fmla="*/ 1628 h 1788"/>
              <a:gd name="T84" fmla="*/ 50 w 1358"/>
              <a:gd name="T85" fmla="*/ 1325 h 1788"/>
              <a:gd name="T86" fmla="*/ 54 w 1358"/>
              <a:gd name="T87" fmla="*/ 1209 h 1788"/>
              <a:gd name="T88" fmla="*/ 10 w 1358"/>
              <a:gd name="T89" fmla="*/ 927 h 1788"/>
              <a:gd name="T90" fmla="*/ 10 w 1358"/>
              <a:gd name="T91" fmla="*/ 790 h 1788"/>
              <a:gd name="T92" fmla="*/ 151 w 1358"/>
              <a:gd name="T93" fmla="*/ 607 h 1788"/>
              <a:gd name="T94" fmla="*/ 310 w 1358"/>
              <a:gd name="T95" fmla="*/ 538 h 1788"/>
              <a:gd name="T96" fmla="*/ 463 w 1358"/>
              <a:gd name="T97" fmla="*/ 390 h 1788"/>
              <a:gd name="T98" fmla="*/ 525 w 1358"/>
              <a:gd name="T99" fmla="*/ 388 h 1788"/>
              <a:gd name="T100" fmla="*/ 681 w 1358"/>
              <a:gd name="T101" fmla="*/ 347 h 1788"/>
              <a:gd name="T102" fmla="*/ 764 w 1358"/>
              <a:gd name="T103" fmla="*/ 300 h 1788"/>
              <a:gd name="T104" fmla="*/ 816 w 1358"/>
              <a:gd name="T105" fmla="*/ 263 h 1788"/>
              <a:gd name="T106" fmla="*/ 864 w 1358"/>
              <a:gd name="T107" fmla="*/ 221 h 1788"/>
              <a:gd name="T108" fmla="*/ 957 w 1358"/>
              <a:gd name="T109" fmla="*/ 137 h 1788"/>
              <a:gd name="T110" fmla="*/ 950 w 1358"/>
              <a:gd name="T111" fmla="*/ 84 h 1788"/>
              <a:gd name="T112" fmla="*/ 997 w 1358"/>
              <a:gd name="T113" fmla="*/ 88 h 1788"/>
              <a:gd name="T114" fmla="*/ 1035 w 1358"/>
              <a:gd name="T115" fmla="*/ 62 h 1788"/>
              <a:gd name="T116" fmla="*/ 1000 w 1358"/>
              <a:gd name="T117" fmla="*/ 16 h 1788"/>
              <a:gd name="T118" fmla="*/ 1032 w 1358"/>
              <a:gd name="T119" fmla="*/ 6 h 1788"/>
              <a:gd name="T120" fmla="*/ 1075 w 1358"/>
              <a:gd name="T121" fmla="*/ 28 h 1788"/>
              <a:gd name="T122" fmla="*/ 1088 w 1358"/>
              <a:gd name="T123" fmla="*/ 56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8" h="1788">
                <a:moveTo>
                  <a:pt x="1107" y="72"/>
                </a:moveTo>
                <a:lnTo>
                  <a:pt x="1107" y="72"/>
                </a:lnTo>
                <a:lnTo>
                  <a:pt x="1111" y="70"/>
                </a:lnTo>
                <a:lnTo>
                  <a:pt x="1119" y="68"/>
                </a:lnTo>
                <a:lnTo>
                  <a:pt x="1133" y="62"/>
                </a:lnTo>
                <a:lnTo>
                  <a:pt x="1148" y="57"/>
                </a:lnTo>
                <a:lnTo>
                  <a:pt x="1157" y="56"/>
                </a:lnTo>
                <a:lnTo>
                  <a:pt x="1163" y="56"/>
                </a:lnTo>
                <a:lnTo>
                  <a:pt x="1163" y="56"/>
                </a:lnTo>
                <a:lnTo>
                  <a:pt x="1169" y="59"/>
                </a:lnTo>
                <a:lnTo>
                  <a:pt x="1170" y="63"/>
                </a:lnTo>
                <a:lnTo>
                  <a:pt x="1170" y="69"/>
                </a:lnTo>
                <a:lnTo>
                  <a:pt x="1170" y="75"/>
                </a:lnTo>
                <a:lnTo>
                  <a:pt x="1172" y="81"/>
                </a:lnTo>
                <a:lnTo>
                  <a:pt x="1173" y="88"/>
                </a:lnTo>
                <a:lnTo>
                  <a:pt x="1177" y="96"/>
                </a:lnTo>
                <a:lnTo>
                  <a:pt x="1185" y="103"/>
                </a:lnTo>
                <a:lnTo>
                  <a:pt x="1185" y="103"/>
                </a:lnTo>
                <a:lnTo>
                  <a:pt x="1205" y="116"/>
                </a:lnTo>
                <a:lnTo>
                  <a:pt x="1229" y="129"/>
                </a:lnTo>
                <a:lnTo>
                  <a:pt x="1254" y="141"/>
                </a:lnTo>
                <a:lnTo>
                  <a:pt x="1280" y="151"/>
                </a:lnTo>
                <a:lnTo>
                  <a:pt x="1280" y="151"/>
                </a:lnTo>
                <a:lnTo>
                  <a:pt x="1304" y="162"/>
                </a:lnTo>
                <a:lnTo>
                  <a:pt x="1325" y="172"/>
                </a:lnTo>
                <a:lnTo>
                  <a:pt x="1333" y="176"/>
                </a:lnTo>
                <a:lnTo>
                  <a:pt x="1341" y="182"/>
                </a:lnTo>
                <a:lnTo>
                  <a:pt x="1347" y="187"/>
                </a:lnTo>
                <a:lnTo>
                  <a:pt x="1350" y="194"/>
                </a:lnTo>
                <a:lnTo>
                  <a:pt x="1350" y="194"/>
                </a:lnTo>
                <a:lnTo>
                  <a:pt x="1357" y="213"/>
                </a:lnTo>
                <a:lnTo>
                  <a:pt x="1358" y="221"/>
                </a:lnTo>
                <a:lnTo>
                  <a:pt x="1357" y="226"/>
                </a:lnTo>
                <a:lnTo>
                  <a:pt x="1357" y="226"/>
                </a:lnTo>
                <a:lnTo>
                  <a:pt x="1352" y="232"/>
                </a:lnTo>
                <a:lnTo>
                  <a:pt x="1350" y="235"/>
                </a:lnTo>
                <a:lnTo>
                  <a:pt x="1345" y="237"/>
                </a:lnTo>
                <a:lnTo>
                  <a:pt x="1345" y="237"/>
                </a:lnTo>
                <a:lnTo>
                  <a:pt x="1344" y="240"/>
                </a:lnTo>
                <a:lnTo>
                  <a:pt x="1341" y="247"/>
                </a:lnTo>
                <a:lnTo>
                  <a:pt x="1339" y="256"/>
                </a:lnTo>
                <a:lnTo>
                  <a:pt x="1339" y="256"/>
                </a:lnTo>
                <a:lnTo>
                  <a:pt x="1335" y="259"/>
                </a:lnTo>
                <a:lnTo>
                  <a:pt x="1325" y="263"/>
                </a:lnTo>
                <a:lnTo>
                  <a:pt x="1317" y="266"/>
                </a:lnTo>
                <a:lnTo>
                  <a:pt x="1310" y="268"/>
                </a:lnTo>
                <a:lnTo>
                  <a:pt x="1301" y="269"/>
                </a:lnTo>
                <a:lnTo>
                  <a:pt x="1294" y="268"/>
                </a:lnTo>
                <a:lnTo>
                  <a:pt x="1294" y="268"/>
                </a:lnTo>
                <a:lnTo>
                  <a:pt x="1275" y="262"/>
                </a:lnTo>
                <a:lnTo>
                  <a:pt x="1257" y="260"/>
                </a:lnTo>
                <a:lnTo>
                  <a:pt x="1257" y="260"/>
                </a:lnTo>
                <a:lnTo>
                  <a:pt x="1214" y="260"/>
                </a:lnTo>
                <a:lnTo>
                  <a:pt x="1160" y="260"/>
                </a:lnTo>
                <a:lnTo>
                  <a:pt x="1160" y="260"/>
                </a:lnTo>
                <a:lnTo>
                  <a:pt x="1130" y="260"/>
                </a:lnTo>
                <a:lnTo>
                  <a:pt x="1102" y="257"/>
                </a:lnTo>
                <a:lnTo>
                  <a:pt x="1073" y="254"/>
                </a:lnTo>
                <a:lnTo>
                  <a:pt x="1073" y="254"/>
                </a:lnTo>
                <a:lnTo>
                  <a:pt x="1063" y="257"/>
                </a:lnTo>
                <a:lnTo>
                  <a:pt x="1051" y="262"/>
                </a:lnTo>
                <a:lnTo>
                  <a:pt x="1036" y="269"/>
                </a:lnTo>
                <a:lnTo>
                  <a:pt x="1020" y="279"/>
                </a:lnTo>
                <a:lnTo>
                  <a:pt x="1001" y="291"/>
                </a:lnTo>
                <a:lnTo>
                  <a:pt x="983" y="307"/>
                </a:lnTo>
                <a:lnTo>
                  <a:pt x="964" y="326"/>
                </a:lnTo>
                <a:lnTo>
                  <a:pt x="964" y="326"/>
                </a:lnTo>
                <a:lnTo>
                  <a:pt x="947" y="348"/>
                </a:lnTo>
                <a:lnTo>
                  <a:pt x="926" y="373"/>
                </a:lnTo>
                <a:lnTo>
                  <a:pt x="905" y="400"/>
                </a:lnTo>
                <a:lnTo>
                  <a:pt x="882" y="429"/>
                </a:lnTo>
                <a:lnTo>
                  <a:pt x="855" y="457"/>
                </a:lnTo>
                <a:lnTo>
                  <a:pt x="828" y="485"/>
                </a:lnTo>
                <a:lnTo>
                  <a:pt x="813" y="499"/>
                </a:lnTo>
                <a:lnTo>
                  <a:pt x="797" y="512"/>
                </a:lnTo>
                <a:lnTo>
                  <a:pt x="780" y="524"/>
                </a:lnTo>
                <a:lnTo>
                  <a:pt x="763" y="535"/>
                </a:lnTo>
                <a:lnTo>
                  <a:pt x="763" y="535"/>
                </a:lnTo>
                <a:lnTo>
                  <a:pt x="731" y="556"/>
                </a:lnTo>
                <a:lnTo>
                  <a:pt x="704" y="574"/>
                </a:lnTo>
                <a:lnTo>
                  <a:pt x="682" y="590"/>
                </a:lnTo>
                <a:lnTo>
                  <a:pt x="664" y="604"/>
                </a:lnTo>
                <a:lnTo>
                  <a:pt x="651" y="616"/>
                </a:lnTo>
                <a:lnTo>
                  <a:pt x="641" y="629"/>
                </a:lnTo>
                <a:lnTo>
                  <a:pt x="633" y="641"/>
                </a:lnTo>
                <a:lnTo>
                  <a:pt x="631" y="651"/>
                </a:lnTo>
                <a:lnTo>
                  <a:pt x="631" y="651"/>
                </a:lnTo>
                <a:lnTo>
                  <a:pt x="629" y="659"/>
                </a:lnTo>
                <a:lnTo>
                  <a:pt x="628" y="666"/>
                </a:lnTo>
                <a:lnTo>
                  <a:pt x="629" y="687"/>
                </a:lnTo>
                <a:lnTo>
                  <a:pt x="635" y="737"/>
                </a:lnTo>
                <a:lnTo>
                  <a:pt x="638" y="763"/>
                </a:lnTo>
                <a:lnTo>
                  <a:pt x="639" y="790"/>
                </a:lnTo>
                <a:lnTo>
                  <a:pt x="639" y="815"/>
                </a:lnTo>
                <a:lnTo>
                  <a:pt x="638" y="827"/>
                </a:lnTo>
                <a:lnTo>
                  <a:pt x="636" y="835"/>
                </a:lnTo>
                <a:lnTo>
                  <a:pt x="636" y="835"/>
                </a:lnTo>
                <a:lnTo>
                  <a:pt x="610" y="938"/>
                </a:lnTo>
                <a:lnTo>
                  <a:pt x="589" y="1018"/>
                </a:lnTo>
                <a:lnTo>
                  <a:pt x="589" y="1018"/>
                </a:lnTo>
                <a:lnTo>
                  <a:pt x="564" y="1104"/>
                </a:lnTo>
                <a:lnTo>
                  <a:pt x="547" y="1165"/>
                </a:lnTo>
                <a:lnTo>
                  <a:pt x="533" y="1218"/>
                </a:lnTo>
                <a:lnTo>
                  <a:pt x="533" y="1218"/>
                </a:lnTo>
                <a:lnTo>
                  <a:pt x="529" y="1244"/>
                </a:lnTo>
                <a:lnTo>
                  <a:pt x="525" y="1281"/>
                </a:lnTo>
                <a:lnTo>
                  <a:pt x="522" y="1324"/>
                </a:lnTo>
                <a:lnTo>
                  <a:pt x="519" y="1368"/>
                </a:lnTo>
                <a:lnTo>
                  <a:pt x="517" y="1449"/>
                </a:lnTo>
                <a:lnTo>
                  <a:pt x="517" y="1475"/>
                </a:lnTo>
                <a:lnTo>
                  <a:pt x="519" y="1490"/>
                </a:lnTo>
                <a:lnTo>
                  <a:pt x="519" y="1490"/>
                </a:lnTo>
                <a:lnTo>
                  <a:pt x="523" y="1521"/>
                </a:lnTo>
                <a:lnTo>
                  <a:pt x="532" y="1575"/>
                </a:lnTo>
                <a:lnTo>
                  <a:pt x="545" y="1660"/>
                </a:lnTo>
                <a:lnTo>
                  <a:pt x="545" y="1660"/>
                </a:lnTo>
                <a:lnTo>
                  <a:pt x="550" y="1700"/>
                </a:lnTo>
                <a:lnTo>
                  <a:pt x="550" y="1700"/>
                </a:lnTo>
                <a:lnTo>
                  <a:pt x="557" y="1710"/>
                </a:lnTo>
                <a:lnTo>
                  <a:pt x="561" y="1718"/>
                </a:lnTo>
                <a:lnTo>
                  <a:pt x="564" y="1724"/>
                </a:lnTo>
                <a:lnTo>
                  <a:pt x="564" y="1724"/>
                </a:lnTo>
                <a:lnTo>
                  <a:pt x="570" y="1738"/>
                </a:lnTo>
                <a:lnTo>
                  <a:pt x="570" y="1738"/>
                </a:lnTo>
                <a:lnTo>
                  <a:pt x="579" y="1755"/>
                </a:lnTo>
                <a:lnTo>
                  <a:pt x="585" y="1765"/>
                </a:lnTo>
                <a:lnTo>
                  <a:pt x="585" y="1769"/>
                </a:lnTo>
                <a:lnTo>
                  <a:pt x="583" y="1772"/>
                </a:lnTo>
                <a:lnTo>
                  <a:pt x="583" y="1772"/>
                </a:lnTo>
                <a:lnTo>
                  <a:pt x="579" y="1774"/>
                </a:lnTo>
                <a:lnTo>
                  <a:pt x="573" y="1775"/>
                </a:lnTo>
                <a:lnTo>
                  <a:pt x="560" y="1775"/>
                </a:lnTo>
                <a:lnTo>
                  <a:pt x="547" y="1775"/>
                </a:lnTo>
                <a:lnTo>
                  <a:pt x="535" y="1775"/>
                </a:lnTo>
                <a:lnTo>
                  <a:pt x="535" y="1775"/>
                </a:lnTo>
                <a:lnTo>
                  <a:pt x="517" y="1778"/>
                </a:lnTo>
                <a:lnTo>
                  <a:pt x="510" y="1778"/>
                </a:lnTo>
                <a:lnTo>
                  <a:pt x="508" y="1777"/>
                </a:lnTo>
                <a:lnTo>
                  <a:pt x="507" y="1775"/>
                </a:lnTo>
                <a:lnTo>
                  <a:pt x="507" y="1775"/>
                </a:lnTo>
                <a:lnTo>
                  <a:pt x="506" y="1768"/>
                </a:lnTo>
                <a:lnTo>
                  <a:pt x="504" y="1755"/>
                </a:lnTo>
                <a:lnTo>
                  <a:pt x="503" y="1730"/>
                </a:lnTo>
                <a:lnTo>
                  <a:pt x="503" y="1730"/>
                </a:lnTo>
                <a:lnTo>
                  <a:pt x="503" y="1724"/>
                </a:lnTo>
                <a:lnTo>
                  <a:pt x="501" y="1718"/>
                </a:lnTo>
                <a:lnTo>
                  <a:pt x="494" y="1688"/>
                </a:lnTo>
                <a:lnTo>
                  <a:pt x="494" y="1688"/>
                </a:lnTo>
                <a:lnTo>
                  <a:pt x="488" y="1660"/>
                </a:lnTo>
                <a:lnTo>
                  <a:pt x="485" y="1628"/>
                </a:lnTo>
                <a:lnTo>
                  <a:pt x="482" y="1593"/>
                </a:lnTo>
                <a:lnTo>
                  <a:pt x="482" y="1560"/>
                </a:lnTo>
                <a:lnTo>
                  <a:pt x="482" y="1560"/>
                </a:lnTo>
                <a:lnTo>
                  <a:pt x="479" y="1510"/>
                </a:lnTo>
                <a:lnTo>
                  <a:pt x="475" y="1440"/>
                </a:lnTo>
                <a:lnTo>
                  <a:pt x="466" y="1343"/>
                </a:lnTo>
                <a:lnTo>
                  <a:pt x="466" y="1343"/>
                </a:lnTo>
                <a:lnTo>
                  <a:pt x="461" y="1281"/>
                </a:lnTo>
                <a:lnTo>
                  <a:pt x="458" y="1234"/>
                </a:lnTo>
                <a:lnTo>
                  <a:pt x="458" y="1193"/>
                </a:lnTo>
                <a:lnTo>
                  <a:pt x="458" y="1193"/>
                </a:lnTo>
                <a:lnTo>
                  <a:pt x="463" y="1140"/>
                </a:lnTo>
                <a:lnTo>
                  <a:pt x="470" y="1069"/>
                </a:lnTo>
                <a:lnTo>
                  <a:pt x="475" y="1037"/>
                </a:lnTo>
                <a:lnTo>
                  <a:pt x="476" y="1009"/>
                </a:lnTo>
                <a:lnTo>
                  <a:pt x="476" y="993"/>
                </a:lnTo>
                <a:lnTo>
                  <a:pt x="475" y="988"/>
                </a:lnTo>
                <a:lnTo>
                  <a:pt x="475" y="988"/>
                </a:lnTo>
                <a:lnTo>
                  <a:pt x="473" y="988"/>
                </a:lnTo>
                <a:lnTo>
                  <a:pt x="473" y="988"/>
                </a:lnTo>
                <a:lnTo>
                  <a:pt x="464" y="996"/>
                </a:lnTo>
                <a:lnTo>
                  <a:pt x="457" y="1007"/>
                </a:lnTo>
                <a:lnTo>
                  <a:pt x="448" y="1025"/>
                </a:lnTo>
                <a:lnTo>
                  <a:pt x="441" y="1049"/>
                </a:lnTo>
                <a:lnTo>
                  <a:pt x="441" y="1049"/>
                </a:lnTo>
                <a:lnTo>
                  <a:pt x="433" y="1079"/>
                </a:lnTo>
                <a:lnTo>
                  <a:pt x="423" y="1115"/>
                </a:lnTo>
                <a:lnTo>
                  <a:pt x="419" y="1134"/>
                </a:lnTo>
                <a:lnTo>
                  <a:pt x="414" y="1155"/>
                </a:lnTo>
                <a:lnTo>
                  <a:pt x="411" y="1175"/>
                </a:lnTo>
                <a:lnTo>
                  <a:pt x="411" y="1199"/>
                </a:lnTo>
                <a:lnTo>
                  <a:pt x="411" y="1199"/>
                </a:lnTo>
                <a:lnTo>
                  <a:pt x="411" y="1268"/>
                </a:lnTo>
                <a:lnTo>
                  <a:pt x="411" y="1299"/>
                </a:lnTo>
                <a:lnTo>
                  <a:pt x="411" y="1299"/>
                </a:lnTo>
                <a:lnTo>
                  <a:pt x="413" y="1335"/>
                </a:lnTo>
                <a:lnTo>
                  <a:pt x="413" y="1356"/>
                </a:lnTo>
                <a:lnTo>
                  <a:pt x="411" y="1368"/>
                </a:lnTo>
                <a:lnTo>
                  <a:pt x="411" y="1368"/>
                </a:lnTo>
                <a:lnTo>
                  <a:pt x="406" y="1382"/>
                </a:lnTo>
                <a:lnTo>
                  <a:pt x="401" y="1397"/>
                </a:lnTo>
                <a:lnTo>
                  <a:pt x="398" y="1418"/>
                </a:lnTo>
                <a:lnTo>
                  <a:pt x="398" y="1418"/>
                </a:lnTo>
                <a:lnTo>
                  <a:pt x="397" y="1459"/>
                </a:lnTo>
                <a:lnTo>
                  <a:pt x="397" y="1518"/>
                </a:lnTo>
                <a:lnTo>
                  <a:pt x="400" y="1610"/>
                </a:lnTo>
                <a:lnTo>
                  <a:pt x="400" y="1610"/>
                </a:lnTo>
                <a:lnTo>
                  <a:pt x="403" y="1641"/>
                </a:lnTo>
                <a:lnTo>
                  <a:pt x="403" y="1663"/>
                </a:lnTo>
                <a:lnTo>
                  <a:pt x="403" y="1663"/>
                </a:lnTo>
                <a:lnTo>
                  <a:pt x="401" y="1684"/>
                </a:lnTo>
                <a:lnTo>
                  <a:pt x="400" y="1703"/>
                </a:lnTo>
                <a:lnTo>
                  <a:pt x="400" y="1703"/>
                </a:lnTo>
                <a:lnTo>
                  <a:pt x="401" y="1710"/>
                </a:lnTo>
                <a:lnTo>
                  <a:pt x="403" y="1719"/>
                </a:lnTo>
                <a:lnTo>
                  <a:pt x="411" y="1740"/>
                </a:lnTo>
                <a:lnTo>
                  <a:pt x="417" y="1759"/>
                </a:lnTo>
                <a:lnTo>
                  <a:pt x="420" y="1766"/>
                </a:lnTo>
                <a:lnTo>
                  <a:pt x="420" y="1771"/>
                </a:lnTo>
                <a:lnTo>
                  <a:pt x="420" y="1771"/>
                </a:lnTo>
                <a:lnTo>
                  <a:pt x="417" y="1777"/>
                </a:lnTo>
                <a:lnTo>
                  <a:pt x="411" y="1780"/>
                </a:lnTo>
                <a:lnTo>
                  <a:pt x="403" y="1783"/>
                </a:lnTo>
                <a:lnTo>
                  <a:pt x="391" y="1783"/>
                </a:lnTo>
                <a:lnTo>
                  <a:pt x="391" y="1783"/>
                </a:lnTo>
                <a:lnTo>
                  <a:pt x="385" y="1783"/>
                </a:lnTo>
                <a:lnTo>
                  <a:pt x="382" y="1783"/>
                </a:lnTo>
                <a:lnTo>
                  <a:pt x="376" y="1787"/>
                </a:lnTo>
                <a:lnTo>
                  <a:pt x="375" y="1788"/>
                </a:lnTo>
                <a:lnTo>
                  <a:pt x="372" y="1788"/>
                </a:lnTo>
                <a:lnTo>
                  <a:pt x="369" y="1787"/>
                </a:lnTo>
                <a:lnTo>
                  <a:pt x="363" y="1784"/>
                </a:lnTo>
                <a:lnTo>
                  <a:pt x="363" y="1784"/>
                </a:lnTo>
                <a:lnTo>
                  <a:pt x="353" y="1777"/>
                </a:lnTo>
                <a:lnTo>
                  <a:pt x="345" y="1771"/>
                </a:lnTo>
                <a:lnTo>
                  <a:pt x="342" y="1768"/>
                </a:lnTo>
                <a:lnTo>
                  <a:pt x="341" y="1763"/>
                </a:lnTo>
                <a:lnTo>
                  <a:pt x="339" y="1759"/>
                </a:lnTo>
                <a:lnTo>
                  <a:pt x="339" y="1755"/>
                </a:lnTo>
                <a:lnTo>
                  <a:pt x="339" y="1755"/>
                </a:lnTo>
                <a:lnTo>
                  <a:pt x="341" y="1746"/>
                </a:lnTo>
                <a:lnTo>
                  <a:pt x="344" y="1740"/>
                </a:lnTo>
                <a:lnTo>
                  <a:pt x="344" y="1731"/>
                </a:lnTo>
                <a:lnTo>
                  <a:pt x="339" y="1713"/>
                </a:lnTo>
                <a:lnTo>
                  <a:pt x="339" y="1713"/>
                </a:lnTo>
                <a:lnTo>
                  <a:pt x="338" y="1702"/>
                </a:lnTo>
                <a:lnTo>
                  <a:pt x="336" y="1688"/>
                </a:lnTo>
                <a:lnTo>
                  <a:pt x="336" y="1674"/>
                </a:lnTo>
                <a:lnTo>
                  <a:pt x="336" y="1659"/>
                </a:lnTo>
                <a:lnTo>
                  <a:pt x="341" y="1628"/>
                </a:lnTo>
                <a:lnTo>
                  <a:pt x="344" y="1613"/>
                </a:lnTo>
                <a:lnTo>
                  <a:pt x="348" y="1600"/>
                </a:lnTo>
                <a:lnTo>
                  <a:pt x="348" y="1600"/>
                </a:lnTo>
                <a:lnTo>
                  <a:pt x="350" y="1591"/>
                </a:lnTo>
                <a:lnTo>
                  <a:pt x="351" y="1581"/>
                </a:lnTo>
                <a:lnTo>
                  <a:pt x="354" y="1552"/>
                </a:lnTo>
                <a:lnTo>
                  <a:pt x="354" y="1516"/>
                </a:lnTo>
                <a:lnTo>
                  <a:pt x="354" y="1478"/>
                </a:lnTo>
                <a:lnTo>
                  <a:pt x="350" y="1406"/>
                </a:lnTo>
                <a:lnTo>
                  <a:pt x="348" y="1378"/>
                </a:lnTo>
                <a:lnTo>
                  <a:pt x="345" y="1360"/>
                </a:lnTo>
                <a:lnTo>
                  <a:pt x="345" y="1360"/>
                </a:lnTo>
                <a:lnTo>
                  <a:pt x="336" y="1327"/>
                </a:lnTo>
                <a:lnTo>
                  <a:pt x="334" y="1310"/>
                </a:lnTo>
                <a:lnTo>
                  <a:pt x="334" y="1287"/>
                </a:lnTo>
                <a:lnTo>
                  <a:pt x="334" y="1287"/>
                </a:lnTo>
                <a:lnTo>
                  <a:pt x="332" y="1234"/>
                </a:lnTo>
                <a:lnTo>
                  <a:pt x="334" y="1206"/>
                </a:lnTo>
                <a:lnTo>
                  <a:pt x="336" y="1175"/>
                </a:lnTo>
                <a:lnTo>
                  <a:pt x="336" y="1175"/>
                </a:lnTo>
                <a:lnTo>
                  <a:pt x="338" y="1156"/>
                </a:lnTo>
                <a:lnTo>
                  <a:pt x="338" y="1131"/>
                </a:lnTo>
                <a:lnTo>
                  <a:pt x="335" y="1078"/>
                </a:lnTo>
                <a:lnTo>
                  <a:pt x="332" y="1032"/>
                </a:lnTo>
                <a:lnTo>
                  <a:pt x="331" y="1013"/>
                </a:lnTo>
                <a:lnTo>
                  <a:pt x="294" y="1010"/>
                </a:lnTo>
                <a:lnTo>
                  <a:pt x="294" y="1010"/>
                </a:lnTo>
                <a:lnTo>
                  <a:pt x="278" y="1034"/>
                </a:lnTo>
                <a:lnTo>
                  <a:pt x="241" y="1088"/>
                </a:lnTo>
                <a:lnTo>
                  <a:pt x="201" y="1155"/>
                </a:lnTo>
                <a:lnTo>
                  <a:pt x="185" y="1184"/>
                </a:lnTo>
                <a:lnTo>
                  <a:pt x="173" y="1207"/>
                </a:lnTo>
                <a:lnTo>
                  <a:pt x="173" y="1207"/>
                </a:lnTo>
                <a:lnTo>
                  <a:pt x="148" y="1269"/>
                </a:lnTo>
                <a:lnTo>
                  <a:pt x="141" y="1287"/>
                </a:lnTo>
                <a:lnTo>
                  <a:pt x="138" y="1296"/>
                </a:lnTo>
                <a:lnTo>
                  <a:pt x="138" y="1346"/>
                </a:lnTo>
                <a:lnTo>
                  <a:pt x="138" y="1346"/>
                </a:lnTo>
                <a:lnTo>
                  <a:pt x="154" y="1506"/>
                </a:lnTo>
                <a:lnTo>
                  <a:pt x="154" y="1506"/>
                </a:lnTo>
                <a:lnTo>
                  <a:pt x="161" y="1547"/>
                </a:lnTo>
                <a:lnTo>
                  <a:pt x="170" y="1591"/>
                </a:lnTo>
                <a:lnTo>
                  <a:pt x="179" y="1631"/>
                </a:lnTo>
                <a:lnTo>
                  <a:pt x="184" y="1646"/>
                </a:lnTo>
                <a:lnTo>
                  <a:pt x="188" y="1658"/>
                </a:lnTo>
                <a:lnTo>
                  <a:pt x="188" y="1658"/>
                </a:lnTo>
                <a:lnTo>
                  <a:pt x="198" y="1681"/>
                </a:lnTo>
                <a:lnTo>
                  <a:pt x="203" y="1697"/>
                </a:lnTo>
                <a:lnTo>
                  <a:pt x="203" y="1697"/>
                </a:lnTo>
                <a:lnTo>
                  <a:pt x="207" y="1709"/>
                </a:lnTo>
                <a:lnTo>
                  <a:pt x="209" y="1719"/>
                </a:lnTo>
                <a:lnTo>
                  <a:pt x="209" y="1719"/>
                </a:lnTo>
                <a:lnTo>
                  <a:pt x="210" y="1722"/>
                </a:lnTo>
                <a:lnTo>
                  <a:pt x="213" y="1727"/>
                </a:lnTo>
                <a:lnTo>
                  <a:pt x="220" y="1738"/>
                </a:lnTo>
                <a:lnTo>
                  <a:pt x="223" y="1743"/>
                </a:lnTo>
                <a:lnTo>
                  <a:pt x="225" y="1749"/>
                </a:lnTo>
                <a:lnTo>
                  <a:pt x="223" y="1753"/>
                </a:lnTo>
                <a:lnTo>
                  <a:pt x="220" y="1758"/>
                </a:lnTo>
                <a:lnTo>
                  <a:pt x="220" y="1758"/>
                </a:lnTo>
                <a:lnTo>
                  <a:pt x="210" y="1762"/>
                </a:lnTo>
                <a:lnTo>
                  <a:pt x="201" y="1763"/>
                </a:lnTo>
                <a:lnTo>
                  <a:pt x="194" y="1763"/>
                </a:lnTo>
                <a:lnTo>
                  <a:pt x="189" y="1763"/>
                </a:lnTo>
                <a:lnTo>
                  <a:pt x="189" y="1763"/>
                </a:lnTo>
                <a:lnTo>
                  <a:pt x="184" y="1766"/>
                </a:lnTo>
                <a:lnTo>
                  <a:pt x="179" y="1768"/>
                </a:lnTo>
                <a:lnTo>
                  <a:pt x="172" y="1768"/>
                </a:lnTo>
                <a:lnTo>
                  <a:pt x="172" y="1768"/>
                </a:lnTo>
                <a:lnTo>
                  <a:pt x="167" y="1766"/>
                </a:lnTo>
                <a:lnTo>
                  <a:pt x="163" y="1763"/>
                </a:lnTo>
                <a:lnTo>
                  <a:pt x="154" y="1753"/>
                </a:lnTo>
                <a:lnTo>
                  <a:pt x="147" y="1741"/>
                </a:lnTo>
                <a:lnTo>
                  <a:pt x="145" y="1735"/>
                </a:lnTo>
                <a:lnTo>
                  <a:pt x="145" y="1731"/>
                </a:lnTo>
                <a:lnTo>
                  <a:pt x="145" y="1731"/>
                </a:lnTo>
                <a:lnTo>
                  <a:pt x="147" y="1705"/>
                </a:lnTo>
                <a:lnTo>
                  <a:pt x="145" y="1691"/>
                </a:lnTo>
                <a:lnTo>
                  <a:pt x="144" y="1685"/>
                </a:lnTo>
                <a:lnTo>
                  <a:pt x="141" y="1681"/>
                </a:lnTo>
                <a:lnTo>
                  <a:pt x="141" y="1681"/>
                </a:lnTo>
                <a:lnTo>
                  <a:pt x="135" y="1672"/>
                </a:lnTo>
                <a:lnTo>
                  <a:pt x="129" y="1662"/>
                </a:lnTo>
                <a:lnTo>
                  <a:pt x="126" y="1649"/>
                </a:lnTo>
                <a:lnTo>
                  <a:pt x="123" y="1634"/>
                </a:lnTo>
                <a:lnTo>
                  <a:pt x="123" y="1634"/>
                </a:lnTo>
                <a:lnTo>
                  <a:pt x="122" y="1610"/>
                </a:lnTo>
                <a:lnTo>
                  <a:pt x="122" y="1578"/>
                </a:lnTo>
                <a:lnTo>
                  <a:pt x="122" y="1549"/>
                </a:lnTo>
                <a:lnTo>
                  <a:pt x="122" y="1530"/>
                </a:lnTo>
                <a:lnTo>
                  <a:pt x="122" y="1530"/>
                </a:lnTo>
                <a:lnTo>
                  <a:pt x="112" y="1483"/>
                </a:lnTo>
                <a:lnTo>
                  <a:pt x="103" y="1444"/>
                </a:lnTo>
                <a:lnTo>
                  <a:pt x="103" y="1444"/>
                </a:lnTo>
                <a:lnTo>
                  <a:pt x="104" y="1541"/>
                </a:lnTo>
                <a:lnTo>
                  <a:pt x="107" y="1610"/>
                </a:lnTo>
                <a:lnTo>
                  <a:pt x="109" y="1649"/>
                </a:lnTo>
                <a:lnTo>
                  <a:pt x="109" y="1649"/>
                </a:lnTo>
                <a:lnTo>
                  <a:pt x="110" y="1659"/>
                </a:lnTo>
                <a:lnTo>
                  <a:pt x="114" y="1669"/>
                </a:lnTo>
                <a:lnTo>
                  <a:pt x="116" y="1678"/>
                </a:lnTo>
                <a:lnTo>
                  <a:pt x="119" y="1685"/>
                </a:lnTo>
                <a:lnTo>
                  <a:pt x="119" y="1685"/>
                </a:lnTo>
                <a:lnTo>
                  <a:pt x="119" y="1705"/>
                </a:lnTo>
                <a:lnTo>
                  <a:pt x="119" y="1719"/>
                </a:lnTo>
                <a:lnTo>
                  <a:pt x="119" y="1719"/>
                </a:lnTo>
                <a:lnTo>
                  <a:pt x="122" y="1724"/>
                </a:lnTo>
                <a:lnTo>
                  <a:pt x="128" y="1733"/>
                </a:lnTo>
                <a:lnTo>
                  <a:pt x="131" y="1737"/>
                </a:lnTo>
                <a:lnTo>
                  <a:pt x="131" y="1740"/>
                </a:lnTo>
                <a:lnTo>
                  <a:pt x="131" y="1744"/>
                </a:lnTo>
                <a:lnTo>
                  <a:pt x="126" y="1747"/>
                </a:lnTo>
                <a:lnTo>
                  <a:pt x="126" y="1747"/>
                </a:lnTo>
                <a:lnTo>
                  <a:pt x="122" y="1749"/>
                </a:lnTo>
                <a:lnTo>
                  <a:pt x="116" y="1750"/>
                </a:lnTo>
                <a:lnTo>
                  <a:pt x="104" y="1750"/>
                </a:lnTo>
                <a:lnTo>
                  <a:pt x="94" y="1747"/>
                </a:lnTo>
                <a:lnTo>
                  <a:pt x="94" y="1747"/>
                </a:lnTo>
                <a:lnTo>
                  <a:pt x="91" y="1750"/>
                </a:lnTo>
                <a:lnTo>
                  <a:pt x="87" y="1755"/>
                </a:lnTo>
                <a:lnTo>
                  <a:pt x="82" y="1756"/>
                </a:lnTo>
                <a:lnTo>
                  <a:pt x="79" y="1756"/>
                </a:lnTo>
                <a:lnTo>
                  <a:pt x="75" y="1753"/>
                </a:lnTo>
                <a:lnTo>
                  <a:pt x="72" y="1749"/>
                </a:lnTo>
                <a:lnTo>
                  <a:pt x="72" y="1749"/>
                </a:lnTo>
                <a:lnTo>
                  <a:pt x="66" y="1735"/>
                </a:lnTo>
                <a:lnTo>
                  <a:pt x="62" y="1721"/>
                </a:lnTo>
                <a:lnTo>
                  <a:pt x="57" y="1694"/>
                </a:lnTo>
                <a:lnTo>
                  <a:pt x="57" y="1694"/>
                </a:lnTo>
                <a:lnTo>
                  <a:pt x="54" y="1683"/>
                </a:lnTo>
                <a:lnTo>
                  <a:pt x="53" y="1671"/>
                </a:lnTo>
                <a:lnTo>
                  <a:pt x="51" y="1662"/>
                </a:lnTo>
                <a:lnTo>
                  <a:pt x="50" y="1655"/>
                </a:lnTo>
                <a:lnTo>
                  <a:pt x="50" y="1655"/>
                </a:lnTo>
                <a:lnTo>
                  <a:pt x="47" y="1652"/>
                </a:lnTo>
                <a:lnTo>
                  <a:pt x="42" y="1649"/>
                </a:lnTo>
                <a:lnTo>
                  <a:pt x="39" y="1641"/>
                </a:lnTo>
                <a:lnTo>
                  <a:pt x="38" y="1628"/>
                </a:lnTo>
                <a:lnTo>
                  <a:pt x="38" y="1628"/>
                </a:lnTo>
                <a:lnTo>
                  <a:pt x="41" y="1599"/>
                </a:lnTo>
                <a:lnTo>
                  <a:pt x="45" y="1552"/>
                </a:lnTo>
                <a:lnTo>
                  <a:pt x="54" y="1466"/>
                </a:lnTo>
                <a:lnTo>
                  <a:pt x="54" y="1466"/>
                </a:lnTo>
                <a:lnTo>
                  <a:pt x="56" y="1450"/>
                </a:lnTo>
                <a:lnTo>
                  <a:pt x="56" y="1428"/>
                </a:lnTo>
                <a:lnTo>
                  <a:pt x="53" y="1375"/>
                </a:lnTo>
                <a:lnTo>
                  <a:pt x="50" y="1325"/>
                </a:lnTo>
                <a:lnTo>
                  <a:pt x="50" y="1305"/>
                </a:lnTo>
                <a:lnTo>
                  <a:pt x="50" y="1291"/>
                </a:lnTo>
                <a:lnTo>
                  <a:pt x="50" y="1291"/>
                </a:lnTo>
                <a:lnTo>
                  <a:pt x="51" y="1274"/>
                </a:lnTo>
                <a:lnTo>
                  <a:pt x="51" y="1257"/>
                </a:lnTo>
                <a:lnTo>
                  <a:pt x="51" y="1244"/>
                </a:lnTo>
                <a:lnTo>
                  <a:pt x="51" y="1232"/>
                </a:lnTo>
                <a:lnTo>
                  <a:pt x="51" y="1232"/>
                </a:lnTo>
                <a:lnTo>
                  <a:pt x="54" y="1209"/>
                </a:lnTo>
                <a:lnTo>
                  <a:pt x="57" y="1181"/>
                </a:lnTo>
                <a:lnTo>
                  <a:pt x="57" y="1181"/>
                </a:lnTo>
                <a:lnTo>
                  <a:pt x="57" y="1143"/>
                </a:lnTo>
                <a:lnTo>
                  <a:pt x="57" y="1124"/>
                </a:lnTo>
                <a:lnTo>
                  <a:pt x="57" y="1124"/>
                </a:lnTo>
                <a:lnTo>
                  <a:pt x="37" y="1043"/>
                </a:lnTo>
                <a:lnTo>
                  <a:pt x="20" y="978"/>
                </a:lnTo>
                <a:lnTo>
                  <a:pt x="14" y="949"/>
                </a:lnTo>
                <a:lnTo>
                  <a:pt x="10" y="927"/>
                </a:lnTo>
                <a:lnTo>
                  <a:pt x="10" y="927"/>
                </a:lnTo>
                <a:lnTo>
                  <a:pt x="4" y="893"/>
                </a:lnTo>
                <a:lnTo>
                  <a:pt x="0" y="865"/>
                </a:lnTo>
                <a:lnTo>
                  <a:pt x="0" y="850"/>
                </a:lnTo>
                <a:lnTo>
                  <a:pt x="0" y="835"/>
                </a:lnTo>
                <a:lnTo>
                  <a:pt x="3" y="819"/>
                </a:lnTo>
                <a:lnTo>
                  <a:pt x="7" y="800"/>
                </a:lnTo>
                <a:lnTo>
                  <a:pt x="7" y="800"/>
                </a:lnTo>
                <a:lnTo>
                  <a:pt x="10" y="790"/>
                </a:lnTo>
                <a:lnTo>
                  <a:pt x="14" y="778"/>
                </a:lnTo>
                <a:lnTo>
                  <a:pt x="29" y="751"/>
                </a:lnTo>
                <a:lnTo>
                  <a:pt x="47" y="722"/>
                </a:lnTo>
                <a:lnTo>
                  <a:pt x="69" y="693"/>
                </a:lnTo>
                <a:lnTo>
                  <a:pt x="91" y="665"/>
                </a:lnTo>
                <a:lnTo>
                  <a:pt x="113" y="640"/>
                </a:lnTo>
                <a:lnTo>
                  <a:pt x="134" y="621"/>
                </a:lnTo>
                <a:lnTo>
                  <a:pt x="144" y="612"/>
                </a:lnTo>
                <a:lnTo>
                  <a:pt x="151" y="607"/>
                </a:lnTo>
                <a:lnTo>
                  <a:pt x="151" y="607"/>
                </a:lnTo>
                <a:lnTo>
                  <a:pt x="167" y="599"/>
                </a:lnTo>
                <a:lnTo>
                  <a:pt x="185" y="593"/>
                </a:lnTo>
                <a:lnTo>
                  <a:pt x="223" y="581"/>
                </a:lnTo>
                <a:lnTo>
                  <a:pt x="244" y="574"/>
                </a:lnTo>
                <a:lnTo>
                  <a:pt x="264" y="565"/>
                </a:lnTo>
                <a:lnTo>
                  <a:pt x="286" y="553"/>
                </a:lnTo>
                <a:lnTo>
                  <a:pt x="310" y="538"/>
                </a:lnTo>
                <a:lnTo>
                  <a:pt x="310" y="538"/>
                </a:lnTo>
                <a:lnTo>
                  <a:pt x="353" y="506"/>
                </a:lnTo>
                <a:lnTo>
                  <a:pt x="386" y="479"/>
                </a:lnTo>
                <a:lnTo>
                  <a:pt x="401" y="468"/>
                </a:lnTo>
                <a:lnTo>
                  <a:pt x="413" y="456"/>
                </a:lnTo>
                <a:lnTo>
                  <a:pt x="425" y="444"/>
                </a:lnTo>
                <a:lnTo>
                  <a:pt x="433" y="431"/>
                </a:lnTo>
                <a:lnTo>
                  <a:pt x="433" y="431"/>
                </a:lnTo>
                <a:lnTo>
                  <a:pt x="450" y="407"/>
                </a:lnTo>
                <a:lnTo>
                  <a:pt x="463" y="390"/>
                </a:lnTo>
                <a:lnTo>
                  <a:pt x="475" y="379"/>
                </a:lnTo>
                <a:lnTo>
                  <a:pt x="479" y="378"/>
                </a:lnTo>
                <a:lnTo>
                  <a:pt x="482" y="378"/>
                </a:lnTo>
                <a:lnTo>
                  <a:pt x="482" y="378"/>
                </a:lnTo>
                <a:lnTo>
                  <a:pt x="508" y="396"/>
                </a:lnTo>
                <a:lnTo>
                  <a:pt x="513" y="378"/>
                </a:lnTo>
                <a:lnTo>
                  <a:pt x="513" y="378"/>
                </a:lnTo>
                <a:lnTo>
                  <a:pt x="520" y="384"/>
                </a:lnTo>
                <a:lnTo>
                  <a:pt x="525" y="388"/>
                </a:lnTo>
                <a:lnTo>
                  <a:pt x="528" y="390"/>
                </a:lnTo>
                <a:lnTo>
                  <a:pt x="528" y="390"/>
                </a:lnTo>
                <a:lnTo>
                  <a:pt x="556" y="372"/>
                </a:lnTo>
                <a:lnTo>
                  <a:pt x="591" y="353"/>
                </a:lnTo>
                <a:lnTo>
                  <a:pt x="608" y="368"/>
                </a:lnTo>
                <a:lnTo>
                  <a:pt x="631" y="353"/>
                </a:lnTo>
                <a:lnTo>
                  <a:pt x="658" y="353"/>
                </a:lnTo>
                <a:lnTo>
                  <a:pt x="658" y="353"/>
                </a:lnTo>
                <a:lnTo>
                  <a:pt x="681" y="347"/>
                </a:lnTo>
                <a:lnTo>
                  <a:pt x="681" y="347"/>
                </a:lnTo>
                <a:lnTo>
                  <a:pt x="689" y="346"/>
                </a:lnTo>
                <a:lnTo>
                  <a:pt x="695" y="343"/>
                </a:lnTo>
                <a:lnTo>
                  <a:pt x="700" y="340"/>
                </a:lnTo>
                <a:lnTo>
                  <a:pt x="700" y="340"/>
                </a:lnTo>
                <a:lnTo>
                  <a:pt x="744" y="300"/>
                </a:lnTo>
                <a:lnTo>
                  <a:pt x="744" y="300"/>
                </a:lnTo>
                <a:lnTo>
                  <a:pt x="755" y="300"/>
                </a:lnTo>
                <a:lnTo>
                  <a:pt x="764" y="300"/>
                </a:lnTo>
                <a:lnTo>
                  <a:pt x="769" y="298"/>
                </a:lnTo>
                <a:lnTo>
                  <a:pt x="769" y="298"/>
                </a:lnTo>
                <a:lnTo>
                  <a:pt x="773" y="293"/>
                </a:lnTo>
                <a:lnTo>
                  <a:pt x="782" y="287"/>
                </a:lnTo>
                <a:lnTo>
                  <a:pt x="782" y="287"/>
                </a:lnTo>
                <a:lnTo>
                  <a:pt x="794" y="278"/>
                </a:lnTo>
                <a:lnTo>
                  <a:pt x="805" y="269"/>
                </a:lnTo>
                <a:lnTo>
                  <a:pt x="805" y="269"/>
                </a:lnTo>
                <a:lnTo>
                  <a:pt x="816" y="263"/>
                </a:lnTo>
                <a:lnTo>
                  <a:pt x="822" y="259"/>
                </a:lnTo>
                <a:lnTo>
                  <a:pt x="826" y="256"/>
                </a:lnTo>
                <a:lnTo>
                  <a:pt x="826" y="256"/>
                </a:lnTo>
                <a:lnTo>
                  <a:pt x="836" y="246"/>
                </a:lnTo>
                <a:lnTo>
                  <a:pt x="847" y="237"/>
                </a:lnTo>
                <a:lnTo>
                  <a:pt x="847" y="237"/>
                </a:lnTo>
                <a:lnTo>
                  <a:pt x="857" y="228"/>
                </a:lnTo>
                <a:lnTo>
                  <a:pt x="864" y="221"/>
                </a:lnTo>
                <a:lnTo>
                  <a:pt x="864" y="221"/>
                </a:lnTo>
                <a:lnTo>
                  <a:pt x="878" y="210"/>
                </a:lnTo>
                <a:lnTo>
                  <a:pt x="894" y="196"/>
                </a:lnTo>
                <a:lnTo>
                  <a:pt x="894" y="196"/>
                </a:lnTo>
                <a:lnTo>
                  <a:pt x="905" y="181"/>
                </a:lnTo>
                <a:lnTo>
                  <a:pt x="916" y="169"/>
                </a:lnTo>
                <a:lnTo>
                  <a:pt x="916" y="169"/>
                </a:lnTo>
                <a:lnTo>
                  <a:pt x="936" y="162"/>
                </a:lnTo>
                <a:lnTo>
                  <a:pt x="957" y="137"/>
                </a:lnTo>
                <a:lnTo>
                  <a:pt x="957" y="137"/>
                </a:lnTo>
                <a:lnTo>
                  <a:pt x="964" y="131"/>
                </a:lnTo>
                <a:lnTo>
                  <a:pt x="973" y="123"/>
                </a:lnTo>
                <a:lnTo>
                  <a:pt x="973" y="123"/>
                </a:lnTo>
                <a:lnTo>
                  <a:pt x="973" y="122"/>
                </a:lnTo>
                <a:lnTo>
                  <a:pt x="970" y="118"/>
                </a:lnTo>
                <a:lnTo>
                  <a:pt x="961" y="104"/>
                </a:lnTo>
                <a:lnTo>
                  <a:pt x="953" y="91"/>
                </a:lnTo>
                <a:lnTo>
                  <a:pt x="950" y="87"/>
                </a:lnTo>
                <a:lnTo>
                  <a:pt x="950" y="84"/>
                </a:lnTo>
                <a:lnTo>
                  <a:pt x="950" y="84"/>
                </a:lnTo>
                <a:lnTo>
                  <a:pt x="951" y="81"/>
                </a:lnTo>
                <a:lnTo>
                  <a:pt x="954" y="78"/>
                </a:lnTo>
                <a:lnTo>
                  <a:pt x="960" y="76"/>
                </a:lnTo>
                <a:lnTo>
                  <a:pt x="975" y="78"/>
                </a:lnTo>
                <a:lnTo>
                  <a:pt x="975" y="78"/>
                </a:lnTo>
                <a:lnTo>
                  <a:pt x="983" y="81"/>
                </a:lnTo>
                <a:lnTo>
                  <a:pt x="991" y="84"/>
                </a:lnTo>
                <a:lnTo>
                  <a:pt x="997" y="88"/>
                </a:lnTo>
                <a:lnTo>
                  <a:pt x="1001" y="93"/>
                </a:lnTo>
                <a:lnTo>
                  <a:pt x="1007" y="100"/>
                </a:lnTo>
                <a:lnTo>
                  <a:pt x="1008" y="103"/>
                </a:lnTo>
                <a:lnTo>
                  <a:pt x="1008" y="103"/>
                </a:lnTo>
                <a:lnTo>
                  <a:pt x="1033" y="87"/>
                </a:lnTo>
                <a:lnTo>
                  <a:pt x="1033" y="87"/>
                </a:lnTo>
                <a:lnTo>
                  <a:pt x="1033" y="82"/>
                </a:lnTo>
                <a:lnTo>
                  <a:pt x="1035" y="73"/>
                </a:lnTo>
                <a:lnTo>
                  <a:pt x="1035" y="62"/>
                </a:lnTo>
                <a:lnTo>
                  <a:pt x="1019" y="45"/>
                </a:lnTo>
                <a:lnTo>
                  <a:pt x="1019" y="45"/>
                </a:lnTo>
                <a:lnTo>
                  <a:pt x="1016" y="44"/>
                </a:lnTo>
                <a:lnTo>
                  <a:pt x="1014" y="43"/>
                </a:lnTo>
                <a:lnTo>
                  <a:pt x="1010" y="37"/>
                </a:lnTo>
                <a:lnTo>
                  <a:pt x="1010" y="37"/>
                </a:lnTo>
                <a:lnTo>
                  <a:pt x="1005" y="29"/>
                </a:lnTo>
                <a:lnTo>
                  <a:pt x="1001" y="23"/>
                </a:lnTo>
                <a:lnTo>
                  <a:pt x="1000" y="16"/>
                </a:lnTo>
                <a:lnTo>
                  <a:pt x="1000" y="13"/>
                </a:lnTo>
                <a:lnTo>
                  <a:pt x="1001" y="10"/>
                </a:lnTo>
                <a:lnTo>
                  <a:pt x="1001" y="10"/>
                </a:lnTo>
                <a:lnTo>
                  <a:pt x="1007" y="4"/>
                </a:lnTo>
                <a:lnTo>
                  <a:pt x="1016" y="1"/>
                </a:lnTo>
                <a:lnTo>
                  <a:pt x="1023" y="0"/>
                </a:lnTo>
                <a:lnTo>
                  <a:pt x="1028" y="1"/>
                </a:lnTo>
                <a:lnTo>
                  <a:pt x="1028" y="1"/>
                </a:lnTo>
                <a:lnTo>
                  <a:pt x="1032" y="6"/>
                </a:lnTo>
                <a:lnTo>
                  <a:pt x="1035" y="10"/>
                </a:lnTo>
                <a:lnTo>
                  <a:pt x="1038" y="16"/>
                </a:lnTo>
                <a:lnTo>
                  <a:pt x="1055" y="22"/>
                </a:lnTo>
                <a:lnTo>
                  <a:pt x="1066" y="25"/>
                </a:lnTo>
                <a:lnTo>
                  <a:pt x="1066" y="25"/>
                </a:lnTo>
                <a:lnTo>
                  <a:pt x="1069" y="25"/>
                </a:lnTo>
                <a:lnTo>
                  <a:pt x="1072" y="25"/>
                </a:lnTo>
                <a:lnTo>
                  <a:pt x="1075" y="28"/>
                </a:lnTo>
                <a:lnTo>
                  <a:pt x="1075" y="28"/>
                </a:lnTo>
                <a:lnTo>
                  <a:pt x="1079" y="31"/>
                </a:lnTo>
                <a:lnTo>
                  <a:pt x="1083" y="32"/>
                </a:lnTo>
                <a:lnTo>
                  <a:pt x="1086" y="35"/>
                </a:lnTo>
                <a:lnTo>
                  <a:pt x="1088" y="40"/>
                </a:lnTo>
                <a:lnTo>
                  <a:pt x="1088" y="40"/>
                </a:lnTo>
                <a:lnTo>
                  <a:pt x="1088" y="45"/>
                </a:lnTo>
                <a:lnTo>
                  <a:pt x="1086" y="48"/>
                </a:lnTo>
                <a:lnTo>
                  <a:pt x="1085" y="53"/>
                </a:lnTo>
                <a:lnTo>
                  <a:pt x="1088" y="56"/>
                </a:lnTo>
                <a:lnTo>
                  <a:pt x="1088" y="56"/>
                </a:lnTo>
                <a:lnTo>
                  <a:pt x="1092" y="62"/>
                </a:lnTo>
                <a:lnTo>
                  <a:pt x="1095" y="68"/>
                </a:lnTo>
                <a:lnTo>
                  <a:pt x="1100" y="70"/>
                </a:lnTo>
                <a:lnTo>
                  <a:pt x="1102" y="72"/>
                </a:lnTo>
                <a:lnTo>
                  <a:pt x="1107" y="72"/>
                </a:lnTo>
                <a:lnTo>
                  <a:pt x="1107" y="7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8F62A0A4-C311-4656-B8BC-160731D090D1}"/>
              </a:ext>
            </a:extLst>
          </p:cNvPr>
          <p:cNvSpPr>
            <a:spLocks/>
          </p:cNvSpPr>
          <p:nvPr/>
        </p:nvSpPr>
        <p:spPr bwMode="auto">
          <a:xfrm>
            <a:off x="7104643" y="3774696"/>
            <a:ext cx="1278409" cy="2721638"/>
          </a:xfrm>
          <a:custGeom>
            <a:avLst/>
            <a:gdLst>
              <a:gd name="T0" fmla="*/ 115 w 923"/>
              <a:gd name="T1" fmla="*/ 114 h 1965"/>
              <a:gd name="T2" fmla="*/ 77 w 923"/>
              <a:gd name="T3" fmla="*/ 158 h 1965"/>
              <a:gd name="T4" fmla="*/ 34 w 923"/>
              <a:gd name="T5" fmla="*/ 282 h 1965"/>
              <a:gd name="T6" fmla="*/ 0 w 923"/>
              <a:gd name="T7" fmla="*/ 360 h 1965"/>
              <a:gd name="T8" fmla="*/ 24 w 923"/>
              <a:gd name="T9" fmla="*/ 376 h 1965"/>
              <a:gd name="T10" fmla="*/ 50 w 923"/>
              <a:gd name="T11" fmla="*/ 360 h 1965"/>
              <a:gd name="T12" fmla="*/ 52 w 923"/>
              <a:gd name="T13" fmla="*/ 386 h 1965"/>
              <a:gd name="T14" fmla="*/ 110 w 923"/>
              <a:gd name="T15" fmla="*/ 336 h 1965"/>
              <a:gd name="T16" fmla="*/ 210 w 923"/>
              <a:gd name="T17" fmla="*/ 300 h 1965"/>
              <a:gd name="T18" fmla="*/ 266 w 923"/>
              <a:gd name="T19" fmla="*/ 275 h 1965"/>
              <a:gd name="T20" fmla="*/ 328 w 923"/>
              <a:gd name="T21" fmla="*/ 429 h 1965"/>
              <a:gd name="T22" fmla="*/ 491 w 923"/>
              <a:gd name="T23" fmla="*/ 753 h 1965"/>
              <a:gd name="T24" fmla="*/ 519 w 923"/>
              <a:gd name="T25" fmla="*/ 907 h 1965"/>
              <a:gd name="T26" fmla="*/ 501 w 923"/>
              <a:gd name="T27" fmla="*/ 1062 h 1965"/>
              <a:gd name="T28" fmla="*/ 518 w 923"/>
              <a:gd name="T29" fmla="*/ 1185 h 1965"/>
              <a:gd name="T30" fmla="*/ 576 w 923"/>
              <a:gd name="T31" fmla="*/ 1391 h 1965"/>
              <a:gd name="T32" fmla="*/ 568 w 923"/>
              <a:gd name="T33" fmla="*/ 1538 h 1965"/>
              <a:gd name="T34" fmla="*/ 585 w 923"/>
              <a:gd name="T35" fmla="*/ 1854 h 1965"/>
              <a:gd name="T36" fmla="*/ 579 w 923"/>
              <a:gd name="T37" fmla="*/ 1943 h 1965"/>
              <a:gd name="T38" fmla="*/ 609 w 923"/>
              <a:gd name="T39" fmla="*/ 1954 h 1965"/>
              <a:gd name="T40" fmla="*/ 625 w 923"/>
              <a:gd name="T41" fmla="*/ 1922 h 1965"/>
              <a:gd name="T42" fmla="*/ 624 w 923"/>
              <a:gd name="T43" fmla="*/ 1566 h 1965"/>
              <a:gd name="T44" fmla="*/ 632 w 923"/>
              <a:gd name="T45" fmla="*/ 1403 h 1965"/>
              <a:gd name="T46" fmla="*/ 646 w 923"/>
              <a:gd name="T47" fmla="*/ 1216 h 1965"/>
              <a:gd name="T48" fmla="*/ 679 w 923"/>
              <a:gd name="T49" fmla="*/ 1284 h 1965"/>
              <a:gd name="T50" fmla="*/ 699 w 923"/>
              <a:gd name="T51" fmla="*/ 1563 h 1965"/>
              <a:gd name="T52" fmla="*/ 719 w 923"/>
              <a:gd name="T53" fmla="*/ 1676 h 1965"/>
              <a:gd name="T54" fmla="*/ 741 w 923"/>
              <a:gd name="T55" fmla="*/ 1887 h 1965"/>
              <a:gd name="T56" fmla="*/ 725 w 923"/>
              <a:gd name="T57" fmla="*/ 1943 h 1965"/>
              <a:gd name="T58" fmla="*/ 747 w 923"/>
              <a:gd name="T59" fmla="*/ 1951 h 1965"/>
              <a:gd name="T60" fmla="*/ 776 w 923"/>
              <a:gd name="T61" fmla="*/ 1918 h 1965"/>
              <a:gd name="T62" fmla="*/ 759 w 923"/>
              <a:gd name="T63" fmla="*/ 1775 h 1965"/>
              <a:gd name="T64" fmla="*/ 751 w 923"/>
              <a:gd name="T65" fmla="*/ 1287 h 1965"/>
              <a:gd name="T66" fmla="*/ 809 w 923"/>
              <a:gd name="T67" fmla="*/ 1470 h 1965"/>
              <a:gd name="T68" fmla="*/ 819 w 923"/>
              <a:gd name="T69" fmla="*/ 1746 h 1965"/>
              <a:gd name="T70" fmla="*/ 821 w 923"/>
              <a:gd name="T71" fmla="*/ 1959 h 1965"/>
              <a:gd name="T72" fmla="*/ 865 w 923"/>
              <a:gd name="T73" fmla="*/ 1963 h 1965"/>
              <a:gd name="T74" fmla="*/ 873 w 923"/>
              <a:gd name="T75" fmla="*/ 1937 h 1965"/>
              <a:gd name="T76" fmla="*/ 851 w 923"/>
              <a:gd name="T77" fmla="*/ 1806 h 1965"/>
              <a:gd name="T78" fmla="*/ 871 w 923"/>
              <a:gd name="T79" fmla="*/ 1545 h 1965"/>
              <a:gd name="T80" fmla="*/ 884 w 923"/>
              <a:gd name="T81" fmla="*/ 1356 h 1965"/>
              <a:gd name="T82" fmla="*/ 922 w 923"/>
              <a:gd name="T83" fmla="*/ 1050 h 1965"/>
              <a:gd name="T84" fmla="*/ 872 w 923"/>
              <a:gd name="T85" fmla="*/ 920 h 1965"/>
              <a:gd name="T86" fmla="*/ 784 w 923"/>
              <a:gd name="T87" fmla="*/ 832 h 1965"/>
              <a:gd name="T88" fmla="*/ 682 w 923"/>
              <a:gd name="T89" fmla="*/ 669 h 1965"/>
              <a:gd name="T90" fmla="*/ 553 w 923"/>
              <a:gd name="T91" fmla="*/ 559 h 1965"/>
              <a:gd name="T92" fmla="*/ 462 w 923"/>
              <a:gd name="T93" fmla="*/ 447 h 1965"/>
              <a:gd name="T94" fmla="*/ 444 w 923"/>
              <a:gd name="T95" fmla="*/ 407 h 1965"/>
              <a:gd name="T96" fmla="*/ 429 w 923"/>
              <a:gd name="T97" fmla="*/ 369 h 1965"/>
              <a:gd name="T98" fmla="*/ 390 w 923"/>
              <a:gd name="T99" fmla="*/ 289 h 1965"/>
              <a:gd name="T100" fmla="*/ 343 w 923"/>
              <a:gd name="T101" fmla="*/ 200 h 1965"/>
              <a:gd name="T102" fmla="*/ 347 w 923"/>
              <a:gd name="T103" fmla="*/ 135 h 1965"/>
              <a:gd name="T104" fmla="*/ 282 w 923"/>
              <a:gd name="T105" fmla="*/ 129 h 1965"/>
              <a:gd name="T106" fmla="*/ 218 w 923"/>
              <a:gd name="T107" fmla="*/ 88 h 1965"/>
              <a:gd name="T108" fmla="*/ 199 w 923"/>
              <a:gd name="T109" fmla="*/ 28 h 1965"/>
              <a:gd name="T110" fmla="*/ 175 w 923"/>
              <a:gd name="T111" fmla="*/ 0 h 1965"/>
              <a:gd name="T112" fmla="*/ 163 w 923"/>
              <a:gd name="T113" fmla="*/ 32 h 1965"/>
              <a:gd name="T114" fmla="*/ 149 w 923"/>
              <a:gd name="T115" fmla="*/ 48 h 1965"/>
              <a:gd name="T116" fmla="*/ 160 w 923"/>
              <a:gd name="T117" fmla="*/ 82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3" h="1965">
                <a:moveTo>
                  <a:pt x="156" y="91"/>
                </a:moveTo>
                <a:lnTo>
                  <a:pt x="156" y="91"/>
                </a:lnTo>
                <a:lnTo>
                  <a:pt x="153" y="95"/>
                </a:lnTo>
                <a:lnTo>
                  <a:pt x="149" y="101"/>
                </a:lnTo>
                <a:lnTo>
                  <a:pt x="137" y="108"/>
                </a:lnTo>
                <a:lnTo>
                  <a:pt x="125" y="113"/>
                </a:lnTo>
                <a:lnTo>
                  <a:pt x="115" y="114"/>
                </a:lnTo>
                <a:lnTo>
                  <a:pt x="115" y="114"/>
                </a:lnTo>
                <a:lnTo>
                  <a:pt x="105" y="116"/>
                </a:lnTo>
                <a:lnTo>
                  <a:pt x="97" y="117"/>
                </a:lnTo>
                <a:lnTo>
                  <a:pt x="91" y="122"/>
                </a:lnTo>
                <a:lnTo>
                  <a:pt x="87" y="129"/>
                </a:lnTo>
                <a:lnTo>
                  <a:pt x="87" y="129"/>
                </a:lnTo>
                <a:lnTo>
                  <a:pt x="82" y="136"/>
                </a:lnTo>
                <a:lnTo>
                  <a:pt x="80" y="147"/>
                </a:lnTo>
                <a:lnTo>
                  <a:pt x="77" y="158"/>
                </a:lnTo>
                <a:lnTo>
                  <a:pt x="68" y="179"/>
                </a:lnTo>
                <a:lnTo>
                  <a:pt x="68" y="179"/>
                </a:lnTo>
                <a:lnTo>
                  <a:pt x="63" y="191"/>
                </a:lnTo>
                <a:lnTo>
                  <a:pt x="59" y="204"/>
                </a:lnTo>
                <a:lnTo>
                  <a:pt x="50" y="232"/>
                </a:lnTo>
                <a:lnTo>
                  <a:pt x="43" y="259"/>
                </a:lnTo>
                <a:lnTo>
                  <a:pt x="34" y="282"/>
                </a:lnTo>
                <a:lnTo>
                  <a:pt x="34" y="282"/>
                </a:lnTo>
                <a:lnTo>
                  <a:pt x="30" y="292"/>
                </a:lnTo>
                <a:lnTo>
                  <a:pt x="24" y="303"/>
                </a:lnTo>
                <a:lnTo>
                  <a:pt x="12" y="322"/>
                </a:lnTo>
                <a:lnTo>
                  <a:pt x="6" y="331"/>
                </a:lnTo>
                <a:lnTo>
                  <a:pt x="3" y="341"/>
                </a:lnTo>
                <a:lnTo>
                  <a:pt x="0" y="350"/>
                </a:lnTo>
                <a:lnTo>
                  <a:pt x="0" y="360"/>
                </a:lnTo>
                <a:lnTo>
                  <a:pt x="0" y="360"/>
                </a:lnTo>
                <a:lnTo>
                  <a:pt x="3" y="376"/>
                </a:lnTo>
                <a:lnTo>
                  <a:pt x="5" y="381"/>
                </a:lnTo>
                <a:lnTo>
                  <a:pt x="6" y="382"/>
                </a:lnTo>
                <a:lnTo>
                  <a:pt x="7" y="382"/>
                </a:lnTo>
                <a:lnTo>
                  <a:pt x="10" y="382"/>
                </a:lnTo>
                <a:lnTo>
                  <a:pt x="18" y="379"/>
                </a:lnTo>
                <a:lnTo>
                  <a:pt x="18" y="379"/>
                </a:lnTo>
                <a:lnTo>
                  <a:pt x="24" y="376"/>
                </a:lnTo>
                <a:lnTo>
                  <a:pt x="28" y="372"/>
                </a:lnTo>
                <a:lnTo>
                  <a:pt x="34" y="363"/>
                </a:lnTo>
                <a:lnTo>
                  <a:pt x="37" y="356"/>
                </a:lnTo>
                <a:lnTo>
                  <a:pt x="38" y="353"/>
                </a:lnTo>
                <a:lnTo>
                  <a:pt x="66" y="335"/>
                </a:lnTo>
                <a:lnTo>
                  <a:pt x="66" y="335"/>
                </a:lnTo>
                <a:lnTo>
                  <a:pt x="60" y="342"/>
                </a:lnTo>
                <a:lnTo>
                  <a:pt x="50" y="360"/>
                </a:lnTo>
                <a:lnTo>
                  <a:pt x="46" y="369"/>
                </a:lnTo>
                <a:lnTo>
                  <a:pt x="41" y="378"/>
                </a:lnTo>
                <a:lnTo>
                  <a:pt x="40" y="384"/>
                </a:lnTo>
                <a:lnTo>
                  <a:pt x="41" y="385"/>
                </a:lnTo>
                <a:lnTo>
                  <a:pt x="43" y="386"/>
                </a:lnTo>
                <a:lnTo>
                  <a:pt x="43" y="386"/>
                </a:lnTo>
                <a:lnTo>
                  <a:pt x="47" y="386"/>
                </a:lnTo>
                <a:lnTo>
                  <a:pt x="52" y="386"/>
                </a:lnTo>
                <a:lnTo>
                  <a:pt x="59" y="382"/>
                </a:lnTo>
                <a:lnTo>
                  <a:pt x="72" y="375"/>
                </a:lnTo>
                <a:lnTo>
                  <a:pt x="72" y="375"/>
                </a:lnTo>
                <a:lnTo>
                  <a:pt x="78" y="369"/>
                </a:lnTo>
                <a:lnTo>
                  <a:pt x="87" y="359"/>
                </a:lnTo>
                <a:lnTo>
                  <a:pt x="97" y="348"/>
                </a:lnTo>
                <a:lnTo>
                  <a:pt x="110" y="336"/>
                </a:lnTo>
                <a:lnTo>
                  <a:pt x="110" y="336"/>
                </a:lnTo>
                <a:lnTo>
                  <a:pt x="118" y="332"/>
                </a:lnTo>
                <a:lnTo>
                  <a:pt x="128" y="328"/>
                </a:lnTo>
                <a:lnTo>
                  <a:pt x="152" y="320"/>
                </a:lnTo>
                <a:lnTo>
                  <a:pt x="177" y="313"/>
                </a:lnTo>
                <a:lnTo>
                  <a:pt x="188" y="309"/>
                </a:lnTo>
                <a:lnTo>
                  <a:pt x="200" y="304"/>
                </a:lnTo>
                <a:lnTo>
                  <a:pt x="200" y="304"/>
                </a:lnTo>
                <a:lnTo>
                  <a:pt x="210" y="300"/>
                </a:lnTo>
                <a:lnTo>
                  <a:pt x="219" y="294"/>
                </a:lnTo>
                <a:lnTo>
                  <a:pt x="235" y="282"/>
                </a:lnTo>
                <a:lnTo>
                  <a:pt x="249" y="275"/>
                </a:lnTo>
                <a:lnTo>
                  <a:pt x="254" y="272"/>
                </a:lnTo>
                <a:lnTo>
                  <a:pt x="260" y="270"/>
                </a:lnTo>
                <a:lnTo>
                  <a:pt x="260" y="270"/>
                </a:lnTo>
                <a:lnTo>
                  <a:pt x="263" y="272"/>
                </a:lnTo>
                <a:lnTo>
                  <a:pt x="266" y="275"/>
                </a:lnTo>
                <a:lnTo>
                  <a:pt x="275" y="286"/>
                </a:lnTo>
                <a:lnTo>
                  <a:pt x="284" y="304"/>
                </a:lnTo>
                <a:lnTo>
                  <a:pt x="293" y="325"/>
                </a:lnTo>
                <a:lnTo>
                  <a:pt x="309" y="367"/>
                </a:lnTo>
                <a:lnTo>
                  <a:pt x="315" y="384"/>
                </a:lnTo>
                <a:lnTo>
                  <a:pt x="318" y="394"/>
                </a:lnTo>
                <a:lnTo>
                  <a:pt x="318" y="394"/>
                </a:lnTo>
                <a:lnTo>
                  <a:pt x="328" y="429"/>
                </a:lnTo>
                <a:lnTo>
                  <a:pt x="346" y="488"/>
                </a:lnTo>
                <a:lnTo>
                  <a:pt x="366" y="548"/>
                </a:lnTo>
                <a:lnTo>
                  <a:pt x="379" y="587"/>
                </a:lnTo>
                <a:lnTo>
                  <a:pt x="379" y="587"/>
                </a:lnTo>
                <a:lnTo>
                  <a:pt x="390" y="603"/>
                </a:lnTo>
                <a:lnTo>
                  <a:pt x="409" y="632"/>
                </a:lnTo>
                <a:lnTo>
                  <a:pt x="463" y="710"/>
                </a:lnTo>
                <a:lnTo>
                  <a:pt x="491" y="753"/>
                </a:lnTo>
                <a:lnTo>
                  <a:pt x="513" y="791"/>
                </a:lnTo>
                <a:lnTo>
                  <a:pt x="524" y="809"/>
                </a:lnTo>
                <a:lnTo>
                  <a:pt x="529" y="825"/>
                </a:lnTo>
                <a:lnTo>
                  <a:pt x="532" y="837"/>
                </a:lnTo>
                <a:lnTo>
                  <a:pt x="534" y="847"/>
                </a:lnTo>
                <a:lnTo>
                  <a:pt x="534" y="847"/>
                </a:lnTo>
                <a:lnTo>
                  <a:pt x="526" y="878"/>
                </a:lnTo>
                <a:lnTo>
                  <a:pt x="519" y="907"/>
                </a:lnTo>
                <a:lnTo>
                  <a:pt x="510" y="935"/>
                </a:lnTo>
                <a:lnTo>
                  <a:pt x="506" y="963"/>
                </a:lnTo>
                <a:lnTo>
                  <a:pt x="506" y="963"/>
                </a:lnTo>
                <a:lnTo>
                  <a:pt x="503" y="988"/>
                </a:lnTo>
                <a:lnTo>
                  <a:pt x="500" y="1016"/>
                </a:lnTo>
                <a:lnTo>
                  <a:pt x="500" y="1041"/>
                </a:lnTo>
                <a:lnTo>
                  <a:pt x="501" y="1062"/>
                </a:lnTo>
                <a:lnTo>
                  <a:pt x="501" y="1062"/>
                </a:lnTo>
                <a:lnTo>
                  <a:pt x="503" y="1085"/>
                </a:lnTo>
                <a:lnTo>
                  <a:pt x="503" y="1110"/>
                </a:lnTo>
                <a:lnTo>
                  <a:pt x="503" y="1135"/>
                </a:lnTo>
                <a:lnTo>
                  <a:pt x="504" y="1145"/>
                </a:lnTo>
                <a:lnTo>
                  <a:pt x="506" y="1154"/>
                </a:lnTo>
                <a:lnTo>
                  <a:pt x="506" y="1154"/>
                </a:lnTo>
                <a:lnTo>
                  <a:pt x="510" y="1166"/>
                </a:lnTo>
                <a:lnTo>
                  <a:pt x="518" y="1185"/>
                </a:lnTo>
                <a:lnTo>
                  <a:pt x="541" y="1235"/>
                </a:lnTo>
                <a:lnTo>
                  <a:pt x="563" y="1285"/>
                </a:lnTo>
                <a:lnTo>
                  <a:pt x="571" y="1304"/>
                </a:lnTo>
                <a:lnTo>
                  <a:pt x="572" y="1313"/>
                </a:lnTo>
                <a:lnTo>
                  <a:pt x="574" y="1318"/>
                </a:lnTo>
                <a:lnTo>
                  <a:pt x="574" y="1318"/>
                </a:lnTo>
                <a:lnTo>
                  <a:pt x="574" y="1348"/>
                </a:lnTo>
                <a:lnTo>
                  <a:pt x="576" y="1391"/>
                </a:lnTo>
                <a:lnTo>
                  <a:pt x="578" y="1435"/>
                </a:lnTo>
                <a:lnTo>
                  <a:pt x="578" y="1466"/>
                </a:lnTo>
                <a:lnTo>
                  <a:pt x="578" y="1466"/>
                </a:lnTo>
                <a:lnTo>
                  <a:pt x="575" y="1487"/>
                </a:lnTo>
                <a:lnTo>
                  <a:pt x="572" y="1507"/>
                </a:lnTo>
                <a:lnTo>
                  <a:pt x="569" y="1525"/>
                </a:lnTo>
                <a:lnTo>
                  <a:pt x="568" y="1538"/>
                </a:lnTo>
                <a:lnTo>
                  <a:pt x="568" y="1538"/>
                </a:lnTo>
                <a:lnTo>
                  <a:pt x="569" y="1560"/>
                </a:lnTo>
                <a:lnTo>
                  <a:pt x="572" y="1596"/>
                </a:lnTo>
                <a:lnTo>
                  <a:pt x="578" y="1659"/>
                </a:lnTo>
                <a:lnTo>
                  <a:pt x="578" y="1659"/>
                </a:lnTo>
                <a:lnTo>
                  <a:pt x="581" y="1757"/>
                </a:lnTo>
                <a:lnTo>
                  <a:pt x="584" y="1819"/>
                </a:lnTo>
                <a:lnTo>
                  <a:pt x="585" y="1854"/>
                </a:lnTo>
                <a:lnTo>
                  <a:pt x="585" y="1854"/>
                </a:lnTo>
                <a:lnTo>
                  <a:pt x="587" y="1879"/>
                </a:lnTo>
                <a:lnTo>
                  <a:pt x="587" y="1898"/>
                </a:lnTo>
                <a:lnTo>
                  <a:pt x="587" y="1898"/>
                </a:lnTo>
                <a:lnTo>
                  <a:pt x="585" y="1907"/>
                </a:lnTo>
                <a:lnTo>
                  <a:pt x="581" y="1921"/>
                </a:lnTo>
                <a:lnTo>
                  <a:pt x="576" y="1934"/>
                </a:lnTo>
                <a:lnTo>
                  <a:pt x="578" y="1940"/>
                </a:lnTo>
                <a:lnTo>
                  <a:pt x="579" y="1943"/>
                </a:lnTo>
                <a:lnTo>
                  <a:pt x="579" y="1943"/>
                </a:lnTo>
                <a:lnTo>
                  <a:pt x="582" y="1943"/>
                </a:lnTo>
                <a:lnTo>
                  <a:pt x="587" y="1943"/>
                </a:lnTo>
                <a:lnTo>
                  <a:pt x="593" y="1940"/>
                </a:lnTo>
                <a:lnTo>
                  <a:pt x="601" y="1934"/>
                </a:lnTo>
                <a:lnTo>
                  <a:pt x="601" y="1934"/>
                </a:lnTo>
                <a:lnTo>
                  <a:pt x="604" y="1947"/>
                </a:lnTo>
                <a:lnTo>
                  <a:pt x="609" y="1954"/>
                </a:lnTo>
                <a:lnTo>
                  <a:pt x="610" y="1957"/>
                </a:lnTo>
                <a:lnTo>
                  <a:pt x="613" y="1956"/>
                </a:lnTo>
                <a:lnTo>
                  <a:pt x="613" y="1956"/>
                </a:lnTo>
                <a:lnTo>
                  <a:pt x="618" y="1950"/>
                </a:lnTo>
                <a:lnTo>
                  <a:pt x="622" y="1941"/>
                </a:lnTo>
                <a:lnTo>
                  <a:pt x="625" y="1931"/>
                </a:lnTo>
                <a:lnTo>
                  <a:pt x="625" y="1922"/>
                </a:lnTo>
                <a:lnTo>
                  <a:pt x="625" y="1922"/>
                </a:lnTo>
                <a:lnTo>
                  <a:pt x="622" y="1903"/>
                </a:lnTo>
                <a:lnTo>
                  <a:pt x="622" y="1894"/>
                </a:lnTo>
                <a:lnTo>
                  <a:pt x="621" y="1884"/>
                </a:lnTo>
                <a:lnTo>
                  <a:pt x="621" y="1884"/>
                </a:lnTo>
                <a:lnTo>
                  <a:pt x="621" y="1740"/>
                </a:lnTo>
                <a:lnTo>
                  <a:pt x="621" y="1587"/>
                </a:lnTo>
                <a:lnTo>
                  <a:pt x="621" y="1587"/>
                </a:lnTo>
                <a:lnTo>
                  <a:pt x="624" y="1566"/>
                </a:lnTo>
                <a:lnTo>
                  <a:pt x="628" y="1544"/>
                </a:lnTo>
                <a:lnTo>
                  <a:pt x="631" y="1520"/>
                </a:lnTo>
                <a:lnTo>
                  <a:pt x="634" y="1495"/>
                </a:lnTo>
                <a:lnTo>
                  <a:pt x="634" y="1495"/>
                </a:lnTo>
                <a:lnTo>
                  <a:pt x="634" y="1470"/>
                </a:lnTo>
                <a:lnTo>
                  <a:pt x="634" y="1437"/>
                </a:lnTo>
                <a:lnTo>
                  <a:pt x="634" y="1437"/>
                </a:lnTo>
                <a:lnTo>
                  <a:pt x="632" y="1403"/>
                </a:lnTo>
                <a:lnTo>
                  <a:pt x="629" y="1365"/>
                </a:lnTo>
                <a:lnTo>
                  <a:pt x="624" y="1294"/>
                </a:lnTo>
                <a:lnTo>
                  <a:pt x="624" y="1294"/>
                </a:lnTo>
                <a:lnTo>
                  <a:pt x="621" y="1257"/>
                </a:lnTo>
                <a:lnTo>
                  <a:pt x="619" y="1216"/>
                </a:lnTo>
                <a:lnTo>
                  <a:pt x="618" y="1166"/>
                </a:lnTo>
                <a:lnTo>
                  <a:pt x="618" y="1166"/>
                </a:lnTo>
                <a:lnTo>
                  <a:pt x="646" y="1216"/>
                </a:lnTo>
                <a:lnTo>
                  <a:pt x="646" y="1216"/>
                </a:lnTo>
                <a:lnTo>
                  <a:pt x="653" y="1228"/>
                </a:lnTo>
                <a:lnTo>
                  <a:pt x="663" y="1244"/>
                </a:lnTo>
                <a:lnTo>
                  <a:pt x="669" y="1253"/>
                </a:lnTo>
                <a:lnTo>
                  <a:pt x="674" y="1262"/>
                </a:lnTo>
                <a:lnTo>
                  <a:pt x="676" y="1273"/>
                </a:lnTo>
                <a:lnTo>
                  <a:pt x="679" y="1284"/>
                </a:lnTo>
                <a:lnTo>
                  <a:pt x="679" y="1284"/>
                </a:lnTo>
                <a:lnTo>
                  <a:pt x="690" y="1382"/>
                </a:lnTo>
                <a:lnTo>
                  <a:pt x="697" y="1466"/>
                </a:lnTo>
                <a:lnTo>
                  <a:pt x="697" y="1466"/>
                </a:lnTo>
                <a:lnTo>
                  <a:pt x="697" y="1488"/>
                </a:lnTo>
                <a:lnTo>
                  <a:pt x="697" y="1520"/>
                </a:lnTo>
                <a:lnTo>
                  <a:pt x="697" y="1520"/>
                </a:lnTo>
                <a:lnTo>
                  <a:pt x="697" y="1551"/>
                </a:lnTo>
                <a:lnTo>
                  <a:pt x="699" y="1563"/>
                </a:lnTo>
                <a:lnTo>
                  <a:pt x="701" y="1578"/>
                </a:lnTo>
                <a:lnTo>
                  <a:pt x="701" y="1578"/>
                </a:lnTo>
                <a:lnTo>
                  <a:pt x="706" y="1591"/>
                </a:lnTo>
                <a:lnTo>
                  <a:pt x="710" y="1604"/>
                </a:lnTo>
                <a:lnTo>
                  <a:pt x="715" y="1622"/>
                </a:lnTo>
                <a:lnTo>
                  <a:pt x="718" y="1654"/>
                </a:lnTo>
                <a:lnTo>
                  <a:pt x="718" y="1654"/>
                </a:lnTo>
                <a:lnTo>
                  <a:pt x="719" y="1676"/>
                </a:lnTo>
                <a:lnTo>
                  <a:pt x="722" y="1703"/>
                </a:lnTo>
                <a:lnTo>
                  <a:pt x="729" y="1757"/>
                </a:lnTo>
                <a:lnTo>
                  <a:pt x="737" y="1806"/>
                </a:lnTo>
                <a:lnTo>
                  <a:pt x="741" y="1837"/>
                </a:lnTo>
                <a:lnTo>
                  <a:pt x="741" y="1837"/>
                </a:lnTo>
                <a:lnTo>
                  <a:pt x="743" y="1863"/>
                </a:lnTo>
                <a:lnTo>
                  <a:pt x="743" y="1875"/>
                </a:lnTo>
                <a:lnTo>
                  <a:pt x="741" y="1887"/>
                </a:lnTo>
                <a:lnTo>
                  <a:pt x="741" y="1887"/>
                </a:lnTo>
                <a:lnTo>
                  <a:pt x="737" y="1898"/>
                </a:lnTo>
                <a:lnTo>
                  <a:pt x="731" y="1913"/>
                </a:lnTo>
                <a:lnTo>
                  <a:pt x="725" y="1926"/>
                </a:lnTo>
                <a:lnTo>
                  <a:pt x="724" y="1934"/>
                </a:lnTo>
                <a:lnTo>
                  <a:pt x="724" y="1934"/>
                </a:lnTo>
                <a:lnTo>
                  <a:pt x="724" y="1938"/>
                </a:lnTo>
                <a:lnTo>
                  <a:pt x="725" y="1943"/>
                </a:lnTo>
                <a:lnTo>
                  <a:pt x="729" y="1950"/>
                </a:lnTo>
                <a:lnTo>
                  <a:pt x="729" y="1950"/>
                </a:lnTo>
                <a:lnTo>
                  <a:pt x="729" y="1951"/>
                </a:lnTo>
                <a:lnTo>
                  <a:pt x="732" y="1950"/>
                </a:lnTo>
                <a:lnTo>
                  <a:pt x="735" y="1947"/>
                </a:lnTo>
                <a:lnTo>
                  <a:pt x="741" y="1943"/>
                </a:lnTo>
                <a:lnTo>
                  <a:pt x="741" y="1943"/>
                </a:lnTo>
                <a:lnTo>
                  <a:pt x="747" y="1951"/>
                </a:lnTo>
                <a:lnTo>
                  <a:pt x="753" y="1957"/>
                </a:lnTo>
                <a:lnTo>
                  <a:pt x="756" y="1959"/>
                </a:lnTo>
                <a:lnTo>
                  <a:pt x="757" y="1959"/>
                </a:lnTo>
                <a:lnTo>
                  <a:pt x="757" y="1959"/>
                </a:lnTo>
                <a:lnTo>
                  <a:pt x="762" y="1951"/>
                </a:lnTo>
                <a:lnTo>
                  <a:pt x="769" y="1937"/>
                </a:lnTo>
                <a:lnTo>
                  <a:pt x="773" y="1928"/>
                </a:lnTo>
                <a:lnTo>
                  <a:pt x="776" y="1918"/>
                </a:lnTo>
                <a:lnTo>
                  <a:pt x="778" y="1907"/>
                </a:lnTo>
                <a:lnTo>
                  <a:pt x="779" y="1896"/>
                </a:lnTo>
                <a:lnTo>
                  <a:pt x="779" y="1896"/>
                </a:lnTo>
                <a:lnTo>
                  <a:pt x="778" y="1884"/>
                </a:lnTo>
                <a:lnTo>
                  <a:pt x="776" y="1868"/>
                </a:lnTo>
                <a:lnTo>
                  <a:pt x="769" y="1831"/>
                </a:lnTo>
                <a:lnTo>
                  <a:pt x="762" y="1793"/>
                </a:lnTo>
                <a:lnTo>
                  <a:pt x="759" y="1775"/>
                </a:lnTo>
                <a:lnTo>
                  <a:pt x="757" y="1759"/>
                </a:lnTo>
                <a:lnTo>
                  <a:pt x="757" y="1759"/>
                </a:lnTo>
                <a:lnTo>
                  <a:pt x="753" y="1637"/>
                </a:lnTo>
                <a:lnTo>
                  <a:pt x="751" y="1528"/>
                </a:lnTo>
                <a:lnTo>
                  <a:pt x="751" y="1450"/>
                </a:lnTo>
                <a:lnTo>
                  <a:pt x="751" y="1318"/>
                </a:lnTo>
                <a:lnTo>
                  <a:pt x="751" y="1318"/>
                </a:lnTo>
                <a:lnTo>
                  <a:pt x="751" y="1287"/>
                </a:lnTo>
                <a:lnTo>
                  <a:pt x="754" y="1256"/>
                </a:lnTo>
                <a:lnTo>
                  <a:pt x="757" y="1222"/>
                </a:lnTo>
                <a:lnTo>
                  <a:pt x="760" y="1188"/>
                </a:lnTo>
                <a:lnTo>
                  <a:pt x="785" y="1187"/>
                </a:lnTo>
                <a:lnTo>
                  <a:pt x="785" y="1187"/>
                </a:lnTo>
                <a:lnTo>
                  <a:pt x="796" y="1322"/>
                </a:lnTo>
                <a:lnTo>
                  <a:pt x="804" y="1418"/>
                </a:lnTo>
                <a:lnTo>
                  <a:pt x="809" y="1470"/>
                </a:lnTo>
                <a:lnTo>
                  <a:pt x="809" y="1470"/>
                </a:lnTo>
                <a:lnTo>
                  <a:pt x="815" y="1503"/>
                </a:lnTo>
                <a:lnTo>
                  <a:pt x="818" y="1522"/>
                </a:lnTo>
                <a:lnTo>
                  <a:pt x="819" y="1543"/>
                </a:lnTo>
                <a:lnTo>
                  <a:pt x="819" y="1543"/>
                </a:lnTo>
                <a:lnTo>
                  <a:pt x="819" y="1644"/>
                </a:lnTo>
                <a:lnTo>
                  <a:pt x="819" y="1707"/>
                </a:lnTo>
                <a:lnTo>
                  <a:pt x="819" y="1746"/>
                </a:lnTo>
                <a:lnTo>
                  <a:pt x="819" y="1746"/>
                </a:lnTo>
                <a:lnTo>
                  <a:pt x="813" y="1912"/>
                </a:lnTo>
                <a:lnTo>
                  <a:pt x="813" y="1912"/>
                </a:lnTo>
                <a:lnTo>
                  <a:pt x="813" y="1934"/>
                </a:lnTo>
                <a:lnTo>
                  <a:pt x="816" y="1950"/>
                </a:lnTo>
                <a:lnTo>
                  <a:pt x="818" y="1956"/>
                </a:lnTo>
                <a:lnTo>
                  <a:pt x="821" y="1959"/>
                </a:lnTo>
                <a:lnTo>
                  <a:pt x="821" y="1959"/>
                </a:lnTo>
                <a:lnTo>
                  <a:pt x="823" y="1959"/>
                </a:lnTo>
                <a:lnTo>
                  <a:pt x="828" y="1957"/>
                </a:lnTo>
                <a:lnTo>
                  <a:pt x="834" y="1954"/>
                </a:lnTo>
                <a:lnTo>
                  <a:pt x="841" y="1949"/>
                </a:lnTo>
                <a:lnTo>
                  <a:pt x="841" y="1949"/>
                </a:lnTo>
                <a:lnTo>
                  <a:pt x="846" y="1953"/>
                </a:lnTo>
                <a:lnTo>
                  <a:pt x="857" y="1960"/>
                </a:lnTo>
                <a:lnTo>
                  <a:pt x="865" y="1963"/>
                </a:lnTo>
                <a:lnTo>
                  <a:pt x="871" y="1965"/>
                </a:lnTo>
                <a:lnTo>
                  <a:pt x="872" y="1965"/>
                </a:lnTo>
                <a:lnTo>
                  <a:pt x="875" y="1963"/>
                </a:lnTo>
                <a:lnTo>
                  <a:pt x="876" y="1962"/>
                </a:lnTo>
                <a:lnTo>
                  <a:pt x="876" y="1959"/>
                </a:lnTo>
                <a:lnTo>
                  <a:pt x="876" y="1959"/>
                </a:lnTo>
                <a:lnTo>
                  <a:pt x="876" y="1949"/>
                </a:lnTo>
                <a:lnTo>
                  <a:pt x="873" y="1937"/>
                </a:lnTo>
                <a:lnTo>
                  <a:pt x="865" y="1910"/>
                </a:lnTo>
                <a:lnTo>
                  <a:pt x="856" y="1884"/>
                </a:lnTo>
                <a:lnTo>
                  <a:pt x="851" y="1871"/>
                </a:lnTo>
                <a:lnTo>
                  <a:pt x="851" y="1871"/>
                </a:lnTo>
                <a:lnTo>
                  <a:pt x="848" y="1856"/>
                </a:lnTo>
                <a:lnTo>
                  <a:pt x="848" y="1838"/>
                </a:lnTo>
                <a:lnTo>
                  <a:pt x="851" y="1806"/>
                </a:lnTo>
                <a:lnTo>
                  <a:pt x="851" y="1806"/>
                </a:lnTo>
                <a:lnTo>
                  <a:pt x="854" y="1754"/>
                </a:lnTo>
                <a:lnTo>
                  <a:pt x="856" y="1691"/>
                </a:lnTo>
                <a:lnTo>
                  <a:pt x="857" y="1635"/>
                </a:lnTo>
                <a:lnTo>
                  <a:pt x="859" y="1603"/>
                </a:lnTo>
                <a:lnTo>
                  <a:pt x="859" y="1603"/>
                </a:lnTo>
                <a:lnTo>
                  <a:pt x="862" y="1585"/>
                </a:lnTo>
                <a:lnTo>
                  <a:pt x="866" y="1566"/>
                </a:lnTo>
                <a:lnTo>
                  <a:pt x="871" y="1545"/>
                </a:lnTo>
                <a:lnTo>
                  <a:pt x="875" y="1520"/>
                </a:lnTo>
                <a:lnTo>
                  <a:pt x="875" y="1520"/>
                </a:lnTo>
                <a:lnTo>
                  <a:pt x="876" y="1497"/>
                </a:lnTo>
                <a:lnTo>
                  <a:pt x="878" y="1481"/>
                </a:lnTo>
                <a:lnTo>
                  <a:pt x="879" y="1443"/>
                </a:lnTo>
                <a:lnTo>
                  <a:pt x="879" y="1443"/>
                </a:lnTo>
                <a:lnTo>
                  <a:pt x="881" y="1384"/>
                </a:lnTo>
                <a:lnTo>
                  <a:pt x="884" y="1356"/>
                </a:lnTo>
                <a:lnTo>
                  <a:pt x="888" y="1331"/>
                </a:lnTo>
                <a:lnTo>
                  <a:pt x="888" y="1331"/>
                </a:lnTo>
                <a:lnTo>
                  <a:pt x="897" y="1287"/>
                </a:lnTo>
                <a:lnTo>
                  <a:pt x="906" y="1218"/>
                </a:lnTo>
                <a:lnTo>
                  <a:pt x="922" y="1091"/>
                </a:lnTo>
                <a:lnTo>
                  <a:pt x="922" y="1091"/>
                </a:lnTo>
                <a:lnTo>
                  <a:pt x="923" y="1070"/>
                </a:lnTo>
                <a:lnTo>
                  <a:pt x="922" y="1050"/>
                </a:lnTo>
                <a:lnTo>
                  <a:pt x="919" y="1026"/>
                </a:lnTo>
                <a:lnTo>
                  <a:pt x="913" y="1004"/>
                </a:lnTo>
                <a:lnTo>
                  <a:pt x="907" y="982"/>
                </a:lnTo>
                <a:lnTo>
                  <a:pt x="900" y="962"/>
                </a:lnTo>
                <a:lnTo>
                  <a:pt x="891" y="944"/>
                </a:lnTo>
                <a:lnTo>
                  <a:pt x="881" y="931"/>
                </a:lnTo>
                <a:lnTo>
                  <a:pt x="881" y="931"/>
                </a:lnTo>
                <a:lnTo>
                  <a:pt x="872" y="920"/>
                </a:lnTo>
                <a:lnTo>
                  <a:pt x="863" y="915"/>
                </a:lnTo>
                <a:lnTo>
                  <a:pt x="850" y="907"/>
                </a:lnTo>
                <a:lnTo>
                  <a:pt x="844" y="903"/>
                </a:lnTo>
                <a:lnTo>
                  <a:pt x="837" y="898"/>
                </a:lnTo>
                <a:lnTo>
                  <a:pt x="829" y="892"/>
                </a:lnTo>
                <a:lnTo>
                  <a:pt x="821" y="882"/>
                </a:lnTo>
                <a:lnTo>
                  <a:pt x="821" y="882"/>
                </a:lnTo>
                <a:lnTo>
                  <a:pt x="784" y="832"/>
                </a:lnTo>
                <a:lnTo>
                  <a:pt x="766" y="809"/>
                </a:lnTo>
                <a:lnTo>
                  <a:pt x="754" y="788"/>
                </a:lnTo>
                <a:lnTo>
                  <a:pt x="754" y="788"/>
                </a:lnTo>
                <a:lnTo>
                  <a:pt x="743" y="763"/>
                </a:lnTo>
                <a:lnTo>
                  <a:pt x="724" y="729"/>
                </a:lnTo>
                <a:lnTo>
                  <a:pt x="712" y="709"/>
                </a:lnTo>
                <a:lnTo>
                  <a:pt x="699" y="689"/>
                </a:lnTo>
                <a:lnTo>
                  <a:pt x="682" y="669"/>
                </a:lnTo>
                <a:lnTo>
                  <a:pt x="665" y="650"/>
                </a:lnTo>
                <a:lnTo>
                  <a:pt x="665" y="650"/>
                </a:lnTo>
                <a:lnTo>
                  <a:pt x="649" y="634"/>
                </a:lnTo>
                <a:lnTo>
                  <a:pt x="634" y="620"/>
                </a:lnTo>
                <a:lnTo>
                  <a:pt x="607" y="600"/>
                </a:lnTo>
                <a:lnTo>
                  <a:pt x="582" y="582"/>
                </a:lnTo>
                <a:lnTo>
                  <a:pt x="553" y="559"/>
                </a:lnTo>
                <a:lnTo>
                  <a:pt x="553" y="559"/>
                </a:lnTo>
                <a:lnTo>
                  <a:pt x="522" y="531"/>
                </a:lnTo>
                <a:lnTo>
                  <a:pt x="494" y="504"/>
                </a:lnTo>
                <a:lnTo>
                  <a:pt x="475" y="485"/>
                </a:lnTo>
                <a:lnTo>
                  <a:pt x="466" y="475"/>
                </a:lnTo>
                <a:lnTo>
                  <a:pt x="466" y="475"/>
                </a:lnTo>
                <a:lnTo>
                  <a:pt x="463" y="467"/>
                </a:lnTo>
                <a:lnTo>
                  <a:pt x="462" y="459"/>
                </a:lnTo>
                <a:lnTo>
                  <a:pt x="462" y="447"/>
                </a:lnTo>
                <a:lnTo>
                  <a:pt x="462" y="447"/>
                </a:lnTo>
                <a:lnTo>
                  <a:pt x="460" y="447"/>
                </a:lnTo>
                <a:lnTo>
                  <a:pt x="459" y="448"/>
                </a:lnTo>
                <a:lnTo>
                  <a:pt x="456" y="447"/>
                </a:lnTo>
                <a:lnTo>
                  <a:pt x="453" y="442"/>
                </a:lnTo>
                <a:lnTo>
                  <a:pt x="453" y="442"/>
                </a:lnTo>
                <a:lnTo>
                  <a:pt x="447" y="422"/>
                </a:lnTo>
                <a:lnTo>
                  <a:pt x="444" y="407"/>
                </a:lnTo>
                <a:lnTo>
                  <a:pt x="444" y="391"/>
                </a:lnTo>
                <a:lnTo>
                  <a:pt x="444" y="391"/>
                </a:lnTo>
                <a:lnTo>
                  <a:pt x="441" y="386"/>
                </a:lnTo>
                <a:lnTo>
                  <a:pt x="437" y="381"/>
                </a:lnTo>
                <a:lnTo>
                  <a:pt x="431" y="373"/>
                </a:lnTo>
                <a:lnTo>
                  <a:pt x="429" y="370"/>
                </a:lnTo>
                <a:lnTo>
                  <a:pt x="429" y="369"/>
                </a:lnTo>
                <a:lnTo>
                  <a:pt x="429" y="369"/>
                </a:lnTo>
                <a:lnTo>
                  <a:pt x="429" y="361"/>
                </a:lnTo>
                <a:lnTo>
                  <a:pt x="428" y="350"/>
                </a:lnTo>
                <a:lnTo>
                  <a:pt x="424" y="335"/>
                </a:lnTo>
                <a:lnTo>
                  <a:pt x="419" y="326"/>
                </a:lnTo>
                <a:lnTo>
                  <a:pt x="413" y="319"/>
                </a:lnTo>
                <a:lnTo>
                  <a:pt x="413" y="319"/>
                </a:lnTo>
                <a:lnTo>
                  <a:pt x="402" y="303"/>
                </a:lnTo>
                <a:lnTo>
                  <a:pt x="390" y="289"/>
                </a:lnTo>
                <a:lnTo>
                  <a:pt x="381" y="279"/>
                </a:lnTo>
                <a:lnTo>
                  <a:pt x="375" y="272"/>
                </a:lnTo>
                <a:lnTo>
                  <a:pt x="375" y="272"/>
                </a:lnTo>
                <a:lnTo>
                  <a:pt x="363" y="242"/>
                </a:lnTo>
                <a:lnTo>
                  <a:pt x="354" y="222"/>
                </a:lnTo>
                <a:lnTo>
                  <a:pt x="347" y="210"/>
                </a:lnTo>
                <a:lnTo>
                  <a:pt x="347" y="210"/>
                </a:lnTo>
                <a:lnTo>
                  <a:pt x="343" y="200"/>
                </a:lnTo>
                <a:lnTo>
                  <a:pt x="335" y="182"/>
                </a:lnTo>
                <a:lnTo>
                  <a:pt x="327" y="158"/>
                </a:lnTo>
                <a:lnTo>
                  <a:pt x="327" y="158"/>
                </a:lnTo>
                <a:lnTo>
                  <a:pt x="331" y="154"/>
                </a:lnTo>
                <a:lnTo>
                  <a:pt x="341" y="145"/>
                </a:lnTo>
                <a:lnTo>
                  <a:pt x="344" y="141"/>
                </a:lnTo>
                <a:lnTo>
                  <a:pt x="347" y="136"/>
                </a:lnTo>
                <a:lnTo>
                  <a:pt x="347" y="135"/>
                </a:lnTo>
                <a:lnTo>
                  <a:pt x="346" y="132"/>
                </a:lnTo>
                <a:lnTo>
                  <a:pt x="344" y="132"/>
                </a:lnTo>
                <a:lnTo>
                  <a:pt x="341" y="131"/>
                </a:lnTo>
                <a:lnTo>
                  <a:pt x="341" y="131"/>
                </a:lnTo>
                <a:lnTo>
                  <a:pt x="325" y="129"/>
                </a:lnTo>
                <a:lnTo>
                  <a:pt x="304" y="128"/>
                </a:lnTo>
                <a:lnTo>
                  <a:pt x="282" y="129"/>
                </a:lnTo>
                <a:lnTo>
                  <a:pt x="282" y="129"/>
                </a:lnTo>
                <a:lnTo>
                  <a:pt x="254" y="94"/>
                </a:lnTo>
                <a:lnTo>
                  <a:pt x="254" y="94"/>
                </a:lnTo>
                <a:lnTo>
                  <a:pt x="252" y="92"/>
                </a:lnTo>
                <a:lnTo>
                  <a:pt x="247" y="91"/>
                </a:lnTo>
                <a:lnTo>
                  <a:pt x="235" y="89"/>
                </a:lnTo>
                <a:lnTo>
                  <a:pt x="225" y="89"/>
                </a:lnTo>
                <a:lnTo>
                  <a:pt x="218" y="88"/>
                </a:lnTo>
                <a:lnTo>
                  <a:pt x="218" y="88"/>
                </a:lnTo>
                <a:lnTo>
                  <a:pt x="213" y="86"/>
                </a:lnTo>
                <a:lnTo>
                  <a:pt x="207" y="82"/>
                </a:lnTo>
                <a:lnTo>
                  <a:pt x="203" y="76"/>
                </a:lnTo>
                <a:lnTo>
                  <a:pt x="200" y="70"/>
                </a:lnTo>
                <a:lnTo>
                  <a:pt x="200" y="70"/>
                </a:lnTo>
                <a:lnTo>
                  <a:pt x="194" y="41"/>
                </a:lnTo>
                <a:lnTo>
                  <a:pt x="194" y="41"/>
                </a:lnTo>
                <a:lnTo>
                  <a:pt x="199" y="28"/>
                </a:lnTo>
                <a:lnTo>
                  <a:pt x="202" y="17"/>
                </a:lnTo>
                <a:lnTo>
                  <a:pt x="202" y="13"/>
                </a:lnTo>
                <a:lnTo>
                  <a:pt x="200" y="8"/>
                </a:lnTo>
                <a:lnTo>
                  <a:pt x="200" y="8"/>
                </a:lnTo>
                <a:lnTo>
                  <a:pt x="197" y="6"/>
                </a:lnTo>
                <a:lnTo>
                  <a:pt x="194" y="4"/>
                </a:lnTo>
                <a:lnTo>
                  <a:pt x="184" y="0"/>
                </a:lnTo>
                <a:lnTo>
                  <a:pt x="175" y="0"/>
                </a:lnTo>
                <a:lnTo>
                  <a:pt x="174" y="1"/>
                </a:lnTo>
                <a:lnTo>
                  <a:pt x="172" y="3"/>
                </a:lnTo>
                <a:lnTo>
                  <a:pt x="172" y="3"/>
                </a:lnTo>
                <a:lnTo>
                  <a:pt x="171" y="8"/>
                </a:lnTo>
                <a:lnTo>
                  <a:pt x="168" y="17"/>
                </a:lnTo>
                <a:lnTo>
                  <a:pt x="165" y="31"/>
                </a:lnTo>
                <a:lnTo>
                  <a:pt x="165" y="31"/>
                </a:lnTo>
                <a:lnTo>
                  <a:pt x="163" y="32"/>
                </a:lnTo>
                <a:lnTo>
                  <a:pt x="162" y="32"/>
                </a:lnTo>
                <a:lnTo>
                  <a:pt x="156" y="32"/>
                </a:lnTo>
                <a:lnTo>
                  <a:pt x="153" y="32"/>
                </a:lnTo>
                <a:lnTo>
                  <a:pt x="150" y="33"/>
                </a:lnTo>
                <a:lnTo>
                  <a:pt x="149" y="38"/>
                </a:lnTo>
                <a:lnTo>
                  <a:pt x="149" y="42"/>
                </a:lnTo>
                <a:lnTo>
                  <a:pt x="149" y="42"/>
                </a:lnTo>
                <a:lnTo>
                  <a:pt x="149" y="48"/>
                </a:lnTo>
                <a:lnTo>
                  <a:pt x="150" y="50"/>
                </a:lnTo>
                <a:lnTo>
                  <a:pt x="153" y="53"/>
                </a:lnTo>
                <a:lnTo>
                  <a:pt x="156" y="54"/>
                </a:lnTo>
                <a:lnTo>
                  <a:pt x="157" y="57"/>
                </a:lnTo>
                <a:lnTo>
                  <a:pt x="159" y="63"/>
                </a:lnTo>
                <a:lnTo>
                  <a:pt x="159" y="63"/>
                </a:lnTo>
                <a:lnTo>
                  <a:pt x="160" y="78"/>
                </a:lnTo>
                <a:lnTo>
                  <a:pt x="160" y="82"/>
                </a:lnTo>
                <a:lnTo>
                  <a:pt x="156" y="91"/>
                </a:lnTo>
                <a:lnTo>
                  <a:pt x="156" y="9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AB8A5EF2-9C12-4447-9F29-82EED5579854}"/>
              </a:ext>
            </a:extLst>
          </p:cNvPr>
          <p:cNvSpPr>
            <a:spLocks/>
          </p:cNvSpPr>
          <p:nvPr/>
        </p:nvSpPr>
        <p:spPr bwMode="auto">
          <a:xfrm>
            <a:off x="4292982" y="796820"/>
            <a:ext cx="1465017" cy="2806189"/>
          </a:xfrm>
          <a:custGeom>
            <a:avLst/>
            <a:gdLst>
              <a:gd name="T0" fmla="*/ 806 w 1041"/>
              <a:gd name="T1" fmla="*/ 7 h 1994"/>
              <a:gd name="T2" fmla="*/ 837 w 1041"/>
              <a:gd name="T3" fmla="*/ 24 h 1994"/>
              <a:gd name="T4" fmla="*/ 834 w 1041"/>
              <a:gd name="T5" fmla="*/ 63 h 1994"/>
              <a:gd name="T6" fmla="*/ 861 w 1041"/>
              <a:gd name="T7" fmla="*/ 71 h 1994"/>
              <a:gd name="T8" fmla="*/ 863 w 1041"/>
              <a:gd name="T9" fmla="*/ 32 h 1994"/>
              <a:gd name="T10" fmla="*/ 884 w 1041"/>
              <a:gd name="T11" fmla="*/ 3 h 1994"/>
              <a:gd name="T12" fmla="*/ 900 w 1041"/>
              <a:gd name="T13" fmla="*/ 57 h 1994"/>
              <a:gd name="T14" fmla="*/ 934 w 1041"/>
              <a:gd name="T15" fmla="*/ 106 h 1994"/>
              <a:gd name="T16" fmla="*/ 991 w 1041"/>
              <a:gd name="T17" fmla="*/ 60 h 1994"/>
              <a:gd name="T18" fmla="*/ 1041 w 1041"/>
              <a:gd name="T19" fmla="*/ 62 h 1994"/>
              <a:gd name="T20" fmla="*/ 984 w 1041"/>
              <a:gd name="T21" fmla="*/ 149 h 1994"/>
              <a:gd name="T22" fmla="*/ 934 w 1041"/>
              <a:gd name="T23" fmla="*/ 178 h 1994"/>
              <a:gd name="T24" fmla="*/ 902 w 1041"/>
              <a:gd name="T25" fmla="*/ 288 h 1994"/>
              <a:gd name="T26" fmla="*/ 724 w 1041"/>
              <a:gd name="T27" fmla="*/ 477 h 1994"/>
              <a:gd name="T28" fmla="*/ 684 w 1041"/>
              <a:gd name="T29" fmla="*/ 702 h 1994"/>
              <a:gd name="T30" fmla="*/ 677 w 1041"/>
              <a:gd name="T31" fmla="*/ 971 h 1994"/>
              <a:gd name="T32" fmla="*/ 591 w 1041"/>
              <a:gd name="T33" fmla="*/ 1322 h 1994"/>
              <a:gd name="T34" fmla="*/ 591 w 1041"/>
              <a:gd name="T35" fmla="*/ 1436 h 1994"/>
              <a:gd name="T36" fmla="*/ 589 w 1041"/>
              <a:gd name="T37" fmla="*/ 1834 h 1994"/>
              <a:gd name="T38" fmla="*/ 625 w 1041"/>
              <a:gd name="T39" fmla="*/ 1940 h 1994"/>
              <a:gd name="T40" fmla="*/ 549 w 1041"/>
              <a:gd name="T41" fmla="*/ 1942 h 1994"/>
              <a:gd name="T42" fmla="*/ 531 w 1041"/>
              <a:gd name="T43" fmla="*/ 1905 h 1994"/>
              <a:gd name="T44" fmla="*/ 516 w 1041"/>
              <a:gd name="T45" fmla="*/ 1808 h 1994"/>
              <a:gd name="T46" fmla="*/ 512 w 1041"/>
              <a:gd name="T47" fmla="*/ 1481 h 1994"/>
              <a:gd name="T48" fmla="*/ 509 w 1041"/>
              <a:gd name="T49" fmla="*/ 1369 h 1994"/>
              <a:gd name="T50" fmla="*/ 543 w 1041"/>
              <a:gd name="T51" fmla="*/ 1035 h 1994"/>
              <a:gd name="T52" fmla="*/ 394 w 1041"/>
              <a:gd name="T53" fmla="*/ 1312 h 1994"/>
              <a:gd name="T54" fmla="*/ 396 w 1041"/>
              <a:gd name="T55" fmla="*/ 1459 h 1994"/>
              <a:gd name="T56" fmla="*/ 349 w 1041"/>
              <a:gd name="T57" fmla="*/ 1693 h 1994"/>
              <a:gd name="T58" fmla="*/ 352 w 1041"/>
              <a:gd name="T59" fmla="*/ 1893 h 1994"/>
              <a:gd name="T60" fmla="*/ 346 w 1041"/>
              <a:gd name="T61" fmla="*/ 1949 h 1994"/>
              <a:gd name="T62" fmla="*/ 349 w 1041"/>
              <a:gd name="T63" fmla="*/ 1974 h 1994"/>
              <a:gd name="T64" fmla="*/ 252 w 1041"/>
              <a:gd name="T65" fmla="*/ 1943 h 1994"/>
              <a:gd name="T66" fmla="*/ 255 w 1041"/>
              <a:gd name="T67" fmla="*/ 1753 h 1994"/>
              <a:gd name="T68" fmla="*/ 311 w 1041"/>
              <a:gd name="T69" fmla="*/ 1322 h 1994"/>
              <a:gd name="T70" fmla="*/ 289 w 1041"/>
              <a:gd name="T71" fmla="*/ 1190 h 1994"/>
              <a:gd name="T72" fmla="*/ 264 w 1041"/>
              <a:gd name="T73" fmla="*/ 1359 h 1994"/>
              <a:gd name="T74" fmla="*/ 222 w 1041"/>
              <a:gd name="T75" fmla="*/ 1575 h 1994"/>
              <a:gd name="T76" fmla="*/ 222 w 1041"/>
              <a:gd name="T77" fmla="*/ 1447 h 1994"/>
              <a:gd name="T78" fmla="*/ 237 w 1041"/>
              <a:gd name="T79" fmla="*/ 1330 h 1994"/>
              <a:gd name="T80" fmla="*/ 265 w 1041"/>
              <a:gd name="T81" fmla="*/ 1190 h 1994"/>
              <a:gd name="T82" fmla="*/ 234 w 1041"/>
              <a:gd name="T83" fmla="*/ 1230 h 1994"/>
              <a:gd name="T84" fmla="*/ 209 w 1041"/>
              <a:gd name="T85" fmla="*/ 1399 h 1994"/>
              <a:gd name="T86" fmla="*/ 131 w 1041"/>
              <a:gd name="T87" fmla="*/ 1703 h 1994"/>
              <a:gd name="T88" fmla="*/ 90 w 1041"/>
              <a:gd name="T89" fmla="*/ 1959 h 1994"/>
              <a:gd name="T90" fmla="*/ 95 w 1041"/>
              <a:gd name="T91" fmla="*/ 1990 h 1994"/>
              <a:gd name="T92" fmla="*/ 14 w 1041"/>
              <a:gd name="T93" fmla="*/ 1989 h 1994"/>
              <a:gd name="T94" fmla="*/ 14 w 1041"/>
              <a:gd name="T95" fmla="*/ 1925 h 1994"/>
              <a:gd name="T96" fmla="*/ 43 w 1041"/>
              <a:gd name="T97" fmla="*/ 1843 h 1994"/>
              <a:gd name="T98" fmla="*/ 128 w 1041"/>
              <a:gd name="T99" fmla="*/ 1508 h 1994"/>
              <a:gd name="T100" fmla="*/ 133 w 1041"/>
              <a:gd name="T101" fmla="*/ 1361 h 1994"/>
              <a:gd name="T102" fmla="*/ 96 w 1041"/>
              <a:gd name="T103" fmla="*/ 1081 h 1994"/>
              <a:gd name="T104" fmla="*/ 139 w 1041"/>
              <a:gd name="T105" fmla="*/ 688 h 1994"/>
              <a:gd name="T106" fmla="*/ 269 w 1041"/>
              <a:gd name="T107" fmla="*/ 512 h 1994"/>
              <a:gd name="T108" fmla="*/ 452 w 1041"/>
              <a:gd name="T109" fmla="*/ 315 h 1994"/>
              <a:gd name="T110" fmla="*/ 509 w 1041"/>
              <a:gd name="T111" fmla="*/ 275 h 1994"/>
              <a:gd name="T112" fmla="*/ 555 w 1041"/>
              <a:gd name="T113" fmla="*/ 263 h 1994"/>
              <a:gd name="T114" fmla="*/ 661 w 1041"/>
              <a:gd name="T115" fmla="*/ 229 h 1994"/>
              <a:gd name="T116" fmla="*/ 696 w 1041"/>
              <a:gd name="T117" fmla="*/ 213 h 1994"/>
              <a:gd name="T118" fmla="*/ 755 w 1041"/>
              <a:gd name="T119" fmla="*/ 157 h 1994"/>
              <a:gd name="T120" fmla="*/ 712 w 1041"/>
              <a:gd name="T121" fmla="*/ 126 h 1994"/>
              <a:gd name="T122" fmla="*/ 753 w 1041"/>
              <a:gd name="T123" fmla="*/ 79 h 1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1" h="1994">
                <a:moveTo>
                  <a:pt x="796" y="104"/>
                </a:moveTo>
                <a:lnTo>
                  <a:pt x="796" y="104"/>
                </a:lnTo>
                <a:lnTo>
                  <a:pt x="794" y="84"/>
                </a:lnTo>
                <a:lnTo>
                  <a:pt x="794" y="68"/>
                </a:lnTo>
                <a:lnTo>
                  <a:pt x="796" y="50"/>
                </a:lnTo>
                <a:lnTo>
                  <a:pt x="796" y="50"/>
                </a:lnTo>
                <a:lnTo>
                  <a:pt x="799" y="32"/>
                </a:lnTo>
                <a:lnTo>
                  <a:pt x="803" y="15"/>
                </a:lnTo>
                <a:lnTo>
                  <a:pt x="806" y="7"/>
                </a:lnTo>
                <a:lnTo>
                  <a:pt x="811" y="3"/>
                </a:lnTo>
                <a:lnTo>
                  <a:pt x="815" y="0"/>
                </a:lnTo>
                <a:lnTo>
                  <a:pt x="819" y="0"/>
                </a:lnTo>
                <a:lnTo>
                  <a:pt x="819" y="0"/>
                </a:lnTo>
                <a:lnTo>
                  <a:pt x="828" y="6"/>
                </a:lnTo>
                <a:lnTo>
                  <a:pt x="834" y="12"/>
                </a:lnTo>
                <a:lnTo>
                  <a:pt x="838" y="18"/>
                </a:lnTo>
                <a:lnTo>
                  <a:pt x="838" y="21"/>
                </a:lnTo>
                <a:lnTo>
                  <a:pt x="837" y="24"/>
                </a:lnTo>
                <a:lnTo>
                  <a:pt x="837" y="24"/>
                </a:lnTo>
                <a:lnTo>
                  <a:pt x="834" y="31"/>
                </a:lnTo>
                <a:lnTo>
                  <a:pt x="833" y="37"/>
                </a:lnTo>
                <a:lnTo>
                  <a:pt x="833" y="37"/>
                </a:lnTo>
                <a:lnTo>
                  <a:pt x="831" y="44"/>
                </a:lnTo>
                <a:lnTo>
                  <a:pt x="831" y="51"/>
                </a:lnTo>
                <a:lnTo>
                  <a:pt x="831" y="51"/>
                </a:lnTo>
                <a:lnTo>
                  <a:pt x="833" y="56"/>
                </a:lnTo>
                <a:lnTo>
                  <a:pt x="834" y="63"/>
                </a:lnTo>
                <a:lnTo>
                  <a:pt x="838" y="71"/>
                </a:lnTo>
                <a:lnTo>
                  <a:pt x="841" y="74"/>
                </a:lnTo>
                <a:lnTo>
                  <a:pt x="844" y="75"/>
                </a:lnTo>
                <a:lnTo>
                  <a:pt x="844" y="75"/>
                </a:lnTo>
                <a:lnTo>
                  <a:pt x="847" y="76"/>
                </a:lnTo>
                <a:lnTo>
                  <a:pt x="852" y="76"/>
                </a:lnTo>
                <a:lnTo>
                  <a:pt x="855" y="75"/>
                </a:lnTo>
                <a:lnTo>
                  <a:pt x="858" y="74"/>
                </a:lnTo>
                <a:lnTo>
                  <a:pt x="861" y="71"/>
                </a:lnTo>
                <a:lnTo>
                  <a:pt x="863" y="66"/>
                </a:lnTo>
                <a:lnTo>
                  <a:pt x="865" y="62"/>
                </a:lnTo>
                <a:lnTo>
                  <a:pt x="866" y="56"/>
                </a:lnTo>
                <a:lnTo>
                  <a:pt x="866" y="56"/>
                </a:lnTo>
                <a:lnTo>
                  <a:pt x="868" y="40"/>
                </a:lnTo>
                <a:lnTo>
                  <a:pt x="868" y="34"/>
                </a:lnTo>
                <a:lnTo>
                  <a:pt x="868" y="34"/>
                </a:lnTo>
                <a:lnTo>
                  <a:pt x="866" y="34"/>
                </a:lnTo>
                <a:lnTo>
                  <a:pt x="863" y="32"/>
                </a:lnTo>
                <a:lnTo>
                  <a:pt x="862" y="28"/>
                </a:lnTo>
                <a:lnTo>
                  <a:pt x="863" y="19"/>
                </a:lnTo>
                <a:lnTo>
                  <a:pt x="863" y="19"/>
                </a:lnTo>
                <a:lnTo>
                  <a:pt x="865" y="15"/>
                </a:lnTo>
                <a:lnTo>
                  <a:pt x="868" y="10"/>
                </a:lnTo>
                <a:lnTo>
                  <a:pt x="871" y="6"/>
                </a:lnTo>
                <a:lnTo>
                  <a:pt x="875" y="4"/>
                </a:lnTo>
                <a:lnTo>
                  <a:pt x="880" y="3"/>
                </a:lnTo>
                <a:lnTo>
                  <a:pt x="884" y="3"/>
                </a:lnTo>
                <a:lnTo>
                  <a:pt x="888" y="4"/>
                </a:lnTo>
                <a:lnTo>
                  <a:pt x="891" y="7"/>
                </a:lnTo>
                <a:lnTo>
                  <a:pt x="891" y="7"/>
                </a:lnTo>
                <a:lnTo>
                  <a:pt x="896" y="12"/>
                </a:lnTo>
                <a:lnTo>
                  <a:pt x="897" y="16"/>
                </a:lnTo>
                <a:lnTo>
                  <a:pt x="899" y="24"/>
                </a:lnTo>
                <a:lnTo>
                  <a:pt x="899" y="40"/>
                </a:lnTo>
                <a:lnTo>
                  <a:pt x="899" y="40"/>
                </a:lnTo>
                <a:lnTo>
                  <a:pt x="900" y="57"/>
                </a:lnTo>
                <a:lnTo>
                  <a:pt x="902" y="72"/>
                </a:lnTo>
                <a:lnTo>
                  <a:pt x="902" y="72"/>
                </a:lnTo>
                <a:lnTo>
                  <a:pt x="903" y="78"/>
                </a:lnTo>
                <a:lnTo>
                  <a:pt x="905" y="82"/>
                </a:lnTo>
                <a:lnTo>
                  <a:pt x="909" y="87"/>
                </a:lnTo>
                <a:lnTo>
                  <a:pt x="909" y="87"/>
                </a:lnTo>
                <a:lnTo>
                  <a:pt x="922" y="99"/>
                </a:lnTo>
                <a:lnTo>
                  <a:pt x="928" y="103"/>
                </a:lnTo>
                <a:lnTo>
                  <a:pt x="934" y="106"/>
                </a:lnTo>
                <a:lnTo>
                  <a:pt x="934" y="106"/>
                </a:lnTo>
                <a:lnTo>
                  <a:pt x="937" y="104"/>
                </a:lnTo>
                <a:lnTo>
                  <a:pt x="941" y="101"/>
                </a:lnTo>
                <a:lnTo>
                  <a:pt x="950" y="91"/>
                </a:lnTo>
                <a:lnTo>
                  <a:pt x="962" y="79"/>
                </a:lnTo>
                <a:lnTo>
                  <a:pt x="968" y="75"/>
                </a:lnTo>
                <a:lnTo>
                  <a:pt x="975" y="71"/>
                </a:lnTo>
                <a:lnTo>
                  <a:pt x="975" y="71"/>
                </a:lnTo>
                <a:lnTo>
                  <a:pt x="991" y="60"/>
                </a:lnTo>
                <a:lnTo>
                  <a:pt x="1011" y="51"/>
                </a:lnTo>
                <a:lnTo>
                  <a:pt x="1021" y="50"/>
                </a:lnTo>
                <a:lnTo>
                  <a:pt x="1028" y="49"/>
                </a:lnTo>
                <a:lnTo>
                  <a:pt x="1035" y="50"/>
                </a:lnTo>
                <a:lnTo>
                  <a:pt x="1038" y="51"/>
                </a:lnTo>
                <a:lnTo>
                  <a:pt x="1040" y="54"/>
                </a:lnTo>
                <a:lnTo>
                  <a:pt x="1040" y="54"/>
                </a:lnTo>
                <a:lnTo>
                  <a:pt x="1041" y="59"/>
                </a:lnTo>
                <a:lnTo>
                  <a:pt x="1041" y="62"/>
                </a:lnTo>
                <a:lnTo>
                  <a:pt x="1040" y="72"/>
                </a:lnTo>
                <a:lnTo>
                  <a:pt x="1035" y="84"/>
                </a:lnTo>
                <a:lnTo>
                  <a:pt x="1031" y="96"/>
                </a:lnTo>
                <a:lnTo>
                  <a:pt x="1016" y="118"/>
                </a:lnTo>
                <a:lnTo>
                  <a:pt x="1005" y="135"/>
                </a:lnTo>
                <a:lnTo>
                  <a:pt x="1005" y="135"/>
                </a:lnTo>
                <a:lnTo>
                  <a:pt x="999" y="141"/>
                </a:lnTo>
                <a:lnTo>
                  <a:pt x="991" y="146"/>
                </a:lnTo>
                <a:lnTo>
                  <a:pt x="984" y="149"/>
                </a:lnTo>
                <a:lnTo>
                  <a:pt x="977" y="150"/>
                </a:lnTo>
                <a:lnTo>
                  <a:pt x="962" y="153"/>
                </a:lnTo>
                <a:lnTo>
                  <a:pt x="955" y="154"/>
                </a:lnTo>
                <a:lnTo>
                  <a:pt x="950" y="157"/>
                </a:lnTo>
                <a:lnTo>
                  <a:pt x="950" y="157"/>
                </a:lnTo>
                <a:lnTo>
                  <a:pt x="941" y="165"/>
                </a:lnTo>
                <a:lnTo>
                  <a:pt x="937" y="171"/>
                </a:lnTo>
                <a:lnTo>
                  <a:pt x="934" y="175"/>
                </a:lnTo>
                <a:lnTo>
                  <a:pt x="934" y="178"/>
                </a:lnTo>
                <a:lnTo>
                  <a:pt x="934" y="178"/>
                </a:lnTo>
                <a:lnTo>
                  <a:pt x="936" y="203"/>
                </a:lnTo>
                <a:lnTo>
                  <a:pt x="934" y="221"/>
                </a:lnTo>
                <a:lnTo>
                  <a:pt x="933" y="240"/>
                </a:lnTo>
                <a:lnTo>
                  <a:pt x="933" y="240"/>
                </a:lnTo>
                <a:lnTo>
                  <a:pt x="931" y="244"/>
                </a:lnTo>
                <a:lnTo>
                  <a:pt x="928" y="250"/>
                </a:lnTo>
                <a:lnTo>
                  <a:pt x="916" y="268"/>
                </a:lnTo>
                <a:lnTo>
                  <a:pt x="902" y="288"/>
                </a:lnTo>
                <a:lnTo>
                  <a:pt x="884" y="310"/>
                </a:lnTo>
                <a:lnTo>
                  <a:pt x="852" y="349"/>
                </a:lnTo>
                <a:lnTo>
                  <a:pt x="834" y="369"/>
                </a:lnTo>
                <a:lnTo>
                  <a:pt x="834" y="369"/>
                </a:lnTo>
                <a:lnTo>
                  <a:pt x="788" y="416"/>
                </a:lnTo>
                <a:lnTo>
                  <a:pt x="755" y="450"/>
                </a:lnTo>
                <a:lnTo>
                  <a:pt x="738" y="465"/>
                </a:lnTo>
                <a:lnTo>
                  <a:pt x="724" y="477"/>
                </a:lnTo>
                <a:lnTo>
                  <a:pt x="724" y="477"/>
                </a:lnTo>
                <a:lnTo>
                  <a:pt x="711" y="487"/>
                </a:lnTo>
                <a:lnTo>
                  <a:pt x="699" y="499"/>
                </a:lnTo>
                <a:lnTo>
                  <a:pt x="674" y="522"/>
                </a:lnTo>
                <a:lnTo>
                  <a:pt x="649" y="549"/>
                </a:lnTo>
                <a:lnTo>
                  <a:pt x="649" y="549"/>
                </a:lnTo>
                <a:lnTo>
                  <a:pt x="656" y="572"/>
                </a:lnTo>
                <a:lnTo>
                  <a:pt x="669" y="630"/>
                </a:lnTo>
                <a:lnTo>
                  <a:pt x="678" y="665"/>
                </a:lnTo>
                <a:lnTo>
                  <a:pt x="684" y="702"/>
                </a:lnTo>
                <a:lnTo>
                  <a:pt x="690" y="738"/>
                </a:lnTo>
                <a:lnTo>
                  <a:pt x="691" y="771"/>
                </a:lnTo>
                <a:lnTo>
                  <a:pt x="691" y="771"/>
                </a:lnTo>
                <a:lnTo>
                  <a:pt x="691" y="830"/>
                </a:lnTo>
                <a:lnTo>
                  <a:pt x="690" y="882"/>
                </a:lnTo>
                <a:lnTo>
                  <a:pt x="689" y="906"/>
                </a:lnTo>
                <a:lnTo>
                  <a:pt x="686" y="930"/>
                </a:lnTo>
                <a:lnTo>
                  <a:pt x="681" y="950"/>
                </a:lnTo>
                <a:lnTo>
                  <a:pt x="677" y="971"/>
                </a:lnTo>
                <a:lnTo>
                  <a:pt x="677" y="971"/>
                </a:lnTo>
                <a:lnTo>
                  <a:pt x="661" y="1019"/>
                </a:lnTo>
                <a:lnTo>
                  <a:pt x="640" y="1078"/>
                </a:lnTo>
                <a:lnTo>
                  <a:pt x="621" y="1131"/>
                </a:lnTo>
                <a:lnTo>
                  <a:pt x="611" y="1163"/>
                </a:lnTo>
                <a:lnTo>
                  <a:pt x="611" y="1163"/>
                </a:lnTo>
                <a:lnTo>
                  <a:pt x="605" y="1202"/>
                </a:lnTo>
                <a:lnTo>
                  <a:pt x="597" y="1262"/>
                </a:lnTo>
                <a:lnTo>
                  <a:pt x="591" y="1322"/>
                </a:lnTo>
                <a:lnTo>
                  <a:pt x="590" y="1344"/>
                </a:lnTo>
                <a:lnTo>
                  <a:pt x="590" y="1358"/>
                </a:lnTo>
                <a:lnTo>
                  <a:pt x="590" y="1358"/>
                </a:lnTo>
                <a:lnTo>
                  <a:pt x="591" y="1368"/>
                </a:lnTo>
                <a:lnTo>
                  <a:pt x="594" y="1378"/>
                </a:lnTo>
                <a:lnTo>
                  <a:pt x="596" y="1391"/>
                </a:lnTo>
                <a:lnTo>
                  <a:pt x="594" y="1411"/>
                </a:lnTo>
                <a:lnTo>
                  <a:pt x="594" y="1411"/>
                </a:lnTo>
                <a:lnTo>
                  <a:pt x="591" y="1436"/>
                </a:lnTo>
                <a:lnTo>
                  <a:pt x="590" y="1459"/>
                </a:lnTo>
                <a:lnTo>
                  <a:pt x="589" y="1481"/>
                </a:lnTo>
                <a:lnTo>
                  <a:pt x="587" y="1505"/>
                </a:lnTo>
                <a:lnTo>
                  <a:pt x="587" y="1505"/>
                </a:lnTo>
                <a:lnTo>
                  <a:pt x="586" y="1527"/>
                </a:lnTo>
                <a:lnTo>
                  <a:pt x="586" y="1566"/>
                </a:lnTo>
                <a:lnTo>
                  <a:pt x="586" y="1674"/>
                </a:lnTo>
                <a:lnTo>
                  <a:pt x="589" y="1834"/>
                </a:lnTo>
                <a:lnTo>
                  <a:pt x="589" y="1834"/>
                </a:lnTo>
                <a:lnTo>
                  <a:pt x="589" y="1847"/>
                </a:lnTo>
                <a:lnTo>
                  <a:pt x="589" y="1858"/>
                </a:lnTo>
                <a:lnTo>
                  <a:pt x="591" y="1868"/>
                </a:lnTo>
                <a:lnTo>
                  <a:pt x="596" y="1878"/>
                </a:lnTo>
                <a:lnTo>
                  <a:pt x="596" y="1878"/>
                </a:lnTo>
                <a:lnTo>
                  <a:pt x="616" y="1914"/>
                </a:lnTo>
                <a:lnTo>
                  <a:pt x="624" y="1930"/>
                </a:lnTo>
                <a:lnTo>
                  <a:pt x="627" y="1936"/>
                </a:lnTo>
                <a:lnTo>
                  <a:pt x="625" y="1940"/>
                </a:lnTo>
                <a:lnTo>
                  <a:pt x="625" y="1940"/>
                </a:lnTo>
                <a:lnTo>
                  <a:pt x="618" y="1944"/>
                </a:lnTo>
                <a:lnTo>
                  <a:pt x="608" y="1950"/>
                </a:lnTo>
                <a:lnTo>
                  <a:pt x="597" y="1955"/>
                </a:lnTo>
                <a:lnTo>
                  <a:pt x="591" y="1955"/>
                </a:lnTo>
                <a:lnTo>
                  <a:pt x="587" y="1955"/>
                </a:lnTo>
                <a:lnTo>
                  <a:pt x="587" y="1955"/>
                </a:lnTo>
                <a:lnTo>
                  <a:pt x="564" y="1946"/>
                </a:lnTo>
                <a:lnTo>
                  <a:pt x="549" y="1942"/>
                </a:lnTo>
                <a:lnTo>
                  <a:pt x="549" y="1942"/>
                </a:lnTo>
                <a:lnTo>
                  <a:pt x="547" y="1940"/>
                </a:lnTo>
                <a:lnTo>
                  <a:pt x="544" y="1939"/>
                </a:lnTo>
                <a:lnTo>
                  <a:pt x="543" y="1933"/>
                </a:lnTo>
                <a:lnTo>
                  <a:pt x="543" y="1933"/>
                </a:lnTo>
                <a:lnTo>
                  <a:pt x="537" y="1918"/>
                </a:lnTo>
                <a:lnTo>
                  <a:pt x="533" y="1906"/>
                </a:lnTo>
                <a:lnTo>
                  <a:pt x="533" y="1906"/>
                </a:lnTo>
                <a:lnTo>
                  <a:pt x="531" y="1905"/>
                </a:lnTo>
                <a:lnTo>
                  <a:pt x="530" y="1903"/>
                </a:lnTo>
                <a:lnTo>
                  <a:pt x="527" y="1902"/>
                </a:lnTo>
                <a:lnTo>
                  <a:pt x="525" y="1900"/>
                </a:lnTo>
                <a:lnTo>
                  <a:pt x="522" y="1896"/>
                </a:lnTo>
                <a:lnTo>
                  <a:pt x="521" y="1890"/>
                </a:lnTo>
                <a:lnTo>
                  <a:pt x="519" y="1881"/>
                </a:lnTo>
                <a:lnTo>
                  <a:pt x="518" y="1868"/>
                </a:lnTo>
                <a:lnTo>
                  <a:pt x="518" y="1868"/>
                </a:lnTo>
                <a:lnTo>
                  <a:pt x="516" y="1808"/>
                </a:lnTo>
                <a:lnTo>
                  <a:pt x="516" y="1771"/>
                </a:lnTo>
                <a:lnTo>
                  <a:pt x="518" y="1721"/>
                </a:lnTo>
                <a:lnTo>
                  <a:pt x="518" y="1721"/>
                </a:lnTo>
                <a:lnTo>
                  <a:pt x="519" y="1690"/>
                </a:lnTo>
                <a:lnTo>
                  <a:pt x="519" y="1653"/>
                </a:lnTo>
                <a:lnTo>
                  <a:pt x="518" y="1578"/>
                </a:lnTo>
                <a:lnTo>
                  <a:pt x="515" y="1513"/>
                </a:lnTo>
                <a:lnTo>
                  <a:pt x="514" y="1493"/>
                </a:lnTo>
                <a:lnTo>
                  <a:pt x="512" y="1481"/>
                </a:lnTo>
                <a:lnTo>
                  <a:pt x="512" y="1481"/>
                </a:lnTo>
                <a:lnTo>
                  <a:pt x="509" y="1469"/>
                </a:lnTo>
                <a:lnTo>
                  <a:pt x="508" y="1456"/>
                </a:lnTo>
                <a:lnTo>
                  <a:pt x="506" y="1440"/>
                </a:lnTo>
                <a:lnTo>
                  <a:pt x="505" y="1421"/>
                </a:lnTo>
                <a:lnTo>
                  <a:pt x="505" y="1421"/>
                </a:lnTo>
                <a:lnTo>
                  <a:pt x="505" y="1402"/>
                </a:lnTo>
                <a:lnTo>
                  <a:pt x="506" y="1386"/>
                </a:lnTo>
                <a:lnTo>
                  <a:pt x="509" y="1369"/>
                </a:lnTo>
                <a:lnTo>
                  <a:pt x="512" y="1353"/>
                </a:lnTo>
                <a:lnTo>
                  <a:pt x="512" y="1353"/>
                </a:lnTo>
                <a:lnTo>
                  <a:pt x="519" y="1294"/>
                </a:lnTo>
                <a:lnTo>
                  <a:pt x="531" y="1187"/>
                </a:lnTo>
                <a:lnTo>
                  <a:pt x="541" y="1083"/>
                </a:lnTo>
                <a:lnTo>
                  <a:pt x="543" y="1049"/>
                </a:lnTo>
                <a:lnTo>
                  <a:pt x="543" y="1038"/>
                </a:lnTo>
                <a:lnTo>
                  <a:pt x="543" y="1035"/>
                </a:lnTo>
                <a:lnTo>
                  <a:pt x="543" y="1035"/>
                </a:lnTo>
                <a:lnTo>
                  <a:pt x="540" y="1037"/>
                </a:lnTo>
                <a:lnTo>
                  <a:pt x="536" y="1043"/>
                </a:lnTo>
                <a:lnTo>
                  <a:pt x="521" y="1066"/>
                </a:lnTo>
                <a:lnTo>
                  <a:pt x="480" y="1137"/>
                </a:lnTo>
                <a:lnTo>
                  <a:pt x="439" y="1213"/>
                </a:lnTo>
                <a:lnTo>
                  <a:pt x="414" y="1262"/>
                </a:lnTo>
                <a:lnTo>
                  <a:pt x="414" y="1262"/>
                </a:lnTo>
                <a:lnTo>
                  <a:pt x="403" y="1286"/>
                </a:lnTo>
                <a:lnTo>
                  <a:pt x="394" y="1312"/>
                </a:lnTo>
                <a:lnTo>
                  <a:pt x="392" y="1327"/>
                </a:lnTo>
                <a:lnTo>
                  <a:pt x="389" y="1340"/>
                </a:lnTo>
                <a:lnTo>
                  <a:pt x="389" y="1355"/>
                </a:lnTo>
                <a:lnTo>
                  <a:pt x="390" y="1369"/>
                </a:lnTo>
                <a:lnTo>
                  <a:pt x="390" y="1369"/>
                </a:lnTo>
                <a:lnTo>
                  <a:pt x="396" y="1418"/>
                </a:lnTo>
                <a:lnTo>
                  <a:pt x="396" y="1438"/>
                </a:lnTo>
                <a:lnTo>
                  <a:pt x="396" y="1459"/>
                </a:lnTo>
                <a:lnTo>
                  <a:pt x="396" y="1459"/>
                </a:lnTo>
                <a:lnTo>
                  <a:pt x="394" y="1471"/>
                </a:lnTo>
                <a:lnTo>
                  <a:pt x="390" y="1488"/>
                </a:lnTo>
                <a:lnTo>
                  <a:pt x="380" y="1533"/>
                </a:lnTo>
                <a:lnTo>
                  <a:pt x="367" y="1581"/>
                </a:lnTo>
                <a:lnTo>
                  <a:pt x="361" y="1606"/>
                </a:lnTo>
                <a:lnTo>
                  <a:pt x="356" y="1630"/>
                </a:lnTo>
                <a:lnTo>
                  <a:pt x="356" y="1630"/>
                </a:lnTo>
                <a:lnTo>
                  <a:pt x="352" y="1658"/>
                </a:lnTo>
                <a:lnTo>
                  <a:pt x="349" y="1693"/>
                </a:lnTo>
                <a:lnTo>
                  <a:pt x="344" y="1774"/>
                </a:lnTo>
                <a:lnTo>
                  <a:pt x="343" y="1846"/>
                </a:lnTo>
                <a:lnTo>
                  <a:pt x="343" y="1869"/>
                </a:lnTo>
                <a:lnTo>
                  <a:pt x="346" y="1880"/>
                </a:lnTo>
                <a:lnTo>
                  <a:pt x="346" y="1880"/>
                </a:lnTo>
                <a:lnTo>
                  <a:pt x="349" y="1886"/>
                </a:lnTo>
                <a:lnTo>
                  <a:pt x="352" y="1887"/>
                </a:lnTo>
                <a:lnTo>
                  <a:pt x="353" y="1890"/>
                </a:lnTo>
                <a:lnTo>
                  <a:pt x="352" y="1893"/>
                </a:lnTo>
                <a:lnTo>
                  <a:pt x="352" y="1893"/>
                </a:lnTo>
                <a:lnTo>
                  <a:pt x="350" y="1899"/>
                </a:lnTo>
                <a:lnTo>
                  <a:pt x="346" y="1905"/>
                </a:lnTo>
                <a:lnTo>
                  <a:pt x="342" y="1909"/>
                </a:lnTo>
                <a:lnTo>
                  <a:pt x="342" y="1909"/>
                </a:lnTo>
                <a:lnTo>
                  <a:pt x="343" y="1925"/>
                </a:lnTo>
                <a:lnTo>
                  <a:pt x="343" y="1939"/>
                </a:lnTo>
                <a:lnTo>
                  <a:pt x="346" y="1949"/>
                </a:lnTo>
                <a:lnTo>
                  <a:pt x="346" y="1949"/>
                </a:lnTo>
                <a:lnTo>
                  <a:pt x="347" y="1953"/>
                </a:lnTo>
                <a:lnTo>
                  <a:pt x="352" y="1958"/>
                </a:lnTo>
                <a:lnTo>
                  <a:pt x="362" y="1965"/>
                </a:lnTo>
                <a:lnTo>
                  <a:pt x="365" y="1968"/>
                </a:lnTo>
                <a:lnTo>
                  <a:pt x="365" y="1969"/>
                </a:lnTo>
                <a:lnTo>
                  <a:pt x="365" y="1971"/>
                </a:lnTo>
                <a:lnTo>
                  <a:pt x="359" y="1972"/>
                </a:lnTo>
                <a:lnTo>
                  <a:pt x="349" y="1974"/>
                </a:lnTo>
                <a:lnTo>
                  <a:pt x="349" y="1974"/>
                </a:lnTo>
                <a:lnTo>
                  <a:pt x="318" y="1974"/>
                </a:lnTo>
                <a:lnTo>
                  <a:pt x="297" y="1974"/>
                </a:lnTo>
                <a:lnTo>
                  <a:pt x="297" y="1974"/>
                </a:lnTo>
                <a:lnTo>
                  <a:pt x="289" y="1972"/>
                </a:lnTo>
                <a:lnTo>
                  <a:pt x="281" y="1969"/>
                </a:lnTo>
                <a:lnTo>
                  <a:pt x="274" y="1965"/>
                </a:lnTo>
                <a:lnTo>
                  <a:pt x="267" y="1961"/>
                </a:lnTo>
                <a:lnTo>
                  <a:pt x="256" y="1950"/>
                </a:lnTo>
                <a:lnTo>
                  <a:pt x="252" y="1943"/>
                </a:lnTo>
                <a:lnTo>
                  <a:pt x="252" y="1943"/>
                </a:lnTo>
                <a:lnTo>
                  <a:pt x="249" y="1928"/>
                </a:lnTo>
                <a:lnTo>
                  <a:pt x="247" y="1918"/>
                </a:lnTo>
                <a:lnTo>
                  <a:pt x="247" y="1906"/>
                </a:lnTo>
                <a:lnTo>
                  <a:pt x="247" y="1906"/>
                </a:lnTo>
                <a:lnTo>
                  <a:pt x="247" y="1878"/>
                </a:lnTo>
                <a:lnTo>
                  <a:pt x="249" y="1831"/>
                </a:lnTo>
                <a:lnTo>
                  <a:pt x="252" y="1778"/>
                </a:lnTo>
                <a:lnTo>
                  <a:pt x="255" y="1753"/>
                </a:lnTo>
                <a:lnTo>
                  <a:pt x="259" y="1731"/>
                </a:lnTo>
                <a:lnTo>
                  <a:pt x="259" y="1731"/>
                </a:lnTo>
                <a:lnTo>
                  <a:pt x="264" y="1703"/>
                </a:lnTo>
                <a:lnTo>
                  <a:pt x="269" y="1664"/>
                </a:lnTo>
                <a:lnTo>
                  <a:pt x="281" y="1563"/>
                </a:lnTo>
                <a:lnTo>
                  <a:pt x="292" y="1465"/>
                </a:lnTo>
                <a:lnTo>
                  <a:pt x="299" y="1400"/>
                </a:lnTo>
                <a:lnTo>
                  <a:pt x="299" y="1400"/>
                </a:lnTo>
                <a:lnTo>
                  <a:pt x="311" y="1322"/>
                </a:lnTo>
                <a:lnTo>
                  <a:pt x="315" y="1287"/>
                </a:lnTo>
                <a:lnTo>
                  <a:pt x="317" y="1259"/>
                </a:lnTo>
                <a:lnTo>
                  <a:pt x="317" y="1259"/>
                </a:lnTo>
                <a:lnTo>
                  <a:pt x="315" y="1225"/>
                </a:lnTo>
                <a:lnTo>
                  <a:pt x="311" y="1180"/>
                </a:lnTo>
                <a:lnTo>
                  <a:pt x="305" y="1124"/>
                </a:lnTo>
                <a:lnTo>
                  <a:pt x="299" y="1035"/>
                </a:lnTo>
                <a:lnTo>
                  <a:pt x="299" y="1035"/>
                </a:lnTo>
                <a:lnTo>
                  <a:pt x="289" y="1190"/>
                </a:lnTo>
                <a:lnTo>
                  <a:pt x="289" y="1190"/>
                </a:lnTo>
                <a:lnTo>
                  <a:pt x="290" y="1193"/>
                </a:lnTo>
                <a:lnTo>
                  <a:pt x="292" y="1199"/>
                </a:lnTo>
                <a:lnTo>
                  <a:pt x="290" y="1216"/>
                </a:lnTo>
                <a:lnTo>
                  <a:pt x="286" y="1252"/>
                </a:lnTo>
                <a:lnTo>
                  <a:pt x="286" y="1252"/>
                </a:lnTo>
                <a:lnTo>
                  <a:pt x="278" y="1293"/>
                </a:lnTo>
                <a:lnTo>
                  <a:pt x="272" y="1325"/>
                </a:lnTo>
                <a:lnTo>
                  <a:pt x="264" y="1359"/>
                </a:lnTo>
                <a:lnTo>
                  <a:pt x="264" y="1359"/>
                </a:lnTo>
                <a:lnTo>
                  <a:pt x="261" y="1386"/>
                </a:lnTo>
                <a:lnTo>
                  <a:pt x="259" y="1415"/>
                </a:lnTo>
                <a:lnTo>
                  <a:pt x="259" y="1415"/>
                </a:lnTo>
                <a:lnTo>
                  <a:pt x="255" y="1437"/>
                </a:lnTo>
                <a:lnTo>
                  <a:pt x="250" y="1461"/>
                </a:lnTo>
                <a:lnTo>
                  <a:pt x="249" y="1466"/>
                </a:lnTo>
                <a:lnTo>
                  <a:pt x="242" y="1499"/>
                </a:lnTo>
                <a:lnTo>
                  <a:pt x="222" y="1575"/>
                </a:lnTo>
                <a:lnTo>
                  <a:pt x="222" y="1575"/>
                </a:lnTo>
                <a:lnTo>
                  <a:pt x="222" y="1547"/>
                </a:lnTo>
                <a:lnTo>
                  <a:pt x="222" y="1524"/>
                </a:lnTo>
                <a:lnTo>
                  <a:pt x="225" y="1500"/>
                </a:lnTo>
                <a:lnTo>
                  <a:pt x="225" y="1500"/>
                </a:lnTo>
                <a:lnTo>
                  <a:pt x="231" y="1456"/>
                </a:lnTo>
                <a:lnTo>
                  <a:pt x="236" y="1431"/>
                </a:lnTo>
                <a:lnTo>
                  <a:pt x="222" y="1447"/>
                </a:lnTo>
                <a:lnTo>
                  <a:pt x="222" y="1447"/>
                </a:lnTo>
                <a:lnTo>
                  <a:pt x="225" y="1437"/>
                </a:lnTo>
                <a:lnTo>
                  <a:pt x="230" y="1403"/>
                </a:lnTo>
                <a:lnTo>
                  <a:pt x="230" y="1403"/>
                </a:lnTo>
                <a:lnTo>
                  <a:pt x="233" y="1387"/>
                </a:lnTo>
                <a:lnTo>
                  <a:pt x="234" y="1383"/>
                </a:lnTo>
                <a:lnTo>
                  <a:pt x="236" y="1374"/>
                </a:lnTo>
                <a:lnTo>
                  <a:pt x="237" y="1347"/>
                </a:lnTo>
                <a:lnTo>
                  <a:pt x="237" y="1347"/>
                </a:lnTo>
                <a:lnTo>
                  <a:pt x="237" y="1330"/>
                </a:lnTo>
                <a:lnTo>
                  <a:pt x="236" y="1318"/>
                </a:lnTo>
                <a:lnTo>
                  <a:pt x="236" y="1302"/>
                </a:lnTo>
                <a:lnTo>
                  <a:pt x="236" y="1296"/>
                </a:lnTo>
                <a:lnTo>
                  <a:pt x="236" y="1288"/>
                </a:lnTo>
                <a:lnTo>
                  <a:pt x="243" y="1262"/>
                </a:lnTo>
                <a:lnTo>
                  <a:pt x="243" y="1262"/>
                </a:lnTo>
                <a:lnTo>
                  <a:pt x="258" y="1213"/>
                </a:lnTo>
                <a:lnTo>
                  <a:pt x="265" y="1190"/>
                </a:lnTo>
                <a:lnTo>
                  <a:pt x="265" y="1190"/>
                </a:lnTo>
                <a:lnTo>
                  <a:pt x="272" y="1168"/>
                </a:lnTo>
                <a:lnTo>
                  <a:pt x="275" y="1159"/>
                </a:lnTo>
                <a:lnTo>
                  <a:pt x="275" y="1149"/>
                </a:lnTo>
                <a:lnTo>
                  <a:pt x="275" y="1149"/>
                </a:lnTo>
                <a:lnTo>
                  <a:pt x="277" y="1100"/>
                </a:lnTo>
                <a:lnTo>
                  <a:pt x="280" y="1062"/>
                </a:lnTo>
                <a:lnTo>
                  <a:pt x="280" y="1062"/>
                </a:lnTo>
                <a:lnTo>
                  <a:pt x="253" y="1159"/>
                </a:lnTo>
                <a:lnTo>
                  <a:pt x="234" y="1230"/>
                </a:lnTo>
                <a:lnTo>
                  <a:pt x="222" y="1269"/>
                </a:lnTo>
                <a:lnTo>
                  <a:pt x="222" y="1269"/>
                </a:lnTo>
                <a:lnTo>
                  <a:pt x="218" y="1287"/>
                </a:lnTo>
                <a:lnTo>
                  <a:pt x="215" y="1312"/>
                </a:lnTo>
                <a:lnTo>
                  <a:pt x="212" y="1340"/>
                </a:lnTo>
                <a:lnTo>
                  <a:pt x="209" y="1366"/>
                </a:lnTo>
                <a:lnTo>
                  <a:pt x="209" y="1366"/>
                </a:lnTo>
                <a:lnTo>
                  <a:pt x="209" y="1386"/>
                </a:lnTo>
                <a:lnTo>
                  <a:pt x="209" y="1399"/>
                </a:lnTo>
                <a:lnTo>
                  <a:pt x="208" y="1413"/>
                </a:lnTo>
                <a:lnTo>
                  <a:pt x="200" y="1434"/>
                </a:lnTo>
                <a:lnTo>
                  <a:pt x="200" y="1434"/>
                </a:lnTo>
                <a:lnTo>
                  <a:pt x="186" y="1484"/>
                </a:lnTo>
                <a:lnTo>
                  <a:pt x="172" y="1527"/>
                </a:lnTo>
                <a:lnTo>
                  <a:pt x="172" y="1527"/>
                </a:lnTo>
                <a:lnTo>
                  <a:pt x="167" y="1549"/>
                </a:lnTo>
                <a:lnTo>
                  <a:pt x="156" y="1590"/>
                </a:lnTo>
                <a:lnTo>
                  <a:pt x="131" y="1703"/>
                </a:lnTo>
                <a:lnTo>
                  <a:pt x="108" y="1818"/>
                </a:lnTo>
                <a:lnTo>
                  <a:pt x="100" y="1859"/>
                </a:lnTo>
                <a:lnTo>
                  <a:pt x="97" y="1881"/>
                </a:lnTo>
                <a:lnTo>
                  <a:pt x="97" y="1881"/>
                </a:lnTo>
                <a:lnTo>
                  <a:pt x="97" y="1914"/>
                </a:lnTo>
                <a:lnTo>
                  <a:pt x="96" y="1928"/>
                </a:lnTo>
                <a:lnTo>
                  <a:pt x="96" y="1928"/>
                </a:lnTo>
                <a:lnTo>
                  <a:pt x="92" y="1949"/>
                </a:lnTo>
                <a:lnTo>
                  <a:pt x="90" y="1959"/>
                </a:lnTo>
                <a:lnTo>
                  <a:pt x="90" y="1964"/>
                </a:lnTo>
                <a:lnTo>
                  <a:pt x="90" y="1965"/>
                </a:lnTo>
                <a:lnTo>
                  <a:pt x="90" y="1965"/>
                </a:lnTo>
                <a:lnTo>
                  <a:pt x="95" y="1969"/>
                </a:lnTo>
                <a:lnTo>
                  <a:pt x="97" y="1975"/>
                </a:lnTo>
                <a:lnTo>
                  <a:pt x="97" y="1984"/>
                </a:lnTo>
                <a:lnTo>
                  <a:pt x="96" y="1987"/>
                </a:lnTo>
                <a:lnTo>
                  <a:pt x="95" y="1990"/>
                </a:lnTo>
                <a:lnTo>
                  <a:pt x="95" y="1990"/>
                </a:lnTo>
                <a:lnTo>
                  <a:pt x="89" y="1992"/>
                </a:lnTo>
                <a:lnTo>
                  <a:pt x="80" y="1993"/>
                </a:lnTo>
                <a:lnTo>
                  <a:pt x="58" y="1994"/>
                </a:lnTo>
                <a:lnTo>
                  <a:pt x="34" y="1993"/>
                </a:lnTo>
                <a:lnTo>
                  <a:pt x="25" y="1992"/>
                </a:lnTo>
                <a:lnTo>
                  <a:pt x="21" y="1990"/>
                </a:lnTo>
                <a:lnTo>
                  <a:pt x="21" y="1990"/>
                </a:lnTo>
                <a:lnTo>
                  <a:pt x="18" y="1989"/>
                </a:lnTo>
                <a:lnTo>
                  <a:pt x="14" y="1989"/>
                </a:lnTo>
                <a:lnTo>
                  <a:pt x="6" y="1987"/>
                </a:lnTo>
                <a:lnTo>
                  <a:pt x="3" y="1987"/>
                </a:lnTo>
                <a:lnTo>
                  <a:pt x="2" y="1986"/>
                </a:lnTo>
                <a:lnTo>
                  <a:pt x="0" y="1981"/>
                </a:lnTo>
                <a:lnTo>
                  <a:pt x="0" y="1977"/>
                </a:lnTo>
                <a:lnTo>
                  <a:pt x="0" y="1977"/>
                </a:lnTo>
                <a:lnTo>
                  <a:pt x="3" y="1961"/>
                </a:lnTo>
                <a:lnTo>
                  <a:pt x="9" y="1942"/>
                </a:lnTo>
                <a:lnTo>
                  <a:pt x="14" y="1925"/>
                </a:lnTo>
                <a:lnTo>
                  <a:pt x="17" y="1915"/>
                </a:lnTo>
                <a:lnTo>
                  <a:pt x="17" y="1915"/>
                </a:lnTo>
                <a:lnTo>
                  <a:pt x="15" y="1912"/>
                </a:lnTo>
                <a:lnTo>
                  <a:pt x="15" y="1906"/>
                </a:lnTo>
                <a:lnTo>
                  <a:pt x="17" y="1897"/>
                </a:lnTo>
                <a:lnTo>
                  <a:pt x="22" y="1886"/>
                </a:lnTo>
                <a:lnTo>
                  <a:pt x="22" y="1886"/>
                </a:lnTo>
                <a:lnTo>
                  <a:pt x="33" y="1866"/>
                </a:lnTo>
                <a:lnTo>
                  <a:pt x="43" y="1843"/>
                </a:lnTo>
                <a:lnTo>
                  <a:pt x="53" y="1816"/>
                </a:lnTo>
                <a:lnTo>
                  <a:pt x="64" y="1787"/>
                </a:lnTo>
                <a:lnTo>
                  <a:pt x="64" y="1787"/>
                </a:lnTo>
                <a:lnTo>
                  <a:pt x="70" y="1765"/>
                </a:lnTo>
                <a:lnTo>
                  <a:pt x="80" y="1728"/>
                </a:lnTo>
                <a:lnTo>
                  <a:pt x="102" y="1637"/>
                </a:lnTo>
                <a:lnTo>
                  <a:pt x="121" y="1550"/>
                </a:lnTo>
                <a:lnTo>
                  <a:pt x="127" y="1521"/>
                </a:lnTo>
                <a:lnTo>
                  <a:pt x="128" y="1508"/>
                </a:lnTo>
                <a:lnTo>
                  <a:pt x="128" y="1508"/>
                </a:lnTo>
                <a:lnTo>
                  <a:pt x="127" y="1493"/>
                </a:lnTo>
                <a:lnTo>
                  <a:pt x="125" y="1468"/>
                </a:lnTo>
                <a:lnTo>
                  <a:pt x="124" y="1440"/>
                </a:lnTo>
                <a:lnTo>
                  <a:pt x="127" y="1413"/>
                </a:lnTo>
                <a:lnTo>
                  <a:pt x="127" y="1413"/>
                </a:lnTo>
                <a:lnTo>
                  <a:pt x="131" y="1387"/>
                </a:lnTo>
                <a:lnTo>
                  <a:pt x="133" y="1378"/>
                </a:lnTo>
                <a:lnTo>
                  <a:pt x="133" y="1361"/>
                </a:lnTo>
                <a:lnTo>
                  <a:pt x="133" y="1361"/>
                </a:lnTo>
                <a:lnTo>
                  <a:pt x="131" y="1312"/>
                </a:lnTo>
                <a:lnTo>
                  <a:pt x="127" y="1234"/>
                </a:lnTo>
                <a:lnTo>
                  <a:pt x="119" y="1134"/>
                </a:lnTo>
                <a:lnTo>
                  <a:pt x="119" y="1134"/>
                </a:lnTo>
                <a:lnTo>
                  <a:pt x="115" y="1127"/>
                </a:lnTo>
                <a:lnTo>
                  <a:pt x="105" y="1109"/>
                </a:lnTo>
                <a:lnTo>
                  <a:pt x="100" y="1097"/>
                </a:lnTo>
                <a:lnTo>
                  <a:pt x="96" y="1081"/>
                </a:lnTo>
                <a:lnTo>
                  <a:pt x="92" y="1065"/>
                </a:lnTo>
                <a:lnTo>
                  <a:pt x="90" y="1046"/>
                </a:lnTo>
                <a:lnTo>
                  <a:pt x="90" y="1046"/>
                </a:lnTo>
                <a:lnTo>
                  <a:pt x="92" y="1016"/>
                </a:lnTo>
                <a:lnTo>
                  <a:pt x="96" y="975"/>
                </a:lnTo>
                <a:lnTo>
                  <a:pt x="109" y="868"/>
                </a:lnTo>
                <a:lnTo>
                  <a:pt x="125" y="759"/>
                </a:lnTo>
                <a:lnTo>
                  <a:pt x="139" y="688"/>
                </a:lnTo>
                <a:lnTo>
                  <a:pt x="139" y="688"/>
                </a:lnTo>
                <a:lnTo>
                  <a:pt x="144" y="666"/>
                </a:lnTo>
                <a:lnTo>
                  <a:pt x="155" y="644"/>
                </a:lnTo>
                <a:lnTo>
                  <a:pt x="167" y="622"/>
                </a:lnTo>
                <a:lnTo>
                  <a:pt x="183" y="600"/>
                </a:lnTo>
                <a:lnTo>
                  <a:pt x="202" y="577"/>
                </a:lnTo>
                <a:lnTo>
                  <a:pt x="222" y="555"/>
                </a:lnTo>
                <a:lnTo>
                  <a:pt x="244" y="532"/>
                </a:lnTo>
                <a:lnTo>
                  <a:pt x="269" y="512"/>
                </a:lnTo>
                <a:lnTo>
                  <a:pt x="269" y="512"/>
                </a:lnTo>
                <a:lnTo>
                  <a:pt x="294" y="490"/>
                </a:lnTo>
                <a:lnTo>
                  <a:pt x="322" y="463"/>
                </a:lnTo>
                <a:lnTo>
                  <a:pt x="350" y="435"/>
                </a:lnTo>
                <a:lnTo>
                  <a:pt x="377" y="407"/>
                </a:lnTo>
                <a:lnTo>
                  <a:pt x="419" y="357"/>
                </a:lnTo>
                <a:lnTo>
                  <a:pt x="433" y="341"/>
                </a:lnTo>
                <a:lnTo>
                  <a:pt x="440" y="331"/>
                </a:lnTo>
                <a:lnTo>
                  <a:pt x="440" y="331"/>
                </a:lnTo>
                <a:lnTo>
                  <a:pt x="452" y="315"/>
                </a:lnTo>
                <a:lnTo>
                  <a:pt x="468" y="293"/>
                </a:lnTo>
                <a:lnTo>
                  <a:pt x="489" y="266"/>
                </a:lnTo>
                <a:lnTo>
                  <a:pt x="489" y="266"/>
                </a:lnTo>
                <a:lnTo>
                  <a:pt x="496" y="268"/>
                </a:lnTo>
                <a:lnTo>
                  <a:pt x="502" y="268"/>
                </a:lnTo>
                <a:lnTo>
                  <a:pt x="505" y="269"/>
                </a:lnTo>
                <a:lnTo>
                  <a:pt x="505" y="269"/>
                </a:lnTo>
                <a:lnTo>
                  <a:pt x="508" y="272"/>
                </a:lnTo>
                <a:lnTo>
                  <a:pt x="509" y="275"/>
                </a:lnTo>
                <a:lnTo>
                  <a:pt x="512" y="277"/>
                </a:lnTo>
                <a:lnTo>
                  <a:pt x="515" y="277"/>
                </a:lnTo>
                <a:lnTo>
                  <a:pt x="519" y="275"/>
                </a:lnTo>
                <a:lnTo>
                  <a:pt x="524" y="274"/>
                </a:lnTo>
                <a:lnTo>
                  <a:pt x="524" y="274"/>
                </a:lnTo>
                <a:lnTo>
                  <a:pt x="543" y="262"/>
                </a:lnTo>
                <a:lnTo>
                  <a:pt x="552" y="257"/>
                </a:lnTo>
                <a:lnTo>
                  <a:pt x="552" y="257"/>
                </a:lnTo>
                <a:lnTo>
                  <a:pt x="555" y="263"/>
                </a:lnTo>
                <a:lnTo>
                  <a:pt x="556" y="265"/>
                </a:lnTo>
                <a:lnTo>
                  <a:pt x="559" y="265"/>
                </a:lnTo>
                <a:lnTo>
                  <a:pt x="561" y="265"/>
                </a:lnTo>
                <a:lnTo>
                  <a:pt x="561" y="265"/>
                </a:lnTo>
                <a:lnTo>
                  <a:pt x="603" y="246"/>
                </a:lnTo>
                <a:lnTo>
                  <a:pt x="616" y="262"/>
                </a:lnTo>
                <a:lnTo>
                  <a:pt x="656" y="234"/>
                </a:lnTo>
                <a:lnTo>
                  <a:pt x="656" y="234"/>
                </a:lnTo>
                <a:lnTo>
                  <a:pt x="661" y="229"/>
                </a:lnTo>
                <a:lnTo>
                  <a:pt x="665" y="225"/>
                </a:lnTo>
                <a:lnTo>
                  <a:pt x="668" y="224"/>
                </a:lnTo>
                <a:lnTo>
                  <a:pt x="668" y="224"/>
                </a:lnTo>
                <a:lnTo>
                  <a:pt x="677" y="222"/>
                </a:lnTo>
                <a:lnTo>
                  <a:pt x="683" y="221"/>
                </a:lnTo>
                <a:lnTo>
                  <a:pt x="687" y="219"/>
                </a:lnTo>
                <a:lnTo>
                  <a:pt x="687" y="219"/>
                </a:lnTo>
                <a:lnTo>
                  <a:pt x="693" y="215"/>
                </a:lnTo>
                <a:lnTo>
                  <a:pt x="696" y="213"/>
                </a:lnTo>
                <a:lnTo>
                  <a:pt x="700" y="212"/>
                </a:lnTo>
                <a:lnTo>
                  <a:pt x="700" y="212"/>
                </a:lnTo>
                <a:lnTo>
                  <a:pt x="706" y="210"/>
                </a:lnTo>
                <a:lnTo>
                  <a:pt x="714" y="204"/>
                </a:lnTo>
                <a:lnTo>
                  <a:pt x="724" y="196"/>
                </a:lnTo>
                <a:lnTo>
                  <a:pt x="733" y="191"/>
                </a:lnTo>
                <a:lnTo>
                  <a:pt x="756" y="178"/>
                </a:lnTo>
                <a:lnTo>
                  <a:pt x="763" y="172"/>
                </a:lnTo>
                <a:lnTo>
                  <a:pt x="755" y="157"/>
                </a:lnTo>
                <a:lnTo>
                  <a:pt x="755" y="157"/>
                </a:lnTo>
                <a:lnTo>
                  <a:pt x="750" y="159"/>
                </a:lnTo>
                <a:lnTo>
                  <a:pt x="746" y="157"/>
                </a:lnTo>
                <a:lnTo>
                  <a:pt x="740" y="156"/>
                </a:lnTo>
                <a:lnTo>
                  <a:pt x="734" y="153"/>
                </a:lnTo>
                <a:lnTo>
                  <a:pt x="727" y="147"/>
                </a:lnTo>
                <a:lnTo>
                  <a:pt x="719" y="138"/>
                </a:lnTo>
                <a:lnTo>
                  <a:pt x="712" y="126"/>
                </a:lnTo>
                <a:lnTo>
                  <a:pt x="712" y="126"/>
                </a:lnTo>
                <a:lnTo>
                  <a:pt x="702" y="103"/>
                </a:lnTo>
                <a:lnTo>
                  <a:pt x="696" y="90"/>
                </a:lnTo>
                <a:lnTo>
                  <a:pt x="693" y="82"/>
                </a:lnTo>
                <a:lnTo>
                  <a:pt x="693" y="82"/>
                </a:lnTo>
                <a:lnTo>
                  <a:pt x="700" y="81"/>
                </a:lnTo>
                <a:lnTo>
                  <a:pt x="718" y="78"/>
                </a:lnTo>
                <a:lnTo>
                  <a:pt x="730" y="78"/>
                </a:lnTo>
                <a:lnTo>
                  <a:pt x="741" y="78"/>
                </a:lnTo>
                <a:lnTo>
                  <a:pt x="753" y="79"/>
                </a:lnTo>
                <a:lnTo>
                  <a:pt x="763" y="84"/>
                </a:lnTo>
                <a:lnTo>
                  <a:pt x="763" y="84"/>
                </a:lnTo>
                <a:lnTo>
                  <a:pt x="778" y="93"/>
                </a:lnTo>
                <a:lnTo>
                  <a:pt x="788" y="99"/>
                </a:lnTo>
                <a:lnTo>
                  <a:pt x="793" y="103"/>
                </a:lnTo>
                <a:lnTo>
                  <a:pt x="796" y="104"/>
                </a:lnTo>
                <a:lnTo>
                  <a:pt x="796" y="10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250D9F04-E688-4DF2-BA2D-B821BBC201CD}"/>
              </a:ext>
            </a:extLst>
          </p:cNvPr>
          <p:cNvSpPr>
            <a:spLocks noEditPoints="1"/>
          </p:cNvSpPr>
          <p:nvPr/>
        </p:nvSpPr>
        <p:spPr bwMode="auto">
          <a:xfrm>
            <a:off x="7506269" y="796820"/>
            <a:ext cx="979968" cy="2756944"/>
          </a:xfrm>
          <a:custGeom>
            <a:avLst/>
            <a:gdLst>
              <a:gd name="T0" fmla="*/ 519 w 782"/>
              <a:gd name="T1" fmla="*/ 103 h 2200"/>
              <a:gd name="T2" fmla="*/ 426 w 782"/>
              <a:gd name="T3" fmla="*/ 143 h 2200"/>
              <a:gd name="T4" fmla="*/ 420 w 782"/>
              <a:gd name="T5" fmla="*/ 178 h 2200"/>
              <a:gd name="T6" fmla="*/ 444 w 782"/>
              <a:gd name="T7" fmla="*/ 328 h 2200"/>
              <a:gd name="T8" fmla="*/ 309 w 782"/>
              <a:gd name="T9" fmla="*/ 652 h 2200"/>
              <a:gd name="T10" fmla="*/ 248 w 782"/>
              <a:gd name="T11" fmla="*/ 708 h 2200"/>
              <a:gd name="T12" fmla="*/ 95 w 782"/>
              <a:gd name="T13" fmla="*/ 937 h 2200"/>
              <a:gd name="T14" fmla="*/ 22 w 782"/>
              <a:gd name="T15" fmla="*/ 1122 h 2200"/>
              <a:gd name="T16" fmla="*/ 3 w 782"/>
              <a:gd name="T17" fmla="*/ 1359 h 2200"/>
              <a:gd name="T18" fmla="*/ 29 w 782"/>
              <a:gd name="T19" fmla="*/ 1678 h 2200"/>
              <a:gd name="T20" fmla="*/ 31 w 782"/>
              <a:gd name="T21" fmla="*/ 1827 h 2200"/>
              <a:gd name="T22" fmla="*/ 22 w 782"/>
              <a:gd name="T23" fmla="*/ 2061 h 2200"/>
              <a:gd name="T24" fmla="*/ 12 w 782"/>
              <a:gd name="T25" fmla="*/ 2145 h 2200"/>
              <a:gd name="T26" fmla="*/ 35 w 782"/>
              <a:gd name="T27" fmla="*/ 2199 h 2200"/>
              <a:gd name="T28" fmla="*/ 72 w 782"/>
              <a:gd name="T29" fmla="*/ 2128 h 2200"/>
              <a:gd name="T30" fmla="*/ 111 w 782"/>
              <a:gd name="T31" fmla="*/ 2136 h 2200"/>
              <a:gd name="T32" fmla="*/ 111 w 782"/>
              <a:gd name="T33" fmla="*/ 2017 h 2200"/>
              <a:gd name="T34" fmla="*/ 111 w 782"/>
              <a:gd name="T35" fmla="*/ 1915 h 2200"/>
              <a:gd name="T36" fmla="*/ 176 w 782"/>
              <a:gd name="T37" fmla="*/ 1569 h 2200"/>
              <a:gd name="T38" fmla="*/ 232 w 782"/>
              <a:gd name="T39" fmla="*/ 1549 h 2200"/>
              <a:gd name="T40" fmla="*/ 203 w 782"/>
              <a:gd name="T41" fmla="*/ 1677 h 2200"/>
              <a:gd name="T42" fmla="*/ 206 w 782"/>
              <a:gd name="T43" fmla="*/ 1811 h 2200"/>
              <a:gd name="T44" fmla="*/ 178 w 782"/>
              <a:gd name="T45" fmla="*/ 2072 h 2200"/>
              <a:gd name="T46" fmla="*/ 175 w 782"/>
              <a:gd name="T47" fmla="*/ 2149 h 2200"/>
              <a:gd name="T48" fmla="*/ 195 w 782"/>
              <a:gd name="T49" fmla="*/ 2199 h 2200"/>
              <a:gd name="T50" fmla="*/ 241 w 782"/>
              <a:gd name="T51" fmla="*/ 2196 h 2200"/>
              <a:gd name="T52" fmla="*/ 247 w 782"/>
              <a:gd name="T53" fmla="*/ 2152 h 2200"/>
              <a:gd name="T54" fmla="*/ 229 w 782"/>
              <a:gd name="T55" fmla="*/ 2083 h 2200"/>
              <a:gd name="T56" fmla="*/ 247 w 782"/>
              <a:gd name="T57" fmla="*/ 1862 h 2200"/>
              <a:gd name="T58" fmla="*/ 303 w 782"/>
              <a:gd name="T59" fmla="*/ 1895 h 2200"/>
              <a:gd name="T60" fmla="*/ 316 w 782"/>
              <a:gd name="T61" fmla="*/ 2122 h 2200"/>
              <a:gd name="T62" fmla="*/ 303 w 782"/>
              <a:gd name="T63" fmla="*/ 2181 h 2200"/>
              <a:gd name="T64" fmla="*/ 358 w 782"/>
              <a:gd name="T65" fmla="*/ 2196 h 2200"/>
              <a:gd name="T66" fmla="*/ 391 w 782"/>
              <a:gd name="T67" fmla="*/ 2167 h 2200"/>
              <a:gd name="T68" fmla="*/ 397 w 782"/>
              <a:gd name="T69" fmla="*/ 2109 h 2200"/>
              <a:gd name="T70" fmla="*/ 336 w 782"/>
              <a:gd name="T71" fmla="*/ 1747 h 2200"/>
              <a:gd name="T72" fmla="*/ 342 w 782"/>
              <a:gd name="T73" fmla="*/ 1656 h 2200"/>
              <a:gd name="T74" fmla="*/ 298 w 782"/>
              <a:gd name="T75" fmla="*/ 1533 h 2200"/>
              <a:gd name="T76" fmla="*/ 379 w 782"/>
              <a:gd name="T77" fmla="*/ 1340 h 2200"/>
              <a:gd name="T78" fmla="*/ 406 w 782"/>
              <a:gd name="T79" fmla="*/ 1153 h 2200"/>
              <a:gd name="T80" fmla="*/ 428 w 782"/>
              <a:gd name="T81" fmla="*/ 740 h 2200"/>
              <a:gd name="T82" fmla="*/ 486 w 782"/>
              <a:gd name="T83" fmla="*/ 555 h 2200"/>
              <a:gd name="T84" fmla="*/ 556 w 782"/>
              <a:gd name="T85" fmla="*/ 266 h 2200"/>
              <a:gd name="T86" fmla="*/ 600 w 782"/>
              <a:gd name="T87" fmla="*/ 282 h 2200"/>
              <a:gd name="T88" fmla="*/ 705 w 782"/>
              <a:gd name="T89" fmla="*/ 310 h 2200"/>
              <a:gd name="T90" fmla="*/ 754 w 782"/>
              <a:gd name="T91" fmla="*/ 346 h 2200"/>
              <a:gd name="T92" fmla="*/ 782 w 782"/>
              <a:gd name="T93" fmla="*/ 309 h 2200"/>
              <a:gd name="T94" fmla="*/ 750 w 782"/>
              <a:gd name="T95" fmla="*/ 253 h 2200"/>
              <a:gd name="T96" fmla="*/ 676 w 782"/>
              <a:gd name="T97" fmla="*/ 85 h 2200"/>
              <a:gd name="T98" fmla="*/ 636 w 782"/>
              <a:gd name="T99" fmla="*/ 27 h 2200"/>
              <a:gd name="T100" fmla="*/ 601 w 782"/>
              <a:gd name="T101" fmla="*/ 3 h 2200"/>
              <a:gd name="T102" fmla="*/ 600 w 782"/>
              <a:gd name="T103" fmla="*/ 62 h 2200"/>
              <a:gd name="T104" fmla="*/ 581 w 782"/>
              <a:gd name="T105" fmla="*/ 15 h 2200"/>
              <a:gd name="T106" fmla="*/ 550 w 782"/>
              <a:gd name="T107" fmla="*/ 7 h 2200"/>
              <a:gd name="T108" fmla="*/ 551 w 782"/>
              <a:gd name="T109" fmla="*/ 65 h 2200"/>
              <a:gd name="T110" fmla="*/ 131 w 782"/>
              <a:gd name="T111" fmla="*/ 1452 h 2200"/>
              <a:gd name="T112" fmla="*/ 106 w 782"/>
              <a:gd name="T113" fmla="*/ 1440 h 2200"/>
              <a:gd name="T114" fmla="*/ 75 w 782"/>
              <a:gd name="T115" fmla="*/ 1972 h 2200"/>
              <a:gd name="T116" fmla="*/ 98 w 782"/>
              <a:gd name="T117" fmla="*/ 1739 h 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2200">
                <a:moveTo>
                  <a:pt x="548" y="71"/>
                </a:moveTo>
                <a:lnTo>
                  <a:pt x="548" y="71"/>
                </a:lnTo>
                <a:lnTo>
                  <a:pt x="544" y="79"/>
                </a:lnTo>
                <a:lnTo>
                  <a:pt x="538" y="87"/>
                </a:lnTo>
                <a:lnTo>
                  <a:pt x="533" y="93"/>
                </a:lnTo>
                <a:lnTo>
                  <a:pt x="525" y="97"/>
                </a:lnTo>
                <a:lnTo>
                  <a:pt x="525" y="97"/>
                </a:lnTo>
                <a:lnTo>
                  <a:pt x="519" y="103"/>
                </a:lnTo>
                <a:lnTo>
                  <a:pt x="514" y="107"/>
                </a:lnTo>
                <a:lnTo>
                  <a:pt x="506" y="122"/>
                </a:lnTo>
                <a:lnTo>
                  <a:pt x="506" y="122"/>
                </a:lnTo>
                <a:lnTo>
                  <a:pt x="503" y="125"/>
                </a:lnTo>
                <a:lnTo>
                  <a:pt x="497" y="127"/>
                </a:lnTo>
                <a:lnTo>
                  <a:pt x="483" y="131"/>
                </a:lnTo>
                <a:lnTo>
                  <a:pt x="445" y="138"/>
                </a:lnTo>
                <a:lnTo>
                  <a:pt x="426" y="143"/>
                </a:lnTo>
                <a:lnTo>
                  <a:pt x="411" y="147"/>
                </a:lnTo>
                <a:lnTo>
                  <a:pt x="407" y="150"/>
                </a:lnTo>
                <a:lnTo>
                  <a:pt x="404" y="153"/>
                </a:lnTo>
                <a:lnTo>
                  <a:pt x="403" y="156"/>
                </a:lnTo>
                <a:lnTo>
                  <a:pt x="404" y="160"/>
                </a:lnTo>
                <a:lnTo>
                  <a:pt x="404" y="160"/>
                </a:lnTo>
                <a:lnTo>
                  <a:pt x="413" y="172"/>
                </a:lnTo>
                <a:lnTo>
                  <a:pt x="420" y="178"/>
                </a:lnTo>
                <a:lnTo>
                  <a:pt x="431" y="182"/>
                </a:lnTo>
                <a:lnTo>
                  <a:pt x="448" y="187"/>
                </a:lnTo>
                <a:lnTo>
                  <a:pt x="448" y="187"/>
                </a:lnTo>
                <a:lnTo>
                  <a:pt x="479" y="193"/>
                </a:lnTo>
                <a:lnTo>
                  <a:pt x="489" y="194"/>
                </a:lnTo>
                <a:lnTo>
                  <a:pt x="489" y="194"/>
                </a:lnTo>
                <a:lnTo>
                  <a:pt x="467" y="259"/>
                </a:lnTo>
                <a:lnTo>
                  <a:pt x="444" y="328"/>
                </a:lnTo>
                <a:lnTo>
                  <a:pt x="416" y="407"/>
                </a:lnTo>
                <a:lnTo>
                  <a:pt x="385" y="488"/>
                </a:lnTo>
                <a:lnTo>
                  <a:pt x="356" y="563"/>
                </a:lnTo>
                <a:lnTo>
                  <a:pt x="341" y="594"/>
                </a:lnTo>
                <a:lnTo>
                  <a:pt x="329" y="619"/>
                </a:lnTo>
                <a:lnTo>
                  <a:pt x="317" y="640"/>
                </a:lnTo>
                <a:lnTo>
                  <a:pt x="313" y="646"/>
                </a:lnTo>
                <a:lnTo>
                  <a:pt x="309" y="652"/>
                </a:lnTo>
                <a:lnTo>
                  <a:pt x="309" y="652"/>
                </a:lnTo>
                <a:lnTo>
                  <a:pt x="294" y="663"/>
                </a:lnTo>
                <a:lnTo>
                  <a:pt x="285" y="671"/>
                </a:lnTo>
                <a:lnTo>
                  <a:pt x="275" y="677"/>
                </a:lnTo>
                <a:lnTo>
                  <a:pt x="272" y="680"/>
                </a:lnTo>
                <a:lnTo>
                  <a:pt x="266" y="684"/>
                </a:lnTo>
                <a:lnTo>
                  <a:pt x="248" y="708"/>
                </a:lnTo>
                <a:lnTo>
                  <a:pt x="248" y="708"/>
                </a:lnTo>
                <a:lnTo>
                  <a:pt x="235" y="725"/>
                </a:lnTo>
                <a:lnTo>
                  <a:pt x="220" y="749"/>
                </a:lnTo>
                <a:lnTo>
                  <a:pt x="188" y="799"/>
                </a:lnTo>
                <a:lnTo>
                  <a:pt x="154" y="853"/>
                </a:lnTo>
                <a:lnTo>
                  <a:pt x="123" y="902"/>
                </a:lnTo>
                <a:lnTo>
                  <a:pt x="123" y="902"/>
                </a:lnTo>
                <a:lnTo>
                  <a:pt x="109" y="921"/>
                </a:lnTo>
                <a:lnTo>
                  <a:pt x="95" y="937"/>
                </a:lnTo>
                <a:lnTo>
                  <a:pt x="84" y="952"/>
                </a:lnTo>
                <a:lnTo>
                  <a:pt x="73" y="966"/>
                </a:lnTo>
                <a:lnTo>
                  <a:pt x="63" y="983"/>
                </a:lnTo>
                <a:lnTo>
                  <a:pt x="53" y="1000"/>
                </a:lnTo>
                <a:lnTo>
                  <a:pt x="45" y="1024"/>
                </a:lnTo>
                <a:lnTo>
                  <a:pt x="37" y="1053"/>
                </a:lnTo>
                <a:lnTo>
                  <a:pt x="37" y="1053"/>
                </a:lnTo>
                <a:lnTo>
                  <a:pt x="22" y="1122"/>
                </a:lnTo>
                <a:lnTo>
                  <a:pt x="14" y="1159"/>
                </a:lnTo>
                <a:lnTo>
                  <a:pt x="10" y="1194"/>
                </a:lnTo>
                <a:lnTo>
                  <a:pt x="4" y="1228"/>
                </a:lnTo>
                <a:lnTo>
                  <a:pt x="1" y="1262"/>
                </a:lnTo>
                <a:lnTo>
                  <a:pt x="0" y="1294"/>
                </a:lnTo>
                <a:lnTo>
                  <a:pt x="0" y="1324"/>
                </a:lnTo>
                <a:lnTo>
                  <a:pt x="0" y="1324"/>
                </a:lnTo>
                <a:lnTo>
                  <a:pt x="3" y="1359"/>
                </a:lnTo>
                <a:lnTo>
                  <a:pt x="7" y="1405"/>
                </a:lnTo>
                <a:lnTo>
                  <a:pt x="20" y="1511"/>
                </a:lnTo>
                <a:lnTo>
                  <a:pt x="32" y="1603"/>
                </a:lnTo>
                <a:lnTo>
                  <a:pt x="38" y="1649"/>
                </a:lnTo>
                <a:lnTo>
                  <a:pt x="38" y="1649"/>
                </a:lnTo>
                <a:lnTo>
                  <a:pt x="37" y="1655"/>
                </a:lnTo>
                <a:lnTo>
                  <a:pt x="35" y="1662"/>
                </a:lnTo>
                <a:lnTo>
                  <a:pt x="29" y="1678"/>
                </a:lnTo>
                <a:lnTo>
                  <a:pt x="28" y="1690"/>
                </a:lnTo>
                <a:lnTo>
                  <a:pt x="25" y="1702"/>
                </a:lnTo>
                <a:lnTo>
                  <a:pt x="25" y="1715"/>
                </a:lnTo>
                <a:lnTo>
                  <a:pt x="26" y="1731"/>
                </a:lnTo>
                <a:lnTo>
                  <a:pt x="26" y="1731"/>
                </a:lnTo>
                <a:lnTo>
                  <a:pt x="29" y="1749"/>
                </a:lnTo>
                <a:lnTo>
                  <a:pt x="31" y="1772"/>
                </a:lnTo>
                <a:lnTo>
                  <a:pt x="31" y="1827"/>
                </a:lnTo>
                <a:lnTo>
                  <a:pt x="29" y="1943"/>
                </a:lnTo>
                <a:lnTo>
                  <a:pt x="29" y="1943"/>
                </a:lnTo>
                <a:lnTo>
                  <a:pt x="29" y="2011"/>
                </a:lnTo>
                <a:lnTo>
                  <a:pt x="29" y="2040"/>
                </a:lnTo>
                <a:lnTo>
                  <a:pt x="29" y="2040"/>
                </a:lnTo>
                <a:lnTo>
                  <a:pt x="28" y="2046"/>
                </a:lnTo>
                <a:lnTo>
                  <a:pt x="26" y="2052"/>
                </a:lnTo>
                <a:lnTo>
                  <a:pt x="22" y="2061"/>
                </a:lnTo>
                <a:lnTo>
                  <a:pt x="17" y="2072"/>
                </a:lnTo>
                <a:lnTo>
                  <a:pt x="16" y="2078"/>
                </a:lnTo>
                <a:lnTo>
                  <a:pt x="16" y="2086"/>
                </a:lnTo>
                <a:lnTo>
                  <a:pt x="16" y="2086"/>
                </a:lnTo>
                <a:lnTo>
                  <a:pt x="14" y="2114"/>
                </a:lnTo>
                <a:lnTo>
                  <a:pt x="14" y="2133"/>
                </a:lnTo>
                <a:lnTo>
                  <a:pt x="14" y="2133"/>
                </a:lnTo>
                <a:lnTo>
                  <a:pt x="12" y="2145"/>
                </a:lnTo>
                <a:lnTo>
                  <a:pt x="9" y="2161"/>
                </a:lnTo>
                <a:lnTo>
                  <a:pt x="7" y="2170"/>
                </a:lnTo>
                <a:lnTo>
                  <a:pt x="9" y="2178"/>
                </a:lnTo>
                <a:lnTo>
                  <a:pt x="12" y="2186"/>
                </a:lnTo>
                <a:lnTo>
                  <a:pt x="17" y="2193"/>
                </a:lnTo>
                <a:lnTo>
                  <a:pt x="17" y="2193"/>
                </a:lnTo>
                <a:lnTo>
                  <a:pt x="26" y="2197"/>
                </a:lnTo>
                <a:lnTo>
                  <a:pt x="35" y="2199"/>
                </a:lnTo>
                <a:lnTo>
                  <a:pt x="44" y="2199"/>
                </a:lnTo>
                <a:lnTo>
                  <a:pt x="53" y="2196"/>
                </a:lnTo>
                <a:lnTo>
                  <a:pt x="60" y="2193"/>
                </a:lnTo>
                <a:lnTo>
                  <a:pt x="66" y="2189"/>
                </a:lnTo>
                <a:lnTo>
                  <a:pt x="70" y="2183"/>
                </a:lnTo>
                <a:lnTo>
                  <a:pt x="72" y="2177"/>
                </a:lnTo>
                <a:lnTo>
                  <a:pt x="72" y="2177"/>
                </a:lnTo>
                <a:lnTo>
                  <a:pt x="72" y="2128"/>
                </a:lnTo>
                <a:lnTo>
                  <a:pt x="72" y="2128"/>
                </a:lnTo>
                <a:lnTo>
                  <a:pt x="76" y="2131"/>
                </a:lnTo>
                <a:lnTo>
                  <a:pt x="88" y="2137"/>
                </a:lnTo>
                <a:lnTo>
                  <a:pt x="94" y="2139"/>
                </a:lnTo>
                <a:lnTo>
                  <a:pt x="101" y="2140"/>
                </a:lnTo>
                <a:lnTo>
                  <a:pt x="107" y="2139"/>
                </a:lnTo>
                <a:lnTo>
                  <a:pt x="111" y="2136"/>
                </a:lnTo>
                <a:lnTo>
                  <a:pt x="111" y="2136"/>
                </a:lnTo>
                <a:lnTo>
                  <a:pt x="114" y="2130"/>
                </a:lnTo>
                <a:lnTo>
                  <a:pt x="116" y="2121"/>
                </a:lnTo>
                <a:lnTo>
                  <a:pt x="117" y="2109"/>
                </a:lnTo>
                <a:lnTo>
                  <a:pt x="116" y="2096"/>
                </a:lnTo>
                <a:lnTo>
                  <a:pt x="113" y="2050"/>
                </a:lnTo>
                <a:lnTo>
                  <a:pt x="113" y="2050"/>
                </a:lnTo>
                <a:lnTo>
                  <a:pt x="111" y="2025"/>
                </a:lnTo>
                <a:lnTo>
                  <a:pt x="111" y="2017"/>
                </a:lnTo>
                <a:lnTo>
                  <a:pt x="111" y="2008"/>
                </a:lnTo>
                <a:lnTo>
                  <a:pt x="111" y="2008"/>
                </a:lnTo>
                <a:lnTo>
                  <a:pt x="109" y="1995"/>
                </a:lnTo>
                <a:lnTo>
                  <a:pt x="107" y="1984"/>
                </a:lnTo>
                <a:lnTo>
                  <a:pt x="107" y="1964"/>
                </a:lnTo>
                <a:lnTo>
                  <a:pt x="107" y="1964"/>
                </a:lnTo>
                <a:lnTo>
                  <a:pt x="109" y="1946"/>
                </a:lnTo>
                <a:lnTo>
                  <a:pt x="111" y="1915"/>
                </a:lnTo>
                <a:lnTo>
                  <a:pt x="123" y="1839"/>
                </a:lnTo>
                <a:lnTo>
                  <a:pt x="144" y="1715"/>
                </a:lnTo>
                <a:lnTo>
                  <a:pt x="144" y="1715"/>
                </a:lnTo>
                <a:lnTo>
                  <a:pt x="157" y="1640"/>
                </a:lnTo>
                <a:lnTo>
                  <a:pt x="167" y="1599"/>
                </a:lnTo>
                <a:lnTo>
                  <a:pt x="172" y="1581"/>
                </a:lnTo>
                <a:lnTo>
                  <a:pt x="176" y="1569"/>
                </a:lnTo>
                <a:lnTo>
                  <a:pt x="176" y="1569"/>
                </a:lnTo>
                <a:lnTo>
                  <a:pt x="188" y="1546"/>
                </a:lnTo>
                <a:lnTo>
                  <a:pt x="204" y="1519"/>
                </a:lnTo>
                <a:lnTo>
                  <a:pt x="223" y="1490"/>
                </a:lnTo>
                <a:lnTo>
                  <a:pt x="223" y="1490"/>
                </a:lnTo>
                <a:lnTo>
                  <a:pt x="223" y="1491"/>
                </a:lnTo>
                <a:lnTo>
                  <a:pt x="228" y="1502"/>
                </a:lnTo>
                <a:lnTo>
                  <a:pt x="231" y="1519"/>
                </a:lnTo>
                <a:lnTo>
                  <a:pt x="232" y="1549"/>
                </a:lnTo>
                <a:lnTo>
                  <a:pt x="232" y="1549"/>
                </a:lnTo>
                <a:lnTo>
                  <a:pt x="232" y="1567"/>
                </a:lnTo>
                <a:lnTo>
                  <a:pt x="228" y="1586"/>
                </a:lnTo>
                <a:lnTo>
                  <a:pt x="223" y="1605"/>
                </a:lnTo>
                <a:lnTo>
                  <a:pt x="217" y="1622"/>
                </a:lnTo>
                <a:lnTo>
                  <a:pt x="211" y="1642"/>
                </a:lnTo>
                <a:lnTo>
                  <a:pt x="206" y="1659"/>
                </a:lnTo>
                <a:lnTo>
                  <a:pt x="203" y="1677"/>
                </a:lnTo>
                <a:lnTo>
                  <a:pt x="203" y="1693"/>
                </a:lnTo>
                <a:lnTo>
                  <a:pt x="203" y="1693"/>
                </a:lnTo>
                <a:lnTo>
                  <a:pt x="204" y="1719"/>
                </a:lnTo>
                <a:lnTo>
                  <a:pt x="206" y="1736"/>
                </a:lnTo>
                <a:lnTo>
                  <a:pt x="207" y="1750"/>
                </a:lnTo>
                <a:lnTo>
                  <a:pt x="209" y="1769"/>
                </a:lnTo>
                <a:lnTo>
                  <a:pt x="209" y="1769"/>
                </a:lnTo>
                <a:lnTo>
                  <a:pt x="206" y="1811"/>
                </a:lnTo>
                <a:lnTo>
                  <a:pt x="201" y="1875"/>
                </a:lnTo>
                <a:lnTo>
                  <a:pt x="197" y="1943"/>
                </a:lnTo>
                <a:lnTo>
                  <a:pt x="191" y="1992"/>
                </a:lnTo>
                <a:lnTo>
                  <a:pt x="191" y="1992"/>
                </a:lnTo>
                <a:lnTo>
                  <a:pt x="186" y="2020"/>
                </a:lnTo>
                <a:lnTo>
                  <a:pt x="182" y="2040"/>
                </a:lnTo>
                <a:lnTo>
                  <a:pt x="178" y="2058"/>
                </a:lnTo>
                <a:lnTo>
                  <a:pt x="178" y="2072"/>
                </a:lnTo>
                <a:lnTo>
                  <a:pt x="178" y="2072"/>
                </a:lnTo>
                <a:lnTo>
                  <a:pt x="176" y="2096"/>
                </a:lnTo>
                <a:lnTo>
                  <a:pt x="176" y="2103"/>
                </a:lnTo>
                <a:lnTo>
                  <a:pt x="178" y="2111"/>
                </a:lnTo>
                <a:lnTo>
                  <a:pt x="178" y="2111"/>
                </a:lnTo>
                <a:lnTo>
                  <a:pt x="178" y="2120"/>
                </a:lnTo>
                <a:lnTo>
                  <a:pt x="176" y="2131"/>
                </a:lnTo>
                <a:lnTo>
                  <a:pt x="175" y="2149"/>
                </a:lnTo>
                <a:lnTo>
                  <a:pt x="175" y="2171"/>
                </a:lnTo>
                <a:lnTo>
                  <a:pt x="175" y="2171"/>
                </a:lnTo>
                <a:lnTo>
                  <a:pt x="175" y="2178"/>
                </a:lnTo>
                <a:lnTo>
                  <a:pt x="176" y="2183"/>
                </a:lnTo>
                <a:lnTo>
                  <a:pt x="178" y="2187"/>
                </a:lnTo>
                <a:lnTo>
                  <a:pt x="181" y="2190"/>
                </a:lnTo>
                <a:lnTo>
                  <a:pt x="188" y="2196"/>
                </a:lnTo>
                <a:lnTo>
                  <a:pt x="195" y="2199"/>
                </a:lnTo>
                <a:lnTo>
                  <a:pt x="204" y="2200"/>
                </a:lnTo>
                <a:lnTo>
                  <a:pt x="210" y="2200"/>
                </a:lnTo>
                <a:lnTo>
                  <a:pt x="217" y="2200"/>
                </a:lnTo>
                <a:lnTo>
                  <a:pt x="228" y="2197"/>
                </a:lnTo>
                <a:lnTo>
                  <a:pt x="228" y="2197"/>
                </a:lnTo>
                <a:lnTo>
                  <a:pt x="232" y="2197"/>
                </a:lnTo>
                <a:lnTo>
                  <a:pt x="236" y="2197"/>
                </a:lnTo>
                <a:lnTo>
                  <a:pt x="241" y="2196"/>
                </a:lnTo>
                <a:lnTo>
                  <a:pt x="241" y="2196"/>
                </a:lnTo>
                <a:lnTo>
                  <a:pt x="244" y="2193"/>
                </a:lnTo>
                <a:lnTo>
                  <a:pt x="247" y="2192"/>
                </a:lnTo>
                <a:lnTo>
                  <a:pt x="248" y="2189"/>
                </a:lnTo>
                <a:lnTo>
                  <a:pt x="248" y="2181"/>
                </a:lnTo>
                <a:lnTo>
                  <a:pt x="248" y="2181"/>
                </a:lnTo>
                <a:lnTo>
                  <a:pt x="248" y="2162"/>
                </a:lnTo>
                <a:lnTo>
                  <a:pt x="247" y="2152"/>
                </a:lnTo>
                <a:lnTo>
                  <a:pt x="247" y="2152"/>
                </a:lnTo>
                <a:lnTo>
                  <a:pt x="242" y="2146"/>
                </a:lnTo>
                <a:lnTo>
                  <a:pt x="236" y="2134"/>
                </a:lnTo>
                <a:lnTo>
                  <a:pt x="234" y="2124"/>
                </a:lnTo>
                <a:lnTo>
                  <a:pt x="232" y="2114"/>
                </a:lnTo>
                <a:lnTo>
                  <a:pt x="231" y="2099"/>
                </a:lnTo>
                <a:lnTo>
                  <a:pt x="229" y="2083"/>
                </a:lnTo>
                <a:lnTo>
                  <a:pt x="229" y="2083"/>
                </a:lnTo>
                <a:lnTo>
                  <a:pt x="231" y="2055"/>
                </a:lnTo>
                <a:lnTo>
                  <a:pt x="232" y="2040"/>
                </a:lnTo>
                <a:lnTo>
                  <a:pt x="234" y="2030"/>
                </a:lnTo>
                <a:lnTo>
                  <a:pt x="232" y="2015"/>
                </a:lnTo>
                <a:lnTo>
                  <a:pt x="232" y="2015"/>
                </a:lnTo>
                <a:lnTo>
                  <a:pt x="232" y="1996"/>
                </a:lnTo>
                <a:lnTo>
                  <a:pt x="235" y="1959"/>
                </a:lnTo>
                <a:lnTo>
                  <a:pt x="247" y="1862"/>
                </a:lnTo>
                <a:lnTo>
                  <a:pt x="266" y="1728"/>
                </a:lnTo>
                <a:lnTo>
                  <a:pt x="266" y="1728"/>
                </a:lnTo>
                <a:lnTo>
                  <a:pt x="270" y="1744"/>
                </a:lnTo>
                <a:lnTo>
                  <a:pt x="281" y="1784"/>
                </a:lnTo>
                <a:lnTo>
                  <a:pt x="294" y="1839"/>
                </a:lnTo>
                <a:lnTo>
                  <a:pt x="298" y="1867"/>
                </a:lnTo>
                <a:lnTo>
                  <a:pt x="303" y="1895"/>
                </a:lnTo>
                <a:lnTo>
                  <a:pt x="303" y="1895"/>
                </a:lnTo>
                <a:lnTo>
                  <a:pt x="307" y="1945"/>
                </a:lnTo>
                <a:lnTo>
                  <a:pt x="309" y="1986"/>
                </a:lnTo>
                <a:lnTo>
                  <a:pt x="309" y="2043"/>
                </a:lnTo>
                <a:lnTo>
                  <a:pt x="309" y="2043"/>
                </a:lnTo>
                <a:lnTo>
                  <a:pt x="309" y="2064"/>
                </a:lnTo>
                <a:lnTo>
                  <a:pt x="311" y="2086"/>
                </a:lnTo>
                <a:lnTo>
                  <a:pt x="316" y="2122"/>
                </a:lnTo>
                <a:lnTo>
                  <a:pt x="316" y="2122"/>
                </a:lnTo>
                <a:lnTo>
                  <a:pt x="316" y="2130"/>
                </a:lnTo>
                <a:lnTo>
                  <a:pt x="313" y="2137"/>
                </a:lnTo>
                <a:lnTo>
                  <a:pt x="307" y="2152"/>
                </a:lnTo>
                <a:lnTo>
                  <a:pt x="304" y="2159"/>
                </a:lnTo>
                <a:lnTo>
                  <a:pt x="301" y="2168"/>
                </a:lnTo>
                <a:lnTo>
                  <a:pt x="301" y="2175"/>
                </a:lnTo>
                <a:lnTo>
                  <a:pt x="303" y="2181"/>
                </a:lnTo>
                <a:lnTo>
                  <a:pt x="303" y="2181"/>
                </a:lnTo>
                <a:lnTo>
                  <a:pt x="307" y="2187"/>
                </a:lnTo>
                <a:lnTo>
                  <a:pt x="314" y="2192"/>
                </a:lnTo>
                <a:lnTo>
                  <a:pt x="323" y="2195"/>
                </a:lnTo>
                <a:lnTo>
                  <a:pt x="332" y="2196"/>
                </a:lnTo>
                <a:lnTo>
                  <a:pt x="348" y="2197"/>
                </a:lnTo>
                <a:lnTo>
                  <a:pt x="357" y="2197"/>
                </a:lnTo>
                <a:lnTo>
                  <a:pt x="357" y="2197"/>
                </a:lnTo>
                <a:lnTo>
                  <a:pt x="358" y="2196"/>
                </a:lnTo>
                <a:lnTo>
                  <a:pt x="361" y="2193"/>
                </a:lnTo>
                <a:lnTo>
                  <a:pt x="364" y="2190"/>
                </a:lnTo>
                <a:lnTo>
                  <a:pt x="378" y="2197"/>
                </a:lnTo>
                <a:lnTo>
                  <a:pt x="378" y="2197"/>
                </a:lnTo>
                <a:lnTo>
                  <a:pt x="379" y="2196"/>
                </a:lnTo>
                <a:lnTo>
                  <a:pt x="383" y="2189"/>
                </a:lnTo>
                <a:lnTo>
                  <a:pt x="389" y="2175"/>
                </a:lnTo>
                <a:lnTo>
                  <a:pt x="391" y="2167"/>
                </a:lnTo>
                <a:lnTo>
                  <a:pt x="391" y="2156"/>
                </a:lnTo>
                <a:lnTo>
                  <a:pt x="391" y="2156"/>
                </a:lnTo>
                <a:lnTo>
                  <a:pt x="392" y="2147"/>
                </a:lnTo>
                <a:lnTo>
                  <a:pt x="394" y="2142"/>
                </a:lnTo>
                <a:lnTo>
                  <a:pt x="397" y="2130"/>
                </a:lnTo>
                <a:lnTo>
                  <a:pt x="398" y="2125"/>
                </a:lnTo>
                <a:lnTo>
                  <a:pt x="398" y="2118"/>
                </a:lnTo>
                <a:lnTo>
                  <a:pt x="397" y="2109"/>
                </a:lnTo>
                <a:lnTo>
                  <a:pt x="392" y="2099"/>
                </a:lnTo>
                <a:lnTo>
                  <a:pt x="392" y="2099"/>
                </a:lnTo>
                <a:lnTo>
                  <a:pt x="372" y="2037"/>
                </a:lnTo>
                <a:lnTo>
                  <a:pt x="364" y="2008"/>
                </a:lnTo>
                <a:lnTo>
                  <a:pt x="360" y="1986"/>
                </a:lnTo>
                <a:lnTo>
                  <a:pt x="360" y="1986"/>
                </a:lnTo>
                <a:lnTo>
                  <a:pt x="336" y="1747"/>
                </a:lnTo>
                <a:lnTo>
                  <a:pt x="336" y="1747"/>
                </a:lnTo>
                <a:lnTo>
                  <a:pt x="336" y="1733"/>
                </a:lnTo>
                <a:lnTo>
                  <a:pt x="336" y="1722"/>
                </a:lnTo>
                <a:lnTo>
                  <a:pt x="341" y="1703"/>
                </a:lnTo>
                <a:lnTo>
                  <a:pt x="342" y="1694"/>
                </a:lnTo>
                <a:lnTo>
                  <a:pt x="344" y="1684"/>
                </a:lnTo>
                <a:lnTo>
                  <a:pt x="344" y="1671"/>
                </a:lnTo>
                <a:lnTo>
                  <a:pt x="342" y="1656"/>
                </a:lnTo>
                <a:lnTo>
                  <a:pt x="342" y="1656"/>
                </a:lnTo>
                <a:lnTo>
                  <a:pt x="338" y="1639"/>
                </a:lnTo>
                <a:lnTo>
                  <a:pt x="335" y="1624"/>
                </a:lnTo>
                <a:lnTo>
                  <a:pt x="325" y="1597"/>
                </a:lnTo>
                <a:lnTo>
                  <a:pt x="316" y="1577"/>
                </a:lnTo>
                <a:lnTo>
                  <a:pt x="309" y="1561"/>
                </a:lnTo>
                <a:lnTo>
                  <a:pt x="309" y="1561"/>
                </a:lnTo>
                <a:lnTo>
                  <a:pt x="303" y="1546"/>
                </a:lnTo>
                <a:lnTo>
                  <a:pt x="298" y="1533"/>
                </a:lnTo>
                <a:lnTo>
                  <a:pt x="294" y="1519"/>
                </a:lnTo>
                <a:lnTo>
                  <a:pt x="294" y="1519"/>
                </a:lnTo>
                <a:lnTo>
                  <a:pt x="325" y="1461"/>
                </a:lnTo>
                <a:lnTo>
                  <a:pt x="350" y="1414"/>
                </a:lnTo>
                <a:lnTo>
                  <a:pt x="369" y="1374"/>
                </a:lnTo>
                <a:lnTo>
                  <a:pt x="369" y="1374"/>
                </a:lnTo>
                <a:lnTo>
                  <a:pt x="375" y="1358"/>
                </a:lnTo>
                <a:lnTo>
                  <a:pt x="379" y="1340"/>
                </a:lnTo>
                <a:lnTo>
                  <a:pt x="383" y="1321"/>
                </a:lnTo>
                <a:lnTo>
                  <a:pt x="386" y="1303"/>
                </a:lnTo>
                <a:lnTo>
                  <a:pt x="389" y="1272"/>
                </a:lnTo>
                <a:lnTo>
                  <a:pt x="391" y="1258"/>
                </a:lnTo>
                <a:lnTo>
                  <a:pt x="391" y="1258"/>
                </a:lnTo>
                <a:lnTo>
                  <a:pt x="394" y="1236"/>
                </a:lnTo>
                <a:lnTo>
                  <a:pt x="400" y="1196"/>
                </a:lnTo>
                <a:lnTo>
                  <a:pt x="406" y="1153"/>
                </a:lnTo>
                <a:lnTo>
                  <a:pt x="407" y="1138"/>
                </a:lnTo>
                <a:lnTo>
                  <a:pt x="407" y="1130"/>
                </a:lnTo>
                <a:lnTo>
                  <a:pt x="407" y="1130"/>
                </a:lnTo>
                <a:lnTo>
                  <a:pt x="388" y="993"/>
                </a:lnTo>
                <a:lnTo>
                  <a:pt x="369" y="863"/>
                </a:lnTo>
                <a:lnTo>
                  <a:pt x="369" y="863"/>
                </a:lnTo>
                <a:lnTo>
                  <a:pt x="388" y="827"/>
                </a:lnTo>
                <a:lnTo>
                  <a:pt x="428" y="740"/>
                </a:lnTo>
                <a:lnTo>
                  <a:pt x="448" y="688"/>
                </a:lnTo>
                <a:lnTo>
                  <a:pt x="467" y="640"/>
                </a:lnTo>
                <a:lnTo>
                  <a:pt x="475" y="618"/>
                </a:lnTo>
                <a:lnTo>
                  <a:pt x="481" y="599"/>
                </a:lnTo>
                <a:lnTo>
                  <a:pt x="483" y="581"/>
                </a:lnTo>
                <a:lnTo>
                  <a:pt x="485" y="568"/>
                </a:lnTo>
                <a:lnTo>
                  <a:pt x="485" y="568"/>
                </a:lnTo>
                <a:lnTo>
                  <a:pt x="486" y="555"/>
                </a:lnTo>
                <a:lnTo>
                  <a:pt x="488" y="537"/>
                </a:lnTo>
                <a:lnTo>
                  <a:pt x="495" y="494"/>
                </a:lnTo>
                <a:lnTo>
                  <a:pt x="506" y="444"/>
                </a:lnTo>
                <a:lnTo>
                  <a:pt x="519" y="393"/>
                </a:lnTo>
                <a:lnTo>
                  <a:pt x="531" y="344"/>
                </a:lnTo>
                <a:lnTo>
                  <a:pt x="542" y="303"/>
                </a:lnTo>
                <a:lnTo>
                  <a:pt x="553" y="275"/>
                </a:lnTo>
                <a:lnTo>
                  <a:pt x="556" y="266"/>
                </a:lnTo>
                <a:lnTo>
                  <a:pt x="557" y="263"/>
                </a:lnTo>
                <a:lnTo>
                  <a:pt x="557" y="263"/>
                </a:lnTo>
                <a:lnTo>
                  <a:pt x="560" y="265"/>
                </a:lnTo>
                <a:lnTo>
                  <a:pt x="563" y="266"/>
                </a:lnTo>
                <a:lnTo>
                  <a:pt x="573" y="274"/>
                </a:lnTo>
                <a:lnTo>
                  <a:pt x="581" y="277"/>
                </a:lnTo>
                <a:lnTo>
                  <a:pt x="589" y="280"/>
                </a:lnTo>
                <a:lnTo>
                  <a:pt x="600" y="282"/>
                </a:lnTo>
                <a:lnTo>
                  <a:pt x="613" y="282"/>
                </a:lnTo>
                <a:lnTo>
                  <a:pt x="613" y="282"/>
                </a:lnTo>
                <a:lnTo>
                  <a:pt x="638" y="285"/>
                </a:lnTo>
                <a:lnTo>
                  <a:pt x="661" y="290"/>
                </a:lnTo>
                <a:lnTo>
                  <a:pt x="680" y="296"/>
                </a:lnTo>
                <a:lnTo>
                  <a:pt x="698" y="305"/>
                </a:lnTo>
                <a:lnTo>
                  <a:pt x="698" y="305"/>
                </a:lnTo>
                <a:lnTo>
                  <a:pt x="705" y="310"/>
                </a:lnTo>
                <a:lnTo>
                  <a:pt x="711" y="315"/>
                </a:lnTo>
                <a:lnTo>
                  <a:pt x="719" y="327"/>
                </a:lnTo>
                <a:lnTo>
                  <a:pt x="722" y="332"/>
                </a:lnTo>
                <a:lnTo>
                  <a:pt x="728" y="337"/>
                </a:lnTo>
                <a:lnTo>
                  <a:pt x="736" y="341"/>
                </a:lnTo>
                <a:lnTo>
                  <a:pt x="748" y="344"/>
                </a:lnTo>
                <a:lnTo>
                  <a:pt x="748" y="344"/>
                </a:lnTo>
                <a:lnTo>
                  <a:pt x="754" y="346"/>
                </a:lnTo>
                <a:lnTo>
                  <a:pt x="760" y="346"/>
                </a:lnTo>
                <a:lnTo>
                  <a:pt x="764" y="344"/>
                </a:lnTo>
                <a:lnTo>
                  <a:pt x="769" y="341"/>
                </a:lnTo>
                <a:lnTo>
                  <a:pt x="772" y="340"/>
                </a:lnTo>
                <a:lnTo>
                  <a:pt x="775" y="335"/>
                </a:lnTo>
                <a:lnTo>
                  <a:pt x="779" y="328"/>
                </a:lnTo>
                <a:lnTo>
                  <a:pt x="782" y="318"/>
                </a:lnTo>
                <a:lnTo>
                  <a:pt x="782" y="309"/>
                </a:lnTo>
                <a:lnTo>
                  <a:pt x="780" y="300"/>
                </a:lnTo>
                <a:lnTo>
                  <a:pt x="779" y="293"/>
                </a:lnTo>
                <a:lnTo>
                  <a:pt x="779" y="293"/>
                </a:lnTo>
                <a:lnTo>
                  <a:pt x="775" y="285"/>
                </a:lnTo>
                <a:lnTo>
                  <a:pt x="772" y="281"/>
                </a:lnTo>
                <a:lnTo>
                  <a:pt x="764" y="272"/>
                </a:lnTo>
                <a:lnTo>
                  <a:pt x="750" y="253"/>
                </a:lnTo>
                <a:lnTo>
                  <a:pt x="750" y="253"/>
                </a:lnTo>
                <a:lnTo>
                  <a:pt x="716" y="210"/>
                </a:lnTo>
                <a:lnTo>
                  <a:pt x="704" y="194"/>
                </a:lnTo>
                <a:lnTo>
                  <a:pt x="695" y="180"/>
                </a:lnTo>
                <a:lnTo>
                  <a:pt x="695" y="180"/>
                </a:lnTo>
                <a:lnTo>
                  <a:pt x="692" y="169"/>
                </a:lnTo>
                <a:lnTo>
                  <a:pt x="689" y="154"/>
                </a:lnTo>
                <a:lnTo>
                  <a:pt x="682" y="119"/>
                </a:lnTo>
                <a:lnTo>
                  <a:pt x="676" y="85"/>
                </a:lnTo>
                <a:lnTo>
                  <a:pt x="673" y="74"/>
                </a:lnTo>
                <a:lnTo>
                  <a:pt x="669" y="68"/>
                </a:lnTo>
                <a:lnTo>
                  <a:pt x="669" y="68"/>
                </a:lnTo>
                <a:lnTo>
                  <a:pt x="654" y="56"/>
                </a:lnTo>
                <a:lnTo>
                  <a:pt x="645" y="52"/>
                </a:lnTo>
                <a:lnTo>
                  <a:pt x="645" y="52"/>
                </a:lnTo>
                <a:lnTo>
                  <a:pt x="642" y="43"/>
                </a:lnTo>
                <a:lnTo>
                  <a:pt x="636" y="27"/>
                </a:lnTo>
                <a:lnTo>
                  <a:pt x="631" y="16"/>
                </a:lnTo>
                <a:lnTo>
                  <a:pt x="626" y="9"/>
                </a:lnTo>
                <a:lnTo>
                  <a:pt x="620" y="3"/>
                </a:lnTo>
                <a:lnTo>
                  <a:pt x="619" y="0"/>
                </a:lnTo>
                <a:lnTo>
                  <a:pt x="616" y="0"/>
                </a:lnTo>
                <a:lnTo>
                  <a:pt x="616" y="0"/>
                </a:lnTo>
                <a:lnTo>
                  <a:pt x="607" y="0"/>
                </a:lnTo>
                <a:lnTo>
                  <a:pt x="601" y="3"/>
                </a:lnTo>
                <a:lnTo>
                  <a:pt x="598" y="7"/>
                </a:lnTo>
                <a:lnTo>
                  <a:pt x="597" y="12"/>
                </a:lnTo>
                <a:lnTo>
                  <a:pt x="597" y="12"/>
                </a:lnTo>
                <a:lnTo>
                  <a:pt x="598" y="24"/>
                </a:lnTo>
                <a:lnTo>
                  <a:pt x="600" y="34"/>
                </a:lnTo>
                <a:lnTo>
                  <a:pt x="600" y="34"/>
                </a:lnTo>
                <a:lnTo>
                  <a:pt x="600" y="62"/>
                </a:lnTo>
                <a:lnTo>
                  <a:pt x="600" y="62"/>
                </a:lnTo>
                <a:lnTo>
                  <a:pt x="591" y="53"/>
                </a:lnTo>
                <a:lnTo>
                  <a:pt x="585" y="46"/>
                </a:lnTo>
                <a:lnTo>
                  <a:pt x="582" y="43"/>
                </a:lnTo>
                <a:lnTo>
                  <a:pt x="582" y="40"/>
                </a:lnTo>
                <a:lnTo>
                  <a:pt x="582" y="40"/>
                </a:lnTo>
                <a:lnTo>
                  <a:pt x="582" y="18"/>
                </a:lnTo>
                <a:lnTo>
                  <a:pt x="582" y="18"/>
                </a:lnTo>
                <a:lnTo>
                  <a:pt x="581" y="15"/>
                </a:lnTo>
                <a:lnTo>
                  <a:pt x="578" y="7"/>
                </a:lnTo>
                <a:lnTo>
                  <a:pt x="575" y="4"/>
                </a:lnTo>
                <a:lnTo>
                  <a:pt x="570" y="2"/>
                </a:lnTo>
                <a:lnTo>
                  <a:pt x="566" y="0"/>
                </a:lnTo>
                <a:lnTo>
                  <a:pt x="560" y="2"/>
                </a:lnTo>
                <a:lnTo>
                  <a:pt x="560" y="2"/>
                </a:lnTo>
                <a:lnTo>
                  <a:pt x="554" y="3"/>
                </a:lnTo>
                <a:lnTo>
                  <a:pt x="550" y="7"/>
                </a:lnTo>
                <a:lnTo>
                  <a:pt x="548" y="10"/>
                </a:lnTo>
                <a:lnTo>
                  <a:pt x="547" y="15"/>
                </a:lnTo>
                <a:lnTo>
                  <a:pt x="548" y="25"/>
                </a:lnTo>
                <a:lnTo>
                  <a:pt x="548" y="32"/>
                </a:lnTo>
                <a:lnTo>
                  <a:pt x="548" y="32"/>
                </a:lnTo>
                <a:lnTo>
                  <a:pt x="553" y="50"/>
                </a:lnTo>
                <a:lnTo>
                  <a:pt x="553" y="59"/>
                </a:lnTo>
                <a:lnTo>
                  <a:pt x="551" y="65"/>
                </a:lnTo>
                <a:lnTo>
                  <a:pt x="548" y="71"/>
                </a:lnTo>
                <a:lnTo>
                  <a:pt x="548" y="71"/>
                </a:lnTo>
                <a:close/>
                <a:moveTo>
                  <a:pt x="122" y="1343"/>
                </a:moveTo>
                <a:lnTo>
                  <a:pt x="122" y="1343"/>
                </a:lnTo>
                <a:lnTo>
                  <a:pt x="128" y="1380"/>
                </a:lnTo>
                <a:lnTo>
                  <a:pt x="131" y="1415"/>
                </a:lnTo>
                <a:lnTo>
                  <a:pt x="131" y="1434"/>
                </a:lnTo>
                <a:lnTo>
                  <a:pt x="131" y="1452"/>
                </a:lnTo>
                <a:lnTo>
                  <a:pt x="131" y="1452"/>
                </a:lnTo>
                <a:lnTo>
                  <a:pt x="129" y="1468"/>
                </a:lnTo>
                <a:lnTo>
                  <a:pt x="126" y="1486"/>
                </a:lnTo>
                <a:lnTo>
                  <a:pt x="119" y="1518"/>
                </a:lnTo>
                <a:lnTo>
                  <a:pt x="113" y="1540"/>
                </a:lnTo>
                <a:lnTo>
                  <a:pt x="110" y="1547"/>
                </a:lnTo>
                <a:lnTo>
                  <a:pt x="110" y="1547"/>
                </a:lnTo>
                <a:lnTo>
                  <a:pt x="106" y="1440"/>
                </a:lnTo>
                <a:lnTo>
                  <a:pt x="106" y="1440"/>
                </a:lnTo>
                <a:lnTo>
                  <a:pt x="107" y="1430"/>
                </a:lnTo>
                <a:lnTo>
                  <a:pt x="109" y="1416"/>
                </a:lnTo>
                <a:lnTo>
                  <a:pt x="114" y="1384"/>
                </a:lnTo>
                <a:lnTo>
                  <a:pt x="122" y="1343"/>
                </a:lnTo>
                <a:lnTo>
                  <a:pt x="122" y="1343"/>
                </a:lnTo>
                <a:close/>
                <a:moveTo>
                  <a:pt x="98" y="1739"/>
                </a:moveTo>
                <a:lnTo>
                  <a:pt x="75" y="1972"/>
                </a:lnTo>
                <a:lnTo>
                  <a:pt x="75" y="1972"/>
                </a:lnTo>
                <a:lnTo>
                  <a:pt x="81" y="1771"/>
                </a:lnTo>
                <a:lnTo>
                  <a:pt x="81" y="1771"/>
                </a:lnTo>
                <a:lnTo>
                  <a:pt x="81" y="1767"/>
                </a:lnTo>
                <a:lnTo>
                  <a:pt x="84" y="1761"/>
                </a:lnTo>
                <a:lnTo>
                  <a:pt x="89" y="1750"/>
                </a:lnTo>
                <a:lnTo>
                  <a:pt x="98" y="1739"/>
                </a:lnTo>
                <a:lnTo>
                  <a:pt x="98" y="173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436CFB69-864D-4B46-9810-4A201BF797EB}"/>
              </a:ext>
            </a:extLst>
          </p:cNvPr>
          <p:cNvSpPr>
            <a:spLocks/>
          </p:cNvSpPr>
          <p:nvPr/>
        </p:nvSpPr>
        <p:spPr bwMode="auto">
          <a:xfrm>
            <a:off x="664559" y="3994371"/>
            <a:ext cx="2672650" cy="2501963"/>
          </a:xfrm>
          <a:custGeom>
            <a:avLst/>
            <a:gdLst>
              <a:gd name="T0" fmla="*/ 1 w 1237"/>
              <a:gd name="T1" fmla="*/ 203 h 1158"/>
              <a:gd name="T2" fmla="*/ 20 w 1237"/>
              <a:gd name="T3" fmla="*/ 229 h 1158"/>
              <a:gd name="T4" fmla="*/ 27 w 1237"/>
              <a:gd name="T5" fmla="*/ 229 h 1158"/>
              <a:gd name="T6" fmla="*/ 93 w 1237"/>
              <a:gd name="T7" fmla="*/ 203 h 1158"/>
              <a:gd name="T8" fmla="*/ 182 w 1237"/>
              <a:gd name="T9" fmla="*/ 155 h 1158"/>
              <a:gd name="T10" fmla="*/ 361 w 1237"/>
              <a:gd name="T11" fmla="*/ 240 h 1158"/>
              <a:gd name="T12" fmla="*/ 650 w 1237"/>
              <a:gd name="T13" fmla="*/ 352 h 1158"/>
              <a:gd name="T14" fmla="*/ 652 w 1237"/>
              <a:gd name="T15" fmla="*/ 433 h 1158"/>
              <a:gd name="T16" fmla="*/ 705 w 1237"/>
              <a:gd name="T17" fmla="*/ 547 h 1158"/>
              <a:gd name="T18" fmla="*/ 736 w 1237"/>
              <a:gd name="T19" fmla="*/ 778 h 1158"/>
              <a:gd name="T20" fmla="*/ 730 w 1237"/>
              <a:gd name="T21" fmla="*/ 824 h 1158"/>
              <a:gd name="T22" fmla="*/ 765 w 1237"/>
              <a:gd name="T23" fmla="*/ 1030 h 1158"/>
              <a:gd name="T24" fmla="*/ 762 w 1237"/>
              <a:gd name="T25" fmla="*/ 1098 h 1158"/>
              <a:gd name="T26" fmla="*/ 697 w 1237"/>
              <a:gd name="T27" fmla="*/ 1137 h 1158"/>
              <a:gd name="T28" fmla="*/ 775 w 1237"/>
              <a:gd name="T29" fmla="*/ 1140 h 1158"/>
              <a:gd name="T30" fmla="*/ 793 w 1237"/>
              <a:gd name="T31" fmla="*/ 1078 h 1158"/>
              <a:gd name="T32" fmla="*/ 799 w 1237"/>
              <a:gd name="T33" fmla="*/ 1130 h 1158"/>
              <a:gd name="T34" fmla="*/ 814 w 1237"/>
              <a:gd name="T35" fmla="*/ 1156 h 1158"/>
              <a:gd name="T36" fmla="*/ 861 w 1237"/>
              <a:gd name="T37" fmla="*/ 1135 h 1158"/>
              <a:gd name="T38" fmla="*/ 836 w 1237"/>
              <a:gd name="T39" fmla="*/ 1073 h 1158"/>
              <a:gd name="T40" fmla="*/ 801 w 1237"/>
              <a:gd name="T41" fmla="*/ 918 h 1158"/>
              <a:gd name="T42" fmla="*/ 806 w 1237"/>
              <a:gd name="T43" fmla="*/ 735 h 1158"/>
              <a:gd name="T44" fmla="*/ 897 w 1237"/>
              <a:gd name="T45" fmla="*/ 583 h 1158"/>
              <a:gd name="T46" fmla="*/ 1062 w 1237"/>
              <a:gd name="T47" fmla="*/ 624 h 1158"/>
              <a:gd name="T48" fmla="*/ 1132 w 1237"/>
              <a:gd name="T49" fmla="*/ 738 h 1158"/>
              <a:gd name="T50" fmla="*/ 1181 w 1237"/>
              <a:gd name="T51" fmla="*/ 991 h 1158"/>
              <a:gd name="T52" fmla="*/ 1172 w 1237"/>
              <a:gd name="T53" fmla="*/ 1101 h 1158"/>
              <a:gd name="T54" fmla="*/ 1191 w 1237"/>
              <a:gd name="T55" fmla="*/ 1136 h 1158"/>
              <a:gd name="T56" fmla="*/ 1211 w 1237"/>
              <a:gd name="T57" fmla="*/ 1108 h 1158"/>
              <a:gd name="T58" fmla="*/ 1229 w 1237"/>
              <a:gd name="T59" fmla="*/ 1091 h 1158"/>
              <a:gd name="T60" fmla="*/ 1221 w 1237"/>
              <a:gd name="T61" fmla="*/ 1000 h 1158"/>
              <a:gd name="T62" fmla="*/ 1213 w 1237"/>
              <a:gd name="T63" fmla="*/ 798 h 1158"/>
              <a:gd name="T64" fmla="*/ 1191 w 1237"/>
              <a:gd name="T65" fmla="*/ 701 h 1158"/>
              <a:gd name="T66" fmla="*/ 1207 w 1237"/>
              <a:gd name="T67" fmla="*/ 538 h 1158"/>
              <a:gd name="T68" fmla="*/ 1208 w 1237"/>
              <a:gd name="T69" fmla="*/ 706 h 1158"/>
              <a:gd name="T70" fmla="*/ 1229 w 1237"/>
              <a:gd name="T71" fmla="*/ 785 h 1158"/>
              <a:gd name="T72" fmla="*/ 1237 w 1237"/>
              <a:gd name="T73" fmla="*/ 769 h 1158"/>
              <a:gd name="T74" fmla="*/ 1231 w 1237"/>
              <a:gd name="T75" fmla="*/ 696 h 1158"/>
              <a:gd name="T76" fmla="*/ 1221 w 1237"/>
              <a:gd name="T77" fmla="*/ 527 h 1158"/>
              <a:gd name="T78" fmla="*/ 1190 w 1237"/>
              <a:gd name="T79" fmla="*/ 406 h 1158"/>
              <a:gd name="T80" fmla="*/ 1107 w 1237"/>
              <a:gd name="T81" fmla="*/ 333 h 1158"/>
              <a:gd name="T82" fmla="*/ 842 w 1237"/>
              <a:gd name="T83" fmla="*/ 193 h 1158"/>
              <a:gd name="T84" fmla="*/ 732 w 1237"/>
              <a:gd name="T85" fmla="*/ 154 h 1158"/>
              <a:gd name="T86" fmla="*/ 662 w 1237"/>
              <a:gd name="T87" fmla="*/ 153 h 1158"/>
              <a:gd name="T88" fmla="*/ 602 w 1237"/>
              <a:gd name="T89" fmla="*/ 148 h 1158"/>
              <a:gd name="T90" fmla="*/ 554 w 1237"/>
              <a:gd name="T91" fmla="*/ 149 h 1158"/>
              <a:gd name="T92" fmla="*/ 496 w 1237"/>
              <a:gd name="T93" fmla="*/ 138 h 1158"/>
              <a:gd name="T94" fmla="*/ 438 w 1237"/>
              <a:gd name="T95" fmla="*/ 125 h 1158"/>
              <a:gd name="T96" fmla="*/ 375 w 1237"/>
              <a:gd name="T97" fmla="*/ 117 h 1158"/>
              <a:gd name="T98" fmla="*/ 338 w 1237"/>
              <a:gd name="T99" fmla="*/ 103 h 1158"/>
              <a:gd name="T100" fmla="*/ 291 w 1237"/>
              <a:gd name="T101" fmla="*/ 91 h 1158"/>
              <a:gd name="T102" fmla="*/ 209 w 1237"/>
              <a:gd name="T103" fmla="*/ 61 h 1158"/>
              <a:gd name="T104" fmla="*/ 172 w 1237"/>
              <a:gd name="T105" fmla="*/ 44 h 1158"/>
              <a:gd name="T106" fmla="*/ 151 w 1237"/>
              <a:gd name="T107" fmla="*/ 8 h 1158"/>
              <a:gd name="T108" fmla="*/ 115 w 1237"/>
              <a:gd name="T109" fmla="*/ 15 h 1158"/>
              <a:gd name="T110" fmla="*/ 99 w 1237"/>
              <a:gd name="T111" fmla="*/ 52 h 1158"/>
              <a:gd name="T112" fmla="*/ 67 w 1237"/>
              <a:gd name="T113" fmla="*/ 5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7" h="1158">
                <a:moveTo>
                  <a:pt x="58" y="97"/>
                </a:moveTo>
                <a:lnTo>
                  <a:pt x="58" y="97"/>
                </a:lnTo>
                <a:lnTo>
                  <a:pt x="21" y="165"/>
                </a:lnTo>
                <a:lnTo>
                  <a:pt x="21" y="165"/>
                </a:lnTo>
                <a:lnTo>
                  <a:pt x="16" y="175"/>
                </a:lnTo>
                <a:lnTo>
                  <a:pt x="11" y="180"/>
                </a:lnTo>
                <a:lnTo>
                  <a:pt x="7" y="185"/>
                </a:lnTo>
                <a:lnTo>
                  <a:pt x="5" y="193"/>
                </a:lnTo>
                <a:lnTo>
                  <a:pt x="5" y="193"/>
                </a:lnTo>
                <a:lnTo>
                  <a:pt x="1" y="203"/>
                </a:lnTo>
                <a:lnTo>
                  <a:pt x="0" y="213"/>
                </a:lnTo>
                <a:lnTo>
                  <a:pt x="0" y="222"/>
                </a:lnTo>
                <a:lnTo>
                  <a:pt x="1" y="226"/>
                </a:lnTo>
                <a:lnTo>
                  <a:pt x="4" y="228"/>
                </a:lnTo>
                <a:lnTo>
                  <a:pt x="4" y="228"/>
                </a:lnTo>
                <a:lnTo>
                  <a:pt x="7" y="233"/>
                </a:lnTo>
                <a:lnTo>
                  <a:pt x="11" y="233"/>
                </a:lnTo>
                <a:lnTo>
                  <a:pt x="16" y="232"/>
                </a:lnTo>
                <a:lnTo>
                  <a:pt x="20" y="229"/>
                </a:lnTo>
                <a:lnTo>
                  <a:pt x="20" y="229"/>
                </a:lnTo>
                <a:lnTo>
                  <a:pt x="23" y="227"/>
                </a:lnTo>
                <a:lnTo>
                  <a:pt x="26" y="223"/>
                </a:lnTo>
                <a:lnTo>
                  <a:pt x="28" y="219"/>
                </a:lnTo>
                <a:lnTo>
                  <a:pt x="32" y="216"/>
                </a:lnTo>
                <a:lnTo>
                  <a:pt x="32" y="216"/>
                </a:lnTo>
                <a:lnTo>
                  <a:pt x="41" y="209"/>
                </a:lnTo>
                <a:lnTo>
                  <a:pt x="43" y="207"/>
                </a:lnTo>
                <a:lnTo>
                  <a:pt x="43" y="207"/>
                </a:lnTo>
                <a:lnTo>
                  <a:pt x="32" y="219"/>
                </a:lnTo>
                <a:lnTo>
                  <a:pt x="27" y="229"/>
                </a:lnTo>
                <a:lnTo>
                  <a:pt x="26" y="233"/>
                </a:lnTo>
                <a:lnTo>
                  <a:pt x="26" y="234"/>
                </a:lnTo>
                <a:lnTo>
                  <a:pt x="27" y="235"/>
                </a:lnTo>
                <a:lnTo>
                  <a:pt x="27" y="235"/>
                </a:lnTo>
                <a:lnTo>
                  <a:pt x="28" y="235"/>
                </a:lnTo>
                <a:lnTo>
                  <a:pt x="31" y="235"/>
                </a:lnTo>
                <a:lnTo>
                  <a:pt x="38" y="233"/>
                </a:lnTo>
                <a:lnTo>
                  <a:pt x="58" y="223"/>
                </a:lnTo>
                <a:lnTo>
                  <a:pt x="79" y="212"/>
                </a:lnTo>
                <a:lnTo>
                  <a:pt x="93" y="203"/>
                </a:lnTo>
                <a:lnTo>
                  <a:pt x="93" y="203"/>
                </a:lnTo>
                <a:lnTo>
                  <a:pt x="103" y="197"/>
                </a:lnTo>
                <a:lnTo>
                  <a:pt x="117" y="191"/>
                </a:lnTo>
                <a:lnTo>
                  <a:pt x="132" y="185"/>
                </a:lnTo>
                <a:lnTo>
                  <a:pt x="145" y="178"/>
                </a:lnTo>
                <a:lnTo>
                  <a:pt x="145" y="178"/>
                </a:lnTo>
                <a:lnTo>
                  <a:pt x="163" y="164"/>
                </a:lnTo>
                <a:lnTo>
                  <a:pt x="173" y="157"/>
                </a:lnTo>
                <a:lnTo>
                  <a:pt x="178" y="155"/>
                </a:lnTo>
                <a:lnTo>
                  <a:pt x="182" y="155"/>
                </a:lnTo>
                <a:lnTo>
                  <a:pt x="182" y="155"/>
                </a:lnTo>
                <a:lnTo>
                  <a:pt x="187" y="156"/>
                </a:lnTo>
                <a:lnTo>
                  <a:pt x="194" y="157"/>
                </a:lnTo>
                <a:lnTo>
                  <a:pt x="213" y="166"/>
                </a:lnTo>
                <a:lnTo>
                  <a:pt x="234" y="176"/>
                </a:lnTo>
                <a:lnTo>
                  <a:pt x="252" y="188"/>
                </a:lnTo>
                <a:lnTo>
                  <a:pt x="252" y="188"/>
                </a:lnTo>
                <a:lnTo>
                  <a:pt x="266" y="197"/>
                </a:lnTo>
                <a:lnTo>
                  <a:pt x="292" y="209"/>
                </a:lnTo>
                <a:lnTo>
                  <a:pt x="361" y="240"/>
                </a:lnTo>
                <a:lnTo>
                  <a:pt x="402" y="258"/>
                </a:lnTo>
                <a:lnTo>
                  <a:pt x="441" y="274"/>
                </a:lnTo>
                <a:lnTo>
                  <a:pt x="477" y="287"/>
                </a:lnTo>
                <a:lnTo>
                  <a:pt x="507" y="297"/>
                </a:lnTo>
                <a:lnTo>
                  <a:pt x="507" y="297"/>
                </a:lnTo>
                <a:lnTo>
                  <a:pt x="555" y="312"/>
                </a:lnTo>
                <a:lnTo>
                  <a:pt x="597" y="327"/>
                </a:lnTo>
                <a:lnTo>
                  <a:pt x="629" y="339"/>
                </a:lnTo>
                <a:lnTo>
                  <a:pt x="642" y="346"/>
                </a:lnTo>
                <a:lnTo>
                  <a:pt x="650" y="352"/>
                </a:lnTo>
                <a:lnTo>
                  <a:pt x="650" y="352"/>
                </a:lnTo>
                <a:lnTo>
                  <a:pt x="664" y="363"/>
                </a:lnTo>
                <a:lnTo>
                  <a:pt x="671" y="371"/>
                </a:lnTo>
                <a:lnTo>
                  <a:pt x="675" y="378"/>
                </a:lnTo>
                <a:lnTo>
                  <a:pt x="676" y="380"/>
                </a:lnTo>
                <a:lnTo>
                  <a:pt x="676" y="380"/>
                </a:lnTo>
                <a:lnTo>
                  <a:pt x="671" y="389"/>
                </a:lnTo>
                <a:lnTo>
                  <a:pt x="662" y="409"/>
                </a:lnTo>
                <a:lnTo>
                  <a:pt x="655" y="421"/>
                </a:lnTo>
                <a:lnTo>
                  <a:pt x="652" y="433"/>
                </a:lnTo>
                <a:lnTo>
                  <a:pt x="648" y="443"/>
                </a:lnTo>
                <a:lnTo>
                  <a:pt x="648" y="452"/>
                </a:lnTo>
                <a:lnTo>
                  <a:pt x="648" y="452"/>
                </a:lnTo>
                <a:lnTo>
                  <a:pt x="650" y="459"/>
                </a:lnTo>
                <a:lnTo>
                  <a:pt x="657" y="469"/>
                </a:lnTo>
                <a:lnTo>
                  <a:pt x="674" y="494"/>
                </a:lnTo>
                <a:lnTo>
                  <a:pt x="684" y="508"/>
                </a:lnTo>
                <a:lnTo>
                  <a:pt x="693" y="521"/>
                </a:lnTo>
                <a:lnTo>
                  <a:pt x="700" y="535"/>
                </a:lnTo>
                <a:lnTo>
                  <a:pt x="705" y="547"/>
                </a:lnTo>
                <a:lnTo>
                  <a:pt x="705" y="547"/>
                </a:lnTo>
                <a:lnTo>
                  <a:pt x="715" y="583"/>
                </a:lnTo>
                <a:lnTo>
                  <a:pt x="728" y="631"/>
                </a:lnTo>
                <a:lnTo>
                  <a:pt x="749" y="701"/>
                </a:lnTo>
                <a:lnTo>
                  <a:pt x="749" y="701"/>
                </a:lnTo>
                <a:lnTo>
                  <a:pt x="753" y="715"/>
                </a:lnTo>
                <a:lnTo>
                  <a:pt x="753" y="722"/>
                </a:lnTo>
                <a:lnTo>
                  <a:pt x="753" y="722"/>
                </a:lnTo>
                <a:lnTo>
                  <a:pt x="743" y="754"/>
                </a:lnTo>
                <a:lnTo>
                  <a:pt x="736" y="778"/>
                </a:lnTo>
                <a:lnTo>
                  <a:pt x="732" y="790"/>
                </a:lnTo>
                <a:lnTo>
                  <a:pt x="731" y="798"/>
                </a:lnTo>
                <a:lnTo>
                  <a:pt x="731" y="798"/>
                </a:lnTo>
                <a:lnTo>
                  <a:pt x="731" y="811"/>
                </a:lnTo>
                <a:lnTo>
                  <a:pt x="731" y="816"/>
                </a:lnTo>
                <a:lnTo>
                  <a:pt x="731" y="816"/>
                </a:lnTo>
                <a:lnTo>
                  <a:pt x="731" y="818"/>
                </a:lnTo>
                <a:lnTo>
                  <a:pt x="730" y="819"/>
                </a:lnTo>
                <a:lnTo>
                  <a:pt x="728" y="821"/>
                </a:lnTo>
                <a:lnTo>
                  <a:pt x="730" y="824"/>
                </a:lnTo>
                <a:lnTo>
                  <a:pt x="730" y="824"/>
                </a:lnTo>
                <a:lnTo>
                  <a:pt x="736" y="838"/>
                </a:lnTo>
                <a:lnTo>
                  <a:pt x="747" y="865"/>
                </a:lnTo>
                <a:lnTo>
                  <a:pt x="753" y="880"/>
                </a:lnTo>
                <a:lnTo>
                  <a:pt x="758" y="897"/>
                </a:lnTo>
                <a:lnTo>
                  <a:pt x="763" y="913"/>
                </a:lnTo>
                <a:lnTo>
                  <a:pt x="764" y="929"/>
                </a:lnTo>
                <a:lnTo>
                  <a:pt x="764" y="929"/>
                </a:lnTo>
                <a:lnTo>
                  <a:pt x="765" y="1000"/>
                </a:lnTo>
                <a:lnTo>
                  <a:pt x="765" y="1030"/>
                </a:lnTo>
                <a:lnTo>
                  <a:pt x="764" y="1044"/>
                </a:lnTo>
                <a:lnTo>
                  <a:pt x="764" y="1044"/>
                </a:lnTo>
                <a:lnTo>
                  <a:pt x="762" y="1054"/>
                </a:lnTo>
                <a:lnTo>
                  <a:pt x="762" y="1061"/>
                </a:lnTo>
                <a:lnTo>
                  <a:pt x="763" y="1068"/>
                </a:lnTo>
                <a:lnTo>
                  <a:pt x="763" y="1068"/>
                </a:lnTo>
                <a:lnTo>
                  <a:pt x="764" y="1073"/>
                </a:lnTo>
                <a:lnTo>
                  <a:pt x="764" y="1078"/>
                </a:lnTo>
                <a:lnTo>
                  <a:pt x="764" y="1089"/>
                </a:lnTo>
                <a:lnTo>
                  <a:pt x="762" y="1098"/>
                </a:lnTo>
                <a:lnTo>
                  <a:pt x="759" y="1103"/>
                </a:lnTo>
                <a:lnTo>
                  <a:pt x="759" y="1103"/>
                </a:lnTo>
                <a:lnTo>
                  <a:pt x="741" y="1111"/>
                </a:lnTo>
                <a:lnTo>
                  <a:pt x="726" y="1116"/>
                </a:lnTo>
                <a:lnTo>
                  <a:pt x="717" y="1121"/>
                </a:lnTo>
                <a:lnTo>
                  <a:pt x="717" y="1121"/>
                </a:lnTo>
                <a:lnTo>
                  <a:pt x="710" y="1126"/>
                </a:lnTo>
                <a:lnTo>
                  <a:pt x="701" y="1132"/>
                </a:lnTo>
                <a:lnTo>
                  <a:pt x="699" y="1135"/>
                </a:lnTo>
                <a:lnTo>
                  <a:pt x="697" y="1137"/>
                </a:lnTo>
                <a:lnTo>
                  <a:pt x="699" y="1140"/>
                </a:lnTo>
                <a:lnTo>
                  <a:pt x="702" y="1141"/>
                </a:lnTo>
                <a:lnTo>
                  <a:pt x="702" y="1141"/>
                </a:lnTo>
                <a:lnTo>
                  <a:pt x="714" y="1142"/>
                </a:lnTo>
                <a:lnTo>
                  <a:pt x="721" y="1141"/>
                </a:lnTo>
                <a:lnTo>
                  <a:pt x="728" y="1140"/>
                </a:lnTo>
                <a:lnTo>
                  <a:pt x="740" y="1140"/>
                </a:lnTo>
                <a:lnTo>
                  <a:pt x="740" y="1140"/>
                </a:lnTo>
                <a:lnTo>
                  <a:pt x="765" y="1141"/>
                </a:lnTo>
                <a:lnTo>
                  <a:pt x="775" y="1140"/>
                </a:lnTo>
                <a:lnTo>
                  <a:pt x="780" y="1138"/>
                </a:lnTo>
                <a:lnTo>
                  <a:pt x="780" y="1138"/>
                </a:lnTo>
                <a:lnTo>
                  <a:pt x="782" y="1135"/>
                </a:lnTo>
                <a:lnTo>
                  <a:pt x="782" y="1127"/>
                </a:lnTo>
                <a:lnTo>
                  <a:pt x="782" y="1113"/>
                </a:lnTo>
                <a:lnTo>
                  <a:pt x="782" y="1113"/>
                </a:lnTo>
                <a:lnTo>
                  <a:pt x="783" y="1105"/>
                </a:lnTo>
                <a:lnTo>
                  <a:pt x="787" y="1094"/>
                </a:lnTo>
                <a:lnTo>
                  <a:pt x="793" y="1078"/>
                </a:lnTo>
                <a:lnTo>
                  <a:pt x="793" y="1078"/>
                </a:lnTo>
                <a:lnTo>
                  <a:pt x="798" y="1048"/>
                </a:lnTo>
                <a:lnTo>
                  <a:pt x="798" y="1048"/>
                </a:lnTo>
                <a:lnTo>
                  <a:pt x="800" y="1066"/>
                </a:lnTo>
                <a:lnTo>
                  <a:pt x="803" y="1082"/>
                </a:lnTo>
                <a:lnTo>
                  <a:pt x="804" y="1093"/>
                </a:lnTo>
                <a:lnTo>
                  <a:pt x="804" y="1093"/>
                </a:lnTo>
                <a:lnTo>
                  <a:pt x="804" y="1110"/>
                </a:lnTo>
                <a:lnTo>
                  <a:pt x="801" y="1124"/>
                </a:lnTo>
                <a:lnTo>
                  <a:pt x="801" y="1124"/>
                </a:lnTo>
                <a:lnTo>
                  <a:pt x="799" y="1130"/>
                </a:lnTo>
                <a:lnTo>
                  <a:pt x="796" y="1137"/>
                </a:lnTo>
                <a:lnTo>
                  <a:pt x="793" y="1143"/>
                </a:lnTo>
                <a:lnTo>
                  <a:pt x="791" y="1150"/>
                </a:lnTo>
                <a:lnTo>
                  <a:pt x="791" y="1150"/>
                </a:lnTo>
                <a:lnTo>
                  <a:pt x="793" y="1155"/>
                </a:lnTo>
                <a:lnTo>
                  <a:pt x="794" y="1157"/>
                </a:lnTo>
                <a:lnTo>
                  <a:pt x="799" y="1158"/>
                </a:lnTo>
                <a:lnTo>
                  <a:pt x="806" y="1157"/>
                </a:lnTo>
                <a:lnTo>
                  <a:pt x="806" y="1157"/>
                </a:lnTo>
                <a:lnTo>
                  <a:pt x="814" y="1156"/>
                </a:lnTo>
                <a:lnTo>
                  <a:pt x="820" y="1152"/>
                </a:lnTo>
                <a:lnTo>
                  <a:pt x="827" y="1150"/>
                </a:lnTo>
                <a:lnTo>
                  <a:pt x="838" y="1148"/>
                </a:lnTo>
                <a:lnTo>
                  <a:pt x="838" y="1148"/>
                </a:lnTo>
                <a:lnTo>
                  <a:pt x="848" y="1147"/>
                </a:lnTo>
                <a:lnTo>
                  <a:pt x="856" y="1145"/>
                </a:lnTo>
                <a:lnTo>
                  <a:pt x="858" y="1143"/>
                </a:lnTo>
                <a:lnTo>
                  <a:pt x="861" y="1141"/>
                </a:lnTo>
                <a:lnTo>
                  <a:pt x="861" y="1138"/>
                </a:lnTo>
                <a:lnTo>
                  <a:pt x="861" y="1135"/>
                </a:lnTo>
                <a:lnTo>
                  <a:pt x="861" y="1135"/>
                </a:lnTo>
                <a:lnTo>
                  <a:pt x="861" y="1131"/>
                </a:lnTo>
                <a:lnTo>
                  <a:pt x="859" y="1126"/>
                </a:lnTo>
                <a:lnTo>
                  <a:pt x="855" y="1119"/>
                </a:lnTo>
                <a:lnTo>
                  <a:pt x="845" y="1103"/>
                </a:lnTo>
                <a:lnTo>
                  <a:pt x="845" y="1103"/>
                </a:lnTo>
                <a:lnTo>
                  <a:pt x="841" y="1095"/>
                </a:lnTo>
                <a:lnTo>
                  <a:pt x="838" y="1088"/>
                </a:lnTo>
                <a:lnTo>
                  <a:pt x="836" y="1073"/>
                </a:lnTo>
                <a:lnTo>
                  <a:pt x="836" y="1073"/>
                </a:lnTo>
                <a:lnTo>
                  <a:pt x="835" y="1061"/>
                </a:lnTo>
                <a:lnTo>
                  <a:pt x="832" y="1052"/>
                </a:lnTo>
                <a:lnTo>
                  <a:pt x="829" y="1040"/>
                </a:lnTo>
                <a:lnTo>
                  <a:pt x="829" y="1040"/>
                </a:lnTo>
                <a:lnTo>
                  <a:pt x="825" y="1031"/>
                </a:lnTo>
                <a:lnTo>
                  <a:pt x="821" y="1016"/>
                </a:lnTo>
                <a:lnTo>
                  <a:pt x="812" y="979"/>
                </a:lnTo>
                <a:lnTo>
                  <a:pt x="805" y="943"/>
                </a:lnTo>
                <a:lnTo>
                  <a:pt x="801" y="918"/>
                </a:lnTo>
                <a:lnTo>
                  <a:pt x="801" y="918"/>
                </a:lnTo>
                <a:lnTo>
                  <a:pt x="798" y="876"/>
                </a:lnTo>
                <a:lnTo>
                  <a:pt x="798" y="876"/>
                </a:lnTo>
                <a:lnTo>
                  <a:pt x="804" y="843"/>
                </a:lnTo>
                <a:lnTo>
                  <a:pt x="806" y="817"/>
                </a:lnTo>
                <a:lnTo>
                  <a:pt x="808" y="804"/>
                </a:lnTo>
                <a:lnTo>
                  <a:pt x="808" y="795"/>
                </a:lnTo>
                <a:lnTo>
                  <a:pt x="808" y="795"/>
                </a:lnTo>
                <a:lnTo>
                  <a:pt x="805" y="764"/>
                </a:lnTo>
                <a:lnTo>
                  <a:pt x="806" y="735"/>
                </a:lnTo>
                <a:lnTo>
                  <a:pt x="806" y="735"/>
                </a:lnTo>
                <a:lnTo>
                  <a:pt x="810" y="715"/>
                </a:lnTo>
                <a:lnTo>
                  <a:pt x="819" y="686"/>
                </a:lnTo>
                <a:lnTo>
                  <a:pt x="833" y="634"/>
                </a:lnTo>
                <a:lnTo>
                  <a:pt x="833" y="634"/>
                </a:lnTo>
                <a:lnTo>
                  <a:pt x="838" y="616"/>
                </a:lnTo>
                <a:lnTo>
                  <a:pt x="843" y="599"/>
                </a:lnTo>
                <a:lnTo>
                  <a:pt x="850" y="582"/>
                </a:lnTo>
                <a:lnTo>
                  <a:pt x="850" y="582"/>
                </a:lnTo>
                <a:lnTo>
                  <a:pt x="873" y="582"/>
                </a:lnTo>
                <a:lnTo>
                  <a:pt x="897" y="583"/>
                </a:lnTo>
                <a:lnTo>
                  <a:pt x="925" y="586"/>
                </a:lnTo>
                <a:lnTo>
                  <a:pt x="925" y="586"/>
                </a:lnTo>
                <a:lnTo>
                  <a:pt x="940" y="587"/>
                </a:lnTo>
                <a:lnTo>
                  <a:pt x="957" y="587"/>
                </a:lnTo>
                <a:lnTo>
                  <a:pt x="993" y="583"/>
                </a:lnTo>
                <a:lnTo>
                  <a:pt x="1023" y="578"/>
                </a:lnTo>
                <a:lnTo>
                  <a:pt x="1035" y="577"/>
                </a:lnTo>
                <a:lnTo>
                  <a:pt x="1035" y="577"/>
                </a:lnTo>
                <a:lnTo>
                  <a:pt x="1046" y="595"/>
                </a:lnTo>
                <a:lnTo>
                  <a:pt x="1062" y="624"/>
                </a:lnTo>
                <a:lnTo>
                  <a:pt x="1062" y="624"/>
                </a:lnTo>
                <a:lnTo>
                  <a:pt x="1066" y="629"/>
                </a:lnTo>
                <a:lnTo>
                  <a:pt x="1072" y="635"/>
                </a:lnTo>
                <a:lnTo>
                  <a:pt x="1087" y="652"/>
                </a:lnTo>
                <a:lnTo>
                  <a:pt x="1096" y="662"/>
                </a:lnTo>
                <a:lnTo>
                  <a:pt x="1104" y="673"/>
                </a:lnTo>
                <a:lnTo>
                  <a:pt x="1112" y="687"/>
                </a:lnTo>
                <a:lnTo>
                  <a:pt x="1119" y="701"/>
                </a:lnTo>
                <a:lnTo>
                  <a:pt x="1119" y="701"/>
                </a:lnTo>
                <a:lnTo>
                  <a:pt x="1132" y="738"/>
                </a:lnTo>
                <a:lnTo>
                  <a:pt x="1144" y="778"/>
                </a:lnTo>
                <a:lnTo>
                  <a:pt x="1155" y="814"/>
                </a:lnTo>
                <a:lnTo>
                  <a:pt x="1162" y="837"/>
                </a:lnTo>
                <a:lnTo>
                  <a:pt x="1162" y="837"/>
                </a:lnTo>
                <a:lnTo>
                  <a:pt x="1169" y="851"/>
                </a:lnTo>
                <a:lnTo>
                  <a:pt x="1171" y="863"/>
                </a:lnTo>
                <a:lnTo>
                  <a:pt x="1171" y="863"/>
                </a:lnTo>
                <a:lnTo>
                  <a:pt x="1175" y="923"/>
                </a:lnTo>
                <a:lnTo>
                  <a:pt x="1179" y="970"/>
                </a:lnTo>
                <a:lnTo>
                  <a:pt x="1181" y="991"/>
                </a:lnTo>
                <a:lnTo>
                  <a:pt x="1184" y="1007"/>
                </a:lnTo>
                <a:lnTo>
                  <a:pt x="1184" y="1007"/>
                </a:lnTo>
                <a:lnTo>
                  <a:pt x="1186" y="1021"/>
                </a:lnTo>
                <a:lnTo>
                  <a:pt x="1187" y="1035"/>
                </a:lnTo>
                <a:lnTo>
                  <a:pt x="1186" y="1048"/>
                </a:lnTo>
                <a:lnTo>
                  <a:pt x="1185" y="1061"/>
                </a:lnTo>
                <a:lnTo>
                  <a:pt x="1181" y="1082"/>
                </a:lnTo>
                <a:lnTo>
                  <a:pt x="1177" y="1093"/>
                </a:lnTo>
                <a:lnTo>
                  <a:pt x="1177" y="1093"/>
                </a:lnTo>
                <a:lnTo>
                  <a:pt x="1172" y="1101"/>
                </a:lnTo>
                <a:lnTo>
                  <a:pt x="1165" y="1113"/>
                </a:lnTo>
                <a:lnTo>
                  <a:pt x="1158" y="1124"/>
                </a:lnTo>
                <a:lnTo>
                  <a:pt x="1156" y="1127"/>
                </a:lnTo>
                <a:lnTo>
                  <a:pt x="1156" y="1130"/>
                </a:lnTo>
                <a:lnTo>
                  <a:pt x="1156" y="1130"/>
                </a:lnTo>
                <a:lnTo>
                  <a:pt x="1160" y="1132"/>
                </a:lnTo>
                <a:lnTo>
                  <a:pt x="1166" y="1134"/>
                </a:lnTo>
                <a:lnTo>
                  <a:pt x="1176" y="1135"/>
                </a:lnTo>
                <a:lnTo>
                  <a:pt x="1191" y="1136"/>
                </a:lnTo>
                <a:lnTo>
                  <a:pt x="1191" y="1136"/>
                </a:lnTo>
                <a:lnTo>
                  <a:pt x="1206" y="1135"/>
                </a:lnTo>
                <a:lnTo>
                  <a:pt x="1216" y="1134"/>
                </a:lnTo>
                <a:lnTo>
                  <a:pt x="1218" y="1132"/>
                </a:lnTo>
                <a:lnTo>
                  <a:pt x="1221" y="1131"/>
                </a:lnTo>
                <a:lnTo>
                  <a:pt x="1221" y="1129"/>
                </a:lnTo>
                <a:lnTo>
                  <a:pt x="1221" y="1126"/>
                </a:lnTo>
                <a:lnTo>
                  <a:pt x="1221" y="1126"/>
                </a:lnTo>
                <a:lnTo>
                  <a:pt x="1214" y="1115"/>
                </a:lnTo>
                <a:lnTo>
                  <a:pt x="1212" y="1110"/>
                </a:lnTo>
                <a:lnTo>
                  <a:pt x="1211" y="1108"/>
                </a:lnTo>
                <a:lnTo>
                  <a:pt x="1211" y="1108"/>
                </a:lnTo>
                <a:lnTo>
                  <a:pt x="1212" y="1104"/>
                </a:lnTo>
                <a:lnTo>
                  <a:pt x="1212" y="1103"/>
                </a:lnTo>
                <a:lnTo>
                  <a:pt x="1212" y="1103"/>
                </a:lnTo>
                <a:lnTo>
                  <a:pt x="1219" y="1103"/>
                </a:lnTo>
                <a:lnTo>
                  <a:pt x="1224" y="1101"/>
                </a:lnTo>
                <a:lnTo>
                  <a:pt x="1227" y="1099"/>
                </a:lnTo>
                <a:lnTo>
                  <a:pt x="1228" y="1098"/>
                </a:lnTo>
                <a:lnTo>
                  <a:pt x="1228" y="1098"/>
                </a:lnTo>
                <a:lnTo>
                  <a:pt x="1229" y="1091"/>
                </a:lnTo>
                <a:lnTo>
                  <a:pt x="1228" y="1085"/>
                </a:lnTo>
                <a:lnTo>
                  <a:pt x="1226" y="1073"/>
                </a:lnTo>
                <a:lnTo>
                  <a:pt x="1226" y="1073"/>
                </a:lnTo>
                <a:lnTo>
                  <a:pt x="1224" y="1070"/>
                </a:lnTo>
                <a:lnTo>
                  <a:pt x="1223" y="1069"/>
                </a:lnTo>
                <a:lnTo>
                  <a:pt x="1223" y="1067"/>
                </a:lnTo>
                <a:lnTo>
                  <a:pt x="1223" y="1056"/>
                </a:lnTo>
                <a:lnTo>
                  <a:pt x="1223" y="1056"/>
                </a:lnTo>
                <a:lnTo>
                  <a:pt x="1223" y="1032"/>
                </a:lnTo>
                <a:lnTo>
                  <a:pt x="1221" y="1000"/>
                </a:lnTo>
                <a:lnTo>
                  <a:pt x="1217" y="968"/>
                </a:lnTo>
                <a:lnTo>
                  <a:pt x="1213" y="938"/>
                </a:lnTo>
                <a:lnTo>
                  <a:pt x="1213" y="938"/>
                </a:lnTo>
                <a:lnTo>
                  <a:pt x="1212" y="924"/>
                </a:lnTo>
                <a:lnTo>
                  <a:pt x="1211" y="906"/>
                </a:lnTo>
                <a:lnTo>
                  <a:pt x="1209" y="865"/>
                </a:lnTo>
                <a:lnTo>
                  <a:pt x="1211" y="829"/>
                </a:lnTo>
                <a:lnTo>
                  <a:pt x="1211" y="811"/>
                </a:lnTo>
                <a:lnTo>
                  <a:pt x="1211" y="811"/>
                </a:lnTo>
                <a:lnTo>
                  <a:pt x="1213" y="798"/>
                </a:lnTo>
                <a:lnTo>
                  <a:pt x="1213" y="792"/>
                </a:lnTo>
                <a:lnTo>
                  <a:pt x="1213" y="787"/>
                </a:lnTo>
                <a:lnTo>
                  <a:pt x="1213" y="787"/>
                </a:lnTo>
                <a:lnTo>
                  <a:pt x="1208" y="770"/>
                </a:lnTo>
                <a:lnTo>
                  <a:pt x="1202" y="743"/>
                </a:lnTo>
                <a:lnTo>
                  <a:pt x="1202" y="743"/>
                </a:lnTo>
                <a:lnTo>
                  <a:pt x="1197" y="731"/>
                </a:lnTo>
                <a:lnTo>
                  <a:pt x="1195" y="725"/>
                </a:lnTo>
                <a:lnTo>
                  <a:pt x="1192" y="718"/>
                </a:lnTo>
                <a:lnTo>
                  <a:pt x="1191" y="701"/>
                </a:lnTo>
                <a:lnTo>
                  <a:pt x="1191" y="701"/>
                </a:lnTo>
                <a:lnTo>
                  <a:pt x="1188" y="656"/>
                </a:lnTo>
                <a:lnTo>
                  <a:pt x="1187" y="634"/>
                </a:lnTo>
                <a:lnTo>
                  <a:pt x="1188" y="613"/>
                </a:lnTo>
                <a:lnTo>
                  <a:pt x="1188" y="613"/>
                </a:lnTo>
                <a:lnTo>
                  <a:pt x="1190" y="600"/>
                </a:lnTo>
                <a:lnTo>
                  <a:pt x="1191" y="588"/>
                </a:lnTo>
                <a:lnTo>
                  <a:pt x="1198" y="564"/>
                </a:lnTo>
                <a:lnTo>
                  <a:pt x="1205" y="546"/>
                </a:lnTo>
                <a:lnTo>
                  <a:pt x="1207" y="538"/>
                </a:lnTo>
                <a:lnTo>
                  <a:pt x="1207" y="538"/>
                </a:lnTo>
                <a:lnTo>
                  <a:pt x="1208" y="567"/>
                </a:lnTo>
                <a:lnTo>
                  <a:pt x="1208" y="611"/>
                </a:lnTo>
                <a:lnTo>
                  <a:pt x="1208" y="611"/>
                </a:lnTo>
                <a:lnTo>
                  <a:pt x="1208" y="651"/>
                </a:lnTo>
                <a:lnTo>
                  <a:pt x="1208" y="681"/>
                </a:lnTo>
                <a:lnTo>
                  <a:pt x="1208" y="681"/>
                </a:lnTo>
                <a:lnTo>
                  <a:pt x="1208" y="697"/>
                </a:lnTo>
                <a:lnTo>
                  <a:pt x="1208" y="697"/>
                </a:lnTo>
                <a:lnTo>
                  <a:pt x="1208" y="706"/>
                </a:lnTo>
                <a:lnTo>
                  <a:pt x="1208" y="717"/>
                </a:lnTo>
                <a:lnTo>
                  <a:pt x="1208" y="717"/>
                </a:lnTo>
                <a:lnTo>
                  <a:pt x="1209" y="724"/>
                </a:lnTo>
                <a:lnTo>
                  <a:pt x="1211" y="730"/>
                </a:lnTo>
                <a:lnTo>
                  <a:pt x="1217" y="744"/>
                </a:lnTo>
                <a:lnTo>
                  <a:pt x="1217" y="744"/>
                </a:lnTo>
                <a:lnTo>
                  <a:pt x="1224" y="767"/>
                </a:lnTo>
                <a:lnTo>
                  <a:pt x="1228" y="783"/>
                </a:lnTo>
                <a:lnTo>
                  <a:pt x="1228" y="783"/>
                </a:lnTo>
                <a:lnTo>
                  <a:pt x="1229" y="785"/>
                </a:lnTo>
                <a:lnTo>
                  <a:pt x="1229" y="783"/>
                </a:lnTo>
                <a:lnTo>
                  <a:pt x="1231" y="778"/>
                </a:lnTo>
                <a:lnTo>
                  <a:pt x="1232" y="770"/>
                </a:lnTo>
                <a:lnTo>
                  <a:pt x="1234" y="777"/>
                </a:lnTo>
                <a:lnTo>
                  <a:pt x="1234" y="777"/>
                </a:lnTo>
                <a:lnTo>
                  <a:pt x="1235" y="777"/>
                </a:lnTo>
                <a:lnTo>
                  <a:pt x="1235" y="776"/>
                </a:lnTo>
                <a:lnTo>
                  <a:pt x="1237" y="774"/>
                </a:lnTo>
                <a:lnTo>
                  <a:pt x="1237" y="769"/>
                </a:lnTo>
                <a:lnTo>
                  <a:pt x="1237" y="769"/>
                </a:lnTo>
                <a:lnTo>
                  <a:pt x="1234" y="761"/>
                </a:lnTo>
                <a:lnTo>
                  <a:pt x="1232" y="754"/>
                </a:lnTo>
                <a:lnTo>
                  <a:pt x="1229" y="744"/>
                </a:lnTo>
                <a:lnTo>
                  <a:pt x="1228" y="739"/>
                </a:lnTo>
                <a:lnTo>
                  <a:pt x="1228" y="733"/>
                </a:lnTo>
                <a:lnTo>
                  <a:pt x="1228" y="733"/>
                </a:lnTo>
                <a:lnTo>
                  <a:pt x="1231" y="722"/>
                </a:lnTo>
                <a:lnTo>
                  <a:pt x="1232" y="713"/>
                </a:lnTo>
                <a:lnTo>
                  <a:pt x="1232" y="706"/>
                </a:lnTo>
                <a:lnTo>
                  <a:pt x="1231" y="696"/>
                </a:lnTo>
                <a:lnTo>
                  <a:pt x="1231" y="696"/>
                </a:lnTo>
                <a:lnTo>
                  <a:pt x="1227" y="687"/>
                </a:lnTo>
                <a:lnTo>
                  <a:pt x="1224" y="680"/>
                </a:lnTo>
                <a:lnTo>
                  <a:pt x="1222" y="673"/>
                </a:lnTo>
                <a:lnTo>
                  <a:pt x="1221" y="667"/>
                </a:lnTo>
                <a:lnTo>
                  <a:pt x="1221" y="667"/>
                </a:lnTo>
                <a:lnTo>
                  <a:pt x="1219" y="629"/>
                </a:lnTo>
                <a:lnTo>
                  <a:pt x="1217" y="588"/>
                </a:lnTo>
                <a:lnTo>
                  <a:pt x="1217" y="588"/>
                </a:lnTo>
                <a:lnTo>
                  <a:pt x="1221" y="527"/>
                </a:lnTo>
                <a:lnTo>
                  <a:pt x="1222" y="505"/>
                </a:lnTo>
                <a:lnTo>
                  <a:pt x="1222" y="485"/>
                </a:lnTo>
                <a:lnTo>
                  <a:pt x="1221" y="467"/>
                </a:lnTo>
                <a:lnTo>
                  <a:pt x="1218" y="453"/>
                </a:lnTo>
                <a:lnTo>
                  <a:pt x="1218" y="453"/>
                </a:lnTo>
                <a:lnTo>
                  <a:pt x="1214" y="442"/>
                </a:lnTo>
                <a:lnTo>
                  <a:pt x="1209" y="431"/>
                </a:lnTo>
                <a:lnTo>
                  <a:pt x="1203" y="422"/>
                </a:lnTo>
                <a:lnTo>
                  <a:pt x="1196" y="414"/>
                </a:lnTo>
                <a:lnTo>
                  <a:pt x="1190" y="406"/>
                </a:lnTo>
                <a:lnTo>
                  <a:pt x="1182" y="399"/>
                </a:lnTo>
                <a:lnTo>
                  <a:pt x="1169" y="388"/>
                </a:lnTo>
                <a:lnTo>
                  <a:pt x="1169" y="388"/>
                </a:lnTo>
                <a:lnTo>
                  <a:pt x="1162" y="383"/>
                </a:lnTo>
                <a:lnTo>
                  <a:pt x="1158" y="376"/>
                </a:lnTo>
                <a:lnTo>
                  <a:pt x="1146" y="364"/>
                </a:lnTo>
                <a:lnTo>
                  <a:pt x="1140" y="357"/>
                </a:lnTo>
                <a:lnTo>
                  <a:pt x="1132" y="348"/>
                </a:lnTo>
                <a:lnTo>
                  <a:pt x="1120" y="341"/>
                </a:lnTo>
                <a:lnTo>
                  <a:pt x="1107" y="333"/>
                </a:lnTo>
                <a:lnTo>
                  <a:pt x="1107" y="333"/>
                </a:lnTo>
                <a:lnTo>
                  <a:pt x="1080" y="321"/>
                </a:lnTo>
                <a:lnTo>
                  <a:pt x="1054" y="310"/>
                </a:lnTo>
                <a:lnTo>
                  <a:pt x="1023" y="296"/>
                </a:lnTo>
                <a:lnTo>
                  <a:pt x="977" y="274"/>
                </a:lnTo>
                <a:lnTo>
                  <a:pt x="977" y="274"/>
                </a:lnTo>
                <a:lnTo>
                  <a:pt x="950" y="259"/>
                </a:lnTo>
                <a:lnTo>
                  <a:pt x="924" y="244"/>
                </a:lnTo>
                <a:lnTo>
                  <a:pt x="878" y="217"/>
                </a:lnTo>
                <a:lnTo>
                  <a:pt x="842" y="193"/>
                </a:lnTo>
                <a:lnTo>
                  <a:pt x="819" y="178"/>
                </a:lnTo>
                <a:lnTo>
                  <a:pt x="819" y="178"/>
                </a:lnTo>
                <a:lnTo>
                  <a:pt x="801" y="169"/>
                </a:lnTo>
                <a:lnTo>
                  <a:pt x="785" y="161"/>
                </a:lnTo>
                <a:lnTo>
                  <a:pt x="770" y="157"/>
                </a:lnTo>
                <a:lnTo>
                  <a:pt x="759" y="155"/>
                </a:lnTo>
                <a:lnTo>
                  <a:pt x="759" y="155"/>
                </a:lnTo>
                <a:lnTo>
                  <a:pt x="737" y="155"/>
                </a:lnTo>
                <a:lnTo>
                  <a:pt x="737" y="155"/>
                </a:lnTo>
                <a:lnTo>
                  <a:pt x="732" y="154"/>
                </a:lnTo>
                <a:lnTo>
                  <a:pt x="725" y="153"/>
                </a:lnTo>
                <a:lnTo>
                  <a:pt x="725" y="153"/>
                </a:lnTo>
                <a:lnTo>
                  <a:pt x="714" y="151"/>
                </a:lnTo>
                <a:lnTo>
                  <a:pt x="707" y="151"/>
                </a:lnTo>
                <a:lnTo>
                  <a:pt x="699" y="153"/>
                </a:lnTo>
                <a:lnTo>
                  <a:pt x="699" y="153"/>
                </a:lnTo>
                <a:lnTo>
                  <a:pt x="681" y="156"/>
                </a:lnTo>
                <a:lnTo>
                  <a:pt x="681" y="156"/>
                </a:lnTo>
                <a:lnTo>
                  <a:pt x="673" y="155"/>
                </a:lnTo>
                <a:lnTo>
                  <a:pt x="662" y="153"/>
                </a:lnTo>
                <a:lnTo>
                  <a:pt x="662" y="153"/>
                </a:lnTo>
                <a:lnTo>
                  <a:pt x="659" y="153"/>
                </a:lnTo>
                <a:lnTo>
                  <a:pt x="648" y="153"/>
                </a:lnTo>
                <a:lnTo>
                  <a:pt x="648" y="153"/>
                </a:lnTo>
                <a:lnTo>
                  <a:pt x="626" y="154"/>
                </a:lnTo>
                <a:lnTo>
                  <a:pt x="626" y="154"/>
                </a:lnTo>
                <a:lnTo>
                  <a:pt x="617" y="150"/>
                </a:lnTo>
                <a:lnTo>
                  <a:pt x="610" y="148"/>
                </a:lnTo>
                <a:lnTo>
                  <a:pt x="606" y="148"/>
                </a:lnTo>
                <a:lnTo>
                  <a:pt x="602" y="148"/>
                </a:lnTo>
                <a:lnTo>
                  <a:pt x="602" y="148"/>
                </a:lnTo>
                <a:lnTo>
                  <a:pt x="599" y="149"/>
                </a:lnTo>
                <a:lnTo>
                  <a:pt x="595" y="150"/>
                </a:lnTo>
                <a:lnTo>
                  <a:pt x="585" y="150"/>
                </a:lnTo>
                <a:lnTo>
                  <a:pt x="585" y="150"/>
                </a:lnTo>
                <a:lnTo>
                  <a:pt x="576" y="151"/>
                </a:lnTo>
                <a:lnTo>
                  <a:pt x="570" y="150"/>
                </a:lnTo>
                <a:lnTo>
                  <a:pt x="560" y="150"/>
                </a:lnTo>
                <a:lnTo>
                  <a:pt x="560" y="150"/>
                </a:lnTo>
                <a:lnTo>
                  <a:pt x="554" y="149"/>
                </a:lnTo>
                <a:lnTo>
                  <a:pt x="547" y="146"/>
                </a:lnTo>
                <a:lnTo>
                  <a:pt x="534" y="143"/>
                </a:lnTo>
                <a:lnTo>
                  <a:pt x="534" y="143"/>
                </a:lnTo>
                <a:lnTo>
                  <a:pt x="522" y="141"/>
                </a:lnTo>
                <a:lnTo>
                  <a:pt x="511" y="139"/>
                </a:lnTo>
                <a:lnTo>
                  <a:pt x="511" y="139"/>
                </a:lnTo>
                <a:lnTo>
                  <a:pt x="503" y="138"/>
                </a:lnTo>
                <a:lnTo>
                  <a:pt x="500" y="138"/>
                </a:lnTo>
                <a:lnTo>
                  <a:pt x="496" y="138"/>
                </a:lnTo>
                <a:lnTo>
                  <a:pt x="496" y="138"/>
                </a:lnTo>
                <a:lnTo>
                  <a:pt x="491" y="138"/>
                </a:lnTo>
                <a:lnTo>
                  <a:pt x="485" y="138"/>
                </a:lnTo>
                <a:lnTo>
                  <a:pt x="477" y="136"/>
                </a:lnTo>
                <a:lnTo>
                  <a:pt x="477" y="136"/>
                </a:lnTo>
                <a:lnTo>
                  <a:pt x="466" y="134"/>
                </a:lnTo>
                <a:lnTo>
                  <a:pt x="456" y="130"/>
                </a:lnTo>
                <a:lnTo>
                  <a:pt x="456" y="130"/>
                </a:lnTo>
                <a:lnTo>
                  <a:pt x="448" y="128"/>
                </a:lnTo>
                <a:lnTo>
                  <a:pt x="438" y="125"/>
                </a:lnTo>
                <a:lnTo>
                  <a:pt x="438" y="125"/>
                </a:lnTo>
                <a:lnTo>
                  <a:pt x="429" y="124"/>
                </a:lnTo>
                <a:lnTo>
                  <a:pt x="420" y="123"/>
                </a:lnTo>
                <a:lnTo>
                  <a:pt x="420" y="123"/>
                </a:lnTo>
                <a:lnTo>
                  <a:pt x="415" y="122"/>
                </a:lnTo>
                <a:lnTo>
                  <a:pt x="412" y="120"/>
                </a:lnTo>
                <a:lnTo>
                  <a:pt x="403" y="120"/>
                </a:lnTo>
                <a:lnTo>
                  <a:pt x="403" y="120"/>
                </a:lnTo>
                <a:lnTo>
                  <a:pt x="394" y="119"/>
                </a:lnTo>
                <a:lnTo>
                  <a:pt x="386" y="119"/>
                </a:lnTo>
                <a:lnTo>
                  <a:pt x="375" y="117"/>
                </a:lnTo>
                <a:lnTo>
                  <a:pt x="375" y="117"/>
                </a:lnTo>
                <a:lnTo>
                  <a:pt x="371" y="115"/>
                </a:lnTo>
                <a:lnTo>
                  <a:pt x="367" y="113"/>
                </a:lnTo>
                <a:lnTo>
                  <a:pt x="362" y="109"/>
                </a:lnTo>
                <a:lnTo>
                  <a:pt x="362" y="109"/>
                </a:lnTo>
                <a:lnTo>
                  <a:pt x="356" y="106"/>
                </a:lnTo>
                <a:lnTo>
                  <a:pt x="350" y="104"/>
                </a:lnTo>
                <a:lnTo>
                  <a:pt x="344" y="103"/>
                </a:lnTo>
                <a:lnTo>
                  <a:pt x="344" y="103"/>
                </a:lnTo>
                <a:lnTo>
                  <a:pt x="338" y="103"/>
                </a:lnTo>
                <a:lnTo>
                  <a:pt x="334" y="103"/>
                </a:lnTo>
                <a:lnTo>
                  <a:pt x="326" y="102"/>
                </a:lnTo>
                <a:lnTo>
                  <a:pt x="326" y="102"/>
                </a:lnTo>
                <a:lnTo>
                  <a:pt x="318" y="98"/>
                </a:lnTo>
                <a:lnTo>
                  <a:pt x="313" y="97"/>
                </a:lnTo>
                <a:lnTo>
                  <a:pt x="309" y="97"/>
                </a:lnTo>
                <a:lnTo>
                  <a:pt x="309" y="97"/>
                </a:lnTo>
                <a:lnTo>
                  <a:pt x="307" y="96"/>
                </a:lnTo>
                <a:lnTo>
                  <a:pt x="303" y="96"/>
                </a:lnTo>
                <a:lnTo>
                  <a:pt x="291" y="91"/>
                </a:lnTo>
                <a:lnTo>
                  <a:pt x="291" y="91"/>
                </a:lnTo>
                <a:lnTo>
                  <a:pt x="267" y="82"/>
                </a:lnTo>
                <a:lnTo>
                  <a:pt x="267" y="82"/>
                </a:lnTo>
                <a:lnTo>
                  <a:pt x="258" y="72"/>
                </a:lnTo>
                <a:lnTo>
                  <a:pt x="250" y="65"/>
                </a:lnTo>
                <a:lnTo>
                  <a:pt x="245" y="63"/>
                </a:lnTo>
                <a:lnTo>
                  <a:pt x="241" y="62"/>
                </a:lnTo>
                <a:lnTo>
                  <a:pt x="241" y="62"/>
                </a:lnTo>
                <a:lnTo>
                  <a:pt x="223" y="61"/>
                </a:lnTo>
                <a:lnTo>
                  <a:pt x="209" y="61"/>
                </a:lnTo>
                <a:lnTo>
                  <a:pt x="209" y="61"/>
                </a:lnTo>
                <a:lnTo>
                  <a:pt x="198" y="60"/>
                </a:lnTo>
                <a:lnTo>
                  <a:pt x="190" y="57"/>
                </a:lnTo>
                <a:lnTo>
                  <a:pt x="190" y="57"/>
                </a:lnTo>
                <a:lnTo>
                  <a:pt x="190" y="56"/>
                </a:lnTo>
                <a:lnTo>
                  <a:pt x="187" y="52"/>
                </a:lnTo>
                <a:lnTo>
                  <a:pt x="180" y="47"/>
                </a:lnTo>
                <a:lnTo>
                  <a:pt x="180" y="47"/>
                </a:lnTo>
                <a:lnTo>
                  <a:pt x="177" y="45"/>
                </a:lnTo>
                <a:lnTo>
                  <a:pt x="172" y="44"/>
                </a:lnTo>
                <a:lnTo>
                  <a:pt x="164" y="44"/>
                </a:lnTo>
                <a:lnTo>
                  <a:pt x="158" y="44"/>
                </a:lnTo>
                <a:lnTo>
                  <a:pt x="157" y="45"/>
                </a:lnTo>
                <a:lnTo>
                  <a:pt x="142" y="36"/>
                </a:lnTo>
                <a:lnTo>
                  <a:pt x="141" y="25"/>
                </a:lnTo>
                <a:lnTo>
                  <a:pt x="141" y="25"/>
                </a:lnTo>
                <a:lnTo>
                  <a:pt x="143" y="23"/>
                </a:lnTo>
                <a:lnTo>
                  <a:pt x="148" y="15"/>
                </a:lnTo>
                <a:lnTo>
                  <a:pt x="151" y="11"/>
                </a:lnTo>
                <a:lnTo>
                  <a:pt x="151" y="8"/>
                </a:lnTo>
                <a:lnTo>
                  <a:pt x="148" y="5"/>
                </a:lnTo>
                <a:lnTo>
                  <a:pt x="142" y="3"/>
                </a:lnTo>
                <a:lnTo>
                  <a:pt x="142" y="3"/>
                </a:lnTo>
                <a:lnTo>
                  <a:pt x="131" y="0"/>
                </a:lnTo>
                <a:lnTo>
                  <a:pt x="125" y="0"/>
                </a:lnTo>
                <a:lnTo>
                  <a:pt x="122" y="2"/>
                </a:lnTo>
                <a:lnTo>
                  <a:pt x="121" y="3"/>
                </a:lnTo>
                <a:lnTo>
                  <a:pt x="119" y="8"/>
                </a:lnTo>
                <a:lnTo>
                  <a:pt x="119" y="8"/>
                </a:lnTo>
                <a:lnTo>
                  <a:pt x="115" y="15"/>
                </a:lnTo>
                <a:lnTo>
                  <a:pt x="112" y="21"/>
                </a:lnTo>
                <a:lnTo>
                  <a:pt x="112" y="21"/>
                </a:lnTo>
                <a:lnTo>
                  <a:pt x="110" y="30"/>
                </a:lnTo>
                <a:lnTo>
                  <a:pt x="109" y="33"/>
                </a:lnTo>
                <a:lnTo>
                  <a:pt x="106" y="35"/>
                </a:lnTo>
                <a:lnTo>
                  <a:pt x="106" y="35"/>
                </a:lnTo>
                <a:lnTo>
                  <a:pt x="105" y="37"/>
                </a:lnTo>
                <a:lnTo>
                  <a:pt x="104" y="42"/>
                </a:lnTo>
                <a:lnTo>
                  <a:pt x="101" y="47"/>
                </a:lnTo>
                <a:lnTo>
                  <a:pt x="99" y="52"/>
                </a:lnTo>
                <a:lnTo>
                  <a:pt x="99" y="52"/>
                </a:lnTo>
                <a:lnTo>
                  <a:pt x="94" y="55"/>
                </a:lnTo>
                <a:lnTo>
                  <a:pt x="88" y="57"/>
                </a:lnTo>
                <a:lnTo>
                  <a:pt x="82" y="58"/>
                </a:lnTo>
                <a:lnTo>
                  <a:pt x="82" y="58"/>
                </a:lnTo>
                <a:lnTo>
                  <a:pt x="80" y="57"/>
                </a:lnTo>
                <a:lnTo>
                  <a:pt x="78" y="55"/>
                </a:lnTo>
                <a:lnTo>
                  <a:pt x="73" y="54"/>
                </a:lnTo>
                <a:lnTo>
                  <a:pt x="70" y="54"/>
                </a:lnTo>
                <a:lnTo>
                  <a:pt x="67" y="55"/>
                </a:lnTo>
                <a:lnTo>
                  <a:pt x="67" y="55"/>
                </a:lnTo>
                <a:lnTo>
                  <a:pt x="64" y="56"/>
                </a:lnTo>
                <a:lnTo>
                  <a:pt x="62" y="58"/>
                </a:lnTo>
                <a:lnTo>
                  <a:pt x="58" y="65"/>
                </a:lnTo>
                <a:lnTo>
                  <a:pt x="57" y="71"/>
                </a:lnTo>
                <a:lnTo>
                  <a:pt x="57" y="75"/>
                </a:lnTo>
                <a:lnTo>
                  <a:pt x="57" y="75"/>
                </a:lnTo>
                <a:lnTo>
                  <a:pt x="58" y="97"/>
                </a:lnTo>
                <a:lnTo>
                  <a:pt x="58" y="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CE3DA059-0A27-4C6E-AEE8-A946D0039EC0}"/>
              </a:ext>
            </a:extLst>
          </p:cNvPr>
          <p:cNvSpPr>
            <a:spLocks/>
          </p:cNvSpPr>
          <p:nvPr/>
        </p:nvSpPr>
        <p:spPr bwMode="auto">
          <a:xfrm>
            <a:off x="845339" y="761612"/>
            <a:ext cx="2200371" cy="2667388"/>
          </a:xfrm>
          <a:custGeom>
            <a:avLst/>
            <a:gdLst>
              <a:gd name="T0" fmla="*/ 79 w 1470"/>
              <a:gd name="T1" fmla="*/ 145 h 1782"/>
              <a:gd name="T2" fmla="*/ 38 w 1470"/>
              <a:gd name="T3" fmla="*/ 253 h 1782"/>
              <a:gd name="T4" fmla="*/ 0 w 1470"/>
              <a:gd name="T5" fmla="*/ 354 h 1782"/>
              <a:gd name="T6" fmla="*/ 40 w 1470"/>
              <a:gd name="T7" fmla="*/ 375 h 1782"/>
              <a:gd name="T8" fmla="*/ 69 w 1470"/>
              <a:gd name="T9" fmla="*/ 364 h 1782"/>
              <a:gd name="T10" fmla="*/ 182 w 1470"/>
              <a:gd name="T11" fmla="*/ 257 h 1782"/>
              <a:gd name="T12" fmla="*/ 243 w 1470"/>
              <a:gd name="T13" fmla="*/ 238 h 1782"/>
              <a:gd name="T14" fmla="*/ 416 w 1470"/>
              <a:gd name="T15" fmla="*/ 397 h 1782"/>
              <a:gd name="T16" fmla="*/ 756 w 1470"/>
              <a:gd name="T17" fmla="*/ 709 h 1782"/>
              <a:gd name="T18" fmla="*/ 794 w 1470"/>
              <a:gd name="T19" fmla="*/ 831 h 1782"/>
              <a:gd name="T20" fmla="*/ 859 w 1470"/>
              <a:gd name="T21" fmla="*/ 1029 h 1782"/>
              <a:gd name="T22" fmla="*/ 926 w 1470"/>
              <a:gd name="T23" fmla="*/ 1376 h 1782"/>
              <a:gd name="T24" fmla="*/ 957 w 1470"/>
              <a:gd name="T25" fmla="*/ 1475 h 1782"/>
              <a:gd name="T26" fmla="*/ 944 w 1470"/>
              <a:gd name="T27" fmla="*/ 1706 h 1782"/>
              <a:gd name="T28" fmla="*/ 922 w 1470"/>
              <a:gd name="T29" fmla="*/ 1765 h 1782"/>
              <a:gd name="T30" fmla="*/ 972 w 1470"/>
              <a:gd name="T31" fmla="*/ 1773 h 1782"/>
              <a:gd name="T32" fmla="*/ 1012 w 1470"/>
              <a:gd name="T33" fmla="*/ 1656 h 1782"/>
              <a:gd name="T34" fmla="*/ 1001 w 1470"/>
              <a:gd name="T35" fmla="*/ 1313 h 1782"/>
              <a:gd name="T36" fmla="*/ 1020 w 1470"/>
              <a:gd name="T37" fmla="*/ 988 h 1782"/>
              <a:gd name="T38" fmla="*/ 1256 w 1470"/>
              <a:gd name="T39" fmla="*/ 1275 h 1782"/>
              <a:gd name="T40" fmla="*/ 1229 w 1470"/>
              <a:gd name="T41" fmla="*/ 1688 h 1782"/>
              <a:gd name="T42" fmla="*/ 1182 w 1470"/>
              <a:gd name="T43" fmla="*/ 1782 h 1782"/>
              <a:gd name="T44" fmla="*/ 1259 w 1470"/>
              <a:gd name="T45" fmla="*/ 1778 h 1782"/>
              <a:gd name="T46" fmla="*/ 1261 w 1470"/>
              <a:gd name="T47" fmla="*/ 1728 h 1782"/>
              <a:gd name="T48" fmla="*/ 1301 w 1470"/>
              <a:gd name="T49" fmla="*/ 1621 h 1782"/>
              <a:gd name="T50" fmla="*/ 1334 w 1470"/>
              <a:gd name="T51" fmla="*/ 1337 h 1782"/>
              <a:gd name="T52" fmla="*/ 1335 w 1470"/>
              <a:gd name="T53" fmla="*/ 1701 h 1782"/>
              <a:gd name="T54" fmla="*/ 1311 w 1470"/>
              <a:gd name="T55" fmla="*/ 1757 h 1782"/>
              <a:gd name="T56" fmla="*/ 1341 w 1470"/>
              <a:gd name="T57" fmla="*/ 1772 h 1782"/>
              <a:gd name="T58" fmla="*/ 1382 w 1470"/>
              <a:gd name="T59" fmla="*/ 1768 h 1782"/>
              <a:gd name="T60" fmla="*/ 1384 w 1470"/>
              <a:gd name="T61" fmla="*/ 1693 h 1782"/>
              <a:gd name="T62" fmla="*/ 1391 w 1470"/>
              <a:gd name="T63" fmla="*/ 1323 h 1782"/>
              <a:gd name="T64" fmla="*/ 1400 w 1470"/>
              <a:gd name="T65" fmla="*/ 1243 h 1782"/>
              <a:gd name="T66" fmla="*/ 1381 w 1470"/>
              <a:gd name="T67" fmla="*/ 1088 h 1782"/>
              <a:gd name="T68" fmla="*/ 1406 w 1470"/>
              <a:gd name="T69" fmla="*/ 1187 h 1782"/>
              <a:gd name="T70" fmla="*/ 1432 w 1470"/>
              <a:gd name="T71" fmla="*/ 1260 h 1782"/>
              <a:gd name="T72" fmla="*/ 1432 w 1470"/>
              <a:gd name="T73" fmla="*/ 1416 h 1782"/>
              <a:gd name="T74" fmla="*/ 1460 w 1470"/>
              <a:gd name="T75" fmla="*/ 1313 h 1782"/>
              <a:gd name="T76" fmla="*/ 1453 w 1470"/>
              <a:gd name="T77" fmla="*/ 1204 h 1782"/>
              <a:gd name="T78" fmla="*/ 1419 w 1470"/>
              <a:gd name="T79" fmla="*/ 1107 h 1782"/>
              <a:gd name="T80" fmla="*/ 1419 w 1470"/>
              <a:gd name="T81" fmla="*/ 820 h 1782"/>
              <a:gd name="T82" fmla="*/ 1353 w 1470"/>
              <a:gd name="T83" fmla="*/ 688 h 1782"/>
              <a:gd name="T84" fmla="*/ 1201 w 1470"/>
              <a:gd name="T85" fmla="*/ 587 h 1782"/>
              <a:gd name="T86" fmla="*/ 1006 w 1470"/>
              <a:gd name="T87" fmla="*/ 470 h 1782"/>
              <a:gd name="T88" fmla="*/ 894 w 1470"/>
              <a:gd name="T89" fmla="*/ 417 h 1782"/>
              <a:gd name="T90" fmla="*/ 785 w 1470"/>
              <a:gd name="T91" fmla="*/ 391 h 1782"/>
              <a:gd name="T92" fmla="*/ 654 w 1470"/>
              <a:gd name="T93" fmla="*/ 336 h 1782"/>
              <a:gd name="T94" fmla="*/ 556 w 1470"/>
              <a:gd name="T95" fmla="*/ 276 h 1782"/>
              <a:gd name="T96" fmla="*/ 463 w 1470"/>
              <a:gd name="T97" fmla="*/ 235 h 1782"/>
              <a:gd name="T98" fmla="*/ 301 w 1470"/>
              <a:gd name="T99" fmla="*/ 106 h 1782"/>
              <a:gd name="T100" fmla="*/ 266 w 1470"/>
              <a:gd name="T101" fmla="*/ 95 h 1782"/>
              <a:gd name="T102" fmla="*/ 229 w 1470"/>
              <a:gd name="T103" fmla="*/ 86 h 1782"/>
              <a:gd name="T104" fmla="*/ 200 w 1470"/>
              <a:gd name="T105" fmla="*/ 67 h 1782"/>
              <a:gd name="T106" fmla="*/ 163 w 1470"/>
              <a:gd name="T107" fmla="*/ 48 h 1782"/>
              <a:gd name="T108" fmla="*/ 159 w 1470"/>
              <a:gd name="T109" fmla="*/ 3 h 1782"/>
              <a:gd name="T110" fmla="*/ 140 w 1470"/>
              <a:gd name="T111" fmla="*/ 11 h 1782"/>
              <a:gd name="T112" fmla="*/ 126 w 1470"/>
              <a:gd name="T113" fmla="*/ 23 h 1782"/>
              <a:gd name="T114" fmla="*/ 123 w 1470"/>
              <a:gd name="T115" fmla="*/ 84 h 1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70" h="1782">
                <a:moveTo>
                  <a:pt x="123" y="84"/>
                </a:moveTo>
                <a:lnTo>
                  <a:pt x="123" y="84"/>
                </a:lnTo>
                <a:lnTo>
                  <a:pt x="119" y="86"/>
                </a:lnTo>
                <a:lnTo>
                  <a:pt x="103" y="101"/>
                </a:lnTo>
                <a:lnTo>
                  <a:pt x="103" y="101"/>
                </a:lnTo>
                <a:lnTo>
                  <a:pt x="93" y="114"/>
                </a:lnTo>
                <a:lnTo>
                  <a:pt x="85" y="129"/>
                </a:lnTo>
                <a:lnTo>
                  <a:pt x="79" y="145"/>
                </a:lnTo>
                <a:lnTo>
                  <a:pt x="76" y="161"/>
                </a:lnTo>
                <a:lnTo>
                  <a:pt x="76" y="161"/>
                </a:lnTo>
                <a:lnTo>
                  <a:pt x="75" y="176"/>
                </a:lnTo>
                <a:lnTo>
                  <a:pt x="71" y="192"/>
                </a:lnTo>
                <a:lnTo>
                  <a:pt x="63" y="209"/>
                </a:lnTo>
                <a:lnTo>
                  <a:pt x="53" y="228"/>
                </a:lnTo>
                <a:lnTo>
                  <a:pt x="53" y="228"/>
                </a:lnTo>
                <a:lnTo>
                  <a:pt x="38" y="253"/>
                </a:lnTo>
                <a:lnTo>
                  <a:pt x="23" y="281"/>
                </a:lnTo>
                <a:lnTo>
                  <a:pt x="12" y="309"/>
                </a:lnTo>
                <a:lnTo>
                  <a:pt x="7" y="319"/>
                </a:lnTo>
                <a:lnTo>
                  <a:pt x="6" y="326"/>
                </a:lnTo>
                <a:lnTo>
                  <a:pt x="6" y="326"/>
                </a:lnTo>
                <a:lnTo>
                  <a:pt x="3" y="338"/>
                </a:lnTo>
                <a:lnTo>
                  <a:pt x="0" y="348"/>
                </a:lnTo>
                <a:lnTo>
                  <a:pt x="0" y="354"/>
                </a:lnTo>
                <a:lnTo>
                  <a:pt x="1" y="359"/>
                </a:lnTo>
                <a:lnTo>
                  <a:pt x="4" y="364"/>
                </a:lnTo>
                <a:lnTo>
                  <a:pt x="10" y="369"/>
                </a:lnTo>
                <a:lnTo>
                  <a:pt x="10" y="369"/>
                </a:lnTo>
                <a:lnTo>
                  <a:pt x="18" y="372"/>
                </a:lnTo>
                <a:lnTo>
                  <a:pt x="23" y="375"/>
                </a:lnTo>
                <a:lnTo>
                  <a:pt x="34" y="375"/>
                </a:lnTo>
                <a:lnTo>
                  <a:pt x="40" y="375"/>
                </a:lnTo>
                <a:lnTo>
                  <a:pt x="43" y="373"/>
                </a:lnTo>
                <a:lnTo>
                  <a:pt x="43" y="373"/>
                </a:lnTo>
                <a:lnTo>
                  <a:pt x="41" y="375"/>
                </a:lnTo>
                <a:lnTo>
                  <a:pt x="44" y="375"/>
                </a:lnTo>
                <a:lnTo>
                  <a:pt x="53" y="373"/>
                </a:lnTo>
                <a:lnTo>
                  <a:pt x="53" y="373"/>
                </a:lnTo>
                <a:lnTo>
                  <a:pt x="60" y="370"/>
                </a:lnTo>
                <a:lnTo>
                  <a:pt x="69" y="364"/>
                </a:lnTo>
                <a:lnTo>
                  <a:pt x="78" y="356"/>
                </a:lnTo>
                <a:lnTo>
                  <a:pt x="87" y="345"/>
                </a:lnTo>
                <a:lnTo>
                  <a:pt x="106" y="323"/>
                </a:lnTo>
                <a:lnTo>
                  <a:pt x="115" y="313"/>
                </a:lnTo>
                <a:lnTo>
                  <a:pt x="125" y="304"/>
                </a:lnTo>
                <a:lnTo>
                  <a:pt x="125" y="304"/>
                </a:lnTo>
                <a:lnTo>
                  <a:pt x="150" y="282"/>
                </a:lnTo>
                <a:lnTo>
                  <a:pt x="182" y="257"/>
                </a:lnTo>
                <a:lnTo>
                  <a:pt x="197" y="245"/>
                </a:lnTo>
                <a:lnTo>
                  <a:pt x="212" y="236"/>
                </a:lnTo>
                <a:lnTo>
                  <a:pt x="223" y="232"/>
                </a:lnTo>
                <a:lnTo>
                  <a:pt x="228" y="231"/>
                </a:lnTo>
                <a:lnTo>
                  <a:pt x="232" y="231"/>
                </a:lnTo>
                <a:lnTo>
                  <a:pt x="232" y="231"/>
                </a:lnTo>
                <a:lnTo>
                  <a:pt x="238" y="234"/>
                </a:lnTo>
                <a:lnTo>
                  <a:pt x="243" y="238"/>
                </a:lnTo>
                <a:lnTo>
                  <a:pt x="253" y="256"/>
                </a:lnTo>
                <a:lnTo>
                  <a:pt x="262" y="267"/>
                </a:lnTo>
                <a:lnTo>
                  <a:pt x="275" y="282"/>
                </a:lnTo>
                <a:lnTo>
                  <a:pt x="294" y="298"/>
                </a:lnTo>
                <a:lnTo>
                  <a:pt x="319" y="319"/>
                </a:lnTo>
                <a:lnTo>
                  <a:pt x="319" y="319"/>
                </a:lnTo>
                <a:lnTo>
                  <a:pt x="359" y="350"/>
                </a:lnTo>
                <a:lnTo>
                  <a:pt x="416" y="397"/>
                </a:lnTo>
                <a:lnTo>
                  <a:pt x="554" y="514"/>
                </a:lnTo>
                <a:lnTo>
                  <a:pt x="623" y="575"/>
                </a:lnTo>
                <a:lnTo>
                  <a:pt x="682" y="626"/>
                </a:lnTo>
                <a:lnTo>
                  <a:pt x="725" y="666"/>
                </a:lnTo>
                <a:lnTo>
                  <a:pt x="737" y="679"/>
                </a:lnTo>
                <a:lnTo>
                  <a:pt x="744" y="688"/>
                </a:lnTo>
                <a:lnTo>
                  <a:pt x="744" y="688"/>
                </a:lnTo>
                <a:lnTo>
                  <a:pt x="756" y="709"/>
                </a:lnTo>
                <a:lnTo>
                  <a:pt x="767" y="731"/>
                </a:lnTo>
                <a:lnTo>
                  <a:pt x="773" y="742"/>
                </a:lnTo>
                <a:lnTo>
                  <a:pt x="778" y="754"/>
                </a:lnTo>
                <a:lnTo>
                  <a:pt x="782" y="766"/>
                </a:lnTo>
                <a:lnTo>
                  <a:pt x="785" y="779"/>
                </a:lnTo>
                <a:lnTo>
                  <a:pt x="785" y="779"/>
                </a:lnTo>
                <a:lnTo>
                  <a:pt x="789" y="806"/>
                </a:lnTo>
                <a:lnTo>
                  <a:pt x="794" y="831"/>
                </a:lnTo>
                <a:lnTo>
                  <a:pt x="800" y="854"/>
                </a:lnTo>
                <a:lnTo>
                  <a:pt x="807" y="876"/>
                </a:lnTo>
                <a:lnTo>
                  <a:pt x="807" y="876"/>
                </a:lnTo>
                <a:lnTo>
                  <a:pt x="832" y="940"/>
                </a:lnTo>
                <a:lnTo>
                  <a:pt x="851" y="985"/>
                </a:lnTo>
                <a:lnTo>
                  <a:pt x="851" y="985"/>
                </a:lnTo>
                <a:lnTo>
                  <a:pt x="854" y="1007"/>
                </a:lnTo>
                <a:lnTo>
                  <a:pt x="859" y="1029"/>
                </a:lnTo>
                <a:lnTo>
                  <a:pt x="859" y="1029"/>
                </a:lnTo>
                <a:lnTo>
                  <a:pt x="925" y="1220"/>
                </a:lnTo>
                <a:lnTo>
                  <a:pt x="925" y="1220"/>
                </a:lnTo>
                <a:lnTo>
                  <a:pt x="925" y="1234"/>
                </a:lnTo>
                <a:lnTo>
                  <a:pt x="926" y="1262"/>
                </a:lnTo>
                <a:lnTo>
                  <a:pt x="926" y="1313"/>
                </a:lnTo>
                <a:lnTo>
                  <a:pt x="926" y="1376"/>
                </a:lnTo>
                <a:lnTo>
                  <a:pt x="926" y="1376"/>
                </a:lnTo>
                <a:lnTo>
                  <a:pt x="928" y="1385"/>
                </a:lnTo>
                <a:lnTo>
                  <a:pt x="931" y="1397"/>
                </a:lnTo>
                <a:lnTo>
                  <a:pt x="941" y="1422"/>
                </a:lnTo>
                <a:lnTo>
                  <a:pt x="947" y="1435"/>
                </a:lnTo>
                <a:lnTo>
                  <a:pt x="953" y="1448"/>
                </a:lnTo>
                <a:lnTo>
                  <a:pt x="956" y="1462"/>
                </a:lnTo>
                <a:lnTo>
                  <a:pt x="957" y="1475"/>
                </a:lnTo>
                <a:lnTo>
                  <a:pt x="957" y="1475"/>
                </a:lnTo>
                <a:lnTo>
                  <a:pt x="959" y="1572"/>
                </a:lnTo>
                <a:lnTo>
                  <a:pt x="959" y="1623"/>
                </a:lnTo>
                <a:lnTo>
                  <a:pt x="959" y="1643"/>
                </a:lnTo>
                <a:lnTo>
                  <a:pt x="957" y="1651"/>
                </a:lnTo>
                <a:lnTo>
                  <a:pt x="957" y="1651"/>
                </a:lnTo>
                <a:lnTo>
                  <a:pt x="951" y="1672"/>
                </a:lnTo>
                <a:lnTo>
                  <a:pt x="947" y="1687"/>
                </a:lnTo>
                <a:lnTo>
                  <a:pt x="944" y="1706"/>
                </a:lnTo>
                <a:lnTo>
                  <a:pt x="944" y="1706"/>
                </a:lnTo>
                <a:lnTo>
                  <a:pt x="941" y="1723"/>
                </a:lnTo>
                <a:lnTo>
                  <a:pt x="939" y="1734"/>
                </a:lnTo>
                <a:lnTo>
                  <a:pt x="939" y="1741"/>
                </a:lnTo>
                <a:lnTo>
                  <a:pt x="938" y="1746"/>
                </a:lnTo>
                <a:lnTo>
                  <a:pt x="938" y="1746"/>
                </a:lnTo>
                <a:lnTo>
                  <a:pt x="925" y="1760"/>
                </a:lnTo>
                <a:lnTo>
                  <a:pt x="922" y="1765"/>
                </a:lnTo>
                <a:lnTo>
                  <a:pt x="920" y="1769"/>
                </a:lnTo>
                <a:lnTo>
                  <a:pt x="920" y="1773"/>
                </a:lnTo>
                <a:lnTo>
                  <a:pt x="923" y="1775"/>
                </a:lnTo>
                <a:lnTo>
                  <a:pt x="923" y="1775"/>
                </a:lnTo>
                <a:lnTo>
                  <a:pt x="928" y="1776"/>
                </a:lnTo>
                <a:lnTo>
                  <a:pt x="935" y="1778"/>
                </a:lnTo>
                <a:lnTo>
                  <a:pt x="953" y="1776"/>
                </a:lnTo>
                <a:lnTo>
                  <a:pt x="972" y="1773"/>
                </a:lnTo>
                <a:lnTo>
                  <a:pt x="1000" y="1731"/>
                </a:lnTo>
                <a:lnTo>
                  <a:pt x="1000" y="1731"/>
                </a:lnTo>
                <a:lnTo>
                  <a:pt x="1003" y="1725"/>
                </a:lnTo>
                <a:lnTo>
                  <a:pt x="1006" y="1716"/>
                </a:lnTo>
                <a:lnTo>
                  <a:pt x="1009" y="1704"/>
                </a:lnTo>
                <a:lnTo>
                  <a:pt x="1009" y="1704"/>
                </a:lnTo>
                <a:lnTo>
                  <a:pt x="1010" y="1679"/>
                </a:lnTo>
                <a:lnTo>
                  <a:pt x="1012" y="1656"/>
                </a:lnTo>
                <a:lnTo>
                  <a:pt x="1012" y="1616"/>
                </a:lnTo>
                <a:lnTo>
                  <a:pt x="1012" y="1616"/>
                </a:lnTo>
                <a:lnTo>
                  <a:pt x="1006" y="1423"/>
                </a:lnTo>
                <a:lnTo>
                  <a:pt x="1006" y="1423"/>
                </a:lnTo>
                <a:lnTo>
                  <a:pt x="1006" y="1370"/>
                </a:lnTo>
                <a:lnTo>
                  <a:pt x="1004" y="1338"/>
                </a:lnTo>
                <a:lnTo>
                  <a:pt x="1001" y="1313"/>
                </a:lnTo>
                <a:lnTo>
                  <a:pt x="1001" y="1313"/>
                </a:lnTo>
                <a:lnTo>
                  <a:pt x="998" y="1273"/>
                </a:lnTo>
                <a:lnTo>
                  <a:pt x="994" y="1207"/>
                </a:lnTo>
                <a:lnTo>
                  <a:pt x="989" y="1112"/>
                </a:lnTo>
                <a:lnTo>
                  <a:pt x="989" y="1112"/>
                </a:lnTo>
                <a:lnTo>
                  <a:pt x="992" y="1090"/>
                </a:lnTo>
                <a:lnTo>
                  <a:pt x="997" y="1054"/>
                </a:lnTo>
                <a:lnTo>
                  <a:pt x="1004" y="1004"/>
                </a:lnTo>
                <a:lnTo>
                  <a:pt x="1020" y="988"/>
                </a:lnTo>
                <a:lnTo>
                  <a:pt x="1144" y="1009"/>
                </a:lnTo>
                <a:lnTo>
                  <a:pt x="1144" y="1009"/>
                </a:lnTo>
                <a:lnTo>
                  <a:pt x="1182" y="1070"/>
                </a:lnTo>
                <a:lnTo>
                  <a:pt x="1209" y="1113"/>
                </a:lnTo>
                <a:lnTo>
                  <a:pt x="1223" y="1138"/>
                </a:lnTo>
                <a:lnTo>
                  <a:pt x="1223" y="1138"/>
                </a:lnTo>
                <a:lnTo>
                  <a:pt x="1242" y="1220"/>
                </a:lnTo>
                <a:lnTo>
                  <a:pt x="1256" y="1275"/>
                </a:lnTo>
                <a:lnTo>
                  <a:pt x="1260" y="1303"/>
                </a:lnTo>
                <a:lnTo>
                  <a:pt x="1260" y="1303"/>
                </a:lnTo>
                <a:lnTo>
                  <a:pt x="1250" y="1616"/>
                </a:lnTo>
                <a:lnTo>
                  <a:pt x="1250" y="1616"/>
                </a:lnTo>
                <a:lnTo>
                  <a:pt x="1248" y="1632"/>
                </a:lnTo>
                <a:lnTo>
                  <a:pt x="1242" y="1651"/>
                </a:lnTo>
                <a:lnTo>
                  <a:pt x="1236" y="1669"/>
                </a:lnTo>
                <a:lnTo>
                  <a:pt x="1229" y="1688"/>
                </a:lnTo>
                <a:lnTo>
                  <a:pt x="1216" y="1718"/>
                </a:lnTo>
                <a:lnTo>
                  <a:pt x="1209" y="1729"/>
                </a:lnTo>
                <a:lnTo>
                  <a:pt x="1209" y="1729"/>
                </a:lnTo>
                <a:lnTo>
                  <a:pt x="1192" y="1756"/>
                </a:lnTo>
                <a:lnTo>
                  <a:pt x="1182" y="1773"/>
                </a:lnTo>
                <a:lnTo>
                  <a:pt x="1181" y="1779"/>
                </a:lnTo>
                <a:lnTo>
                  <a:pt x="1181" y="1782"/>
                </a:lnTo>
                <a:lnTo>
                  <a:pt x="1182" y="1782"/>
                </a:lnTo>
                <a:lnTo>
                  <a:pt x="1182" y="1782"/>
                </a:lnTo>
                <a:lnTo>
                  <a:pt x="1211" y="1779"/>
                </a:lnTo>
                <a:lnTo>
                  <a:pt x="1234" y="1778"/>
                </a:lnTo>
                <a:lnTo>
                  <a:pt x="1234" y="1778"/>
                </a:lnTo>
                <a:lnTo>
                  <a:pt x="1244" y="1778"/>
                </a:lnTo>
                <a:lnTo>
                  <a:pt x="1253" y="1778"/>
                </a:lnTo>
                <a:lnTo>
                  <a:pt x="1259" y="1778"/>
                </a:lnTo>
                <a:lnTo>
                  <a:pt x="1259" y="1778"/>
                </a:lnTo>
                <a:lnTo>
                  <a:pt x="1260" y="1775"/>
                </a:lnTo>
                <a:lnTo>
                  <a:pt x="1261" y="1771"/>
                </a:lnTo>
                <a:lnTo>
                  <a:pt x="1261" y="1757"/>
                </a:lnTo>
                <a:lnTo>
                  <a:pt x="1260" y="1744"/>
                </a:lnTo>
                <a:lnTo>
                  <a:pt x="1259" y="1737"/>
                </a:lnTo>
                <a:lnTo>
                  <a:pt x="1259" y="1737"/>
                </a:lnTo>
                <a:lnTo>
                  <a:pt x="1259" y="1734"/>
                </a:lnTo>
                <a:lnTo>
                  <a:pt x="1261" y="1728"/>
                </a:lnTo>
                <a:lnTo>
                  <a:pt x="1270" y="1715"/>
                </a:lnTo>
                <a:lnTo>
                  <a:pt x="1282" y="1697"/>
                </a:lnTo>
                <a:lnTo>
                  <a:pt x="1286" y="1688"/>
                </a:lnTo>
                <a:lnTo>
                  <a:pt x="1289" y="1681"/>
                </a:lnTo>
                <a:lnTo>
                  <a:pt x="1289" y="1681"/>
                </a:lnTo>
                <a:lnTo>
                  <a:pt x="1294" y="1662"/>
                </a:lnTo>
                <a:lnTo>
                  <a:pt x="1298" y="1641"/>
                </a:lnTo>
                <a:lnTo>
                  <a:pt x="1301" y="1621"/>
                </a:lnTo>
                <a:lnTo>
                  <a:pt x="1301" y="1604"/>
                </a:lnTo>
                <a:lnTo>
                  <a:pt x="1301" y="1468"/>
                </a:lnTo>
                <a:lnTo>
                  <a:pt x="1301" y="1468"/>
                </a:lnTo>
                <a:lnTo>
                  <a:pt x="1303" y="1459"/>
                </a:lnTo>
                <a:lnTo>
                  <a:pt x="1307" y="1441"/>
                </a:lnTo>
                <a:lnTo>
                  <a:pt x="1317" y="1397"/>
                </a:lnTo>
                <a:lnTo>
                  <a:pt x="1334" y="1337"/>
                </a:lnTo>
                <a:lnTo>
                  <a:pt x="1334" y="1337"/>
                </a:lnTo>
                <a:lnTo>
                  <a:pt x="1341" y="1534"/>
                </a:lnTo>
                <a:lnTo>
                  <a:pt x="1341" y="1534"/>
                </a:lnTo>
                <a:lnTo>
                  <a:pt x="1347" y="1648"/>
                </a:lnTo>
                <a:lnTo>
                  <a:pt x="1347" y="1648"/>
                </a:lnTo>
                <a:lnTo>
                  <a:pt x="1342" y="1671"/>
                </a:lnTo>
                <a:lnTo>
                  <a:pt x="1336" y="1694"/>
                </a:lnTo>
                <a:lnTo>
                  <a:pt x="1336" y="1694"/>
                </a:lnTo>
                <a:lnTo>
                  <a:pt x="1335" y="1701"/>
                </a:lnTo>
                <a:lnTo>
                  <a:pt x="1329" y="1713"/>
                </a:lnTo>
                <a:lnTo>
                  <a:pt x="1323" y="1726"/>
                </a:lnTo>
                <a:lnTo>
                  <a:pt x="1320" y="1737"/>
                </a:lnTo>
                <a:lnTo>
                  <a:pt x="1320" y="1737"/>
                </a:lnTo>
                <a:lnTo>
                  <a:pt x="1317" y="1744"/>
                </a:lnTo>
                <a:lnTo>
                  <a:pt x="1313" y="1751"/>
                </a:lnTo>
                <a:lnTo>
                  <a:pt x="1311" y="1754"/>
                </a:lnTo>
                <a:lnTo>
                  <a:pt x="1311" y="1757"/>
                </a:lnTo>
                <a:lnTo>
                  <a:pt x="1313" y="1759"/>
                </a:lnTo>
                <a:lnTo>
                  <a:pt x="1314" y="1760"/>
                </a:lnTo>
                <a:lnTo>
                  <a:pt x="1314" y="1760"/>
                </a:lnTo>
                <a:lnTo>
                  <a:pt x="1328" y="1762"/>
                </a:lnTo>
                <a:lnTo>
                  <a:pt x="1332" y="1762"/>
                </a:lnTo>
                <a:lnTo>
                  <a:pt x="1332" y="1762"/>
                </a:lnTo>
                <a:lnTo>
                  <a:pt x="1335" y="1765"/>
                </a:lnTo>
                <a:lnTo>
                  <a:pt x="1341" y="1772"/>
                </a:lnTo>
                <a:lnTo>
                  <a:pt x="1345" y="1775"/>
                </a:lnTo>
                <a:lnTo>
                  <a:pt x="1350" y="1778"/>
                </a:lnTo>
                <a:lnTo>
                  <a:pt x="1354" y="1779"/>
                </a:lnTo>
                <a:lnTo>
                  <a:pt x="1360" y="1779"/>
                </a:lnTo>
                <a:lnTo>
                  <a:pt x="1360" y="1779"/>
                </a:lnTo>
                <a:lnTo>
                  <a:pt x="1370" y="1775"/>
                </a:lnTo>
                <a:lnTo>
                  <a:pt x="1378" y="1772"/>
                </a:lnTo>
                <a:lnTo>
                  <a:pt x="1382" y="1768"/>
                </a:lnTo>
                <a:lnTo>
                  <a:pt x="1388" y="1762"/>
                </a:lnTo>
                <a:lnTo>
                  <a:pt x="1391" y="1756"/>
                </a:lnTo>
                <a:lnTo>
                  <a:pt x="1392" y="1748"/>
                </a:lnTo>
                <a:lnTo>
                  <a:pt x="1392" y="1740"/>
                </a:lnTo>
                <a:lnTo>
                  <a:pt x="1392" y="1740"/>
                </a:lnTo>
                <a:lnTo>
                  <a:pt x="1385" y="1713"/>
                </a:lnTo>
                <a:lnTo>
                  <a:pt x="1384" y="1703"/>
                </a:lnTo>
                <a:lnTo>
                  <a:pt x="1384" y="1693"/>
                </a:lnTo>
                <a:lnTo>
                  <a:pt x="1384" y="1693"/>
                </a:lnTo>
                <a:lnTo>
                  <a:pt x="1384" y="1678"/>
                </a:lnTo>
                <a:lnTo>
                  <a:pt x="1385" y="1662"/>
                </a:lnTo>
                <a:lnTo>
                  <a:pt x="1385" y="1584"/>
                </a:lnTo>
                <a:lnTo>
                  <a:pt x="1385" y="1368"/>
                </a:lnTo>
                <a:lnTo>
                  <a:pt x="1385" y="1368"/>
                </a:lnTo>
                <a:lnTo>
                  <a:pt x="1386" y="1347"/>
                </a:lnTo>
                <a:lnTo>
                  <a:pt x="1391" y="1323"/>
                </a:lnTo>
                <a:lnTo>
                  <a:pt x="1397" y="1297"/>
                </a:lnTo>
                <a:lnTo>
                  <a:pt x="1397" y="1297"/>
                </a:lnTo>
                <a:lnTo>
                  <a:pt x="1398" y="1291"/>
                </a:lnTo>
                <a:lnTo>
                  <a:pt x="1403" y="1278"/>
                </a:lnTo>
                <a:lnTo>
                  <a:pt x="1404" y="1269"/>
                </a:lnTo>
                <a:lnTo>
                  <a:pt x="1404" y="1260"/>
                </a:lnTo>
                <a:lnTo>
                  <a:pt x="1403" y="1250"/>
                </a:lnTo>
                <a:lnTo>
                  <a:pt x="1400" y="1243"/>
                </a:lnTo>
                <a:lnTo>
                  <a:pt x="1400" y="1243"/>
                </a:lnTo>
                <a:lnTo>
                  <a:pt x="1397" y="1231"/>
                </a:lnTo>
                <a:lnTo>
                  <a:pt x="1392" y="1215"/>
                </a:lnTo>
                <a:lnTo>
                  <a:pt x="1385" y="1173"/>
                </a:lnTo>
                <a:lnTo>
                  <a:pt x="1379" y="1135"/>
                </a:lnTo>
                <a:lnTo>
                  <a:pt x="1376" y="1115"/>
                </a:lnTo>
                <a:lnTo>
                  <a:pt x="1376" y="1115"/>
                </a:lnTo>
                <a:lnTo>
                  <a:pt x="1381" y="1088"/>
                </a:lnTo>
                <a:lnTo>
                  <a:pt x="1389" y="1040"/>
                </a:lnTo>
                <a:lnTo>
                  <a:pt x="1403" y="972"/>
                </a:lnTo>
                <a:lnTo>
                  <a:pt x="1410" y="1157"/>
                </a:lnTo>
                <a:lnTo>
                  <a:pt x="1410" y="1157"/>
                </a:lnTo>
                <a:lnTo>
                  <a:pt x="1408" y="1162"/>
                </a:lnTo>
                <a:lnTo>
                  <a:pt x="1406" y="1172"/>
                </a:lnTo>
                <a:lnTo>
                  <a:pt x="1406" y="1179"/>
                </a:lnTo>
                <a:lnTo>
                  <a:pt x="1406" y="1187"/>
                </a:lnTo>
                <a:lnTo>
                  <a:pt x="1407" y="1195"/>
                </a:lnTo>
                <a:lnTo>
                  <a:pt x="1410" y="1204"/>
                </a:lnTo>
                <a:lnTo>
                  <a:pt x="1410" y="1204"/>
                </a:lnTo>
                <a:lnTo>
                  <a:pt x="1426" y="1234"/>
                </a:lnTo>
                <a:lnTo>
                  <a:pt x="1431" y="1244"/>
                </a:lnTo>
                <a:lnTo>
                  <a:pt x="1432" y="1254"/>
                </a:lnTo>
                <a:lnTo>
                  <a:pt x="1432" y="1254"/>
                </a:lnTo>
                <a:lnTo>
                  <a:pt x="1432" y="1260"/>
                </a:lnTo>
                <a:lnTo>
                  <a:pt x="1432" y="1272"/>
                </a:lnTo>
                <a:lnTo>
                  <a:pt x="1428" y="1304"/>
                </a:lnTo>
                <a:lnTo>
                  <a:pt x="1423" y="1343"/>
                </a:lnTo>
                <a:lnTo>
                  <a:pt x="1423" y="1360"/>
                </a:lnTo>
                <a:lnTo>
                  <a:pt x="1425" y="1376"/>
                </a:lnTo>
                <a:lnTo>
                  <a:pt x="1425" y="1376"/>
                </a:lnTo>
                <a:lnTo>
                  <a:pt x="1428" y="1400"/>
                </a:lnTo>
                <a:lnTo>
                  <a:pt x="1432" y="1416"/>
                </a:lnTo>
                <a:lnTo>
                  <a:pt x="1436" y="1428"/>
                </a:lnTo>
                <a:lnTo>
                  <a:pt x="1439" y="1401"/>
                </a:lnTo>
                <a:lnTo>
                  <a:pt x="1451" y="1423"/>
                </a:lnTo>
                <a:lnTo>
                  <a:pt x="1451" y="1351"/>
                </a:lnTo>
                <a:lnTo>
                  <a:pt x="1451" y="1351"/>
                </a:lnTo>
                <a:lnTo>
                  <a:pt x="1453" y="1343"/>
                </a:lnTo>
                <a:lnTo>
                  <a:pt x="1454" y="1332"/>
                </a:lnTo>
                <a:lnTo>
                  <a:pt x="1460" y="1313"/>
                </a:lnTo>
                <a:lnTo>
                  <a:pt x="1466" y="1290"/>
                </a:lnTo>
                <a:lnTo>
                  <a:pt x="1469" y="1278"/>
                </a:lnTo>
                <a:lnTo>
                  <a:pt x="1470" y="1266"/>
                </a:lnTo>
                <a:lnTo>
                  <a:pt x="1470" y="1266"/>
                </a:lnTo>
                <a:lnTo>
                  <a:pt x="1469" y="1251"/>
                </a:lnTo>
                <a:lnTo>
                  <a:pt x="1466" y="1237"/>
                </a:lnTo>
                <a:lnTo>
                  <a:pt x="1460" y="1220"/>
                </a:lnTo>
                <a:lnTo>
                  <a:pt x="1453" y="1204"/>
                </a:lnTo>
                <a:lnTo>
                  <a:pt x="1439" y="1175"/>
                </a:lnTo>
                <a:lnTo>
                  <a:pt x="1433" y="1165"/>
                </a:lnTo>
                <a:lnTo>
                  <a:pt x="1431" y="1156"/>
                </a:lnTo>
                <a:lnTo>
                  <a:pt x="1431" y="1156"/>
                </a:lnTo>
                <a:lnTo>
                  <a:pt x="1423" y="1129"/>
                </a:lnTo>
                <a:lnTo>
                  <a:pt x="1420" y="1118"/>
                </a:lnTo>
                <a:lnTo>
                  <a:pt x="1419" y="1107"/>
                </a:lnTo>
                <a:lnTo>
                  <a:pt x="1419" y="1107"/>
                </a:lnTo>
                <a:lnTo>
                  <a:pt x="1419" y="1009"/>
                </a:lnTo>
                <a:lnTo>
                  <a:pt x="1420" y="940"/>
                </a:lnTo>
                <a:lnTo>
                  <a:pt x="1422" y="892"/>
                </a:lnTo>
                <a:lnTo>
                  <a:pt x="1422" y="892"/>
                </a:lnTo>
                <a:lnTo>
                  <a:pt x="1423" y="863"/>
                </a:lnTo>
                <a:lnTo>
                  <a:pt x="1423" y="850"/>
                </a:lnTo>
                <a:lnTo>
                  <a:pt x="1422" y="835"/>
                </a:lnTo>
                <a:lnTo>
                  <a:pt x="1419" y="820"/>
                </a:lnTo>
                <a:lnTo>
                  <a:pt x="1416" y="806"/>
                </a:lnTo>
                <a:lnTo>
                  <a:pt x="1411" y="792"/>
                </a:lnTo>
                <a:lnTo>
                  <a:pt x="1406" y="778"/>
                </a:lnTo>
                <a:lnTo>
                  <a:pt x="1406" y="778"/>
                </a:lnTo>
                <a:lnTo>
                  <a:pt x="1389" y="745"/>
                </a:lnTo>
                <a:lnTo>
                  <a:pt x="1379" y="726"/>
                </a:lnTo>
                <a:lnTo>
                  <a:pt x="1366" y="707"/>
                </a:lnTo>
                <a:lnTo>
                  <a:pt x="1353" y="688"/>
                </a:lnTo>
                <a:lnTo>
                  <a:pt x="1336" y="669"/>
                </a:lnTo>
                <a:lnTo>
                  <a:pt x="1320" y="653"/>
                </a:lnTo>
                <a:lnTo>
                  <a:pt x="1301" y="637"/>
                </a:lnTo>
                <a:lnTo>
                  <a:pt x="1301" y="637"/>
                </a:lnTo>
                <a:lnTo>
                  <a:pt x="1282" y="625"/>
                </a:lnTo>
                <a:lnTo>
                  <a:pt x="1264" y="614"/>
                </a:lnTo>
                <a:lnTo>
                  <a:pt x="1223" y="597"/>
                </a:lnTo>
                <a:lnTo>
                  <a:pt x="1201" y="587"/>
                </a:lnTo>
                <a:lnTo>
                  <a:pt x="1175" y="575"/>
                </a:lnTo>
                <a:lnTo>
                  <a:pt x="1145" y="557"/>
                </a:lnTo>
                <a:lnTo>
                  <a:pt x="1110" y="535"/>
                </a:lnTo>
                <a:lnTo>
                  <a:pt x="1110" y="535"/>
                </a:lnTo>
                <a:lnTo>
                  <a:pt x="1076" y="512"/>
                </a:lnTo>
                <a:lnTo>
                  <a:pt x="1048" y="494"/>
                </a:lnTo>
                <a:lnTo>
                  <a:pt x="1025" y="481"/>
                </a:lnTo>
                <a:lnTo>
                  <a:pt x="1006" y="470"/>
                </a:lnTo>
                <a:lnTo>
                  <a:pt x="978" y="456"/>
                </a:lnTo>
                <a:lnTo>
                  <a:pt x="959" y="447"/>
                </a:lnTo>
                <a:lnTo>
                  <a:pt x="959" y="447"/>
                </a:lnTo>
                <a:lnTo>
                  <a:pt x="942" y="438"/>
                </a:lnTo>
                <a:lnTo>
                  <a:pt x="926" y="432"/>
                </a:lnTo>
                <a:lnTo>
                  <a:pt x="910" y="426"/>
                </a:lnTo>
                <a:lnTo>
                  <a:pt x="894" y="417"/>
                </a:lnTo>
                <a:lnTo>
                  <a:pt x="894" y="417"/>
                </a:lnTo>
                <a:lnTo>
                  <a:pt x="885" y="414"/>
                </a:lnTo>
                <a:lnTo>
                  <a:pt x="875" y="411"/>
                </a:lnTo>
                <a:lnTo>
                  <a:pt x="848" y="407"/>
                </a:lnTo>
                <a:lnTo>
                  <a:pt x="822" y="404"/>
                </a:lnTo>
                <a:lnTo>
                  <a:pt x="810" y="401"/>
                </a:lnTo>
                <a:lnTo>
                  <a:pt x="800" y="397"/>
                </a:lnTo>
                <a:lnTo>
                  <a:pt x="800" y="397"/>
                </a:lnTo>
                <a:lnTo>
                  <a:pt x="785" y="391"/>
                </a:lnTo>
                <a:lnTo>
                  <a:pt x="773" y="389"/>
                </a:lnTo>
                <a:lnTo>
                  <a:pt x="763" y="386"/>
                </a:lnTo>
                <a:lnTo>
                  <a:pt x="745" y="381"/>
                </a:lnTo>
                <a:lnTo>
                  <a:pt x="745" y="381"/>
                </a:lnTo>
                <a:lnTo>
                  <a:pt x="690" y="359"/>
                </a:lnTo>
                <a:lnTo>
                  <a:pt x="690" y="359"/>
                </a:lnTo>
                <a:lnTo>
                  <a:pt x="669" y="345"/>
                </a:lnTo>
                <a:lnTo>
                  <a:pt x="654" y="336"/>
                </a:lnTo>
                <a:lnTo>
                  <a:pt x="645" y="331"/>
                </a:lnTo>
                <a:lnTo>
                  <a:pt x="645" y="331"/>
                </a:lnTo>
                <a:lnTo>
                  <a:pt x="625" y="325"/>
                </a:lnTo>
                <a:lnTo>
                  <a:pt x="615" y="320"/>
                </a:lnTo>
                <a:lnTo>
                  <a:pt x="607" y="316"/>
                </a:lnTo>
                <a:lnTo>
                  <a:pt x="607" y="316"/>
                </a:lnTo>
                <a:lnTo>
                  <a:pt x="584" y="297"/>
                </a:lnTo>
                <a:lnTo>
                  <a:pt x="556" y="276"/>
                </a:lnTo>
                <a:lnTo>
                  <a:pt x="556" y="276"/>
                </a:lnTo>
                <a:lnTo>
                  <a:pt x="551" y="273"/>
                </a:lnTo>
                <a:lnTo>
                  <a:pt x="542" y="269"/>
                </a:lnTo>
                <a:lnTo>
                  <a:pt x="522" y="261"/>
                </a:lnTo>
                <a:lnTo>
                  <a:pt x="498" y="251"/>
                </a:lnTo>
                <a:lnTo>
                  <a:pt x="478" y="242"/>
                </a:lnTo>
                <a:lnTo>
                  <a:pt x="478" y="242"/>
                </a:lnTo>
                <a:lnTo>
                  <a:pt x="463" y="235"/>
                </a:lnTo>
                <a:lnTo>
                  <a:pt x="453" y="228"/>
                </a:lnTo>
                <a:lnTo>
                  <a:pt x="443" y="219"/>
                </a:lnTo>
                <a:lnTo>
                  <a:pt x="443" y="219"/>
                </a:lnTo>
                <a:lnTo>
                  <a:pt x="390" y="182"/>
                </a:lnTo>
                <a:lnTo>
                  <a:pt x="341" y="147"/>
                </a:lnTo>
                <a:lnTo>
                  <a:pt x="295" y="119"/>
                </a:lnTo>
                <a:lnTo>
                  <a:pt x="295" y="119"/>
                </a:lnTo>
                <a:lnTo>
                  <a:pt x="301" y="106"/>
                </a:lnTo>
                <a:lnTo>
                  <a:pt x="304" y="95"/>
                </a:lnTo>
                <a:lnTo>
                  <a:pt x="304" y="92"/>
                </a:lnTo>
                <a:lnTo>
                  <a:pt x="304" y="89"/>
                </a:lnTo>
                <a:lnTo>
                  <a:pt x="304" y="89"/>
                </a:lnTo>
                <a:lnTo>
                  <a:pt x="297" y="89"/>
                </a:lnTo>
                <a:lnTo>
                  <a:pt x="287" y="89"/>
                </a:lnTo>
                <a:lnTo>
                  <a:pt x="266" y="95"/>
                </a:lnTo>
                <a:lnTo>
                  <a:pt x="266" y="95"/>
                </a:lnTo>
                <a:lnTo>
                  <a:pt x="253" y="98"/>
                </a:lnTo>
                <a:lnTo>
                  <a:pt x="247" y="98"/>
                </a:lnTo>
                <a:lnTo>
                  <a:pt x="247" y="98"/>
                </a:lnTo>
                <a:lnTo>
                  <a:pt x="240" y="95"/>
                </a:lnTo>
                <a:lnTo>
                  <a:pt x="232" y="92"/>
                </a:lnTo>
                <a:lnTo>
                  <a:pt x="231" y="89"/>
                </a:lnTo>
                <a:lnTo>
                  <a:pt x="229" y="86"/>
                </a:lnTo>
                <a:lnTo>
                  <a:pt x="229" y="86"/>
                </a:lnTo>
                <a:lnTo>
                  <a:pt x="223" y="75"/>
                </a:lnTo>
                <a:lnTo>
                  <a:pt x="222" y="70"/>
                </a:lnTo>
                <a:lnTo>
                  <a:pt x="219" y="67"/>
                </a:lnTo>
                <a:lnTo>
                  <a:pt x="219" y="67"/>
                </a:lnTo>
                <a:lnTo>
                  <a:pt x="210" y="66"/>
                </a:lnTo>
                <a:lnTo>
                  <a:pt x="203" y="66"/>
                </a:lnTo>
                <a:lnTo>
                  <a:pt x="203" y="66"/>
                </a:lnTo>
                <a:lnTo>
                  <a:pt x="200" y="67"/>
                </a:lnTo>
                <a:lnTo>
                  <a:pt x="195" y="66"/>
                </a:lnTo>
                <a:lnTo>
                  <a:pt x="184" y="63"/>
                </a:lnTo>
                <a:lnTo>
                  <a:pt x="184" y="63"/>
                </a:lnTo>
                <a:lnTo>
                  <a:pt x="173" y="57"/>
                </a:lnTo>
                <a:lnTo>
                  <a:pt x="168" y="54"/>
                </a:lnTo>
                <a:lnTo>
                  <a:pt x="165" y="51"/>
                </a:lnTo>
                <a:lnTo>
                  <a:pt x="163" y="48"/>
                </a:lnTo>
                <a:lnTo>
                  <a:pt x="163" y="48"/>
                </a:lnTo>
                <a:lnTo>
                  <a:pt x="160" y="22"/>
                </a:lnTo>
                <a:lnTo>
                  <a:pt x="160" y="22"/>
                </a:lnTo>
                <a:lnTo>
                  <a:pt x="162" y="20"/>
                </a:lnTo>
                <a:lnTo>
                  <a:pt x="163" y="14"/>
                </a:lnTo>
                <a:lnTo>
                  <a:pt x="163" y="8"/>
                </a:lnTo>
                <a:lnTo>
                  <a:pt x="162" y="6"/>
                </a:lnTo>
                <a:lnTo>
                  <a:pt x="159" y="3"/>
                </a:lnTo>
                <a:lnTo>
                  <a:pt x="159" y="3"/>
                </a:lnTo>
                <a:lnTo>
                  <a:pt x="153" y="0"/>
                </a:lnTo>
                <a:lnTo>
                  <a:pt x="147" y="0"/>
                </a:lnTo>
                <a:lnTo>
                  <a:pt x="144" y="1"/>
                </a:lnTo>
                <a:lnTo>
                  <a:pt x="141" y="4"/>
                </a:lnTo>
                <a:lnTo>
                  <a:pt x="141" y="4"/>
                </a:lnTo>
                <a:lnTo>
                  <a:pt x="141" y="10"/>
                </a:lnTo>
                <a:lnTo>
                  <a:pt x="140" y="11"/>
                </a:lnTo>
                <a:lnTo>
                  <a:pt x="140" y="11"/>
                </a:lnTo>
                <a:lnTo>
                  <a:pt x="140" y="13"/>
                </a:lnTo>
                <a:lnTo>
                  <a:pt x="137" y="14"/>
                </a:lnTo>
                <a:lnTo>
                  <a:pt x="137" y="14"/>
                </a:lnTo>
                <a:lnTo>
                  <a:pt x="132" y="14"/>
                </a:lnTo>
                <a:lnTo>
                  <a:pt x="129" y="16"/>
                </a:lnTo>
                <a:lnTo>
                  <a:pt x="128" y="19"/>
                </a:lnTo>
                <a:lnTo>
                  <a:pt x="128" y="19"/>
                </a:lnTo>
                <a:lnTo>
                  <a:pt x="126" y="23"/>
                </a:lnTo>
                <a:lnTo>
                  <a:pt x="128" y="28"/>
                </a:lnTo>
                <a:lnTo>
                  <a:pt x="129" y="36"/>
                </a:lnTo>
                <a:lnTo>
                  <a:pt x="129" y="36"/>
                </a:lnTo>
                <a:lnTo>
                  <a:pt x="131" y="42"/>
                </a:lnTo>
                <a:lnTo>
                  <a:pt x="131" y="50"/>
                </a:lnTo>
                <a:lnTo>
                  <a:pt x="131" y="58"/>
                </a:lnTo>
                <a:lnTo>
                  <a:pt x="128" y="70"/>
                </a:lnTo>
                <a:lnTo>
                  <a:pt x="123" y="8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0EF42F82-8A77-466C-9A21-FD61D1A97F44}"/>
              </a:ext>
            </a:extLst>
          </p:cNvPr>
          <p:cNvSpPr>
            <a:spLocks/>
          </p:cNvSpPr>
          <p:nvPr/>
        </p:nvSpPr>
        <p:spPr bwMode="auto">
          <a:xfrm>
            <a:off x="3936638" y="3819965"/>
            <a:ext cx="2032723" cy="2676369"/>
          </a:xfrm>
          <a:custGeom>
            <a:avLst/>
            <a:gdLst>
              <a:gd name="T0" fmla="*/ 1163 w 1358"/>
              <a:gd name="T1" fmla="*/ 56 h 1788"/>
              <a:gd name="T2" fmla="*/ 1185 w 1358"/>
              <a:gd name="T3" fmla="*/ 103 h 1788"/>
              <a:gd name="T4" fmla="*/ 1341 w 1358"/>
              <a:gd name="T5" fmla="*/ 182 h 1788"/>
              <a:gd name="T6" fmla="*/ 1350 w 1358"/>
              <a:gd name="T7" fmla="*/ 235 h 1788"/>
              <a:gd name="T8" fmla="*/ 1317 w 1358"/>
              <a:gd name="T9" fmla="*/ 266 h 1788"/>
              <a:gd name="T10" fmla="*/ 1160 w 1358"/>
              <a:gd name="T11" fmla="*/ 260 h 1788"/>
              <a:gd name="T12" fmla="*/ 1020 w 1358"/>
              <a:gd name="T13" fmla="*/ 279 h 1788"/>
              <a:gd name="T14" fmla="*/ 855 w 1358"/>
              <a:gd name="T15" fmla="*/ 457 h 1788"/>
              <a:gd name="T16" fmla="*/ 682 w 1358"/>
              <a:gd name="T17" fmla="*/ 590 h 1788"/>
              <a:gd name="T18" fmla="*/ 629 w 1358"/>
              <a:gd name="T19" fmla="*/ 687 h 1788"/>
              <a:gd name="T20" fmla="*/ 589 w 1358"/>
              <a:gd name="T21" fmla="*/ 1018 h 1788"/>
              <a:gd name="T22" fmla="*/ 519 w 1358"/>
              <a:gd name="T23" fmla="*/ 1368 h 1788"/>
              <a:gd name="T24" fmla="*/ 550 w 1358"/>
              <a:gd name="T25" fmla="*/ 1700 h 1788"/>
              <a:gd name="T26" fmla="*/ 585 w 1358"/>
              <a:gd name="T27" fmla="*/ 1765 h 1788"/>
              <a:gd name="T28" fmla="*/ 535 w 1358"/>
              <a:gd name="T29" fmla="*/ 1775 h 1788"/>
              <a:gd name="T30" fmla="*/ 503 w 1358"/>
              <a:gd name="T31" fmla="*/ 1730 h 1788"/>
              <a:gd name="T32" fmla="*/ 482 w 1358"/>
              <a:gd name="T33" fmla="*/ 1560 h 1788"/>
              <a:gd name="T34" fmla="*/ 463 w 1358"/>
              <a:gd name="T35" fmla="*/ 1140 h 1788"/>
              <a:gd name="T36" fmla="*/ 464 w 1358"/>
              <a:gd name="T37" fmla="*/ 996 h 1788"/>
              <a:gd name="T38" fmla="*/ 411 w 1358"/>
              <a:gd name="T39" fmla="*/ 1175 h 1788"/>
              <a:gd name="T40" fmla="*/ 411 w 1358"/>
              <a:gd name="T41" fmla="*/ 1368 h 1788"/>
              <a:gd name="T42" fmla="*/ 403 w 1358"/>
              <a:gd name="T43" fmla="*/ 1641 h 1788"/>
              <a:gd name="T44" fmla="*/ 417 w 1358"/>
              <a:gd name="T45" fmla="*/ 1759 h 1788"/>
              <a:gd name="T46" fmla="*/ 385 w 1358"/>
              <a:gd name="T47" fmla="*/ 1783 h 1788"/>
              <a:gd name="T48" fmla="*/ 345 w 1358"/>
              <a:gd name="T49" fmla="*/ 1771 h 1788"/>
              <a:gd name="T50" fmla="*/ 339 w 1358"/>
              <a:gd name="T51" fmla="*/ 1713 h 1788"/>
              <a:gd name="T52" fmla="*/ 348 w 1358"/>
              <a:gd name="T53" fmla="*/ 1600 h 1788"/>
              <a:gd name="T54" fmla="*/ 345 w 1358"/>
              <a:gd name="T55" fmla="*/ 1360 h 1788"/>
              <a:gd name="T56" fmla="*/ 338 w 1358"/>
              <a:gd name="T57" fmla="*/ 1156 h 1788"/>
              <a:gd name="T58" fmla="*/ 201 w 1358"/>
              <a:gd name="T59" fmla="*/ 1155 h 1788"/>
              <a:gd name="T60" fmla="*/ 154 w 1358"/>
              <a:gd name="T61" fmla="*/ 1506 h 1788"/>
              <a:gd name="T62" fmla="*/ 203 w 1358"/>
              <a:gd name="T63" fmla="*/ 1697 h 1788"/>
              <a:gd name="T64" fmla="*/ 225 w 1358"/>
              <a:gd name="T65" fmla="*/ 1749 h 1788"/>
              <a:gd name="T66" fmla="*/ 184 w 1358"/>
              <a:gd name="T67" fmla="*/ 1766 h 1788"/>
              <a:gd name="T68" fmla="*/ 145 w 1358"/>
              <a:gd name="T69" fmla="*/ 1731 h 1788"/>
              <a:gd name="T70" fmla="*/ 126 w 1358"/>
              <a:gd name="T71" fmla="*/ 1649 h 1788"/>
              <a:gd name="T72" fmla="*/ 103 w 1358"/>
              <a:gd name="T73" fmla="*/ 1444 h 1788"/>
              <a:gd name="T74" fmla="*/ 119 w 1358"/>
              <a:gd name="T75" fmla="*/ 1685 h 1788"/>
              <a:gd name="T76" fmla="*/ 131 w 1358"/>
              <a:gd name="T77" fmla="*/ 1744 h 1788"/>
              <a:gd name="T78" fmla="*/ 87 w 1358"/>
              <a:gd name="T79" fmla="*/ 1755 h 1788"/>
              <a:gd name="T80" fmla="*/ 57 w 1358"/>
              <a:gd name="T81" fmla="*/ 1694 h 1788"/>
              <a:gd name="T82" fmla="*/ 38 w 1358"/>
              <a:gd name="T83" fmla="*/ 1628 h 1788"/>
              <a:gd name="T84" fmla="*/ 50 w 1358"/>
              <a:gd name="T85" fmla="*/ 1325 h 1788"/>
              <a:gd name="T86" fmla="*/ 54 w 1358"/>
              <a:gd name="T87" fmla="*/ 1209 h 1788"/>
              <a:gd name="T88" fmla="*/ 10 w 1358"/>
              <a:gd name="T89" fmla="*/ 927 h 1788"/>
              <a:gd name="T90" fmla="*/ 10 w 1358"/>
              <a:gd name="T91" fmla="*/ 790 h 1788"/>
              <a:gd name="T92" fmla="*/ 151 w 1358"/>
              <a:gd name="T93" fmla="*/ 607 h 1788"/>
              <a:gd name="T94" fmla="*/ 310 w 1358"/>
              <a:gd name="T95" fmla="*/ 538 h 1788"/>
              <a:gd name="T96" fmla="*/ 463 w 1358"/>
              <a:gd name="T97" fmla="*/ 390 h 1788"/>
              <a:gd name="T98" fmla="*/ 525 w 1358"/>
              <a:gd name="T99" fmla="*/ 388 h 1788"/>
              <a:gd name="T100" fmla="*/ 681 w 1358"/>
              <a:gd name="T101" fmla="*/ 347 h 1788"/>
              <a:gd name="T102" fmla="*/ 764 w 1358"/>
              <a:gd name="T103" fmla="*/ 300 h 1788"/>
              <a:gd name="T104" fmla="*/ 816 w 1358"/>
              <a:gd name="T105" fmla="*/ 263 h 1788"/>
              <a:gd name="T106" fmla="*/ 864 w 1358"/>
              <a:gd name="T107" fmla="*/ 221 h 1788"/>
              <a:gd name="T108" fmla="*/ 957 w 1358"/>
              <a:gd name="T109" fmla="*/ 137 h 1788"/>
              <a:gd name="T110" fmla="*/ 950 w 1358"/>
              <a:gd name="T111" fmla="*/ 84 h 1788"/>
              <a:gd name="T112" fmla="*/ 997 w 1358"/>
              <a:gd name="T113" fmla="*/ 88 h 1788"/>
              <a:gd name="T114" fmla="*/ 1035 w 1358"/>
              <a:gd name="T115" fmla="*/ 62 h 1788"/>
              <a:gd name="T116" fmla="*/ 1000 w 1358"/>
              <a:gd name="T117" fmla="*/ 16 h 1788"/>
              <a:gd name="T118" fmla="*/ 1032 w 1358"/>
              <a:gd name="T119" fmla="*/ 6 h 1788"/>
              <a:gd name="T120" fmla="*/ 1075 w 1358"/>
              <a:gd name="T121" fmla="*/ 28 h 1788"/>
              <a:gd name="T122" fmla="*/ 1088 w 1358"/>
              <a:gd name="T123" fmla="*/ 56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8" h="1788">
                <a:moveTo>
                  <a:pt x="1107" y="72"/>
                </a:moveTo>
                <a:lnTo>
                  <a:pt x="1107" y="72"/>
                </a:lnTo>
                <a:lnTo>
                  <a:pt x="1111" y="70"/>
                </a:lnTo>
                <a:lnTo>
                  <a:pt x="1119" y="68"/>
                </a:lnTo>
                <a:lnTo>
                  <a:pt x="1133" y="62"/>
                </a:lnTo>
                <a:lnTo>
                  <a:pt x="1148" y="57"/>
                </a:lnTo>
                <a:lnTo>
                  <a:pt x="1157" y="56"/>
                </a:lnTo>
                <a:lnTo>
                  <a:pt x="1163" y="56"/>
                </a:lnTo>
                <a:lnTo>
                  <a:pt x="1163" y="56"/>
                </a:lnTo>
                <a:lnTo>
                  <a:pt x="1169" y="59"/>
                </a:lnTo>
                <a:lnTo>
                  <a:pt x="1170" y="63"/>
                </a:lnTo>
                <a:lnTo>
                  <a:pt x="1170" y="69"/>
                </a:lnTo>
                <a:lnTo>
                  <a:pt x="1170" y="75"/>
                </a:lnTo>
                <a:lnTo>
                  <a:pt x="1172" y="81"/>
                </a:lnTo>
                <a:lnTo>
                  <a:pt x="1173" y="88"/>
                </a:lnTo>
                <a:lnTo>
                  <a:pt x="1177" y="96"/>
                </a:lnTo>
                <a:lnTo>
                  <a:pt x="1185" y="103"/>
                </a:lnTo>
                <a:lnTo>
                  <a:pt x="1185" y="103"/>
                </a:lnTo>
                <a:lnTo>
                  <a:pt x="1205" y="116"/>
                </a:lnTo>
                <a:lnTo>
                  <a:pt x="1229" y="129"/>
                </a:lnTo>
                <a:lnTo>
                  <a:pt x="1254" y="141"/>
                </a:lnTo>
                <a:lnTo>
                  <a:pt x="1280" y="151"/>
                </a:lnTo>
                <a:lnTo>
                  <a:pt x="1280" y="151"/>
                </a:lnTo>
                <a:lnTo>
                  <a:pt x="1304" y="162"/>
                </a:lnTo>
                <a:lnTo>
                  <a:pt x="1325" y="172"/>
                </a:lnTo>
                <a:lnTo>
                  <a:pt x="1333" y="176"/>
                </a:lnTo>
                <a:lnTo>
                  <a:pt x="1341" y="182"/>
                </a:lnTo>
                <a:lnTo>
                  <a:pt x="1347" y="187"/>
                </a:lnTo>
                <a:lnTo>
                  <a:pt x="1350" y="194"/>
                </a:lnTo>
                <a:lnTo>
                  <a:pt x="1350" y="194"/>
                </a:lnTo>
                <a:lnTo>
                  <a:pt x="1357" y="213"/>
                </a:lnTo>
                <a:lnTo>
                  <a:pt x="1358" y="221"/>
                </a:lnTo>
                <a:lnTo>
                  <a:pt x="1357" y="226"/>
                </a:lnTo>
                <a:lnTo>
                  <a:pt x="1357" y="226"/>
                </a:lnTo>
                <a:lnTo>
                  <a:pt x="1352" y="232"/>
                </a:lnTo>
                <a:lnTo>
                  <a:pt x="1350" y="235"/>
                </a:lnTo>
                <a:lnTo>
                  <a:pt x="1345" y="237"/>
                </a:lnTo>
                <a:lnTo>
                  <a:pt x="1345" y="237"/>
                </a:lnTo>
                <a:lnTo>
                  <a:pt x="1344" y="240"/>
                </a:lnTo>
                <a:lnTo>
                  <a:pt x="1341" y="247"/>
                </a:lnTo>
                <a:lnTo>
                  <a:pt x="1339" y="256"/>
                </a:lnTo>
                <a:lnTo>
                  <a:pt x="1339" y="256"/>
                </a:lnTo>
                <a:lnTo>
                  <a:pt x="1335" y="259"/>
                </a:lnTo>
                <a:lnTo>
                  <a:pt x="1325" y="263"/>
                </a:lnTo>
                <a:lnTo>
                  <a:pt x="1317" y="266"/>
                </a:lnTo>
                <a:lnTo>
                  <a:pt x="1310" y="268"/>
                </a:lnTo>
                <a:lnTo>
                  <a:pt x="1301" y="269"/>
                </a:lnTo>
                <a:lnTo>
                  <a:pt x="1294" y="268"/>
                </a:lnTo>
                <a:lnTo>
                  <a:pt x="1294" y="268"/>
                </a:lnTo>
                <a:lnTo>
                  <a:pt x="1275" y="262"/>
                </a:lnTo>
                <a:lnTo>
                  <a:pt x="1257" y="260"/>
                </a:lnTo>
                <a:lnTo>
                  <a:pt x="1257" y="260"/>
                </a:lnTo>
                <a:lnTo>
                  <a:pt x="1214" y="260"/>
                </a:lnTo>
                <a:lnTo>
                  <a:pt x="1160" y="260"/>
                </a:lnTo>
                <a:lnTo>
                  <a:pt x="1160" y="260"/>
                </a:lnTo>
                <a:lnTo>
                  <a:pt x="1130" y="260"/>
                </a:lnTo>
                <a:lnTo>
                  <a:pt x="1102" y="257"/>
                </a:lnTo>
                <a:lnTo>
                  <a:pt x="1073" y="254"/>
                </a:lnTo>
                <a:lnTo>
                  <a:pt x="1073" y="254"/>
                </a:lnTo>
                <a:lnTo>
                  <a:pt x="1063" y="257"/>
                </a:lnTo>
                <a:lnTo>
                  <a:pt x="1051" y="262"/>
                </a:lnTo>
                <a:lnTo>
                  <a:pt x="1036" y="269"/>
                </a:lnTo>
                <a:lnTo>
                  <a:pt x="1020" y="279"/>
                </a:lnTo>
                <a:lnTo>
                  <a:pt x="1001" y="291"/>
                </a:lnTo>
                <a:lnTo>
                  <a:pt x="983" y="307"/>
                </a:lnTo>
                <a:lnTo>
                  <a:pt x="964" y="326"/>
                </a:lnTo>
                <a:lnTo>
                  <a:pt x="964" y="326"/>
                </a:lnTo>
                <a:lnTo>
                  <a:pt x="947" y="348"/>
                </a:lnTo>
                <a:lnTo>
                  <a:pt x="926" y="373"/>
                </a:lnTo>
                <a:lnTo>
                  <a:pt x="905" y="400"/>
                </a:lnTo>
                <a:lnTo>
                  <a:pt x="882" y="429"/>
                </a:lnTo>
                <a:lnTo>
                  <a:pt x="855" y="457"/>
                </a:lnTo>
                <a:lnTo>
                  <a:pt x="828" y="485"/>
                </a:lnTo>
                <a:lnTo>
                  <a:pt x="813" y="499"/>
                </a:lnTo>
                <a:lnTo>
                  <a:pt x="797" y="512"/>
                </a:lnTo>
                <a:lnTo>
                  <a:pt x="780" y="524"/>
                </a:lnTo>
                <a:lnTo>
                  <a:pt x="763" y="535"/>
                </a:lnTo>
                <a:lnTo>
                  <a:pt x="763" y="535"/>
                </a:lnTo>
                <a:lnTo>
                  <a:pt x="731" y="556"/>
                </a:lnTo>
                <a:lnTo>
                  <a:pt x="704" y="574"/>
                </a:lnTo>
                <a:lnTo>
                  <a:pt x="682" y="590"/>
                </a:lnTo>
                <a:lnTo>
                  <a:pt x="664" y="604"/>
                </a:lnTo>
                <a:lnTo>
                  <a:pt x="651" y="616"/>
                </a:lnTo>
                <a:lnTo>
                  <a:pt x="641" y="629"/>
                </a:lnTo>
                <a:lnTo>
                  <a:pt x="633" y="641"/>
                </a:lnTo>
                <a:lnTo>
                  <a:pt x="631" y="651"/>
                </a:lnTo>
                <a:lnTo>
                  <a:pt x="631" y="651"/>
                </a:lnTo>
                <a:lnTo>
                  <a:pt x="629" y="659"/>
                </a:lnTo>
                <a:lnTo>
                  <a:pt x="628" y="666"/>
                </a:lnTo>
                <a:lnTo>
                  <a:pt x="629" y="687"/>
                </a:lnTo>
                <a:lnTo>
                  <a:pt x="635" y="737"/>
                </a:lnTo>
                <a:lnTo>
                  <a:pt x="638" y="763"/>
                </a:lnTo>
                <a:lnTo>
                  <a:pt x="639" y="790"/>
                </a:lnTo>
                <a:lnTo>
                  <a:pt x="639" y="815"/>
                </a:lnTo>
                <a:lnTo>
                  <a:pt x="638" y="827"/>
                </a:lnTo>
                <a:lnTo>
                  <a:pt x="636" y="835"/>
                </a:lnTo>
                <a:lnTo>
                  <a:pt x="636" y="835"/>
                </a:lnTo>
                <a:lnTo>
                  <a:pt x="610" y="938"/>
                </a:lnTo>
                <a:lnTo>
                  <a:pt x="589" y="1018"/>
                </a:lnTo>
                <a:lnTo>
                  <a:pt x="589" y="1018"/>
                </a:lnTo>
                <a:lnTo>
                  <a:pt x="564" y="1104"/>
                </a:lnTo>
                <a:lnTo>
                  <a:pt x="547" y="1165"/>
                </a:lnTo>
                <a:lnTo>
                  <a:pt x="533" y="1218"/>
                </a:lnTo>
                <a:lnTo>
                  <a:pt x="533" y="1218"/>
                </a:lnTo>
                <a:lnTo>
                  <a:pt x="529" y="1244"/>
                </a:lnTo>
                <a:lnTo>
                  <a:pt x="525" y="1281"/>
                </a:lnTo>
                <a:lnTo>
                  <a:pt x="522" y="1324"/>
                </a:lnTo>
                <a:lnTo>
                  <a:pt x="519" y="1368"/>
                </a:lnTo>
                <a:lnTo>
                  <a:pt x="517" y="1449"/>
                </a:lnTo>
                <a:lnTo>
                  <a:pt x="517" y="1475"/>
                </a:lnTo>
                <a:lnTo>
                  <a:pt x="519" y="1490"/>
                </a:lnTo>
                <a:lnTo>
                  <a:pt x="519" y="1490"/>
                </a:lnTo>
                <a:lnTo>
                  <a:pt x="523" y="1521"/>
                </a:lnTo>
                <a:lnTo>
                  <a:pt x="532" y="1575"/>
                </a:lnTo>
                <a:lnTo>
                  <a:pt x="545" y="1660"/>
                </a:lnTo>
                <a:lnTo>
                  <a:pt x="545" y="1660"/>
                </a:lnTo>
                <a:lnTo>
                  <a:pt x="550" y="1700"/>
                </a:lnTo>
                <a:lnTo>
                  <a:pt x="550" y="1700"/>
                </a:lnTo>
                <a:lnTo>
                  <a:pt x="557" y="1710"/>
                </a:lnTo>
                <a:lnTo>
                  <a:pt x="561" y="1718"/>
                </a:lnTo>
                <a:lnTo>
                  <a:pt x="564" y="1724"/>
                </a:lnTo>
                <a:lnTo>
                  <a:pt x="564" y="1724"/>
                </a:lnTo>
                <a:lnTo>
                  <a:pt x="570" y="1738"/>
                </a:lnTo>
                <a:lnTo>
                  <a:pt x="570" y="1738"/>
                </a:lnTo>
                <a:lnTo>
                  <a:pt x="579" y="1755"/>
                </a:lnTo>
                <a:lnTo>
                  <a:pt x="585" y="1765"/>
                </a:lnTo>
                <a:lnTo>
                  <a:pt x="585" y="1769"/>
                </a:lnTo>
                <a:lnTo>
                  <a:pt x="583" y="1772"/>
                </a:lnTo>
                <a:lnTo>
                  <a:pt x="583" y="1772"/>
                </a:lnTo>
                <a:lnTo>
                  <a:pt x="579" y="1774"/>
                </a:lnTo>
                <a:lnTo>
                  <a:pt x="573" y="1775"/>
                </a:lnTo>
                <a:lnTo>
                  <a:pt x="560" y="1775"/>
                </a:lnTo>
                <a:lnTo>
                  <a:pt x="547" y="1775"/>
                </a:lnTo>
                <a:lnTo>
                  <a:pt x="535" y="1775"/>
                </a:lnTo>
                <a:lnTo>
                  <a:pt x="535" y="1775"/>
                </a:lnTo>
                <a:lnTo>
                  <a:pt x="517" y="1778"/>
                </a:lnTo>
                <a:lnTo>
                  <a:pt x="510" y="1778"/>
                </a:lnTo>
                <a:lnTo>
                  <a:pt x="508" y="1777"/>
                </a:lnTo>
                <a:lnTo>
                  <a:pt x="507" y="1775"/>
                </a:lnTo>
                <a:lnTo>
                  <a:pt x="507" y="1775"/>
                </a:lnTo>
                <a:lnTo>
                  <a:pt x="506" y="1768"/>
                </a:lnTo>
                <a:lnTo>
                  <a:pt x="504" y="1755"/>
                </a:lnTo>
                <a:lnTo>
                  <a:pt x="503" y="1730"/>
                </a:lnTo>
                <a:lnTo>
                  <a:pt x="503" y="1730"/>
                </a:lnTo>
                <a:lnTo>
                  <a:pt x="503" y="1724"/>
                </a:lnTo>
                <a:lnTo>
                  <a:pt x="501" y="1718"/>
                </a:lnTo>
                <a:lnTo>
                  <a:pt x="494" y="1688"/>
                </a:lnTo>
                <a:lnTo>
                  <a:pt x="494" y="1688"/>
                </a:lnTo>
                <a:lnTo>
                  <a:pt x="488" y="1660"/>
                </a:lnTo>
                <a:lnTo>
                  <a:pt x="485" y="1628"/>
                </a:lnTo>
                <a:lnTo>
                  <a:pt x="482" y="1593"/>
                </a:lnTo>
                <a:lnTo>
                  <a:pt x="482" y="1560"/>
                </a:lnTo>
                <a:lnTo>
                  <a:pt x="482" y="1560"/>
                </a:lnTo>
                <a:lnTo>
                  <a:pt x="479" y="1510"/>
                </a:lnTo>
                <a:lnTo>
                  <a:pt x="475" y="1440"/>
                </a:lnTo>
                <a:lnTo>
                  <a:pt x="466" y="1343"/>
                </a:lnTo>
                <a:lnTo>
                  <a:pt x="466" y="1343"/>
                </a:lnTo>
                <a:lnTo>
                  <a:pt x="461" y="1281"/>
                </a:lnTo>
                <a:lnTo>
                  <a:pt x="458" y="1234"/>
                </a:lnTo>
                <a:lnTo>
                  <a:pt x="458" y="1193"/>
                </a:lnTo>
                <a:lnTo>
                  <a:pt x="458" y="1193"/>
                </a:lnTo>
                <a:lnTo>
                  <a:pt x="463" y="1140"/>
                </a:lnTo>
                <a:lnTo>
                  <a:pt x="470" y="1069"/>
                </a:lnTo>
                <a:lnTo>
                  <a:pt x="475" y="1037"/>
                </a:lnTo>
                <a:lnTo>
                  <a:pt x="476" y="1009"/>
                </a:lnTo>
                <a:lnTo>
                  <a:pt x="476" y="993"/>
                </a:lnTo>
                <a:lnTo>
                  <a:pt x="475" y="988"/>
                </a:lnTo>
                <a:lnTo>
                  <a:pt x="475" y="988"/>
                </a:lnTo>
                <a:lnTo>
                  <a:pt x="473" y="988"/>
                </a:lnTo>
                <a:lnTo>
                  <a:pt x="473" y="988"/>
                </a:lnTo>
                <a:lnTo>
                  <a:pt x="464" y="996"/>
                </a:lnTo>
                <a:lnTo>
                  <a:pt x="457" y="1007"/>
                </a:lnTo>
                <a:lnTo>
                  <a:pt x="448" y="1025"/>
                </a:lnTo>
                <a:lnTo>
                  <a:pt x="441" y="1049"/>
                </a:lnTo>
                <a:lnTo>
                  <a:pt x="441" y="1049"/>
                </a:lnTo>
                <a:lnTo>
                  <a:pt x="433" y="1079"/>
                </a:lnTo>
                <a:lnTo>
                  <a:pt x="423" y="1115"/>
                </a:lnTo>
                <a:lnTo>
                  <a:pt x="419" y="1134"/>
                </a:lnTo>
                <a:lnTo>
                  <a:pt x="414" y="1155"/>
                </a:lnTo>
                <a:lnTo>
                  <a:pt x="411" y="1175"/>
                </a:lnTo>
                <a:lnTo>
                  <a:pt x="411" y="1199"/>
                </a:lnTo>
                <a:lnTo>
                  <a:pt x="411" y="1199"/>
                </a:lnTo>
                <a:lnTo>
                  <a:pt x="411" y="1268"/>
                </a:lnTo>
                <a:lnTo>
                  <a:pt x="411" y="1299"/>
                </a:lnTo>
                <a:lnTo>
                  <a:pt x="411" y="1299"/>
                </a:lnTo>
                <a:lnTo>
                  <a:pt x="413" y="1335"/>
                </a:lnTo>
                <a:lnTo>
                  <a:pt x="413" y="1356"/>
                </a:lnTo>
                <a:lnTo>
                  <a:pt x="411" y="1368"/>
                </a:lnTo>
                <a:lnTo>
                  <a:pt x="411" y="1368"/>
                </a:lnTo>
                <a:lnTo>
                  <a:pt x="406" y="1382"/>
                </a:lnTo>
                <a:lnTo>
                  <a:pt x="401" y="1397"/>
                </a:lnTo>
                <a:lnTo>
                  <a:pt x="398" y="1418"/>
                </a:lnTo>
                <a:lnTo>
                  <a:pt x="398" y="1418"/>
                </a:lnTo>
                <a:lnTo>
                  <a:pt x="397" y="1459"/>
                </a:lnTo>
                <a:lnTo>
                  <a:pt x="397" y="1518"/>
                </a:lnTo>
                <a:lnTo>
                  <a:pt x="400" y="1610"/>
                </a:lnTo>
                <a:lnTo>
                  <a:pt x="400" y="1610"/>
                </a:lnTo>
                <a:lnTo>
                  <a:pt x="403" y="1641"/>
                </a:lnTo>
                <a:lnTo>
                  <a:pt x="403" y="1663"/>
                </a:lnTo>
                <a:lnTo>
                  <a:pt x="403" y="1663"/>
                </a:lnTo>
                <a:lnTo>
                  <a:pt x="401" y="1684"/>
                </a:lnTo>
                <a:lnTo>
                  <a:pt x="400" y="1703"/>
                </a:lnTo>
                <a:lnTo>
                  <a:pt x="400" y="1703"/>
                </a:lnTo>
                <a:lnTo>
                  <a:pt x="401" y="1710"/>
                </a:lnTo>
                <a:lnTo>
                  <a:pt x="403" y="1719"/>
                </a:lnTo>
                <a:lnTo>
                  <a:pt x="411" y="1740"/>
                </a:lnTo>
                <a:lnTo>
                  <a:pt x="417" y="1759"/>
                </a:lnTo>
                <a:lnTo>
                  <a:pt x="420" y="1766"/>
                </a:lnTo>
                <a:lnTo>
                  <a:pt x="420" y="1771"/>
                </a:lnTo>
                <a:lnTo>
                  <a:pt x="420" y="1771"/>
                </a:lnTo>
                <a:lnTo>
                  <a:pt x="417" y="1777"/>
                </a:lnTo>
                <a:lnTo>
                  <a:pt x="411" y="1780"/>
                </a:lnTo>
                <a:lnTo>
                  <a:pt x="403" y="1783"/>
                </a:lnTo>
                <a:lnTo>
                  <a:pt x="391" y="1783"/>
                </a:lnTo>
                <a:lnTo>
                  <a:pt x="391" y="1783"/>
                </a:lnTo>
                <a:lnTo>
                  <a:pt x="385" y="1783"/>
                </a:lnTo>
                <a:lnTo>
                  <a:pt x="382" y="1783"/>
                </a:lnTo>
                <a:lnTo>
                  <a:pt x="376" y="1787"/>
                </a:lnTo>
                <a:lnTo>
                  <a:pt x="375" y="1788"/>
                </a:lnTo>
                <a:lnTo>
                  <a:pt x="372" y="1788"/>
                </a:lnTo>
                <a:lnTo>
                  <a:pt x="369" y="1787"/>
                </a:lnTo>
                <a:lnTo>
                  <a:pt x="363" y="1784"/>
                </a:lnTo>
                <a:lnTo>
                  <a:pt x="363" y="1784"/>
                </a:lnTo>
                <a:lnTo>
                  <a:pt x="353" y="1777"/>
                </a:lnTo>
                <a:lnTo>
                  <a:pt x="345" y="1771"/>
                </a:lnTo>
                <a:lnTo>
                  <a:pt x="342" y="1768"/>
                </a:lnTo>
                <a:lnTo>
                  <a:pt x="341" y="1763"/>
                </a:lnTo>
                <a:lnTo>
                  <a:pt x="339" y="1759"/>
                </a:lnTo>
                <a:lnTo>
                  <a:pt x="339" y="1755"/>
                </a:lnTo>
                <a:lnTo>
                  <a:pt x="339" y="1755"/>
                </a:lnTo>
                <a:lnTo>
                  <a:pt x="341" y="1746"/>
                </a:lnTo>
                <a:lnTo>
                  <a:pt x="344" y="1740"/>
                </a:lnTo>
                <a:lnTo>
                  <a:pt x="344" y="1731"/>
                </a:lnTo>
                <a:lnTo>
                  <a:pt x="339" y="1713"/>
                </a:lnTo>
                <a:lnTo>
                  <a:pt x="339" y="1713"/>
                </a:lnTo>
                <a:lnTo>
                  <a:pt x="338" y="1702"/>
                </a:lnTo>
                <a:lnTo>
                  <a:pt x="336" y="1688"/>
                </a:lnTo>
                <a:lnTo>
                  <a:pt x="336" y="1674"/>
                </a:lnTo>
                <a:lnTo>
                  <a:pt x="336" y="1659"/>
                </a:lnTo>
                <a:lnTo>
                  <a:pt x="341" y="1628"/>
                </a:lnTo>
                <a:lnTo>
                  <a:pt x="344" y="1613"/>
                </a:lnTo>
                <a:lnTo>
                  <a:pt x="348" y="1600"/>
                </a:lnTo>
                <a:lnTo>
                  <a:pt x="348" y="1600"/>
                </a:lnTo>
                <a:lnTo>
                  <a:pt x="350" y="1591"/>
                </a:lnTo>
                <a:lnTo>
                  <a:pt x="351" y="1581"/>
                </a:lnTo>
                <a:lnTo>
                  <a:pt x="354" y="1552"/>
                </a:lnTo>
                <a:lnTo>
                  <a:pt x="354" y="1516"/>
                </a:lnTo>
                <a:lnTo>
                  <a:pt x="354" y="1478"/>
                </a:lnTo>
                <a:lnTo>
                  <a:pt x="350" y="1406"/>
                </a:lnTo>
                <a:lnTo>
                  <a:pt x="348" y="1378"/>
                </a:lnTo>
                <a:lnTo>
                  <a:pt x="345" y="1360"/>
                </a:lnTo>
                <a:lnTo>
                  <a:pt x="345" y="1360"/>
                </a:lnTo>
                <a:lnTo>
                  <a:pt x="336" y="1327"/>
                </a:lnTo>
                <a:lnTo>
                  <a:pt x="334" y="1310"/>
                </a:lnTo>
                <a:lnTo>
                  <a:pt x="334" y="1287"/>
                </a:lnTo>
                <a:lnTo>
                  <a:pt x="334" y="1287"/>
                </a:lnTo>
                <a:lnTo>
                  <a:pt x="332" y="1234"/>
                </a:lnTo>
                <a:lnTo>
                  <a:pt x="334" y="1206"/>
                </a:lnTo>
                <a:lnTo>
                  <a:pt x="336" y="1175"/>
                </a:lnTo>
                <a:lnTo>
                  <a:pt x="336" y="1175"/>
                </a:lnTo>
                <a:lnTo>
                  <a:pt x="338" y="1156"/>
                </a:lnTo>
                <a:lnTo>
                  <a:pt x="338" y="1131"/>
                </a:lnTo>
                <a:lnTo>
                  <a:pt x="335" y="1078"/>
                </a:lnTo>
                <a:lnTo>
                  <a:pt x="332" y="1032"/>
                </a:lnTo>
                <a:lnTo>
                  <a:pt x="331" y="1013"/>
                </a:lnTo>
                <a:lnTo>
                  <a:pt x="294" y="1010"/>
                </a:lnTo>
                <a:lnTo>
                  <a:pt x="294" y="1010"/>
                </a:lnTo>
                <a:lnTo>
                  <a:pt x="278" y="1034"/>
                </a:lnTo>
                <a:lnTo>
                  <a:pt x="241" y="1088"/>
                </a:lnTo>
                <a:lnTo>
                  <a:pt x="201" y="1155"/>
                </a:lnTo>
                <a:lnTo>
                  <a:pt x="185" y="1184"/>
                </a:lnTo>
                <a:lnTo>
                  <a:pt x="173" y="1207"/>
                </a:lnTo>
                <a:lnTo>
                  <a:pt x="173" y="1207"/>
                </a:lnTo>
                <a:lnTo>
                  <a:pt x="148" y="1269"/>
                </a:lnTo>
                <a:lnTo>
                  <a:pt x="141" y="1287"/>
                </a:lnTo>
                <a:lnTo>
                  <a:pt x="138" y="1296"/>
                </a:lnTo>
                <a:lnTo>
                  <a:pt x="138" y="1346"/>
                </a:lnTo>
                <a:lnTo>
                  <a:pt x="138" y="1346"/>
                </a:lnTo>
                <a:lnTo>
                  <a:pt x="154" y="1506"/>
                </a:lnTo>
                <a:lnTo>
                  <a:pt x="154" y="1506"/>
                </a:lnTo>
                <a:lnTo>
                  <a:pt x="161" y="1547"/>
                </a:lnTo>
                <a:lnTo>
                  <a:pt x="170" y="1591"/>
                </a:lnTo>
                <a:lnTo>
                  <a:pt x="179" y="1631"/>
                </a:lnTo>
                <a:lnTo>
                  <a:pt x="184" y="1646"/>
                </a:lnTo>
                <a:lnTo>
                  <a:pt x="188" y="1658"/>
                </a:lnTo>
                <a:lnTo>
                  <a:pt x="188" y="1658"/>
                </a:lnTo>
                <a:lnTo>
                  <a:pt x="198" y="1681"/>
                </a:lnTo>
                <a:lnTo>
                  <a:pt x="203" y="1697"/>
                </a:lnTo>
                <a:lnTo>
                  <a:pt x="203" y="1697"/>
                </a:lnTo>
                <a:lnTo>
                  <a:pt x="207" y="1709"/>
                </a:lnTo>
                <a:lnTo>
                  <a:pt x="209" y="1719"/>
                </a:lnTo>
                <a:lnTo>
                  <a:pt x="209" y="1719"/>
                </a:lnTo>
                <a:lnTo>
                  <a:pt x="210" y="1722"/>
                </a:lnTo>
                <a:lnTo>
                  <a:pt x="213" y="1727"/>
                </a:lnTo>
                <a:lnTo>
                  <a:pt x="220" y="1738"/>
                </a:lnTo>
                <a:lnTo>
                  <a:pt x="223" y="1743"/>
                </a:lnTo>
                <a:lnTo>
                  <a:pt x="225" y="1749"/>
                </a:lnTo>
                <a:lnTo>
                  <a:pt x="223" y="1753"/>
                </a:lnTo>
                <a:lnTo>
                  <a:pt x="220" y="1758"/>
                </a:lnTo>
                <a:lnTo>
                  <a:pt x="220" y="1758"/>
                </a:lnTo>
                <a:lnTo>
                  <a:pt x="210" y="1762"/>
                </a:lnTo>
                <a:lnTo>
                  <a:pt x="201" y="1763"/>
                </a:lnTo>
                <a:lnTo>
                  <a:pt x="194" y="1763"/>
                </a:lnTo>
                <a:lnTo>
                  <a:pt x="189" y="1763"/>
                </a:lnTo>
                <a:lnTo>
                  <a:pt x="189" y="1763"/>
                </a:lnTo>
                <a:lnTo>
                  <a:pt x="184" y="1766"/>
                </a:lnTo>
                <a:lnTo>
                  <a:pt x="179" y="1768"/>
                </a:lnTo>
                <a:lnTo>
                  <a:pt x="172" y="1768"/>
                </a:lnTo>
                <a:lnTo>
                  <a:pt x="172" y="1768"/>
                </a:lnTo>
                <a:lnTo>
                  <a:pt x="167" y="1766"/>
                </a:lnTo>
                <a:lnTo>
                  <a:pt x="163" y="1763"/>
                </a:lnTo>
                <a:lnTo>
                  <a:pt x="154" y="1753"/>
                </a:lnTo>
                <a:lnTo>
                  <a:pt x="147" y="1741"/>
                </a:lnTo>
                <a:lnTo>
                  <a:pt x="145" y="1735"/>
                </a:lnTo>
                <a:lnTo>
                  <a:pt x="145" y="1731"/>
                </a:lnTo>
                <a:lnTo>
                  <a:pt x="145" y="1731"/>
                </a:lnTo>
                <a:lnTo>
                  <a:pt x="147" y="1705"/>
                </a:lnTo>
                <a:lnTo>
                  <a:pt x="145" y="1691"/>
                </a:lnTo>
                <a:lnTo>
                  <a:pt x="144" y="1685"/>
                </a:lnTo>
                <a:lnTo>
                  <a:pt x="141" y="1681"/>
                </a:lnTo>
                <a:lnTo>
                  <a:pt x="141" y="1681"/>
                </a:lnTo>
                <a:lnTo>
                  <a:pt x="135" y="1672"/>
                </a:lnTo>
                <a:lnTo>
                  <a:pt x="129" y="1662"/>
                </a:lnTo>
                <a:lnTo>
                  <a:pt x="126" y="1649"/>
                </a:lnTo>
                <a:lnTo>
                  <a:pt x="123" y="1634"/>
                </a:lnTo>
                <a:lnTo>
                  <a:pt x="123" y="1634"/>
                </a:lnTo>
                <a:lnTo>
                  <a:pt x="122" y="1610"/>
                </a:lnTo>
                <a:lnTo>
                  <a:pt x="122" y="1578"/>
                </a:lnTo>
                <a:lnTo>
                  <a:pt x="122" y="1549"/>
                </a:lnTo>
                <a:lnTo>
                  <a:pt x="122" y="1530"/>
                </a:lnTo>
                <a:lnTo>
                  <a:pt x="122" y="1530"/>
                </a:lnTo>
                <a:lnTo>
                  <a:pt x="112" y="1483"/>
                </a:lnTo>
                <a:lnTo>
                  <a:pt x="103" y="1444"/>
                </a:lnTo>
                <a:lnTo>
                  <a:pt x="103" y="1444"/>
                </a:lnTo>
                <a:lnTo>
                  <a:pt x="104" y="1541"/>
                </a:lnTo>
                <a:lnTo>
                  <a:pt x="107" y="1610"/>
                </a:lnTo>
                <a:lnTo>
                  <a:pt x="109" y="1649"/>
                </a:lnTo>
                <a:lnTo>
                  <a:pt x="109" y="1649"/>
                </a:lnTo>
                <a:lnTo>
                  <a:pt x="110" y="1659"/>
                </a:lnTo>
                <a:lnTo>
                  <a:pt x="114" y="1669"/>
                </a:lnTo>
                <a:lnTo>
                  <a:pt x="116" y="1678"/>
                </a:lnTo>
                <a:lnTo>
                  <a:pt x="119" y="1685"/>
                </a:lnTo>
                <a:lnTo>
                  <a:pt x="119" y="1685"/>
                </a:lnTo>
                <a:lnTo>
                  <a:pt x="119" y="1705"/>
                </a:lnTo>
                <a:lnTo>
                  <a:pt x="119" y="1719"/>
                </a:lnTo>
                <a:lnTo>
                  <a:pt x="119" y="1719"/>
                </a:lnTo>
                <a:lnTo>
                  <a:pt x="122" y="1724"/>
                </a:lnTo>
                <a:lnTo>
                  <a:pt x="128" y="1733"/>
                </a:lnTo>
                <a:lnTo>
                  <a:pt x="131" y="1737"/>
                </a:lnTo>
                <a:lnTo>
                  <a:pt x="131" y="1740"/>
                </a:lnTo>
                <a:lnTo>
                  <a:pt x="131" y="1744"/>
                </a:lnTo>
                <a:lnTo>
                  <a:pt x="126" y="1747"/>
                </a:lnTo>
                <a:lnTo>
                  <a:pt x="126" y="1747"/>
                </a:lnTo>
                <a:lnTo>
                  <a:pt x="122" y="1749"/>
                </a:lnTo>
                <a:lnTo>
                  <a:pt x="116" y="1750"/>
                </a:lnTo>
                <a:lnTo>
                  <a:pt x="104" y="1750"/>
                </a:lnTo>
                <a:lnTo>
                  <a:pt x="94" y="1747"/>
                </a:lnTo>
                <a:lnTo>
                  <a:pt x="94" y="1747"/>
                </a:lnTo>
                <a:lnTo>
                  <a:pt x="91" y="1750"/>
                </a:lnTo>
                <a:lnTo>
                  <a:pt x="87" y="1755"/>
                </a:lnTo>
                <a:lnTo>
                  <a:pt x="82" y="1756"/>
                </a:lnTo>
                <a:lnTo>
                  <a:pt x="79" y="1756"/>
                </a:lnTo>
                <a:lnTo>
                  <a:pt x="75" y="1753"/>
                </a:lnTo>
                <a:lnTo>
                  <a:pt x="72" y="1749"/>
                </a:lnTo>
                <a:lnTo>
                  <a:pt x="72" y="1749"/>
                </a:lnTo>
                <a:lnTo>
                  <a:pt x="66" y="1735"/>
                </a:lnTo>
                <a:lnTo>
                  <a:pt x="62" y="1721"/>
                </a:lnTo>
                <a:lnTo>
                  <a:pt x="57" y="1694"/>
                </a:lnTo>
                <a:lnTo>
                  <a:pt x="57" y="1694"/>
                </a:lnTo>
                <a:lnTo>
                  <a:pt x="54" y="1683"/>
                </a:lnTo>
                <a:lnTo>
                  <a:pt x="53" y="1671"/>
                </a:lnTo>
                <a:lnTo>
                  <a:pt x="51" y="1662"/>
                </a:lnTo>
                <a:lnTo>
                  <a:pt x="50" y="1655"/>
                </a:lnTo>
                <a:lnTo>
                  <a:pt x="50" y="1655"/>
                </a:lnTo>
                <a:lnTo>
                  <a:pt x="47" y="1652"/>
                </a:lnTo>
                <a:lnTo>
                  <a:pt x="42" y="1649"/>
                </a:lnTo>
                <a:lnTo>
                  <a:pt x="39" y="1641"/>
                </a:lnTo>
                <a:lnTo>
                  <a:pt x="38" y="1628"/>
                </a:lnTo>
                <a:lnTo>
                  <a:pt x="38" y="1628"/>
                </a:lnTo>
                <a:lnTo>
                  <a:pt x="41" y="1599"/>
                </a:lnTo>
                <a:lnTo>
                  <a:pt x="45" y="1552"/>
                </a:lnTo>
                <a:lnTo>
                  <a:pt x="54" y="1466"/>
                </a:lnTo>
                <a:lnTo>
                  <a:pt x="54" y="1466"/>
                </a:lnTo>
                <a:lnTo>
                  <a:pt x="56" y="1450"/>
                </a:lnTo>
                <a:lnTo>
                  <a:pt x="56" y="1428"/>
                </a:lnTo>
                <a:lnTo>
                  <a:pt x="53" y="1375"/>
                </a:lnTo>
                <a:lnTo>
                  <a:pt x="50" y="1325"/>
                </a:lnTo>
                <a:lnTo>
                  <a:pt x="50" y="1305"/>
                </a:lnTo>
                <a:lnTo>
                  <a:pt x="50" y="1291"/>
                </a:lnTo>
                <a:lnTo>
                  <a:pt x="50" y="1291"/>
                </a:lnTo>
                <a:lnTo>
                  <a:pt x="51" y="1274"/>
                </a:lnTo>
                <a:lnTo>
                  <a:pt x="51" y="1257"/>
                </a:lnTo>
                <a:lnTo>
                  <a:pt x="51" y="1244"/>
                </a:lnTo>
                <a:lnTo>
                  <a:pt x="51" y="1232"/>
                </a:lnTo>
                <a:lnTo>
                  <a:pt x="51" y="1232"/>
                </a:lnTo>
                <a:lnTo>
                  <a:pt x="54" y="1209"/>
                </a:lnTo>
                <a:lnTo>
                  <a:pt x="57" y="1181"/>
                </a:lnTo>
                <a:lnTo>
                  <a:pt x="57" y="1181"/>
                </a:lnTo>
                <a:lnTo>
                  <a:pt x="57" y="1143"/>
                </a:lnTo>
                <a:lnTo>
                  <a:pt x="57" y="1124"/>
                </a:lnTo>
                <a:lnTo>
                  <a:pt x="57" y="1124"/>
                </a:lnTo>
                <a:lnTo>
                  <a:pt x="37" y="1043"/>
                </a:lnTo>
                <a:lnTo>
                  <a:pt x="20" y="978"/>
                </a:lnTo>
                <a:lnTo>
                  <a:pt x="14" y="949"/>
                </a:lnTo>
                <a:lnTo>
                  <a:pt x="10" y="927"/>
                </a:lnTo>
                <a:lnTo>
                  <a:pt x="10" y="927"/>
                </a:lnTo>
                <a:lnTo>
                  <a:pt x="4" y="893"/>
                </a:lnTo>
                <a:lnTo>
                  <a:pt x="0" y="865"/>
                </a:lnTo>
                <a:lnTo>
                  <a:pt x="0" y="850"/>
                </a:lnTo>
                <a:lnTo>
                  <a:pt x="0" y="835"/>
                </a:lnTo>
                <a:lnTo>
                  <a:pt x="3" y="819"/>
                </a:lnTo>
                <a:lnTo>
                  <a:pt x="7" y="800"/>
                </a:lnTo>
                <a:lnTo>
                  <a:pt x="7" y="800"/>
                </a:lnTo>
                <a:lnTo>
                  <a:pt x="10" y="790"/>
                </a:lnTo>
                <a:lnTo>
                  <a:pt x="14" y="778"/>
                </a:lnTo>
                <a:lnTo>
                  <a:pt x="29" y="751"/>
                </a:lnTo>
                <a:lnTo>
                  <a:pt x="47" y="722"/>
                </a:lnTo>
                <a:lnTo>
                  <a:pt x="69" y="693"/>
                </a:lnTo>
                <a:lnTo>
                  <a:pt x="91" y="665"/>
                </a:lnTo>
                <a:lnTo>
                  <a:pt x="113" y="640"/>
                </a:lnTo>
                <a:lnTo>
                  <a:pt x="134" y="621"/>
                </a:lnTo>
                <a:lnTo>
                  <a:pt x="144" y="612"/>
                </a:lnTo>
                <a:lnTo>
                  <a:pt x="151" y="607"/>
                </a:lnTo>
                <a:lnTo>
                  <a:pt x="151" y="607"/>
                </a:lnTo>
                <a:lnTo>
                  <a:pt x="167" y="599"/>
                </a:lnTo>
                <a:lnTo>
                  <a:pt x="185" y="593"/>
                </a:lnTo>
                <a:lnTo>
                  <a:pt x="223" y="581"/>
                </a:lnTo>
                <a:lnTo>
                  <a:pt x="244" y="574"/>
                </a:lnTo>
                <a:lnTo>
                  <a:pt x="264" y="565"/>
                </a:lnTo>
                <a:lnTo>
                  <a:pt x="286" y="553"/>
                </a:lnTo>
                <a:lnTo>
                  <a:pt x="310" y="538"/>
                </a:lnTo>
                <a:lnTo>
                  <a:pt x="310" y="538"/>
                </a:lnTo>
                <a:lnTo>
                  <a:pt x="353" y="506"/>
                </a:lnTo>
                <a:lnTo>
                  <a:pt x="386" y="479"/>
                </a:lnTo>
                <a:lnTo>
                  <a:pt x="401" y="468"/>
                </a:lnTo>
                <a:lnTo>
                  <a:pt x="413" y="456"/>
                </a:lnTo>
                <a:lnTo>
                  <a:pt x="425" y="444"/>
                </a:lnTo>
                <a:lnTo>
                  <a:pt x="433" y="431"/>
                </a:lnTo>
                <a:lnTo>
                  <a:pt x="433" y="431"/>
                </a:lnTo>
                <a:lnTo>
                  <a:pt x="450" y="407"/>
                </a:lnTo>
                <a:lnTo>
                  <a:pt x="463" y="390"/>
                </a:lnTo>
                <a:lnTo>
                  <a:pt x="475" y="379"/>
                </a:lnTo>
                <a:lnTo>
                  <a:pt x="479" y="378"/>
                </a:lnTo>
                <a:lnTo>
                  <a:pt x="482" y="378"/>
                </a:lnTo>
                <a:lnTo>
                  <a:pt x="482" y="378"/>
                </a:lnTo>
                <a:lnTo>
                  <a:pt x="508" y="396"/>
                </a:lnTo>
                <a:lnTo>
                  <a:pt x="513" y="378"/>
                </a:lnTo>
                <a:lnTo>
                  <a:pt x="513" y="378"/>
                </a:lnTo>
                <a:lnTo>
                  <a:pt x="520" y="384"/>
                </a:lnTo>
                <a:lnTo>
                  <a:pt x="525" y="388"/>
                </a:lnTo>
                <a:lnTo>
                  <a:pt x="528" y="390"/>
                </a:lnTo>
                <a:lnTo>
                  <a:pt x="528" y="390"/>
                </a:lnTo>
                <a:lnTo>
                  <a:pt x="556" y="372"/>
                </a:lnTo>
                <a:lnTo>
                  <a:pt x="591" y="353"/>
                </a:lnTo>
                <a:lnTo>
                  <a:pt x="608" y="368"/>
                </a:lnTo>
                <a:lnTo>
                  <a:pt x="631" y="353"/>
                </a:lnTo>
                <a:lnTo>
                  <a:pt x="658" y="353"/>
                </a:lnTo>
                <a:lnTo>
                  <a:pt x="658" y="353"/>
                </a:lnTo>
                <a:lnTo>
                  <a:pt x="681" y="347"/>
                </a:lnTo>
                <a:lnTo>
                  <a:pt x="681" y="347"/>
                </a:lnTo>
                <a:lnTo>
                  <a:pt x="689" y="346"/>
                </a:lnTo>
                <a:lnTo>
                  <a:pt x="695" y="343"/>
                </a:lnTo>
                <a:lnTo>
                  <a:pt x="700" y="340"/>
                </a:lnTo>
                <a:lnTo>
                  <a:pt x="700" y="340"/>
                </a:lnTo>
                <a:lnTo>
                  <a:pt x="744" y="300"/>
                </a:lnTo>
                <a:lnTo>
                  <a:pt x="744" y="300"/>
                </a:lnTo>
                <a:lnTo>
                  <a:pt x="755" y="300"/>
                </a:lnTo>
                <a:lnTo>
                  <a:pt x="764" y="300"/>
                </a:lnTo>
                <a:lnTo>
                  <a:pt x="769" y="298"/>
                </a:lnTo>
                <a:lnTo>
                  <a:pt x="769" y="298"/>
                </a:lnTo>
                <a:lnTo>
                  <a:pt x="773" y="293"/>
                </a:lnTo>
                <a:lnTo>
                  <a:pt x="782" y="287"/>
                </a:lnTo>
                <a:lnTo>
                  <a:pt x="782" y="287"/>
                </a:lnTo>
                <a:lnTo>
                  <a:pt x="794" y="278"/>
                </a:lnTo>
                <a:lnTo>
                  <a:pt x="805" y="269"/>
                </a:lnTo>
                <a:lnTo>
                  <a:pt x="805" y="269"/>
                </a:lnTo>
                <a:lnTo>
                  <a:pt x="816" y="263"/>
                </a:lnTo>
                <a:lnTo>
                  <a:pt x="822" y="259"/>
                </a:lnTo>
                <a:lnTo>
                  <a:pt x="826" y="256"/>
                </a:lnTo>
                <a:lnTo>
                  <a:pt x="826" y="256"/>
                </a:lnTo>
                <a:lnTo>
                  <a:pt x="836" y="246"/>
                </a:lnTo>
                <a:lnTo>
                  <a:pt x="847" y="237"/>
                </a:lnTo>
                <a:lnTo>
                  <a:pt x="847" y="237"/>
                </a:lnTo>
                <a:lnTo>
                  <a:pt x="857" y="228"/>
                </a:lnTo>
                <a:lnTo>
                  <a:pt x="864" y="221"/>
                </a:lnTo>
                <a:lnTo>
                  <a:pt x="864" y="221"/>
                </a:lnTo>
                <a:lnTo>
                  <a:pt x="878" y="210"/>
                </a:lnTo>
                <a:lnTo>
                  <a:pt x="894" y="196"/>
                </a:lnTo>
                <a:lnTo>
                  <a:pt x="894" y="196"/>
                </a:lnTo>
                <a:lnTo>
                  <a:pt x="905" y="181"/>
                </a:lnTo>
                <a:lnTo>
                  <a:pt x="916" y="169"/>
                </a:lnTo>
                <a:lnTo>
                  <a:pt x="916" y="169"/>
                </a:lnTo>
                <a:lnTo>
                  <a:pt x="936" y="162"/>
                </a:lnTo>
                <a:lnTo>
                  <a:pt x="957" y="137"/>
                </a:lnTo>
                <a:lnTo>
                  <a:pt x="957" y="137"/>
                </a:lnTo>
                <a:lnTo>
                  <a:pt x="964" y="131"/>
                </a:lnTo>
                <a:lnTo>
                  <a:pt x="973" y="123"/>
                </a:lnTo>
                <a:lnTo>
                  <a:pt x="973" y="123"/>
                </a:lnTo>
                <a:lnTo>
                  <a:pt x="973" y="122"/>
                </a:lnTo>
                <a:lnTo>
                  <a:pt x="970" y="118"/>
                </a:lnTo>
                <a:lnTo>
                  <a:pt x="961" y="104"/>
                </a:lnTo>
                <a:lnTo>
                  <a:pt x="953" y="91"/>
                </a:lnTo>
                <a:lnTo>
                  <a:pt x="950" y="87"/>
                </a:lnTo>
                <a:lnTo>
                  <a:pt x="950" y="84"/>
                </a:lnTo>
                <a:lnTo>
                  <a:pt x="950" y="84"/>
                </a:lnTo>
                <a:lnTo>
                  <a:pt x="951" y="81"/>
                </a:lnTo>
                <a:lnTo>
                  <a:pt x="954" y="78"/>
                </a:lnTo>
                <a:lnTo>
                  <a:pt x="960" y="76"/>
                </a:lnTo>
                <a:lnTo>
                  <a:pt x="975" y="78"/>
                </a:lnTo>
                <a:lnTo>
                  <a:pt x="975" y="78"/>
                </a:lnTo>
                <a:lnTo>
                  <a:pt x="983" y="81"/>
                </a:lnTo>
                <a:lnTo>
                  <a:pt x="991" y="84"/>
                </a:lnTo>
                <a:lnTo>
                  <a:pt x="997" y="88"/>
                </a:lnTo>
                <a:lnTo>
                  <a:pt x="1001" y="93"/>
                </a:lnTo>
                <a:lnTo>
                  <a:pt x="1007" y="100"/>
                </a:lnTo>
                <a:lnTo>
                  <a:pt x="1008" y="103"/>
                </a:lnTo>
                <a:lnTo>
                  <a:pt x="1008" y="103"/>
                </a:lnTo>
                <a:lnTo>
                  <a:pt x="1033" y="87"/>
                </a:lnTo>
                <a:lnTo>
                  <a:pt x="1033" y="87"/>
                </a:lnTo>
                <a:lnTo>
                  <a:pt x="1033" y="82"/>
                </a:lnTo>
                <a:lnTo>
                  <a:pt x="1035" y="73"/>
                </a:lnTo>
                <a:lnTo>
                  <a:pt x="1035" y="62"/>
                </a:lnTo>
                <a:lnTo>
                  <a:pt x="1019" y="45"/>
                </a:lnTo>
                <a:lnTo>
                  <a:pt x="1019" y="45"/>
                </a:lnTo>
                <a:lnTo>
                  <a:pt x="1016" y="44"/>
                </a:lnTo>
                <a:lnTo>
                  <a:pt x="1014" y="43"/>
                </a:lnTo>
                <a:lnTo>
                  <a:pt x="1010" y="37"/>
                </a:lnTo>
                <a:lnTo>
                  <a:pt x="1010" y="37"/>
                </a:lnTo>
                <a:lnTo>
                  <a:pt x="1005" y="29"/>
                </a:lnTo>
                <a:lnTo>
                  <a:pt x="1001" y="23"/>
                </a:lnTo>
                <a:lnTo>
                  <a:pt x="1000" y="16"/>
                </a:lnTo>
                <a:lnTo>
                  <a:pt x="1000" y="13"/>
                </a:lnTo>
                <a:lnTo>
                  <a:pt x="1001" y="10"/>
                </a:lnTo>
                <a:lnTo>
                  <a:pt x="1001" y="10"/>
                </a:lnTo>
                <a:lnTo>
                  <a:pt x="1007" y="4"/>
                </a:lnTo>
                <a:lnTo>
                  <a:pt x="1016" y="1"/>
                </a:lnTo>
                <a:lnTo>
                  <a:pt x="1023" y="0"/>
                </a:lnTo>
                <a:lnTo>
                  <a:pt x="1028" y="1"/>
                </a:lnTo>
                <a:lnTo>
                  <a:pt x="1028" y="1"/>
                </a:lnTo>
                <a:lnTo>
                  <a:pt x="1032" y="6"/>
                </a:lnTo>
                <a:lnTo>
                  <a:pt x="1035" y="10"/>
                </a:lnTo>
                <a:lnTo>
                  <a:pt x="1038" y="16"/>
                </a:lnTo>
                <a:lnTo>
                  <a:pt x="1055" y="22"/>
                </a:lnTo>
                <a:lnTo>
                  <a:pt x="1066" y="25"/>
                </a:lnTo>
                <a:lnTo>
                  <a:pt x="1066" y="25"/>
                </a:lnTo>
                <a:lnTo>
                  <a:pt x="1069" y="25"/>
                </a:lnTo>
                <a:lnTo>
                  <a:pt x="1072" y="25"/>
                </a:lnTo>
                <a:lnTo>
                  <a:pt x="1075" y="28"/>
                </a:lnTo>
                <a:lnTo>
                  <a:pt x="1075" y="28"/>
                </a:lnTo>
                <a:lnTo>
                  <a:pt x="1079" y="31"/>
                </a:lnTo>
                <a:lnTo>
                  <a:pt x="1083" y="32"/>
                </a:lnTo>
                <a:lnTo>
                  <a:pt x="1086" y="35"/>
                </a:lnTo>
                <a:lnTo>
                  <a:pt x="1088" y="40"/>
                </a:lnTo>
                <a:lnTo>
                  <a:pt x="1088" y="40"/>
                </a:lnTo>
                <a:lnTo>
                  <a:pt x="1088" y="45"/>
                </a:lnTo>
                <a:lnTo>
                  <a:pt x="1086" y="48"/>
                </a:lnTo>
                <a:lnTo>
                  <a:pt x="1085" y="53"/>
                </a:lnTo>
                <a:lnTo>
                  <a:pt x="1088" y="56"/>
                </a:lnTo>
                <a:lnTo>
                  <a:pt x="1088" y="56"/>
                </a:lnTo>
                <a:lnTo>
                  <a:pt x="1092" y="62"/>
                </a:lnTo>
                <a:lnTo>
                  <a:pt x="1095" y="68"/>
                </a:lnTo>
                <a:lnTo>
                  <a:pt x="1100" y="70"/>
                </a:lnTo>
                <a:lnTo>
                  <a:pt x="1102" y="72"/>
                </a:lnTo>
                <a:lnTo>
                  <a:pt x="1107" y="72"/>
                </a:lnTo>
                <a:lnTo>
                  <a:pt x="1107" y="7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1F81A2F5-3139-4B7E-A0C2-EAED45FD777E}"/>
              </a:ext>
            </a:extLst>
          </p:cNvPr>
          <p:cNvSpPr>
            <a:spLocks/>
          </p:cNvSpPr>
          <p:nvPr/>
        </p:nvSpPr>
        <p:spPr bwMode="auto">
          <a:xfrm>
            <a:off x="7104643" y="3774696"/>
            <a:ext cx="1278409" cy="2721638"/>
          </a:xfrm>
          <a:custGeom>
            <a:avLst/>
            <a:gdLst>
              <a:gd name="T0" fmla="*/ 115 w 923"/>
              <a:gd name="T1" fmla="*/ 114 h 1965"/>
              <a:gd name="T2" fmla="*/ 77 w 923"/>
              <a:gd name="T3" fmla="*/ 158 h 1965"/>
              <a:gd name="T4" fmla="*/ 34 w 923"/>
              <a:gd name="T5" fmla="*/ 282 h 1965"/>
              <a:gd name="T6" fmla="*/ 0 w 923"/>
              <a:gd name="T7" fmla="*/ 360 h 1965"/>
              <a:gd name="T8" fmla="*/ 24 w 923"/>
              <a:gd name="T9" fmla="*/ 376 h 1965"/>
              <a:gd name="T10" fmla="*/ 50 w 923"/>
              <a:gd name="T11" fmla="*/ 360 h 1965"/>
              <a:gd name="T12" fmla="*/ 52 w 923"/>
              <a:gd name="T13" fmla="*/ 386 h 1965"/>
              <a:gd name="T14" fmla="*/ 110 w 923"/>
              <a:gd name="T15" fmla="*/ 336 h 1965"/>
              <a:gd name="T16" fmla="*/ 210 w 923"/>
              <a:gd name="T17" fmla="*/ 300 h 1965"/>
              <a:gd name="T18" fmla="*/ 266 w 923"/>
              <a:gd name="T19" fmla="*/ 275 h 1965"/>
              <a:gd name="T20" fmla="*/ 328 w 923"/>
              <a:gd name="T21" fmla="*/ 429 h 1965"/>
              <a:gd name="T22" fmla="*/ 491 w 923"/>
              <a:gd name="T23" fmla="*/ 753 h 1965"/>
              <a:gd name="T24" fmla="*/ 519 w 923"/>
              <a:gd name="T25" fmla="*/ 907 h 1965"/>
              <a:gd name="T26" fmla="*/ 501 w 923"/>
              <a:gd name="T27" fmla="*/ 1062 h 1965"/>
              <a:gd name="T28" fmla="*/ 518 w 923"/>
              <a:gd name="T29" fmla="*/ 1185 h 1965"/>
              <a:gd name="T30" fmla="*/ 576 w 923"/>
              <a:gd name="T31" fmla="*/ 1391 h 1965"/>
              <a:gd name="T32" fmla="*/ 568 w 923"/>
              <a:gd name="T33" fmla="*/ 1538 h 1965"/>
              <a:gd name="T34" fmla="*/ 585 w 923"/>
              <a:gd name="T35" fmla="*/ 1854 h 1965"/>
              <a:gd name="T36" fmla="*/ 579 w 923"/>
              <a:gd name="T37" fmla="*/ 1943 h 1965"/>
              <a:gd name="T38" fmla="*/ 609 w 923"/>
              <a:gd name="T39" fmla="*/ 1954 h 1965"/>
              <a:gd name="T40" fmla="*/ 625 w 923"/>
              <a:gd name="T41" fmla="*/ 1922 h 1965"/>
              <a:gd name="T42" fmla="*/ 624 w 923"/>
              <a:gd name="T43" fmla="*/ 1566 h 1965"/>
              <a:gd name="T44" fmla="*/ 632 w 923"/>
              <a:gd name="T45" fmla="*/ 1403 h 1965"/>
              <a:gd name="T46" fmla="*/ 646 w 923"/>
              <a:gd name="T47" fmla="*/ 1216 h 1965"/>
              <a:gd name="T48" fmla="*/ 679 w 923"/>
              <a:gd name="T49" fmla="*/ 1284 h 1965"/>
              <a:gd name="T50" fmla="*/ 699 w 923"/>
              <a:gd name="T51" fmla="*/ 1563 h 1965"/>
              <a:gd name="T52" fmla="*/ 719 w 923"/>
              <a:gd name="T53" fmla="*/ 1676 h 1965"/>
              <a:gd name="T54" fmla="*/ 741 w 923"/>
              <a:gd name="T55" fmla="*/ 1887 h 1965"/>
              <a:gd name="T56" fmla="*/ 725 w 923"/>
              <a:gd name="T57" fmla="*/ 1943 h 1965"/>
              <a:gd name="T58" fmla="*/ 747 w 923"/>
              <a:gd name="T59" fmla="*/ 1951 h 1965"/>
              <a:gd name="T60" fmla="*/ 776 w 923"/>
              <a:gd name="T61" fmla="*/ 1918 h 1965"/>
              <a:gd name="T62" fmla="*/ 759 w 923"/>
              <a:gd name="T63" fmla="*/ 1775 h 1965"/>
              <a:gd name="T64" fmla="*/ 751 w 923"/>
              <a:gd name="T65" fmla="*/ 1287 h 1965"/>
              <a:gd name="T66" fmla="*/ 809 w 923"/>
              <a:gd name="T67" fmla="*/ 1470 h 1965"/>
              <a:gd name="T68" fmla="*/ 819 w 923"/>
              <a:gd name="T69" fmla="*/ 1746 h 1965"/>
              <a:gd name="T70" fmla="*/ 821 w 923"/>
              <a:gd name="T71" fmla="*/ 1959 h 1965"/>
              <a:gd name="T72" fmla="*/ 865 w 923"/>
              <a:gd name="T73" fmla="*/ 1963 h 1965"/>
              <a:gd name="T74" fmla="*/ 873 w 923"/>
              <a:gd name="T75" fmla="*/ 1937 h 1965"/>
              <a:gd name="T76" fmla="*/ 851 w 923"/>
              <a:gd name="T77" fmla="*/ 1806 h 1965"/>
              <a:gd name="T78" fmla="*/ 871 w 923"/>
              <a:gd name="T79" fmla="*/ 1545 h 1965"/>
              <a:gd name="T80" fmla="*/ 884 w 923"/>
              <a:gd name="T81" fmla="*/ 1356 h 1965"/>
              <a:gd name="T82" fmla="*/ 922 w 923"/>
              <a:gd name="T83" fmla="*/ 1050 h 1965"/>
              <a:gd name="T84" fmla="*/ 872 w 923"/>
              <a:gd name="T85" fmla="*/ 920 h 1965"/>
              <a:gd name="T86" fmla="*/ 784 w 923"/>
              <a:gd name="T87" fmla="*/ 832 h 1965"/>
              <a:gd name="T88" fmla="*/ 682 w 923"/>
              <a:gd name="T89" fmla="*/ 669 h 1965"/>
              <a:gd name="T90" fmla="*/ 553 w 923"/>
              <a:gd name="T91" fmla="*/ 559 h 1965"/>
              <a:gd name="T92" fmla="*/ 462 w 923"/>
              <a:gd name="T93" fmla="*/ 447 h 1965"/>
              <a:gd name="T94" fmla="*/ 444 w 923"/>
              <a:gd name="T95" fmla="*/ 407 h 1965"/>
              <a:gd name="T96" fmla="*/ 429 w 923"/>
              <a:gd name="T97" fmla="*/ 369 h 1965"/>
              <a:gd name="T98" fmla="*/ 390 w 923"/>
              <a:gd name="T99" fmla="*/ 289 h 1965"/>
              <a:gd name="T100" fmla="*/ 343 w 923"/>
              <a:gd name="T101" fmla="*/ 200 h 1965"/>
              <a:gd name="T102" fmla="*/ 347 w 923"/>
              <a:gd name="T103" fmla="*/ 135 h 1965"/>
              <a:gd name="T104" fmla="*/ 282 w 923"/>
              <a:gd name="T105" fmla="*/ 129 h 1965"/>
              <a:gd name="T106" fmla="*/ 218 w 923"/>
              <a:gd name="T107" fmla="*/ 88 h 1965"/>
              <a:gd name="T108" fmla="*/ 199 w 923"/>
              <a:gd name="T109" fmla="*/ 28 h 1965"/>
              <a:gd name="T110" fmla="*/ 175 w 923"/>
              <a:gd name="T111" fmla="*/ 0 h 1965"/>
              <a:gd name="T112" fmla="*/ 163 w 923"/>
              <a:gd name="T113" fmla="*/ 32 h 1965"/>
              <a:gd name="T114" fmla="*/ 149 w 923"/>
              <a:gd name="T115" fmla="*/ 48 h 1965"/>
              <a:gd name="T116" fmla="*/ 160 w 923"/>
              <a:gd name="T117" fmla="*/ 82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3" h="1965">
                <a:moveTo>
                  <a:pt x="156" y="91"/>
                </a:moveTo>
                <a:lnTo>
                  <a:pt x="156" y="91"/>
                </a:lnTo>
                <a:lnTo>
                  <a:pt x="153" y="95"/>
                </a:lnTo>
                <a:lnTo>
                  <a:pt x="149" y="101"/>
                </a:lnTo>
                <a:lnTo>
                  <a:pt x="137" y="108"/>
                </a:lnTo>
                <a:lnTo>
                  <a:pt x="125" y="113"/>
                </a:lnTo>
                <a:lnTo>
                  <a:pt x="115" y="114"/>
                </a:lnTo>
                <a:lnTo>
                  <a:pt x="115" y="114"/>
                </a:lnTo>
                <a:lnTo>
                  <a:pt x="105" y="116"/>
                </a:lnTo>
                <a:lnTo>
                  <a:pt x="97" y="117"/>
                </a:lnTo>
                <a:lnTo>
                  <a:pt x="91" y="122"/>
                </a:lnTo>
                <a:lnTo>
                  <a:pt x="87" y="129"/>
                </a:lnTo>
                <a:lnTo>
                  <a:pt x="87" y="129"/>
                </a:lnTo>
                <a:lnTo>
                  <a:pt x="82" y="136"/>
                </a:lnTo>
                <a:lnTo>
                  <a:pt x="80" y="147"/>
                </a:lnTo>
                <a:lnTo>
                  <a:pt x="77" y="158"/>
                </a:lnTo>
                <a:lnTo>
                  <a:pt x="68" y="179"/>
                </a:lnTo>
                <a:lnTo>
                  <a:pt x="68" y="179"/>
                </a:lnTo>
                <a:lnTo>
                  <a:pt x="63" y="191"/>
                </a:lnTo>
                <a:lnTo>
                  <a:pt x="59" y="204"/>
                </a:lnTo>
                <a:lnTo>
                  <a:pt x="50" y="232"/>
                </a:lnTo>
                <a:lnTo>
                  <a:pt x="43" y="259"/>
                </a:lnTo>
                <a:lnTo>
                  <a:pt x="34" y="282"/>
                </a:lnTo>
                <a:lnTo>
                  <a:pt x="34" y="282"/>
                </a:lnTo>
                <a:lnTo>
                  <a:pt x="30" y="292"/>
                </a:lnTo>
                <a:lnTo>
                  <a:pt x="24" y="303"/>
                </a:lnTo>
                <a:lnTo>
                  <a:pt x="12" y="322"/>
                </a:lnTo>
                <a:lnTo>
                  <a:pt x="6" y="331"/>
                </a:lnTo>
                <a:lnTo>
                  <a:pt x="3" y="341"/>
                </a:lnTo>
                <a:lnTo>
                  <a:pt x="0" y="350"/>
                </a:lnTo>
                <a:lnTo>
                  <a:pt x="0" y="360"/>
                </a:lnTo>
                <a:lnTo>
                  <a:pt x="0" y="360"/>
                </a:lnTo>
                <a:lnTo>
                  <a:pt x="3" y="376"/>
                </a:lnTo>
                <a:lnTo>
                  <a:pt x="5" y="381"/>
                </a:lnTo>
                <a:lnTo>
                  <a:pt x="6" y="382"/>
                </a:lnTo>
                <a:lnTo>
                  <a:pt x="7" y="382"/>
                </a:lnTo>
                <a:lnTo>
                  <a:pt x="10" y="382"/>
                </a:lnTo>
                <a:lnTo>
                  <a:pt x="18" y="379"/>
                </a:lnTo>
                <a:lnTo>
                  <a:pt x="18" y="379"/>
                </a:lnTo>
                <a:lnTo>
                  <a:pt x="24" y="376"/>
                </a:lnTo>
                <a:lnTo>
                  <a:pt x="28" y="372"/>
                </a:lnTo>
                <a:lnTo>
                  <a:pt x="34" y="363"/>
                </a:lnTo>
                <a:lnTo>
                  <a:pt x="37" y="356"/>
                </a:lnTo>
                <a:lnTo>
                  <a:pt x="38" y="353"/>
                </a:lnTo>
                <a:lnTo>
                  <a:pt x="66" y="335"/>
                </a:lnTo>
                <a:lnTo>
                  <a:pt x="66" y="335"/>
                </a:lnTo>
                <a:lnTo>
                  <a:pt x="60" y="342"/>
                </a:lnTo>
                <a:lnTo>
                  <a:pt x="50" y="360"/>
                </a:lnTo>
                <a:lnTo>
                  <a:pt x="46" y="369"/>
                </a:lnTo>
                <a:lnTo>
                  <a:pt x="41" y="378"/>
                </a:lnTo>
                <a:lnTo>
                  <a:pt x="40" y="384"/>
                </a:lnTo>
                <a:lnTo>
                  <a:pt x="41" y="385"/>
                </a:lnTo>
                <a:lnTo>
                  <a:pt x="43" y="386"/>
                </a:lnTo>
                <a:lnTo>
                  <a:pt x="43" y="386"/>
                </a:lnTo>
                <a:lnTo>
                  <a:pt x="47" y="386"/>
                </a:lnTo>
                <a:lnTo>
                  <a:pt x="52" y="386"/>
                </a:lnTo>
                <a:lnTo>
                  <a:pt x="59" y="382"/>
                </a:lnTo>
                <a:lnTo>
                  <a:pt x="72" y="375"/>
                </a:lnTo>
                <a:lnTo>
                  <a:pt x="72" y="375"/>
                </a:lnTo>
                <a:lnTo>
                  <a:pt x="78" y="369"/>
                </a:lnTo>
                <a:lnTo>
                  <a:pt x="87" y="359"/>
                </a:lnTo>
                <a:lnTo>
                  <a:pt x="97" y="348"/>
                </a:lnTo>
                <a:lnTo>
                  <a:pt x="110" y="336"/>
                </a:lnTo>
                <a:lnTo>
                  <a:pt x="110" y="336"/>
                </a:lnTo>
                <a:lnTo>
                  <a:pt x="118" y="332"/>
                </a:lnTo>
                <a:lnTo>
                  <a:pt x="128" y="328"/>
                </a:lnTo>
                <a:lnTo>
                  <a:pt x="152" y="320"/>
                </a:lnTo>
                <a:lnTo>
                  <a:pt x="177" y="313"/>
                </a:lnTo>
                <a:lnTo>
                  <a:pt x="188" y="309"/>
                </a:lnTo>
                <a:lnTo>
                  <a:pt x="200" y="304"/>
                </a:lnTo>
                <a:lnTo>
                  <a:pt x="200" y="304"/>
                </a:lnTo>
                <a:lnTo>
                  <a:pt x="210" y="300"/>
                </a:lnTo>
                <a:lnTo>
                  <a:pt x="219" y="294"/>
                </a:lnTo>
                <a:lnTo>
                  <a:pt x="235" y="282"/>
                </a:lnTo>
                <a:lnTo>
                  <a:pt x="249" y="275"/>
                </a:lnTo>
                <a:lnTo>
                  <a:pt x="254" y="272"/>
                </a:lnTo>
                <a:lnTo>
                  <a:pt x="260" y="270"/>
                </a:lnTo>
                <a:lnTo>
                  <a:pt x="260" y="270"/>
                </a:lnTo>
                <a:lnTo>
                  <a:pt x="263" y="272"/>
                </a:lnTo>
                <a:lnTo>
                  <a:pt x="266" y="275"/>
                </a:lnTo>
                <a:lnTo>
                  <a:pt x="275" y="286"/>
                </a:lnTo>
                <a:lnTo>
                  <a:pt x="284" y="304"/>
                </a:lnTo>
                <a:lnTo>
                  <a:pt x="293" y="325"/>
                </a:lnTo>
                <a:lnTo>
                  <a:pt x="309" y="367"/>
                </a:lnTo>
                <a:lnTo>
                  <a:pt x="315" y="384"/>
                </a:lnTo>
                <a:lnTo>
                  <a:pt x="318" y="394"/>
                </a:lnTo>
                <a:lnTo>
                  <a:pt x="318" y="394"/>
                </a:lnTo>
                <a:lnTo>
                  <a:pt x="328" y="429"/>
                </a:lnTo>
                <a:lnTo>
                  <a:pt x="346" y="488"/>
                </a:lnTo>
                <a:lnTo>
                  <a:pt x="366" y="548"/>
                </a:lnTo>
                <a:lnTo>
                  <a:pt x="379" y="587"/>
                </a:lnTo>
                <a:lnTo>
                  <a:pt x="379" y="587"/>
                </a:lnTo>
                <a:lnTo>
                  <a:pt x="390" y="603"/>
                </a:lnTo>
                <a:lnTo>
                  <a:pt x="409" y="632"/>
                </a:lnTo>
                <a:lnTo>
                  <a:pt x="463" y="710"/>
                </a:lnTo>
                <a:lnTo>
                  <a:pt x="491" y="753"/>
                </a:lnTo>
                <a:lnTo>
                  <a:pt x="513" y="791"/>
                </a:lnTo>
                <a:lnTo>
                  <a:pt x="524" y="809"/>
                </a:lnTo>
                <a:lnTo>
                  <a:pt x="529" y="825"/>
                </a:lnTo>
                <a:lnTo>
                  <a:pt x="532" y="837"/>
                </a:lnTo>
                <a:lnTo>
                  <a:pt x="534" y="847"/>
                </a:lnTo>
                <a:lnTo>
                  <a:pt x="534" y="847"/>
                </a:lnTo>
                <a:lnTo>
                  <a:pt x="526" y="878"/>
                </a:lnTo>
                <a:lnTo>
                  <a:pt x="519" y="907"/>
                </a:lnTo>
                <a:lnTo>
                  <a:pt x="510" y="935"/>
                </a:lnTo>
                <a:lnTo>
                  <a:pt x="506" y="963"/>
                </a:lnTo>
                <a:lnTo>
                  <a:pt x="506" y="963"/>
                </a:lnTo>
                <a:lnTo>
                  <a:pt x="503" y="988"/>
                </a:lnTo>
                <a:lnTo>
                  <a:pt x="500" y="1016"/>
                </a:lnTo>
                <a:lnTo>
                  <a:pt x="500" y="1041"/>
                </a:lnTo>
                <a:lnTo>
                  <a:pt x="501" y="1062"/>
                </a:lnTo>
                <a:lnTo>
                  <a:pt x="501" y="1062"/>
                </a:lnTo>
                <a:lnTo>
                  <a:pt x="503" y="1085"/>
                </a:lnTo>
                <a:lnTo>
                  <a:pt x="503" y="1110"/>
                </a:lnTo>
                <a:lnTo>
                  <a:pt x="503" y="1135"/>
                </a:lnTo>
                <a:lnTo>
                  <a:pt x="504" y="1145"/>
                </a:lnTo>
                <a:lnTo>
                  <a:pt x="506" y="1154"/>
                </a:lnTo>
                <a:lnTo>
                  <a:pt x="506" y="1154"/>
                </a:lnTo>
                <a:lnTo>
                  <a:pt x="510" y="1166"/>
                </a:lnTo>
                <a:lnTo>
                  <a:pt x="518" y="1185"/>
                </a:lnTo>
                <a:lnTo>
                  <a:pt x="541" y="1235"/>
                </a:lnTo>
                <a:lnTo>
                  <a:pt x="563" y="1285"/>
                </a:lnTo>
                <a:lnTo>
                  <a:pt x="571" y="1304"/>
                </a:lnTo>
                <a:lnTo>
                  <a:pt x="572" y="1313"/>
                </a:lnTo>
                <a:lnTo>
                  <a:pt x="574" y="1318"/>
                </a:lnTo>
                <a:lnTo>
                  <a:pt x="574" y="1318"/>
                </a:lnTo>
                <a:lnTo>
                  <a:pt x="574" y="1348"/>
                </a:lnTo>
                <a:lnTo>
                  <a:pt x="576" y="1391"/>
                </a:lnTo>
                <a:lnTo>
                  <a:pt x="578" y="1435"/>
                </a:lnTo>
                <a:lnTo>
                  <a:pt x="578" y="1466"/>
                </a:lnTo>
                <a:lnTo>
                  <a:pt x="578" y="1466"/>
                </a:lnTo>
                <a:lnTo>
                  <a:pt x="575" y="1487"/>
                </a:lnTo>
                <a:lnTo>
                  <a:pt x="572" y="1507"/>
                </a:lnTo>
                <a:lnTo>
                  <a:pt x="569" y="1525"/>
                </a:lnTo>
                <a:lnTo>
                  <a:pt x="568" y="1538"/>
                </a:lnTo>
                <a:lnTo>
                  <a:pt x="568" y="1538"/>
                </a:lnTo>
                <a:lnTo>
                  <a:pt x="569" y="1560"/>
                </a:lnTo>
                <a:lnTo>
                  <a:pt x="572" y="1596"/>
                </a:lnTo>
                <a:lnTo>
                  <a:pt x="578" y="1659"/>
                </a:lnTo>
                <a:lnTo>
                  <a:pt x="578" y="1659"/>
                </a:lnTo>
                <a:lnTo>
                  <a:pt x="581" y="1757"/>
                </a:lnTo>
                <a:lnTo>
                  <a:pt x="584" y="1819"/>
                </a:lnTo>
                <a:lnTo>
                  <a:pt x="585" y="1854"/>
                </a:lnTo>
                <a:lnTo>
                  <a:pt x="585" y="1854"/>
                </a:lnTo>
                <a:lnTo>
                  <a:pt x="587" y="1879"/>
                </a:lnTo>
                <a:lnTo>
                  <a:pt x="587" y="1898"/>
                </a:lnTo>
                <a:lnTo>
                  <a:pt x="587" y="1898"/>
                </a:lnTo>
                <a:lnTo>
                  <a:pt x="585" y="1907"/>
                </a:lnTo>
                <a:lnTo>
                  <a:pt x="581" y="1921"/>
                </a:lnTo>
                <a:lnTo>
                  <a:pt x="576" y="1934"/>
                </a:lnTo>
                <a:lnTo>
                  <a:pt x="578" y="1940"/>
                </a:lnTo>
                <a:lnTo>
                  <a:pt x="579" y="1943"/>
                </a:lnTo>
                <a:lnTo>
                  <a:pt x="579" y="1943"/>
                </a:lnTo>
                <a:lnTo>
                  <a:pt x="582" y="1943"/>
                </a:lnTo>
                <a:lnTo>
                  <a:pt x="587" y="1943"/>
                </a:lnTo>
                <a:lnTo>
                  <a:pt x="593" y="1940"/>
                </a:lnTo>
                <a:lnTo>
                  <a:pt x="601" y="1934"/>
                </a:lnTo>
                <a:lnTo>
                  <a:pt x="601" y="1934"/>
                </a:lnTo>
                <a:lnTo>
                  <a:pt x="604" y="1947"/>
                </a:lnTo>
                <a:lnTo>
                  <a:pt x="609" y="1954"/>
                </a:lnTo>
                <a:lnTo>
                  <a:pt x="610" y="1957"/>
                </a:lnTo>
                <a:lnTo>
                  <a:pt x="613" y="1956"/>
                </a:lnTo>
                <a:lnTo>
                  <a:pt x="613" y="1956"/>
                </a:lnTo>
                <a:lnTo>
                  <a:pt x="618" y="1950"/>
                </a:lnTo>
                <a:lnTo>
                  <a:pt x="622" y="1941"/>
                </a:lnTo>
                <a:lnTo>
                  <a:pt x="625" y="1931"/>
                </a:lnTo>
                <a:lnTo>
                  <a:pt x="625" y="1922"/>
                </a:lnTo>
                <a:lnTo>
                  <a:pt x="625" y="1922"/>
                </a:lnTo>
                <a:lnTo>
                  <a:pt x="622" y="1903"/>
                </a:lnTo>
                <a:lnTo>
                  <a:pt x="622" y="1894"/>
                </a:lnTo>
                <a:lnTo>
                  <a:pt x="621" y="1884"/>
                </a:lnTo>
                <a:lnTo>
                  <a:pt x="621" y="1884"/>
                </a:lnTo>
                <a:lnTo>
                  <a:pt x="621" y="1740"/>
                </a:lnTo>
                <a:lnTo>
                  <a:pt x="621" y="1587"/>
                </a:lnTo>
                <a:lnTo>
                  <a:pt x="621" y="1587"/>
                </a:lnTo>
                <a:lnTo>
                  <a:pt x="624" y="1566"/>
                </a:lnTo>
                <a:lnTo>
                  <a:pt x="628" y="1544"/>
                </a:lnTo>
                <a:lnTo>
                  <a:pt x="631" y="1520"/>
                </a:lnTo>
                <a:lnTo>
                  <a:pt x="634" y="1495"/>
                </a:lnTo>
                <a:lnTo>
                  <a:pt x="634" y="1495"/>
                </a:lnTo>
                <a:lnTo>
                  <a:pt x="634" y="1470"/>
                </a:lnTo>
                <a:lnTo>
                  <a:pt x="634" y="1437"/>
                </a:lnTo>
                <a:lnTo>
                  <a:pt x="634" y="1437"/>
                </a:lnTo>
                <a:lnTo>
                  <a:pt x="632" y="1403"/>
                </a:lnTo>
                <a:lnTo>
                  <a:pt x="629" y="1365"/>
                </a:lnTo>
                <a:lnTo>
                  <a:pt x="624" y="1294"/>
                </a:lnTo>
                <a:lnTo>
                  <a:pt x="624" y="1294"/>
                </a:lnTo>
                <a:lnTo>
                  <a:pt x="621" y="1257"/>
                </a:lnTo>
                <a:lnTo>
                  <a:pt x="619" y="1216"/>
                </a:lnTo>
                <a:lnTo>
                  <a:pt x="618" y="1166"/>
                </a:lnTo>
                <a:lnTo>
                  <a:pt x="618" y="1166"/>
                </a:lnTo>
                <a:lnTo>
                  <a:pt x="646" y="1216"/>
                </a:lnTo>
                <a:lnTo>
                  <a:pt x="646" y="1216"/>
                </a:lnTo>
                <a:lnTo>
                  <a:pt x="653" y="1228"/>
                </a:lnTo>
                <a:lnTo>
                  <a:pt x="663" y="1244"/>
                </a:lnTo>
                <a:lnTo>
                  <a:pt x="669" y="1253"/>
                </a:lnTo>
                <a:lnTo>
                  <a:pt x="674" y="1262"/>
                </a:lnTo>
                <a:lnTo>
                  <a:pt x="676" y="1273"/>
                </a:lnTo>
                <a:lnTo>
                  <a:pt x="679" y="1284"/>
                </a:lnTo>
                <a:lnTo>
                  <a:pt x="679" y="1284"/>
                </a:lnTo>
                <a:lnTo>
                  <a:pt x="690" y="1382"/>
                </a:lnTo>
                <a:lnTo>
                  <a:pt x="697" y="1466"/>
                </a:lnTo>
                <a:lnTo>
                  <a:pt x="697" y="1466"/>
                </a:lnTo>
                <a:lnTo>
                  <a:pt x="697" y="1488"/>
                </a:lnTo>
                <a:lnTo>
                  <a:pt x="697" y="1520"/>
                </a:lnTo>
                <a:lnTo>
                  <a:pt x="697" y="1520"/>
                </a:lnTo>
                <a:lnTo>
                  <a:pt x="697" y="1551"/>
                </a:lnTo>
                <a:lnTo>
                  <a:pt x="699" y="1563"/>
                </a:lnTo>
                <a:lnTo>
                  <a:pt x="701" y="1578"/>
                </a:lnTo>
                <a:lnTo>
                  <a:pt x="701" y="1578"/>
                </a:lnTo>
                <a:lnTo>
                  <a:pt x="706" y="1591"/>
                </a:lnTo>
                <a:lnTo>
                  <a:pt x="710" y="1604"/>
                </a:lnTo>
                <a:lnTo>
                  <a:pt x="715" y="1622"/>
                </a:lnTo>
                <a:lnTo>
                  <a:pt x="718" y="1654"/>
                </a:lnTo>
                <a:lnTo>
                  <a:pt x="718" y="1654"/>
                </a:lnTo>
                <a:lnTo>
                  <a:pt x="719" y="1676"/>
                </a:lnTo>
                <a:lnTo>
                  <a:pt x="722" y="1703"/>
                </a:lnTo>
                <a:lnTo>
                  <a:pt x="729" y="1757"/>
                </a:lnTo>
                <a:lnTo>
                  <a:pt x="737" y="1806"/>
                </a:lnTo>
                <a:lnTo>
                  <a:pt x="741" y="1837"/>
                </a:lnTo>
                <a:lnTo>
                  <a:pt x="741" y="1837"/>
                </a:lnTo>
                <a:lnTo>
                  <a:pt x="743" y="1863"/>
                </a:lnTo>
                <a:lnTo>
                  <a:pt x="743" y="1875"/>
                </a:lnTo>
                <a:lnTo>
                  <a:pt x="741" y="1887"/>
                </a:lnTo>
                <a:lnTo>
                  <a:pt x="741" y="1887"/>
                </a:lnTo>
                <a:lnTo>
                  <a:pt x="737" y="1898"/>
                </a:lnTo>
                <a:lnTo>
                  <a:pt x="731" y="1913"/>
                </a:lnTo>
                <a:lnTo>
                  <a:pt x="725" y="1926"/>
                </a:lnTo>
                <a:lnTo>
                  <a:pt x="724" y="1934"/>
                </a:lnTo>
                <a:lnTo>
                  <a:pt x="724" y="1934"/>
                </a:lnTo>
                <a:lnTo>
                  <a:pt x="724" y="1938"/>
                </a:lnTo>
                <a:lnTo>
                  <a:pt x="725" y="1943"/>
                </a:lnTo>
                <a:lnTo>
                  <a:pt x="729" y="1950"/>
                </a:lnTo>
                <a:lnTo>
                  <a:pt x="729" y="1950"/>
                </a:lnTo>
                <a:lnTo>
                  <a:pt x="729" y="1951"/>
                </a:lnTo>
                <a:lnTo>
                  <a:pt x="732" y="1950"/>
                </a:lnTo>
                <a:lnTo>
                  <a:pt x="735" y="1947"/>
                </a:lnTo>
                <a:lnTo>
                  <a:pt x="741" y="1943"/>
                </a:lnTo>
                <a:lnTo>
                  <a:pt x="741" y="1943"/>
                </a:lnTo>
                <a:lnTo>
                  <a:pt x="747" y="1951"/>
                </a:lnTo>
                <a:lnTo>
                  <a:pt x="753" y="1957"/>
                </a:lnTo>
                <a:lnTo>
                  <a:pt x="756" y="1959"/>
                </a:lnTo>
                <a:lnTo>
                  <a:pt x="757" y="1959"/>
                </a:lnTo>
                <a:lnTo>
                  <a:pt x="757" y="1959"/>
                </a:lnTo>
                <a:lnTo>
                  <a:pt x="762" y="1951"/>
                </a:lnTo>
                <a:lnTo>
                  <a:pt x="769" y="1937"/>
                </a:lnTo>
                <a:lnTo>
                  <a:pt x="773" y="1928"/>
                </a:lnTo>
                <a:lnTo>
                  <a:pt x="776" y="1918"/>
                </a:lnTo>
                <a:lnTo>
                  <a:pt x="778" y="1907"/>
                </a:lnTo>
                <a:lnTo>
                  <a:pt x="779" y="1896"/>
                </a:lnTo>
                <a:lnTo>
                  <a:pt x="779" y="1896"/>
                </a:lnTo>
                <a:lnTo>
                  <a:pt x="778" y="1884"/>
                </a:lnTo>
                <a:lnTo>
                  <a:pt x="776" y="1868"/>
                </a:lnTo>
                <a:lnTo>
                  <a:pt x="769" y="1831"/>
                </a:lnTo>
                <a:lnTo>
                  <a:pt x="762" y="1793"/>
                </a:lnTo>
                <a:lnTo>
                  <a:pt x="759" y="1775"/>
                </a:lnTo>
                <a:lnTo>
                  <a:pt x="757" y="1759"/>
                </a:lnTo>
                <a:lnTo>
                  <a:pt x="757" y="1759"/>
                </a:lnTo>
                <a:lnTo>
                  <a:pt x="753" y="1637"/>
                </a:lnTo>
                <a:lnTo>
                  <a:pt x="751" y="1528"/>
                </a:lnTo>
                <a:lnTo>
                  <a:pt x="751" y="1450"/>
                </a:lnTo>
                <a:lnTo>
                  <a:pt x="751" y="1318"/>
                </a:lnTo>
                <a:lnTo>
                  <a:pt x="751" y="1318"/>
                </a:lnTo>
                <a:lnTo>
                  <a:pt x="751" y="1287"/>
                </a:lnTo>
                <a:lnTo>
                  <a:pt x="754" y="1256"/>
                </a:lnTo>
                <a:lnTo>
                  <a:pt x="757" y="1222"/>
                </a:lnTo>
                <a:lnTo>
                  <a:pt x="760" y="1188"/>
                </a:lnTo>
                <a:lnTo>
                  <a:pt x="785" y="1187"/>
                </a:lnTo>
                <a:lnTo>
                  <a:pt x="785" y="1187"/>
                </a:lnTo>
                <a:lnTo>
                  <a:pt x="796" y="1322"/>
                </a:lnTo>
                <a:lnTo>
                  <a:pt x="804" y="1418"/>
                </a:lnTo>
                <a:lnTo>
                  <a:pt x="809" y="1470"/>
                </a:lnTo>
                <a:lnTo>
                  <a:pt x="809" y="1470"/>
                </a:lnTo>
                <a:lnTo>
                  <a:pt x="815" y="1503"/>
                </a:lnTo>
                <a:lnTo>
                  <a:pt x="818" y="1522"/>
                </a:lnTo>
                <a:lnTo>
                  <a:pt x="819" y="1543"/>
                </a:lnTo>
                <a:lnTo>
                  <a:pt x="819" y="1543"/>
                </a:lnTo>
                <a:lnTo>
                  <a:pt x="819" y="1644"/>
                </a:lnTo>
                <a:lnTo>
                  <a:pt x="819" y="1707"/>
                </a:lnTo>
                <a:lnTo>
                  <a:pt x="819" y="1746"/>
                </a:lnTo>
                <a:lnTo>
                  <a:pt x="819" y="1746"/>
                </a:lnTo>
                <a:lnTo>
                  <a:pt x="813" y="1912"/>
                </a:lnTo>
                <a:lnTo>
                  <a:pt x="813" y="1912"/>
                </a:lnTo>
                <a:lnTo>
                  <a:pt x="813" y="1934"/>
                </a:lnTo>
                <a:lnTo>
                  <a:pt x="816" y="1950"/>
                </a:lnTo>
                <a:lnTo>
                  <a:pt x="818" y="1956"/>
                </a:lnTo>
                <a:lnTo>
                  <a:pt x="821" y="1959"/>
                </a:lnTo>
                <a:lnTo>
                  <a:pt x="821" y="1959"/>
                </a:lnTo>
                <a:lnTo>
                  <a:pt x="823" y="1959"/>
                </a:lnTo>
                <a:lnTo>
                  <a:pt x="828" y="1957"/>
                </a:lnTo>
                <a:lnTo>
                  <a:pt x="834" y="1954"/>
                </a:lnTo>
                <a:lnTo>
                  <a:pt x="841" y="1949"/>
                </a:lnTo>
                <a:lnTo>
                  <a:pt x="841" y="1949"/>
                </a:lnTo>
                <a:lnTo>
                  <a:pt x="846" y="1953"/>
                </a:lnTo>
                <a:lnTo>
                  <a:pt x="857" y="1960"/>
                </a:lnTo>
                <a:lnTo>
                  <a:pt x="865" y="1963"/>
                </a:lnTo>
                <a:lnTo>
                  <a:pt x="871" y="1965"/>
                </a:lnTo>
                <a:lnTo>
                  <a:pt x="872" y="1965"/>
                </a:lnTo>
                <a:lnTo>
                  <a:pt x="875" y="1963"/>
                </a:lnTo>
                <a:lnTo>
                  <a:pt x="876" y="1962"/>
                </a:lnTo>
                <a:lnTo>
                  <a:pt x="876" y="1959"/>
                </a:lnTo>
                <a:lnTo>
                  <a:pt x="876" y="1959"/>
                </a:lnTo>
                <a:lnTo>
                  <a:pt x="876" y="1949"/>
                </a:lnTo>
                <a:lnTo>
                  <a:pt x="873" y="1937"/>
                </a:lnTo>
                <a:lnTo>
                  <a:pt x="865" y="1910"/>
                </a:lnTo>
                <a:lnTo>
                  <a:pt x="856" y="1884"/>
                </a:lnTo>
                <a:lnTo>
                  <a:pt x="851" y="1871"/>
                </a:lnTo>
                <a:lnTo>
                  <a:pt x="851" y="1871"/>
                </a:lnTo>
                <a:lnTo>
                  <a:pt x="848" y="1856"/>
                </a:lnTo>
                <a:lnTo>
                  <a:pt x="848" y="1838"/>
                </a:lnTo>
                <a:lnTo>
                  <a:pt x="851" y="1806"/>
                </a:lnTo>
                <a:lnTo>
                  <a:pt x="851" y="1806"/>
                </a:lnTo>
                <a:lnTo>
                  <a:pt x="854" y="1754"/>
                </a:lnTo>
                <a:lnTo>
                  <a:pt x="856" y="1691"/>
                </a:lnTo>
                <a:lnTo>
                  <a:pt x="857" y="1635"/>
                </a:lnTo>
                <a:lnTo>
                  <a:pt x="859" y="1603"/>
                </a:lnTo>
                <a:lnTo>
                  <a:pt x="859" y="1603"/>
                </a:lnTo>
                <a:lnTo>
                  <a:pt x="862" y="1585"/>
                </a:lnTo>
                <a:lnTo>
                  <a:pt x="866" y="1566"/>
                </a:lnTo>
                <a:lnTo>
                  <a:pt x="871" y="1545"/>
                </a:lnTo>
                <a:lnTo>
                  <a:pt x="875" y="1520"/>
                </a:lnTo>
                <a:lnTo>
                  <a:pt x="875" y="1520"/>
                </a:lnTo>
                <a:lnTo>
                  <a:pt x="876" y="1497"/>
                </a:lnTo>
                <a:lnTo>
                  <a:pt x="878" y="1481"/>
                </a:lnTo>
                <a:lnTo>
                  <a:pt x="879" y="1443"/>
                </a:lnTo>
                <a:lnTo>
                  <a:pt x="879" y="1443"/>
                </a:lnTo>
                <a:lnTo>
                  <a:pt x="881" y="1384"/>
                </a:lnTo>
                <a:lnTo>
                  <a:pt x="884" y="1356"/>
                </a:lnTo>
                <a:lnTo>
                  <a:pt x="888" y="1331"/>
                </a:lnTo>
                <a:lnTo>
                  <a:pt x="888" y="1331"/>
                </a:lnTo>
                <a:lnTo>
                  <a:pt x="897" y="1287"/>
                </a:lnTo>
                <a:lnTo>
                  <a:pt x="906" y="1218"/>
                </a:lnTo>
                <a:lnTo>
                  <a:pt x="922" y="1091"/>
                </a:lnTo>
                <a:lnTo>
                  <a:pt x="922" y="1091"/>
                </a:lnTo>
                <a:lnTo>
                  <a:pt x="923" y="1070"/>
                </a:lnTo>
                <a:lnTo>
                  <a:pt x="922" y="1050"/>
                </a:lnTo>
                <a:lnTo>
                  <a:pt x="919" y="1026"/>
                </a:lnTo>
                <a:lnTo>
                  <a:pt x="913" y="1004"/>
                </a:lnTo>
                <a:lnTo>
                  <a:pt x="907" y="982"/>
                </a:lnTo>
                <a:lnTo>
                  <a:pt x="900" y="962"/>
                </a:lnTo>
                <a:lnTo>
                  <a:pt x="891" y="944"/>
                </a:lnTo>
                <a:lnTo>
                  <a:pt x="881" y="931"/>
                </a:lnTo>
                <a:lnTo>
                  <a:pt x="881" y="931"/>
                </a:lnTo>
                <a:lnTo>
                  <a:pt x="872" y="920"/>
                </a:lnTo>
                <a:lnTo>
                  <a:pt x="863" y="915"/>
                </a:lnTo>
                <a:lnTo>
                  <a:pt x="850" y="907"/>
                </a:lnTo>
                <a:lnTo>
                  <a:pt x="844" y="903"/>
                </a:lnTo>
                <a:lnTo>
                  <a:pt x="837" y="898"/>
                </a:lnTo>
                <a:lnTo>
                  <a:pt x="829" y="892"/>
                </a:lnTo>
                <a:lnTo>
                  <a:pt x="821" y="882"/>
                </a:lnTo>
                <a:lnTo>
                  <a:pt x="821" y="882"/>
                </a:lnTo>
                <a:lnTo>
                  <a:pt x="784" y="832"/>
                </a:lnTo>
                <a:lnTo>
                  <a:pt x="766" y="809"/>
                </a:lnTo>
                <a:lnTo>
                  <a:pt x="754" y="788"/>
                </a:lnTo>
                <a:lnTo>
                  <a:pt x="754" y="788"/>
                </a:lnTo>
                <a:lnTo>
                  <a:pt x="743" y="763"/>
                </a:lnTo>
                <a:lnTo>
                  <a:pt x="724" y="729"/>
                </a:lnTo>
                <a:lnTo>
                  <a:pt x="712" y="709"/>
                </a:lnTo>
                <a:lnTo>
                  <a:pt x="699" y="689"/>
                </a:lnTo>
                <a:lnTo>
                  <a:pt x="682" y="669"/>
                </a:lnTo>
                <a:lnTo>
                  <a:pt x="665" y="650"/>
                </a:lnTo>
                <a:lnTo>
                  <a:pt x="665" y="650"/>
                </a:lnTo>
                <a:lnTo>
                  <a:pt x="649" y="634"/>
                </a:lnTo>
                <a:lnTo>
                  <a:pt x="634" y="620"/>
                </a:lnTo>
                <a:lnTo>
                  <a:pt x="607" y="600"/>
                </a:lnTo>
                <a:lnTo>
                  <a:pt x="582" y="582"/>
                </a:lnTo>
                <a:lnTo>
                  <a:pt x="553" y="559"/>
                </a:lnTo>
                <a:lnTo>
                  <a:pt x="553" y="559"/>
                </a:lnTo>
                <a:lnTo>
                  <a:pt x="522" y="531"/>
                </a:lnTo>
                <a:lnTo>
                  <a:pt x="494" y="504"/>
                </a:lnTo>
                <a:lnTo>
                  <a:pt x="475" y="485"/>
                </a:lnTo>
                <a:lnTo>
                  <a:pt x="466" y="475"/>
                </a:lnTo>
                <a:lnTo>
                  <a:pt x="466" y="475"/>
                </a:lnTo>
                <a:lnTo>
                  <a:pt x="463" y="467"/>
                </a:lnTo>
                <a:lnTo>
                  <a:pt x="462" y="459"/>
                </a:lnTo>
                <a:lnTo>
                  <a:pt x="462" y="447"/>
                </a:lnTo>
                <a:lnTo>
                  <a:pt x="462" y="447"/>
                </a:lnTo>
                <a:lnTo>
                  <a:pt x="460" y="447"/>
                </a:lnTo>
                <a:lnTo>
                  <a:pt x="459" y="448"/>
                </a:lnTo>
                <a:lnTo>
                  <a:pt x="456" y="447"/>
                </a:lnTo>
                <a:lnTo>
                  <a:pt x="453" y="442"/>
                </a:lnTo>
                <a:lnTo>
                  <a:pt x="453" y="442"/>
                </a:lnTo>
                <a:lnTo>
                  <a:pt x="447" y="422"/>
                </a:lnTo>
                <a:lnTo>
                  <a:pt x="444" y="407"/>
                </a:lnTo>
                <a:lnTo>
                  <a:pt x="444" y="391"/>
                </a:lnTo>
                <a:lnTo>
                  <a:pt x="444" y="391"/>
                </a:lnTo>
                <a:lnTo>
                  <a:pt x="441" y="386"/>
                </a:lnTo>
                <a:lnTo>
                  <a:pt x="437" y="381"/>
                </a:lnTo>
                <a:lnTo>
                  <a:pt x="431" y="373"/>
                </a:lnTo>
                <a:lnTo>
                  <a:pt x="429" y="370"/>
                </a:lnTo>
                <a:lnTo>
                  <a:pt x="429" y="369"/>
                </a:lnTo>
                <a:lnTo>
                  <a:pt x="429" y="369"/>
                </a:lnTo>
                <a:lnTo>
                  <a:pt x="429" y="361"/>
                </a:lnTo>
                <a:lnTo>
                  <a:pt x="428" y="350"/>
                </a:lnTo>
                <a:lnTo>
                  <a:pt x="424" y="335"/>
                </a:lnTo>
                <a:lnTo>
                  <a:pt x="419" y="326"/>
                </a:lnTo>
                <a:lnTo>
                  <a:pt x="413" y="319"/>
                </a:lnTo>
                <a:lnTo>
                  <a:pt x="413" y="319"/>
                </a:lnTo>
                <a:lnTo>
                  <a:pt x="402" y="303"/>
                </a:lnTo>
                <a:lnTo>
                  <a:pt x="390" y="289"/>
                </a:lnTo>
                <a:lnTo>
                  <a:pt x="381" y="279"/>
                </a:lnTo>
                <a:lnTo>
                  <a:pt x="375" y="272"/>
                </a:lnTo>
                <a:lnTo>
                  <a:pt x="375" y="272"/>
                </a:lnTo>
                <a:lnTo>
                  <a:pt x="363" y="242"/>
                </a:lnTo>
                <a:lnTo>
                  <a:pt x="354" y="222"/>
                </a:lnTo>
                <a:lnTo>
                  <a:pt x="347" y="210"/>
                </a:lnTo>
                <a:lnTo>
                  <a:pt x="347" y="210"/>
                </a:lnTo>
                <a:lnTo>
                  <a:pt x="343" y="200"/>
                </a:lnTo>
                <a:lnTo>
                  <a:pt x="335" y="182"/>
                </a:lnTo>
                <a:lnTo>
                  <a:pt x="327" y="158"/>
                </a:lnTo>
                <a:lnTo>
                  <a:pt x="327" y="158"/>
                </a:lnTo>
                <a:lnTo>
                  <a:pt x="331" y="154"/>
                </a:lnTo>
                <a:lnTo>
                  <a:pt x="341" y="145"/>
                </a:lnTo>
                <a:lnTo>
                  <a:pt x="344" y="141"/>
                </a:lnTo>
                <a:lnTo>
                  <a:pt x="347" y="136"/>
                </a:lnTo>
                <a:lnTo>
                  <a:pt x="347" y="135"/>
                </a:lnTo>
                <a:lnTo>
                  <a:pt x="346" y="132"/>
                </a:lnTo>
                <a:lnTo>
                  <a:pt x="344" y="132"/>
                </a:lnTo>
                <a:lnTo>
                  <a:pt x="341" y="131"/>
                </a:lnTo>
                <a:lnTo>
                  <a:pt x="341" y="131"/>
                </a:lnTo>
                <a:lnTo>
                  <a:pt x="325" y="129"/>
                </a:lnTo>
                <a:lnTo>
                  <a:pt x="304" y="128"/>
                </a:lnTo>
                <a:lnTo>
                  <a:pt x="282" y="129"/>
                </a:lnTo>
                <a:lnTo>
                  <a:pt x="282" y="129"/>
                </a:lnTo>
                <a:lnTo>
                  <a:pt x="254" y="94"/>
                </a:lnTo>
                <a:lnTo>
                  <a:pt x="254" y="94"/>
                </a:lnTo>
                <a:lnTo>
                  <a:pt x="252" y="92"/>
                </a:lnTo>
                <a:lnTo>
                  <a:pt x="247" y="91"/>
                </a:lnTo>
                <a:lnTo>
                  <a:pt x="235" y="89"/>
                </a:lnTo>
                <a:lnTo>
                  <a:pt x="225" y="89"/>
                </a:lnTo>
                <a:lnTo>
                  <a:pt x="218" y="88"/>
                </a:lnTo>
                <a:lnTo>
                  <a:pt x="218" y="88"/>
                </a:lnTo>
                <a:lnTo>
                  <a:pt x="213" y="86"/>
                </a:lnTo>
                <a:lnTo>
                  <a:pt x="207" y="82"/>
                </a:lnTo>
                <a:lnTo>
                  <a:pt x="203" y="76"/>
                </a:lnTo>
                <a:lnTo>
                  <a:pt x="200" y="70"/>
                </a:lnTo>
                <a:lnTo>
                  <a:pt x="200" y="70"/>
                </a:lnTo>
                <a:lnTo>
                  <a:pt x="194" y="41"/>
                </a:lnTo>
                <a:lnTo>
                  <a:pt x="194" y="41"/>
                </a:lnTo>
                <a:lnTo>
                  <a:pt x="199" y="28"/>
                </a:lnTo>
                <a:lnTo>
                  <a:pt x="202" y="17"/>
                </a:lnTo>
                <a:lnTo>
                  <a:pt x="202" y="13"/>
                </a:lnTo>
                <a:lnTo>
                  <a:pt x="200" y="8"/>
                </a:lnTo>
                <a:lnTo>
                  <a:pt x="200" y="8"/>
                </a:lnTo>
                <a:lnTo>
                  <a:pt x="197" y="6"/>
                </a:lnTo>
                <a:lnTo>
                  <a:pt x="194" y="4"/>
                </a:lnTo>
                <a:lnTo>
                  <a:pt x="184" y="0"/>
                </a:lnTo>
                <a:lnTo>
                  <a:pt x="175" y="0"/>
                </a:lnTo>
                <a:lnTo>
                  <a:pt x="174" y="1"/>
                </a:lnTo>
                <a:lnTo>
                  <a:pt x="172" y="3"/>
                </a:lnTo>
                <a:lnTo>
                  <a:pt x="172" y="3"/>
                </a:lnTo>
                <a:lnTo>
                  <a:pt x="171" y="8"/>
                </a:lnTo>
                <a:lnTo>
                  <a:pt x="168" y="17"/>
                </a:lnTo>
                <a:lnTo>
                  <a:pt x="165" y="31"/>
                </a:lnTo>
                <a:lnTo>
                  <a:pt x="165" y="31"/>
                </a:lnTo>
                <a:lnTo>
                  <a:pt x="163" y="32"/>
                </a:lnTo>
                <a:lnTo>
                  <a:pt x="162" y="32"/>
                </a:lnTo>
                <a:lnTo>
                  <a:pt x="156" y="32"/>
                </a:lnTo>
                <a:lnTo>
                  <a:pt x="153" y="32"/>
                </a:lnTo>
                <a:lnTo>
                  <a:pt x="150" y="33"/>
                </a:lnTo>
                <a:lnTo>
                  <a:pt x="149" y="38"/>
                </a:lnTo>
                <a:lnTo>
                  <a:pt x="149" y="42"/>
                </a:lnTo>
                <a:lnTo>
                  <a:pt x="149" y="42"/>
                </a:lnTo>
                <a:lnTo>
                  <a:pt x="149" y="48"/>
                </a:lnTo>
                <a:lnTo>
                  <a:pt x="150" y="50"/>
                </a:lnTo>
                <a:lnTo>
                  <a:pt x="153" y="53"/>
                </a:lnTo>
                <a:lnTo>
                  <a:pt x="156" y="54"/>
                </a:lnTo>
                <a:lnTo>
                  <a:pt x="157" y="57"/>
                </a:lnTo>
                <a:lnTo>
                  <a:pt x="159" y="63"/>
                </a:lnTo>
                <a:lnTo>
                  <a:pt x="159" y="63"/>
                </a:lnTo>
                <a:lnTo>
                  <a:pt x="160" y="78"/>
                </a:lnTo>
                <a:lnTo>
                  <a:pt x="160" y="82"/>
                </a:lnTo>
                <a:lnTo>
                  <a:pt x="156" y="91"/>
                </a:lnTo>
                <a:lnTo>
                  <a:pt x="156" y="9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BFDC8DBB-171F-48F8-9B50-F6DD6F1BB680}"/>
              </a:ext>
            </a:extLst>
          </p:cNvPr>
          <p:cNvSpPr>
            <a:spLocks/>
          </p:cNvSpPr>
          <p:nvPr/>
        </p:nvSpPr>
        <p:spPr bwMode="auto">
          <a:xfrm>
            <a:off x="4292982" y="796820"/>
            <a:ext cx="1465017" cy="2806189"/>
          </a:xfrm>
          <a:custGeom>
            <a:avLst/>
            <a:gdLst>
              <a:gd name="T0" fmla="*/ 806 w 1041"/>
              <a:gd name="T1" fmla="*/ 7 h 1994"/>
              <a:gd name="T2" fmla="*/ 837 w 1041"/>
              <a:gd name="T3" fmla="*/ 24 h 1994"/>
              <a:gd name="T4" fmla="*/ 834 w 1041"/>
              <a:gd name="T5" fmla="*/ 63 h 1994"/>
              <a:gd name="T6" fmla="*/ 861 w 1041"/>
              <a:gd name="T7" fmla="*/ 71 h 1994"/>
              <a:gd name="T8" fmla="*/ 863 w 1041"/>
              <a:gd name="T9" fmla="*/ 32 h 1994"/>
              <a:gd name="T10" fmla="*/ 884 w 1041"/>
              <a:gd name="T11" fmla="*/ 3 h 1994"/>
              <a:gd name="T12" fmla="*/ 900 w 1041"/>
              <a:gd name="T13" fmla="*/ 57 h 1994"/>
              <a:gd name="T14" fmla="*/ 934 w 1041"/>
              <a:gd name="T15" fmla="*/ 106 h 1994"/>
              <a:gd name="T16" fmla="*/ 991 w 1041"/>
              <a:gd name="T17" fmla="*/ 60 h 1994"/>
              <a:gd name="T18" fmla="*/ 1041 w 1041"/>
              <a:gd name="T19" fmla="*/ 62 h 1994"/>
              <a:gd name="T20" fmla="*/ 984 w 1041"/>
              <a:gd name="T21" fmla="*/ 149 h 1994"/>
              <a:gd name="T22" fmla="*/ 934 w 1041"/>
              <a:gd name="T23" fmla="*/ 178 h 1994"/>
              <a:gd name="T24" fmla="*/ 902 w 1041"/>
              <a:gd name="T25" fmla="*/ 288 h 1994"/>
              <a:gd name="T26" fmla="*/ 724 w 1041"/>
              <a:gd name="T27" fmla="*/ 477 h 1994"/>
              <a:gd name="T28" fmla="*/ 684 w 1041"/>
              <a:gd name="T29" fmla="*/ 702 h 1994"/>
              <a:gd name="T30" fmla="*/ 677 w 1041"/>
              <a:gd name="T31" fmla="*/ 971 h 1994"/>
              <a:gd name="T32" fmla="*/ 591 w 1041"/>
              <a:gd name="T33" fmla="*/ 1322 h 1994"/>
              <a:gd name="T34" fmla="*/ 591 w 1041"/>
              <a:gd name="T35" fmla="*/ 1436 h 1994"/>
              <a:gd name="T36" fmla="*/ 589 w 1041"/>
              <a:gd name="T37" fmla="*/ 1834 h 1994"/>
              <a:gd name="T38" fmla="*/ 625 w 1041"/>
              <a:gd name="T39" fmla="*/ 1940 h 1994"/>
              <a:gd name="T40" fmla="*/ 549 w 1041"/>
              <a:gd name="T41" fmla="*/ 1942 h 1994"/>
              <a:gd name="T42" fmla="*/ 531 w 1041"/>
              <a:gd name="T43" fmla="*/ 1905 h 1994"/>
              <a:gd name="T44" fmla="*/ 516 w 1041"/>
              <a:gd name="T45" fmla="*/ 1808 h 1994"/>
              <a:gd name="T46" fmla="*/ 512 w 1041"/>
              <a:gd name="T47" fmla="*/ 1481 h 1994"/>
              <a:gd name="T48" fmla="*/ 509 w 1041"/>
              <a:gd name="T49" fmla="*/ 1369 h 1994"/>
              <a:gd name="T50" fmla="*/ 543 w 1041"/>
              <a:gd name="T51" fmla="*/ 1035 h 1994"/>
              <a:gd name="T52" fmla="*/ 394 w 1041"/>
              <a:gd name="T53" fmla="*/ 1312 h 1994"/>
              <a:gd name="T54" fmla="*/ 396 w 1041"/>
              <a:gd name="T55" fmla="*/ 1459 h 1994"/>
              <a:gd name="T56" fmla="*/ 349 w 1041"/>
              <a:gd name="T57" fmla="*/ 1693 h 1994"/>
              <a:gd name="T58" fmla="*/ 352 w 1041"/>
              <a:gd name="T59" fmla="*/ 1893 h 1994"/>
              <a:gd name="T60" fmla="*/ 346 w 1041"/>
              <a:gd name="T61" fmla="*/ 1949 h 1994"/>
              <a:gd name="T62" fmla="*/ 349 w 1041"/>
              <a:gd name="T63" fmla="*/ 1974 h 1994"/>
              <a:gd name="T64" fmla="*/ 252 w 1041"/>
              <a:gd name="T65" fmla="*/ 1943 h 1994"/>
              <a:gd name="T66" fmla="*/ 255 w 1041"/>
              <a:gd name="T67" fmla="*/ 1753 h 1994"/>
              <a:gd name="T68" fmla="*/ 311 w 1041"/>
              <a:gd name="T69" fmla="*/ 1322 h 1994"/>
              <a:gd name="T70" fmla="*/ 289 w 1041"/>
              <a:gd name="T71" fmla="*/ 1190 h 1994"/>
              <a:gd name="T72" fmla="*/ 264 w 1041"/>
              <a:gd name="T73" fmla="*/ 1359 h 1994"/>
              <a:gd name="T74" fmla="*/ 222 w 1041"/>
              <a:gd name="T75" fmla="*/ 1575 h 1994"/>
              <a:gd name="T76" fmla="*/ 222 w 1041"/>
              <a:gd name="T77" fmla="*/ 1447 h 1994"/>
              <a:gd name="T78" fmla="*/ 237 w 1041"/>
              <a:gd name="T79" fmla="*/ 1330 h 1994"/>
              <a:gd name="T80" fmla="*/ 265 w 1041"/>
              <a:gd name="T81" fmla="*/ 1190 h 1994"/>
              <a:gd name="T82" fmla="*/ 234 w 1041"/>
              <a:gd name="T83" fmla="*/ 1230 h 1994"/>
              <a:gd name="T84" fmla="*/ 209 w 1041"/>
              <a:gd name="T85" fmla="*/ 1399 h 1994"/>
              <a:gd name="T86" fmla="*/ 131 w 1041"/>
              <a:gd name="T87" fmla="*/ 1703 h 1994"/>
              <a:gd name="T88" fmla="*/ 90 w 1041"/>
              <a:gd name="T89" fmla="*/ 1959 h 1994"/>
              <a:gd name="T90" fmla="*/ 95 w 1041"/>
              <a:gd name="T91" fmla="*/ 1990 h 1994"/>
              <a:gd name="T92" fmla="*/ 14 w 1041"/>
              <a:gd name="T93" fmla="*/ 1989 h 1994"/>
              <a:gd name="T94" fmla="*/ 14 w 1041"/>
              <a:gd name="T95" fmla="*/ 1925 h 1994"/>
              <a:gd name="T96" fmla="*/ 43 w 1041"/>
              <a:gd name="T97" fmla="*/ 1843 h 1994"/>
              <a:gd name="T98" fmla="*/ 128 w 1041"/>
              <a:gd name="T99" fmla="*/ 1508 h 1994"/>
              <a:gd name="T100" fmla="*/ 133 w 1041"/>
              <a:gd name="T101" fmla="*/ 1361 h 1994"/>
              <a:gd name="T102" fmla="*/ 96 w 1041"/>
              <a:gd name="T103" fmla="*/ 1081 h 1994"/>
              <a:gd name="T104" fmla="*/ 139 w 1041"/>
              <a:gd name="T105" fmla="*/ 688 h 1994"/>
              <a:gd name="T106" fmla="*/ 269 w 1041"/>
              <a:gd name="T107" fmla="*/ 512 h 1994"/>
              <a:gd name="T108" fmla="*/ 452 w 1041"/>
              <a:gd name="T109" fmla="*/ 315 h 1994"/>
              <a:gd name="T110" fmla="*/ 509 w 1041"/>
              <a:gd name="T111" fmla="*/ 275 h 1994"/>
              <a:gd name="T112" fmla="*/ 555 w 1041"/>
              <a:gd name="T113" fmla="*/ 263 h 1994"/>
              <a:gd name="T114" fmla="*/ 661 w 1041"/>
              <a:gd name="T115" fmla="*/ 229 h 1994"/>
              <a:gd name="T116" fmla="*/ 696 w 1041"/>
              <a:gd name="T117" fmla="*/ 213 h 1994"/>
              <a:gd name="T118" fmla="*/ 755 w 1041"/>
              <a:gd name="T119" fmla="*/ 157 h 1994"/>
              <a:gd name="T120" fmla="*/ 712 w 1041"/>
              <a:gd name="T121" fmla="*/ 126 h 1994"/>
              <a:gd name="T122" fmla="*/ 753 w 1041"/>
              <a:gd name="T123" fmla="*/ 79 h 1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1" h="1994">
                <a:moveTo>
                  <a:pt x="796" y="104"/>
                </a:moveTo>
                <a:lnTo>
                  <a:pt x="796" y="104"/>
                </a:lnTo>
                <a:lnTo>
                  <a:pt x="794" y="84"/>
                </a:lnTo>
                <a:lnTo>
                  <a:pt x="794" y="68"/>
                </a:lnTo>
                <a:lnTo>
                  <a:pt x="796" y="50"/>
                </a:lnTo>
                <a:lnTo>
                  <a:pt x="796" y="50"/>
                </a:lnTo>
                <a:lnTo>
                  <a:pt x="799" y="32"/>
                </a:lnTo>
                <a:lnTo>
                  <a:pt x="803" y="15"/>
                </a:lnTo>
                <a:lnTo>
                  <a:pt x="806" y="7"/>
                </a:lnTo>
                <a:lnTo>
                  <a:pt x="811" y="3"/>
                </a:lnTo>
                <a:lnTo>
                  <a:pt x="815" y="0"/>
                </a:lnTo>
                <a:lnTo>
                  <a:pt x="819" y="0"/>
                </a:lnTo>
                <a:lnTo>
                  <a:pt x="819" y="0"/>
                </a:lnTo>
                <a:lnTo>
                  <a:pt x="828" y="6"/>
                </a:lnTo>
                <a:lnTo>
                  <a:pt x="834" y="12"/>
                </a:lnTo>
                <a:lnTo>
                  <a:pt x="838" y="18"/>
                </a:lnTo>
                <a:lnTo>
                  <a:pt x="838" y="21"/>
                </a:lnTo>
                <a:lnTo>
                  <a:pt x="837" y="24"/>
                </a:lnTo>
                <a:lnTo>
                  <a:pt x="837" y="24"/>
                </a:lnTo>
                <a:lnTo>
                  <a:pt x="834" y="31"/>
                </a:lnTo>
                <a:lnTo>
                  <a:pt x="833" y="37"/>
                </a:lnTo>
                <a:lnTo>
                  <a:pt x="833" y="37"/>
                </a:lnTo>
                <a:lnTo>
                  <a:pt x="831" y="44"/>
                </a:lnTo>
                <a:lnTo>
                  <a:pt x="831" y="51"/>
                </a:lnTo>
                <a:lnTo>
                  <a:pt x="831" y="51"/>
                </a:lnTo>
                <a:lnTo>
                  <a:pt x="833" y="56"/>
                </a:lnTo>
                <a:lnTo>
                  <a:pt x="834" y="63"/>
                </a:lnTo>
                <a:lnTo>
                  <a:pt x="838" y="71"/>
                </a:lnTo>
                <a:lnTo>
                  <a:pt x="841" y="74"/>
                </a:lnTo>
                <a:lnTo>
                  <a:pt x="844" y="75"/>
                </a:lnTo>
                <a:lnTo>
                  <a:pt x="844" y="75"/>
                </a:lnTo>
                <a:lnTo>
                  <a:pt x="847" y="76"/>
                </a:lnTo>
                <a:lnTo>
                  <a:pt x="852" y="76"/>
                </a:lnTo>
                <a:lnTo>
                  <a:pt x="855" y="75"/>
                </a:lnTo>
                <a:lnTo>
                  <a:pt x="858" y="74"/>
                </a:lnTo>
                <a:lnTo>
                  <a:pt x="861" y="71"/>
                </a:lnTo>
                <a:lnTo>
                  <a:pt x="863" y="66"/>
                </a:lnTo>
                <a:lnTo>
                  <a:pt x="865" y="62"/>
                </a:lnTo>
                <a:lnTo>
                  <a:pt x="866" y="56"/>
                </a:lnTo>
                <a:lnTo>
                  <a:pt x="866" y="56"/>
                </a:lnTo>
                <a:lnTo>
                  <a:pt x="868" y="40"/>
                </a:lnTo>
                <a:lnTo>
                  <a:pt x="868" y="34"/>
                </a:lnTo>
                <a:lnTo>
                  <a:pt x="868" y="34"/>
                </a:lnTo>
                <a:lnTo>
                  <a:pt x="866" y="34"/>
                </a:lnTo>
                <a:lnTo>
                  <a:pt x="863" y="32"/>
                </a:lnTo>
                <a:lnTo>
                  <a:pt x="862" y="28"/>
                </a:lnTo>
                <a:lnTo>
                  <a:pt x="863" y="19"/>
                </a:lnTo>
                <a:lnTo>
                  <a:pt x="863" y="19"/>
                </a:lnTo>
                <a:lnTo>
                  <a:pt x="865" y="15"/>
                </a:lnTo>
                <a:lnTo>
                  <a:pt x="868" y="10"/>
                </a:lnTo>
                <a:lnTo>
                  <a:pt x="871" y="6"/>
                </a:lnTo>
                <a:lnTo>
                  <a:pt x="875" y="4"/>
                </a:lnTo>
                <a:lnTo>
                  <a:pt x="880" y="3"/>
                </a:lnTo>
                <a:lnTo>
                  <a:pt x="884" y="3"/>
                </a:lnTo>
                <a:lnTo>
                  <a:pt x="888" y="4"/>
                </a:lnTo>
                <a:lnTo>
                  <a:pt x="891" y="7"/>
                </a:lnTo>
                <a:lnTo>
                  <a:pt x="891" y="7"/>
                </a:lnTo>
                <a:lnTo>
                  <a:pt x="896" y="12"/>
                </a:lnTo>
                <a:lnTo>
                  <a:pt x="897" y="16"/>
                </a:lnTo>
                <a:lnTo>
                  <a:pt x="899" y="24"/>
                </a:lnTo>
                <a:lnTo>
                  <a:pt x="899" y="40"/>
                </a:lnTo>
                <a:lnTo>
                  <a:pt x="899" y="40"/>
                </a:lnTo>
                <a:lnTo>
                  <a:pt x="900" y="57"/>
                </a:lnTo>
                <a:lnTo>
                  <a:pt x="902" y="72"/>
                </a:lnTo>
                <a:lnTo>
                  <a:pt x="902" y="72"/>
                </a:lnTo>
                <a:lnTo>
                  <a:pt x="903" y="78"/>
                </a:lnTo>
                <a:lnTo>
                  <a:pt x="905" y="82"/>
                </a:lnTo>
                <a:lnTo>
                  <a:pt x="909" y="87"/>
                </a:lnTo>
                <a:lnTo>
                  <a:pt x="909" y="87"/>
                </a:lnTo>
                <a:lnTo>
                  <a:pt x="922" y="99"/>
                </a:lnTo>
                <a:lnTo>
                  <a:pt x="928" y="103"/>
                </a:lnTo>
                <a:lnTo>
                  <a:pt x="934" y="106"/>
                </a:lnTo>
                <a:lnTo>
                  <a:pt x="934" y="106"/>
                </a:lnTo>
                <a:lnTo>
                  <a:pt x="937" y="104"/>
                </a:lnTo>
                <a:lnTo>
                  <a:pt x="941" y="101"/>
                </a:lnTo>
                <a:lnTo>
                  <a:pt x="950" y="91"/>
                </a:lnTo>
                <a:lnTo>
                  <a:pt x="962" y="79"/>
                </a:lnTo>
                <a:lnTo>
                  <a:pt x="968" y="75"/>
                </a:lnTo>
                <a:lnTo>
                  <a:pt x="975" y="71"/>
                </a:lnTo>
                <a:lnTo>
                  <a:pt x="975" y="71"/>
                </a:lnTo>
                <a:lnTo>
                  <a:pt x="991" y="60"/>
                </a:lnTo>
                <a:lnTo>
                  <a:pt x="1011" y="51"/>
                </a:lnTo>
                <a:lnTo>
                  <a:pt x="1021" y="50"/>
                </a:lnTo>
                <a:lnTo>
                  <a:pt x="1028" y="49"/>
                </a:lnTo>
                <a:lnTo>
                  <a:pt x="1035" y="50"/>
                </a:lnTo>
                <a:lnTo>
                  <a:pt x="1038" y="51"/>
                </a:lnTo>
                <a:lnTo>
                  <a:pt x="1040" y="54"/>
                </a:lnTo>
                <a:lnTo>
                  <a:pt x="1040" y="54"/>
                </a:lnTo>
                <a:lnTo>
                  <a:pt x="1041" y="59"/>
                </a:lnTo>
                <a:lnTo>
                  <a:pt x="1041" y="62"/>
                </a:lnTo>
                <a:lnTo>
                  <a:pt x="1040" y="72"/>
                </a:lnTo>
                <a:lnTo>
                  <a:pt x="1035" y="84"/>
                </a:lnTo>
                <a:lnTo>
                  <a:pt x="1031" y="96"/>
                </a:lnTo>
                <a:lnTo>
                  <a:pt x="1016" y="118"/>
                </a:lnTo>
                <a:lnTo>
                  <a:pt x="1005" y="135"/>
                </a:lnTo>
                <a:lnTo>
                  <a:pt x="1005" y="135"/>
                </a:lnTo>
                <a:lnTo>
                  <a:pt x="999" y="141"/>
                </a:lnTo>
                <a:lnTo>
                  <a:pt x="991" y="146"/>
                </a:lnTo>
                <a:lnTo>
                  <a:pt x="984" y="149"/>
                </a:lnTo>
                <a:lnTo>
                  <a:pt x="977" y="150"/>
                </a:lnTo>
                <a:lnTo>
                  <a:pt x="962" y="153"/>
                </a:lnTo>
                <a:lnTo>
                  <a:pt x="955" y="154"/>
                </a:lnTo>
                <a:lnTo>
                  <a:pt x="950" y="157"/>
                </a:lnTo>
                <a:lnTo>
                  <a:pt x="950" y="157"/>
                </a:lnTo>
                <a:lnTo>
                  <a:pt x="941" y="165"/>
                </a:lnTo>
                <a:lnTo>
                  <a:pt x="937" y="171"/>
                </a:lnTo>
                <a:lnTo>
                  <a:pt x="934" y="175"/>
                </a:lnTo>
                <a:lnTo>
                  <a:pt x="934" y="178"/>
                </a:lnTo>
                <a:lnTo>
                  <a:pt x="934" y="178"/>
                </a:lnTo>
                <a:lnTo>
                  <a:pt x="936" y="203"/>
                </a:lnTo>
                <a:lnTo>
                  <a:pt x="934" y="221"/>
                </a:lnTo>
                <a:lnTo>
                  <a:pt x="933" y="240"/>
                </a:lnTo>
                <a:lnTo>
                  <a:pt x="933" y="240"/>
                </a:lnTo>
                <a:lnTo>
                  <a:pt x="931" y="244"/>
                </a:lnTo>
                <a:lnTo>
                  <a:pt x="928" y="250"/>
                </a:lnTo>
                <a:lnTo>
                  <a:pt x="916" y="268"/>
                </a:lnTo>
                <a:lnTo>
                  <a:pt x="902" y="288"/>
                </a:lnTo>
                <a:lnTo>
                  <a:pt x="884" y="310"/>
                </a:lnTo>
                <a:lnTo>
                  <a:pt x="852" y="349"/>
                </a:lnTo>
                <a:lnTo>
                  <a:pt x="834" y="369"/>
                </a:lnTo>
                <a:lnTo>
                  <a:pt x="834" y="369"/>
                </a:lnTo>
                <a:lnTo>
                  <a:pt x="788" y="416"/>
                </a:lnTo>
                <a:lnTo>
                  <a:pt x="755" y="450"/>
                </a:lnTo>
                <a:lnTo>
                  <a:pt x="738" y="465"/>
                </a:lnTo>
                <a:lnTo>
                  <a:pt x="724" y="477"/>
                </a:lnTo>
                <a:lnTo>
                  <a:pt x="724" y="477"/>
                </a:lnTo>
                <a:lnTo>
                  <a:pt x="711" y="487"/>
                </a:lnTo>
                <a:lnTo>
                  <a:pt x="699" y="499"/>
                </a:lnTo>
                <a:lnTo>
                  <a:pt x="674" y="522"/>
                </a:lnTo>
                <a:lnTo>
                  <a:pt x="649" y="549"/>
                </a:lnTo>
                <a:lnTo>
                  <a:pt x="649" y="549"/>
                </a:lnTo>
                <a:lnTo>
                  <a:pt x="656" y="572"/>
                </a:lnTo>
                <a:lnTo>
                  <a:pt x="669" y="630"/>
                </a:lnTo>
                <a:lnTo>
                  <a:pt x="678" y="665"/>
                </a:lnTo>
                <a:lnTo>
                  <a:pt x="684" y="702"/>
                </a:lnTo>
                <a:lnTo>
                  <a:pt x="690" y="738"/>
                </a:lnTo>
                <a:lnTo>
                  <a:pt x="691" y="771"/>
                </a:lnTo>
                <a:lnTo>
                  <a:pt x="691" y="771"/>
                </a:lnTo>
                <a:lnTo>
                  <a:pt x="691" y="830"/>
                </a:lnTo>
                <a:lnTo>
                  <a:pt x="690" y="882"/>
                </a:lnTo>
                <a:lnTo>
                  <a:pt x="689" y="906"/>
                </a:lnTo>
                <a:lnTo>
                  <a:pt x="686" y="930"/>
                </a:lnTo>
                <a:lnTo>
                  <a:pt x="681" y="950"/>
                </a:lnTo>
                <a:lnTo>
                  <a:pt x="677" y="971"/>
                </a:lnTo>
                <a:lnTo>
                  <a:pt x="677" y="971"/>
                </a:lnTo>
                <a:lnTo>
                  <a:pt x="661" y="1019"/>
                </a:lnTo>
                <a:lnTo>
                  <a:pt x="640" y="1078"/>
                </a:lnTo>
                <a:lnTo>
                  <a:pt x="621" y="1131"/>
                </a:lnTo>
                <a:lnTo>
                  <a:pt x="611" y="1163"/>
                </a:lnTo>
                <a:lnTo>
                  <a:pt x="611" y="1163"/>
                </a:lnTo>
                <a:lnTo>
                  <a:pt x="605" y="1202"/>
                </a:lnTo>
                <a:lnTo>
                  <a:pt x="597" y="1262"/>
                </a:lnTo>
                <a:lnTo>
                  <a:pt x="591" y="1322"/>
                </a:lnTo>
                <a:lnTo>
                  <a:pt x="590" y="1344"/>
                </a:lnTo>
                <a:lnTo>
                  <a:pt x="590" y="1358"/>
                </a:lnTo>
                <a:lnTo>
                  <a:pt x="590" y="1358"/>
                </a:lnTo>
                <a:lnTo>
                  <a:pt x="591" y="1368"/>
                </a:lnTo>
                <a:lnTo>
                  <a:pt x="594" y="1378"/>
                </a:lnTo>
                <a:lnTo>
                  <a:pt x="596" y="1391"/>
                </a:lnTo>
                <a:lnTo>
                  <a:pt x="594" y="1411"/>
                </a:lnTo>
                <a:lnTo>
                  <a:pt x="594" y="1411"/>
                </a:lnTo>
                <a:lnTo>
                  <a:pt x="591" y="1436"/>
                </a:lnTo>
                <a:lnTo>
                  <a:pt x="590" y="1459"/>
                </a:lnTo>
                <a:lnTo>
                  <a:pt x="589" y="1481"/>
                </a:lnTo>
                <a:lnTo>
                  <a:pt x="587" y="1505"/>
                </a:lnTo>
                <a:lnTo>
                  <a:pt x="587" y="1505"/>
                </a:lnTo>
                <a:lnTo>
                  <a:pt x="586" y="1527"/>
                </a:lnTo>
                <a:lnTo>
                  <a:pt x="586" y="1566"/>
                </a:lnTo>
                <a:lnTo>
                  <a:pt x="586" y="1674"/>
                </a:lnTo>
                <a:lnTo>
                  <a:pt x="589" y="1834"/>
                </a:lnTo>
                <a:lnTo>
                  <a:pt x="589" y="1834"/>
                </a:lnTo>
                <a:lnTo>
                  <a:pt x="589" y="1847"/>
                </a:lnTo>
                <a:lnTo>
                  <a:pt x="589" y="1858"/>
                </a:lnTo>
                <a:lnTo>
                  <a:pt x="591" y="1868"/>
                </a:lnTo>
                <a:lnTo>
                  <a:pt x="596" y="1878"/>
                </a:lnTo>
                <a:lnTo>
                  <a:pt x="596" y="1878"/>
                </a:lnTo>
                <a:lnTo>
                  <a:pt x="616" y="1914"/>
                </a:lnTo>
                <a:lnTo>
                  <a:pt x="624" y="1930"/>
                </a:lnTo>
                <a:lnTo>
                  <a:pt x="627" y="1936"/>
                </a:lnTo>
                <a:lnTo>
                  <a:pt x="625" y="1940"/>
                </a:lnTo>
                <a:lnTo>
                  <a:pt x="625" y="1940"/>
                </a:lnTo>
                <a:lnTo>
                  <a:pt x="618" y="1944"/>
                </a:lnTo>
                <a:lnTo>
                  <a:pt x="608" y="1950"/>
                </a:lnTo>
                <a:lnTo>
                  <a:pt x="597" y="1955"/>
                </a:lnTo>
                <a:lnTo>
                  <a:pt x="591" y="1955"/>
                </a:lnTo>
                <a:lnTo>
                  <a:pt x="587" y="1955"/>
                </a:lnTo>
                <a:lnTo>
                  <a:pt x="587" y="1955"/>
                </a:lnTo>
                <a:lnTo>
                  <a:pt x="564" y="1946"/>
                </a:lnTo>
                <a:lnTo>
                  <a:pt x="549" y="1942"/>
                </a:lnTo>
                <a:lnTo>
                  <a:pt x="549" y="1942"/>
                </a:lnTo>
                <a:lnTo>
                  <a:pt x="547" y="1940"/>
                </a:lnTo>
                <a:lnTo>
                  <a:pt x="544" y="1939"/>
                </a:lnTo>
                <a:lnTo>
                  <a:pt x="543" y="1933"/>
                </a:lnTo>
                <a:lnTo>
                  <a:pt x="543" y="1933"/>
                </a:lnTo>
                <a:lnTo>
                  <a:pt x="537" y="1918"/>
                </a:lnTo>
                <a:lnTo>
                  <a:pt x="533" y="1906"/>
                </a:lnTo>
                <a:lnTo>
                  <a:pt x="533" y="1906"/>
                </a:lnTo>
                <a:lnTo>
                  <a:pt x="531" y="1905"/>
                </a:lnTo>
                <a:lnTo>
                  <a:pt x="530" y="1903"/>
                </a:lnTo>
                <a:lnTo>
                  <a:pt x="527" y="1902"/>
                </a:lnTo>
                <a:lnTo>
                  <a:pt x="525" y="1900"/>
                </a:lnTo>
                <a:lnTo>
                  <a:pt x="522" y="1896"/>
                </a:lnTo>
                <a:lnTo>
                  <a:pt x="521" y="1890"/>
                </a:lnTo>
                <a:lnTo>
                  <a:pt x="519" y="1881"/>
                </a:lnTo>
                <a:lnTo>
                  <a:pt x="518" y="1868"/>
                </a:lnTo>
                <a:lnTo>
                  <a:pt x="518" y="1868"/>
                </a:lnTo>
                <a:lnTo>
                  <a:pt x="516" y="1808"/>
                </a:lnTo>
                <a:lnTo>
                  <a:pt x="516" y="1771"/>
                </a:lnTo>
                <a:lnTo>
                  <a:pt x="518" y="1721"/>
                </a:lnTo>
                <a:lnTo>
                  <a:pt x="518" y="1721"/>
                </a:lnTo>
                <a:lnTo>
                  <a:pt x="519" y="1690"/>
                </a:lnTo>
                <a:lnTo>
                  <a:pt x="519" y="1653"/>
                </a:lnTo>
                <a:lnTo>
                  <a:pt x="518" y="1578"/>
                </a:lnTo>
                <a:lnTo>
                  <a:pt x="515" y="1513"/>
                </a:lnTo>
                <a:lnTo>
                  <a:pt x="514" y="1493"/>
                </a:lnTo>
                <a:lnTo>
                  <a:pt x="512" y="1481"/>
                </a:lnTo>
                <a:lnTo>
                  <a:pt x="512" y="1481"/>
                </a:lnTo>
                <a:lnTo>
                  <a:pt x="509" y="1469"/>
                </a:lnTo>
                <a:lnTo>
                  <a:pt x="508" y="1456"/>
                </a:lnTo>
                <a:lnTo>
                  <a:pt x="506" y="1440"/>
                </a:lnTo>
                <a:lnTo>
                  <a:pt x="505" y="1421"/>
                </a:lnTo>
                <a:lnTo>
                  <a:pt x="505" y="1421"/>
                </a:lnTo>
                <a:lnTo>
                  <a:pt x="505" y="1402"/>
                </a:lnTo>
                <a:lnTo>
                  <a:pt x="506" y="1386"/>
                </a:lnTo>
                <a:lnTo>
                  <a:pt x="509" y="1369"/>
                </a:lnTo>
                <a:lnTo>
                  <a:pt x="512" y="1353"/>
                </a:lnTo>
                <a:lnTo>
                  <a:pt x="512" y="1353"/>
                </a:lnTo>
                <a:lnTo>
                  <a:pt x="519" y="1294"/>
                </a:lnTo>
                <a:lnTo>
                  <a:pt x="531" y="1187"/>
                </a:lnTo>
                <a:lnTo>
                  <a:pt x="541" y="1083"/>
                </a:lnTo>
                <a:lnTo>
                  <a:pt x="543" y="1049"/>
                </a:lnTo>
                <a:lnTo>
                  <a:pt x="543" y="1038"/>
                </a:lnTo>
                <a:lnTo>
                  <a:pt x="543" y="1035"/>
                </a:lnTo>
                <a:lnTo>
                  <a:pt x="543" y="1035"/>
                </a:lnTo>
                <a:lnTo>
                  <a:pt x="540" y="1037"/>
                </a:lnTo>
                <a:lnTo>
                  <a:pt x="536" y="1043"/>
                </a:lnTo>
                <a:lnTo>
                  <a:pt x="521" y="1066"/>
                </a:lnTo>
                <a:lnTo>
                  <a:pt x="480" y="1137"/>
                </a:lnTo>
                <a:lnTo>
                  <a:pt x="439" y="1213"/>
                </a:lnTo>
                <a:lnTo>
                  <a:pt x="414" y="1262"/>
                </a:lnTo>
                <a:lnTo>
                  <a:pt x="414" y="1262"/>
                </a:lnTo>
                <a:lnTo>
                  <a:pt x="403" y="1286"/>
                </a:lnTo>
                <a:lnTo>
                  <a:pt x="394" y="1312"/>
                </a:lnTo>
                <a:lnTo>
                  <a:pt x="392" y="1327"/>
                </a:lnTo>
                <a:lnTo>
                  <a:pt x="389" y="1340"/>
                </a:lnTo>
                <a:lnTo>
                  <a:pt x="389" y="1355"/>
                </a:lnTo>
                <a:lnTo>
                  <a:pt x="390" y="1369"/>
                </a:lnTo>
                <a:lnTo>
                  <a:pt x="390" y="1369"/>
                </a:lnTo>
                <a:lnTo>
                  <a:pt x="396" y="1418"/>
                </a:lnTo>
                <a:lnTo>
                  <a:pt x="396" y="1438"/>
                </a:lnTo>
                <a:lnTo>
                  <a:pt x="396" y="1459"/>
                </a:lnTo>
                <a:lnTo>
                  <a:pt x="396" y="1459"/>
                </a:lnTo>
                <a:lnTo>
                  <a:pt x="394" y="1471"/>
                </a:lnTo>
                <a:lnTo>
                  <a:pt x="390" y="1488"/>
                </a:lnTo>
                <a:lnTo>
                  <a:pt x="380" y="1533"/>
                </a:lnTo>
                <a:lnTo>
                  <a:pt x="367" y="1581"/>
                </a:lnTo>
                <a:lnTo>
                  <a:pt x="361" y="1606"/>
                </a:lnTo>
                <a:lnTo>
                  <a:pt x="356" y="1630"/>
                </a:lnTo>
                <a:lnTo>
                  <a:pt x="356" y="1630"/>
                </a:lnTo>
                <a:lnTo>
                  <a:pt x="352" y="1658"/>
                </a:lnTo>
                <a:lnTo>
                  <a:pt x="349" y="1693"/>
                </a:lnTo>
                <a:lnTo>
                  <a:pt x="344" y="1774"/>
                </a:lnTo>
                <a:lnTo>
                  <a:pt x="343" y="1846"/>
                </a:lnTo>
                <a:lnTo>
                  <a:pt x="343" y="1869"/>
                </a:lnTo>
                <a:lnTo>
                  <a:pt x="346" y="1880"/>
                </a:lnTo>
                <a:lnTo>
                  <a:pt x="346" y="1880"/>
                </a:lnTo>
                <a:lnTo>
                  <a:pt x="349" y="1886"/>
                </a:lnTo>
                <a:lnTo>
                  <a:pt x="352" y="1887"/>
                </a:lnTo>
                <a:lnTo>
                  <a:pt x="353" y="1890"/>
                </a:lnTo>
                <a:lnTo>
                  <a:pt x="352" y="1893"/>
                </a:lnTo>
                <a:lnTo>
                  <a:pt x="352" y="1893"/>
                </a:lnTo>
                <a:lnTo>
                  <a:pt x="350" y="1899"/>
                </a:lnTo>
                <a:lnTo>
                  <a:pt x="346" y="1905"/>
                </a:lnTo>
                <a:lnTo>
                  <a:pt x="342" y="1909"/>
                </a:lnTo>
                <a:lnTo>
                  <a:pt x="342" y="1909"/>
                </a:lnTo>
                <a:lnTo>
                  <a:pt x="343" y="1925"/>
                </a:lnTo>
                <a:lnTo>
                  <a:pt x="343" y="1939"/>
                </a:lnTo>
                <a:lnTo>
                  <a:pt x="346" y="1949"/>
                </a:lnTo>
                <a:lnTo>
                  <a:pt x="346" y="1949"/>
                </a:lnTo>
                <a:lnTo>
                  <a:pt x="347" y="1953"/>
                </a:lnTo>
                <a:lnTo>
                  <a:pt x="352" y="1958"/>
                </a:lnTo>
                <a:lnTo>
                  <a:pt x="362" y="1965"/>
                </a:lnTo>
                <a:lnTo>
                  <a:pt x="365" y="1968"/>
                </a:lnTo>
                <a:lnTo>
                  <a:pt x="365" y="1969"/>
                </a:lnTo>
                <a:lnTo>
                  <a:pt x="365" y="1971"/>
                </a:lnTo>
                <a:lnTo>
                  <a:pt x="359" y="1972"/>
                </a:lnTo>
                <a:lnTo>
                  <a:pt x="349" y="1974"/>
                </a:lnTo>
                <a:lnTo>
                  <a:pt x="349" y="1974"/>
                </a:lnTo>
                <a:lnTo>
                  <a:pt x="318" y="1974"/>
                </a:lnTo>
                <a:lnTo>
                  <a:pt x="297" y="1974"/>
                </a:lnTo>
                <a:lnTo>
                  <a:pt x="297" y="1974"/>
                </a:lnTo>
                <a:lnTo>
                  <a:pt x="289" y="1972"/>
                </a:lnTo>
                <a:lnTo>
                  <a:pt x="281" y="1969"/>
                </a:lnTo>
                <a:lnTo>
                  <a:pt x="274" y="1965"/>
                </a:lnTo>
                <a:lnTo>
                  <a:pt x="267" y="1961"/>
                </a:lnTo>
                <a:lnTo>
                  <a:pt x="256" y="1950"/>
                </a:lnTo>
                <a:lnTo>
                  <a:pt x="252" y="1943"/>
                </a:lnTo>
                <a:lnTo>
                  <a:pt x="252" y="1943"/>
                </a:lnTo>
                <a:lnTo>
                  <a:pt x="249" y="1928"/>
                </a:lnTo>
                <a:lnTo>
                  <a:pt x="247" y="1918"/>
                </a:lnTo>
                <a:lnTo>
                  <a:pt x="247" y="1906"/>
                </a:lnTo>
                <a:lnTo>
                  <a:pt x="247" y="1906"/>
                </a:lnTo>
                <a:lnTo>
                  <a:pt x="247" y="1878"/>
                </a:lnTo>
                <a:lnTo>
                  <a:pt x="249" y="1831"/>
                </a:lnTo>
                <a:lnTo>
                  <a:pt x="252" y="1778"/>
                </a:lnTo>
                <a:lnTo>
                  <a:pt x="255" y="1753"/>
                </a:lnTo>
                <a:lnTo>
                  <a:pt x="259" y="1731"/>
                </a:lnTo>
                <a:lnTo>
                  <a:pt x="259" y="1731"/>
                </a:lnTo>
                <a:lnTo>
                  <a:pt x="264" y="1703"/>
                </a:lnTo>
                <a:lnTo>
                  <a:pt x="269" y="1664"/>
                </a:lnTo>
                <a:lnTo>
                  <a:pt x="281" y="1563"/>
                </a:lnTo>
                <a:lnTo>
                  <a:pt x="292" y="1465"/>
                </a:lnTo>
                <a:lnTo>
                  <a:pt x="299" y="1400"/>
                </a:lnTo>
                <a:lnTo>
                  <a:pt x="299" y="1400"/>
                </a:lnTo>
                <a:lnTo>
                  <a:pt x="311" y="1322"/>
                </a:lnTo>
                <a:lnTo>
                  <a:pt x="315" y="1287"/>
                </a:lnTo>
                <a:lnTo>
                  <a:pt x="317" y="1259"/>
                </a:lnTo>
                <a:lnTo>
                  <a:pt x="317" y="1259"/>
                </a:lnTo>
                <a:lnTo>
                  <a:pt x="315" y="1225"/>
                </a:lnTo>
                <a:lnTo>
                  <a:pt x="311" y="1180"/>
                </a:lnTo>
                <a:lnTo>
                  <a:pt x="305" y="1124"/>
                </a:lnTo>
                <a:lnTo>
                  <a:pt x="299" y="1035"/>
                </a:lnTo>
                <a:lnTo>
                  <a:pt x="299" y="1035"/>
                </a:lnTo>
                <a:lnTo>
                  <a:pt x="289" y="1190"/>
                </a:lnTo>
                <a:lnTo>
                  <a:pt x="289" y="1190"/>
                </a:lnTo>
                <a:lnTo>
                  <a:pt x="290" y="1193"/>
                </a:lnTo>
                <a:lnTo>
                  <a:pt x="292" y="1199"/>
                </a:lnTo>
                <a:lnTo>
                  <a:pt x="290" y="1216"/>
                </a:lnTo>
                <a:lnTo>
                  <a:pt x="286" y="1252"/>
                </a:lnTo>
                <a:lnTo>
                  <a:pt x="286" y="1252"/>
                </a:lnTo>
                <a:lnTo>
                  <a:pt x="278" y="1293"/>
                </a:lnTo>
                <a:lnTo>
                  <a:pt x="272" y="1325"/>
                </a:lnTo>
                <a:lnTo>
                  <a:pt x="264" y="1359"/>
                </a:lnTo>
                <a:lnTo>
                  <a:pt x="264" y="1359"/>
                </a:lnTo>
                <a:lnTo>
                  <a:pt x="261" y="1386"/>
                </a:lnTo>
                <a:lnTo>
                  <a:pt x="259" y="1415"/>
                </a:lnTo>
                <a:lnTo>
                  <a:pt x="259" y="1415"/>
                </a:lnTo>
                <a:lnTo>
                  <a:pt x="255" y="1437"/>
                </a:lnTo>
                <a:lnTo>
                  <a:pt x="250" y="1461"/>
                </a:lnTo>
                <a:lnTo>
                  <a:pt x="249" y="1466"/>
                </a:lnTo>
                <a:lnTo>
                  <a:pt x="242" y="1499"/>
                </a:lnTo>
                <a:lnTo>
                  <a:pt x="222" y="1575"/>
                </a:lnTo>
                <a:lnTo>
                  <a:pt x="222" y="1575"/>
                </a:lnTo>
                <a:lnTo>
                  <a:pt x="222" y="1547"/>
                </a:lnTo>
                <a:lnTo>
                  <a:pt x="222" y="1524"/>
                </a:lnTo>
                <a:lnTo>
                  <a:pt x="225" y="1500"/>
                </a:lnTo>
                <a:lnTo>
                  <a:pt x="225" y="1500"/>
                </a:lnTo>
                <a:lnTo>
                  <a:pt x="231" y="1456"/>
                </a:lnTo>
                <a:lnTo>
                  <a:pt x="236" y="1431"/>
                </a:lnTo>
                <a:lnTo>
                  <a:pt x="222" y="1447"/>
                </a:lnTo>
                <a:lnTo>
                  <a:pt x="222" y="1447"/>
                </a:lnTo>
                <a:lnTo>
                  <a:pt x="225" y="1437"/>
                </a:lnTo>
                <a:lnTo>
                  <a:pt x="230" y="1403"/>
                </a:lnTo>
                <a:lnTo>
                  <a:pt x="230" y="1403"/>
                </a:lnTo>
                <a:lnTo>
                  <a:pt x="233" y="1387"/>
                </a:lnTo>
                <a:lnTo>
                  <a:pt x="234" y="1383"/>
                </a:lnTo>
                <a:lnTo>
                  <a:pt x="236" y="1374"/>
                </a:lnTo>
                <a:lnTo>
                  <a:pt x="237" y="1347"/>
                </a:lnTo>
                <a:lnTo>
                  <a:pt x="237" y="1347"/>
                </a:lnTo>
                <a:lnTo>
                  <a:pt x="237" y="1330"/>
                </a:lnTo>
                <a:lnTo>
                  <a:pt x="236" y="1318"/>
                </a:lnTo>
                <a:lnTo>
                  <a:pt x="236" y="1302"/>
                </a:lnTo>
                <a:lnTo>
                  <a:pt x="236" y="1296"/>
                </a:lnTo>
                <a:lnTo>
                  <a:pt x="236" y="1288"/>
                </a:lnTo>
                <a:lnTo>
                  <a:pt x="243" y="1262"/>
                </a:lnTo>
                <a:lnTo>
                  <a:pt x="243" y="1262"/>
                </a:lnTo>
                <a:lnTo>
                  <a:pt x="258" y="1213"/>
                </a:lnTo>
                <a:lnTo>
                  <a:pt x="265" y="1190"/>
                </a:lnTo>
                <a:lnTo>
                  <a:pt x="265" y="1190"/>
                </a:lnTo>
                <a:lnTo>
                  <a:pt x="272" y="1168"/>
                </a:lnTo>
                <a:lnTo>
                  <a:pt x="275" y="1159"/>
                </a:lnTo>
                <a:lnTo>
                  <a:pt x="275" y="1149"/>
                </a:lnTo>
                <a:lnTo>
                  <a:pt x="275" y="1149"/>
                </a:lnTo>
                <a:lnTo>
                  <a:pt x="277" y="1100"/>
                </a:lnTo>
                <a:lnTo>
                  <a:pt x="280" y="1062"/>
                </a:lnTo>
                <a:lnTo>
                  <a:pt x="280" y="1062"/>
                </a:lnTo>
                <a:lnTo>
                  <a:pt x="253" y="1159"/>
                </a:lnTo>
                <a:lnTo>
                  <a:pt x="234" y="1230"/>
                </a:lnTo>
                <a:lnTo>
                  <a:pt x="222" y="1269"/>
                </a:lnTo>
                <a:lnTo>
                  <a:pt x="222" y="1269"/>
                </a:lnTo>
                <a:lnTo>
                  <a:pt x="218" y="1287"/>
                </a:lnTo>
                <a:lnTo>
                  <a:pt x="215" y="1312"/>
                </a:lnTo>
                <a:lnTo>
                  <a:pt x="212" y="1340"/>
                </a:lnTo>
                <a:lnTo>
                  <a:pt x="209" y="1366"/>
                </a:lnTo>
                <a:lnTo>
                  <a:pt x="209" y="1366"/>
                </a:lnTo>
                <a:lnTo>
                  <a:pt x="209" y="1386"/>
                </a:lnTo>
                <a:lnTo>
                  <a:pt x="209" y="1399"/>
                </a:lnTo>
                <a:lnTo>
                  <a:pt x="208" y="1413"/>
                </a:lnTo>
                <a:lnTo>
                  <a:pt x="200" y="1434"/>
                </a:lnTo>
                <a:lnTo>
                  <a:pt x="200" y="1434"/>
                </a:lnTo>
                <a:lnTo>
                  <a:pt x="186" y="1484"/>
                </a:lnTo>
                <a:lnTo>
                  <a:pt x="172" y="1527"/>
                </a:lnTo>
                <a:lnTo>
                  <a:pt x="172" y="1527"/>
                </a:lnTo>
                <a:lnTo>
                  <a:pt x="167" y="1549"/>
                </a:lnTo>
                <a:lnTo>
                  <a:pt x="156" y="1590"/>
                </a:lnTo>
                <a:lnTo>
                  <a:pt x="131" y="1703"/>
                </a:lnTo>
                <a:lnTo>
                  <a:pt x="108" y="1818"/>
                </a:lnTo>
                <a:lnTo>
                  <a:pt x="100" y="1859"/>
                </a:lnTo>
                <a:lnTo>
                  <a:pt x="97" y="1881"/>
                </a:lnTo>
                <a:lnTo>
                  <a:pt x="97" y="1881"/>
                </a:lnTo>
                <a:lnTo>
                  <a:pt x="97" y="1914"/>
                </a:lnTo>
                <a:lnTo>
                  <a:pt x="96" y="1928"/>
                </a:lnTo>
                <a:lnTo>
                  <a:pt x="96" y="1928"/>
                </a:lnTo>
                <a:lnTo>
                  <a:pt x="92" y="1949"/>
                </a:lnTo>
                <a:lnTo>
                  <a:pt x="90" y="1959"/>
                </a:lnTo>
                <a:lnTo>
                  <a:pt x="90" y="1964"/>
                </a:lnTo>
                <a:lnTo>
                  <a:pt x="90" y="1965"/>
                </a:lnTo>
                <a:lnTo>
                  <a:pt x="90" y="1965"/>
                </a:lnTo>
                <a:lnTo>
                  <a:pt x="95" y="1969"/>
                </a:lnTo>
                <a:lnTo>
                  <a:pt x="97" y="1975"/>
                </a:lnTo>
                <a:lnTo>
                  <a:pt x="97" y="1984"/>
                </a:lnTo>
                <a:lnTo>
                  <a:pt x="96" y="1987"/>
                </a:lnTo>
                <a:lnTo>
                  <a:pt x="95" y="1990"/>
                </a:lnTo>
                <a:lnTo>
                  <a:pt x="95" y="1990"/>
                </a:lnTo>
                <a:lnTo>
                  <a:pt x="89" y="1992"/>
                </a:lnTo>
                <a:lnTo>
                  <a:pt x="80" y="1993"/>
                </a:lnTo>
                <a:lnTo>
                  <a:pt x="58" y="1994"/>
                </a:lnTo>
                <a:lnTo>
                  <a:pt x="34" y="1993"/>
                </a:lnTo>
                <a:lnTo>
                  <a:pt x="25" y="1992"/>
                </a:lnTo>
                <a:lnTo>
                  <a:pt x="21" y="1990"/>
                </a:lnTo>
                <a:lnTo>
                  <a:pt x="21" y="1990"/>
                </a:lnTo>
                <a:lnTo>
                  <a:pt x="18" y="1989"/>
                </a:lnTo>
                <a:lnTo>
                  <a:pt x="14" y="1989"/>
                </a:lnTo>
                <a:lnTo>
                  <a:pt x="6" y="1987"/>
                </a:lnTo>
                <a:lnTo>
                  <a:pt x="3" y="1987"/>
                </a:lnTo>
                <a:lnTo>
                  <a:pt x="2" y="1986"/>
                </a:lnTo>
                <a:lnTo>
                  <a:pt x="0" y="1981"/>
                </a:lnTo>
                <a:lnTo>
                  <a:pt x="0" y="1977"/>
                </a:lnTo>
                <a:lnTo>
                  <a:pt x="0" y="1977"/>
                </a:lnTo>
                <a:lnTo>
                  <a:pt x="3" y="1961"/>
                </a:lnTo>
                <a:lnTo>
                  <a:pt x="9" y="1942"/>
                </a:lnTo>
                <a:lnTo>
                  <a:pt x="14" y="1925"/>
                </a:lnTo>
                <a:lnTo>
                  <a:pt x="17" y="1915"/>
                </a:lnTo>
                <a:lnTo>
                  <a:pt x="17" y="1915"/>
                </a:lnTo>
                <a:lnTo>
                  <a:pt x="15" y="1912"/>
                </a:lnTo>
                <a:lnTo>
                  <a:pt x="15" y="1906"/>
                </a:lnTo>
                <a:lnTo>
                  <a:pt x="17" y="1897"/>
                </a:lnTo>
                <a:lnTo>
                  <a:pt x="22" y="1886"/>
                </a:lnTo>
                <a:lnTo>
                  <a:pt x="22" y="1886"/>
                </a:lnTo>
                <a:lnTo>
                  <a:pt x="33" y="1866"/>
                </a:lnTo>
                <a:lnTo>
                  <a:pt x="43" y="1843"/>
                </a:lnTo>
                <a:lnTo>
                  <a:pt x="53" y="1816"/>
                </a:lnTo>
                <a:lnTo>
                  <a:pt x="64" y="1787"/>
                </a:lnTo>
                <a:lnTo>
                  <a:pt x="64" y="1787"/>
                </a:lnTo>
                <a:lnTo>
                  <a:pt x="70" y="1765"/>
                </a:lnTo>
                <a:lnTo>
                  <a:pt x="80" y="1728"/>
                </a:lnTo>
                <a:lnTo>
                  <a:pt x="102" y="1637"/>
                </a:lnTo>
                <a:lnTo>
                  <a:pt x="121" y="1550"/>
                </a:lnTo>
                <a:lnTo>
                  <a:pt x="127" y="1521"/>
                </a:lnTo>
                <a:lnTo>
                  <a:pt x="128" y="1508"/>
                </a:lnTo>
                <a:lnTo>
                  <a:pt x="128" y="1508"/>
                </a:lnTo>
                <a:lnTo>
                  <a:pt x="127" y="1493"/>
                </a:lnTo>
                <a:lnTo>
                  <a:pt x="125" y="1468"/>
                </a:lnTo>
                <a:lnTo>
                  <a:pt x="124" y="1440"/>
                </a:lnTo>
                <a:lnTo>
                  <a:pt x="127" y="1413"/>
                </a:lnTo>
                <a:lnTo>
                  <a:pt x="127" y="1413"/>
                </a:lnTo>
                <a:lnTo>
                  <a:pt x="131" y="1387"/>
                </a:lnTo>
                <a:lnTo>
                  <a:pt x="133" y="1378"/>
                </a:lnTo>
                <a:lnTo>
                  <a:pt x="133" y="1361"/>
                </a:lnTo>
                <a:lnTo>
                  <a:pt x="133" y="1361"/>
                </a:lnTo>
                <a:lnTo>
                  <a:pt x="131" y="1312"/>
                </a:lnTo>
                <a:lnTo>
                  <a:pt x="127" y="1234"/>
                </a:lnTo>
                <a:lnTo>
                  <a:pt x="119" y="1134"/>
                </a:lnTo>
                <a:lnTo>
                  <a:pt x="119" y="1134"/>
                </a:lnTo>
                <a:lnTo>
                  <a:pt x="115" y="1127"/>
                </a:lnTo>
                <a:lnTo>
                  <a:pt x="105" y="1109"/>
                </a:lnTo>
                <a:lnTo>
                  <a:pt x="100" y="1097"/>
                </a:lnTo>
                <a:lnTo>
                  <a:pt x="96" y="1081"/>
                </a:lnTo>
                <a:lnTo>
                  <a:pt x="92" y="1065"/>
                </a:lnTo>
                <a:lnTo>
                  <a:pt x="90" y="1046"/>
                </a:lnTo>
                <a:lnTo>
                  <a:pt x="90" y="1046"/>
                </a:lnTo>
                <a:lnTo>
                  <a:pt x="92" y="1016"/>
                </a:lnTo>
                <a:lnTo>
                  <a:pt x="96" y="975"/>
                </a:lnTo>
                <a:lnTo>
                  <a:pt x="109" y="868"/>
                </a:lnTo>
                <a:lnTo>
                  <a:pt x="125" y="759"/>
                </a:lnTo>
                <a:lnTo>
                  <a:pt x="139" y="688"/>
                </a:lnTo>
                <a:lnTo>
                  <a:pt x="139" y="688"/>
                </a:lnTo>
                <a:lnTo>
                  <a:pt x="144" y="666"/>
                </a:lnTo>
                <a:lnTo>
                  <a:pt x="155" y="644"/>
                </a:lnTo>
                <a:lnTo>
                  <a:pt x="167" y="622"/>
                </a:lnTo>
                <a:lnTo>
                  <a:pt x="183" y="600"/>
                </a:lnTo>
                <a:lnTo>
                  <a:pt x="202" y="577"/>
                </a:lnTo>
                <a:lnTo>
                  <a:pt x="222" y="555"/>
                </a:lnTo>
                <a:lnTo>
                  <a:pt x="244" y="532"/>
                </a:lnTo>
                <a:lnTo>
                  <a:pt x="269" y="512"/>
                </a:lnTo>
                <a:lnTo>
                  <a:pt x="269" y="512"/>
                </a:lnTo>
                <a:lnTo>
                  <a:pt x="294" y="490"/>
                </a:lnTo>
                <a:lnTo>
                  <a:pt x="322" y="463"/>
                </a:lnTo>
                <a:lnTo>
                  <a:pt x="350" y="435"/>
                </a:lnTo>
                <a:lnTo>
                  <a:pt x="377" y="407"/>
                </a:lnTo>
                <a:lnTo>
                  <a:pt x="419" y="357"/>
                </a:lnTo>
                <a:lnTo>
                  <a:pt x="433" y="341"/>
                </a:lnTo>
                <a:lnTo>
                  <a:pt x="440" y="331"/>
                </a:lnTo>
                <a:lnTo>
                  <a:pt x="440" y="331"/>
                </a:lnTo>
                <a:lnTo>
                  <a:pt x="452" y="315"/>
                </a:lnTo>
                <a:lnTo>
                  <a:pt x="468" y="293"/>
                </a:lnTo>
                <a:lnTo>
                  <a:pt x="489" y="266"/>
                </a:lnTo>
                <a:lnTo>
                  <a:pt x="489" y="266"/>
                </a:lnTo>
                <a:lnTo>
                  <a:pt x="496" y="268"/>
                </a:lnTo>
                <a:lnTo>
                  <a:pt x="502" y="268"/>
                </a:lnTo>
                <a:lnTo>
                  <a:pt x="505" y="269"/>
                </a:lnTo>
                <a:lnTo>
                  <a:pt x="505" y="269"/>
                </a:lnTo>
                <a:lnTo>
                  <a:pt x="508" y="272"/>
                </a:lnTo>
                <a:lnTo>
                  <a:pt x="509" y="275"/>
                </a:lnTo>
                <a:lnTo>
                  <a:pt x="512" y="277"/>
                </a:lnTo>
                <a:lnTo>
                  <a:pt x="515" y="277"/>
                </a:lnTo>
                <a:lnTo>
                  <a:pt x="519" y="275"/>
                </a:lnTo>
                <a:lnTo>
                  <a:pt x="524" y="274"/>
                </a:lnTo>
                <a:lnTo>
                  <a:pt x="524" y="274"/>
                </a:lnTo>
                <a:lnTo>
                  <a:pt x="543" y="262"/>
                </a:lnTo>
                <a:lnTo>
                  <a:pt x="552" y="257"/>
                </a:lnTo>
                <a:lnTo>
                  <a:pt x="552" y="257"/>
                </a:lnTo>
                <a:lnTo>
                  <a:pt x="555" y="263"/>
                </a:lnTo>
                <a:lnTo>
                  <a:pt x="556" y="265"/>
                </a:lnTo>
                <a:lnTo>
                  <a:pt x="559" y="265"/>
                </a:lnTo>
                <a:lnTo>
                  <a:pt x="561" y="265"/>
                </a:lnTo>
                <a:lnTo>
                  <a:pt x="561" y="265"/>
                </a:lnTo>
                <a:lnTo>
                  <a:pt x="603" y="246"/>
                </a:lnTo>
                <a:lnTo>
                  <a:pt x="616" y="262"/>
                </a:lnTo>
                <a:lnTo>
                  <a:pt x="656" y="234"/>
                </a:lnTo>
                <a:lnTo>
                  <a:pt x="656" y="234"/>
                </a:lnTo>
                <a:lnTo>
                  <a:pt x="661" y="229"/>
                </a:lnTo>
                <a:lnTo>
                  <a:pt x="665" y="225"/>
                </a:lnTo>
                <a:lnTo>
                  <a:pt x="668" y="224"/>
                </a:lnTo>
                <a:lnTo>
                  <a:pt x="668" y="224"/>
                </a:lnTo>
                <a:lnTo>
                  <a:pt x="677" y="222"/>
                </a:lnTo>
                <a:lnTo>
                  <a:pt x="683" y="221"/>
                </a:lnTo>
                <a:lnTo>
                  <a:pt x="687" y="219"/>
                </a:lnTo>
                <a:lnTo>
                  <a:pt x="687" y="219"/>
                </a:lnTo>
                <a:lnTo>
                  <a:pt x="693" y="215"/>
                </a:lnTo>
                <a:lnTo>
                  <a:pt x="696" y="213"/>
                </a:lnTo>
                <a:lnTo>
                  <a:pt x="700" y="212"/>
                </a:lnTo>
                <a:lnTo>
                  <a:pt x="700" y="212"/>
                </a:lnTo>
                <a:lnTo>
                  <a:pt x="706" y="210"/>
                </a:lnTo>
                <a:lnTo>
                  <a:pt x="714" y="204"/>
                </a:lnTo>
                <a:lnTo>
                  <a:pt x="724" y="196"/>
                </a:lnTo>
                <a:lnTo>
                  <a:pt x="733" y="191"/>
                </a:lnTo>
                <a:lnTo>
                  <a:pt x="756" y="178"/>
                </a:lnTo>
                <a:lnTo>
                  <a:pt x="763" y="172"/>
                </a:lnTo>
                <a:lnTo>
                  <a:pt x="755" y="157"/>
                </a:lnTo>
                <a:lnTo>
                  <a:pt x="755" y="157"/>
                </a:lnTo>
                <a:lnTo>
                  <a:pt x="750" y="159"/>
                </a:lnTo>
                <a:lnTo>
                  <a:pt x="746" y="157"/>
                </a:lnTo>
                <a:lnTo>
                  <a:pt x="740" y="156"/>
                </a:lnTo>
                <a:lnTo>
                  <a:pt x="734" y="153"/>
                </a:lnTo>
                <a:lnTo>
                  <a:pt x="727" y="147"/>
                </a:lnTo>
                <a:lnTo>
                  <a:pt x="719" y="138"/>
                </a:lnTo>
                <a:lnTo>
                  <a:pt x="712" y="126"/>
                </a:lnTo>
                <a:lnTo>
                  <a:pt x="712" y="126"/>
                </a:lnTo>
                <a:lnTo>
                  <a:pt x="702" y="103"/>
                </a:lnTo>
                <a:lnTo>
                  <a:pt x="696" y="90"/>
                </a:lnTo>
                <a:lnTo>
                  <a:pt x="693" y="82"/>
                </a:lnTo>
                <a:lnTo>
                  <a:pt x="693" y="82"/>
                </a:lnTo>
                <a:lnTo>
                  <a:pt x="700" y="81"/>
                </a:lnTo>
                <a:lnTo>
                  <a:pt x="718" y="78"/>
                </a:lnTo>
                <a:lnTo>
                  <a:pt x="730" y="78"/>
                </a:lnTo>
                <a:lnTo>
                  <a:pt x="741" y="78"/>
                </a:lnTo>
                <a:lnTo>
                  <a:pt x="753" y="79"/>
                </a:lnTo>
                <a:lnTo>
                  <a:pt x="763" y="84"/>
                </a:lnTo>
                <a:lnTo>
                  <a:pt x="763" y="84"/>
                </a:lnTo>
                <a:lnTo>
                  <a:pt x="778" y="93"/>
                </a:lnTo>
                <a:lnTo>
                  <a:pt x="788" y="99"/>
                </a:lnTo>
                <a:lnTo>
                  <a:pt x="793" y="103"/>
                </a:lnTo>
                <a:lnTo>
                  <a:pt x="796" y="104"/>
                </a:lnTo>
                <a:lnTo>
                  <a:pt x="796" y="10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4969AFFF-65CE-4996-9601-66A3D8CB7E8B}"/>
              </a:ext>
            </a:extLst>
          </p:cNvPr>
          <p:cNvSpPr>
            <a:spLocks noEditPoints="1"/>
          </p:cNvSpPr>
          <p:nvPr/>
        </p:nvSpPr>
        <p:spPr bwMode="auto">
          <a:xfrm>
            <a:off x="7506269" y="796820"/>
            <a:ext cx="979968" cy="2756944"/>
          </a:xfrm>
          <a:custGeom>
            <a:avLst/>
            <a:gdLst>
              <a:gd name="T0" fmla="*/ 519 w 782"/>
              <a:gd name="T1" fmla="*/ 103 h 2200"/>
              <a:gd name="T2" fmla="*/ 426 w 782"/>
              <a:gd name="T3" fmla="*/ 143 h 2200"/>
              <a:gd name="T4" fmla="*/ 420 w 782"/>
              <a:gd name="T5" fmla="*/ 178 h 2200"/>
              <a:gd name="T6" fmla="*/ 444 w 782"/>
              <a:gd name="T7" fmla="*/ 328 h 2200"/>
              <a:gd name="T8" fmla="*/ 309 w 782"/>
              <a:gd name="T9" fmla="*/ 652 h 2200"/>
              <a:gd name="T10" fmla="*/ 248 w 782"/>
              <a:gd name="T11" fmla="*/ 708 h 2200"/>
              <a:gd name="T12" fmla="*/ 95 w 782"/>
              <a:gd name="T13" fmla="*/ 937 h 2200"/>
              <a:gd name="T14" fmla="*/ 22 w 782"/>
              <a:gd name="T15" fmla="*/ 1122 h 2200"/>
              <a:gd name="T16" fmla="*/ 3 w 782"/>
              <a:gd name="T17" fmla="*/ 1359 h 2200"/>
              <a:gd name="T18" fmla="*/ 29 w 782"/>
              <a:gd name="T19" fmla="*/ 1678 h 2200"/>
              <a:gd name="T20" fmla="*/ 31 w 782"/>
              <a:gd name="T21" fmla="*/ 1827 h 2200"/>
              <a:gd name="T22" fmla="*/ 22 w 782"/>
              <a:gd name="T23" fmla="*/ 2061 h 2200"/>
              <a:gd name="T24" fmla="*/ 12 w 782"/>
              <a:gd name="T25" fmla="*/ 2145 h 2200"/>
              <a:gd name="T26" fmla="*/ 35 w 782"/>
              <a:gd name="T27" fmla="*/ 2199 h 2200"/>
              <a:gd name="T28" fmla="*/ 72 w 782"/>
              <a:gd name="T29" fmla="*/ 2128 h 2200"/>
              <a:gd name="T30" fmla="*/ 111 w 782"/>
              <a:gd name="T31" fmla="*/ 2136 h 2200"/>
              <a:gd name="T32" fmla="*/ 111 w 782"/>
              <a:gd name="T33" fmla="*/ 2017 h 2200"/>
              <a:gd name="T34" fmla="*/ 111 w 782"/>
              <a:gd name="T35" fmla="*/ 1915 h 2200"/>
              <a:gd name="T36" fmla="*/ 176 w 782"/>
              <a:gd name="T37" fmla="*/ 1569 h 2200"/>
              <a:gd name="T38" fmla="*/ 232 w 782"/>
              <a:gd name="T39" fmla="*/ 1549 h 2200"/>
              <a:gd name="T40" fmla="*/ 203 w 782"/>
              <a:gd name="T41" fmla="*/ 1677 h 2200"/>
              <a:gd name="T42" fmla="*/ 206 w 782"/>
              <a:gd name="T43" fmla="*/ 1811 h 2200"/>
              <a:gd name="T44" fmla="*/ 178 w 782"/>
              <a:gd name="T45" fmla="*/ 2072 h 2200"/>
              <a:gd name="T46" fmla="*/ 175 w 782"/>
              <a:gd name="T47" fmla="*/ 2149 h 2200"/>
              <a:gd name="T48" fmla="*/ 195 w 782"/>
              <a:gd name="T49" fmla="*/ 2199 h 2200"/>
              <a:gd name="T50" fmla="*/ 241 w 782"/>
              <a:gd name="T51" fmla="*/ 2196 h 2200"/>
              <a:gd name="T52" fmla="*/ 247 w 782"/>
              <a:gd name="T53" fmla="*/ 2152 h 2200"/>
              <a:gd name="T54" fmla="*/ 229 w 782"/>
              <a:gd name="T55" fmla="*/ 2083 h 2200"/>
              <a:gd name="T56" fmla="*/ 247 w 782"/>
              <a:gd name="T57" fmla="*/ 1862 h 2200"/>
              <a:gd name="T58" fmla="*/ 303 w 782"/>
              <a:gd name="T59" fmla="*/ 1895 h 2200"/>
              <a:gd name="T60" fmla="*/ 316 w 782"/>
              <a:gd name="T61" fmla="*/ 2122 h 2200"/>
              <a:gd name="T62" fmla="*/ 303 w 782"/>
              <a:gd name="T63" fmla="*/ 2181 h 2200"/>
              <a:gd name="T64" fmla="*/ 358 w 782"/>
              <a:gd name="T65" fmla="*/ 2196 h 2200"/>
              <a:gd name="T66" fmla="*/ 391 w 782"/>
              <a:gd name="T67" fmla="*/ 2167 h 2200"/>
              <a:gd name="T68" fmla="*/ 397 w 782"/>
              <a:gd name="T69" fmla="*/ 2109 h 2200"/>
              <a:gd name="T70" fmla="*/ 336 w 782"/>
              <a:gd name="T71" fmla="*/ 1747 h 2200"/>
              <a:gd name="T72" fmla="*/ 342 w 782"/>
              <a:gd name="T73" fmla="*/ 1656 h 2200"/>
              <a:gd name="T74" fmla="*/ 298 w 782"/>
              <a:gd name="T75" fmla="*/ 1533 h 2200"/>
              <a:gd name="T76" fmla="*/ 379 w 782"/>
              <a:gd name="T77" fmla="*/ 1340 h 2200"/>
              <a:gd name="T78" fmla="*/ 406 w 782"/>
              <a:gd name="T79" fmla="*/ 1153 h 2200"/>
              <a:gd name="T80" fmla="*/ 428 w 782"/>
              <a:gd name="T81" fmla="*/ 740 h 2200"/>
              <a:gd name="T82" fmla="*/ 486 w 782"/>
              <a:gd name="T83" fmla="*/ 555 h 2200"/>
              <a:gd name="T84" fmla="*/ 556 w 782"/>
              <a:gd name="T85" fmla="*/ 266 h 2200"/>
              <a:gd name="T86" fmla="*/ 600 w 782"/>
              <a:gd name="T87" fmla="*/ 282 h 2200"/>
              <a:gd name="T88" fmla="*/ 705 w 782"/>
              <a:gd name="T89" fmla="*/ 310 h 2200"/>
              <a:gd name="T90" fmla="*/ 754 w 782"/>
              <a:gd name="T91" fmla="*/ 346 h 2200"/>
              <a:gd name="T92" fmla="*/ 782 w 782"/>
              <a:gd name="T93" fmla="*/ 309 h 2200"/>
              <a:gd name="T94" fmla="*/ 750 w 782"/>
              <a:gd name="T95" fmla="*/ 253 h 2200"/>
              <a:gd name="T96" fmla="*/ 676 w 782"/>
              <a:gd name="T97" fmla="*/ 85 h 2200"/>
              <a:gd name="T98" fmla="*/ 636 w 782"/>
              <a:gd name="T99" fmla="*/ 27 h 2200"/>
              <a:gd name="T100" fmla="*/ 601 w 782"/>
              <a:gd name="T101" fmla="*/ 3 h 2200"/>
              <a:gd name="T102" fmla="*/ 600 w 782"/>
              <a:gd name="T103" fmla="*/ 62 h 2200"/>
              <a:gd name="T104" fmla="*/ 581 w 782"/>
              <a:gd name="T105" fmla="*/ 15 h 2200"/>
              <a:gd name="T106" fmla="*/ 550 w 782"/>
              <a:gd name="T107" fmla="*/ 7 h 2200"/>
              <a:gd name="T108" fmla="*/ 551 w 782"/>
              <a:gd name="T109" fmla="*/ 65 h 2200"/>
              <a:gd name="T110" fmla="*/ 131 w 782"/>
              <a:gd name="T111" fmla="*/ 1452 h 2200"/>
              <a:gd name="T112" fmla="*/ 106 w 782"/>
              <a:gd name="T113" fmla="*/ 1440 h 2200"/>
              <a:gd name="T114" fmla="*/ 75 w 782"/>
              <a:gd name="T115" fmla="*/ 1972 h 2200"/>
              <a:gd name="T116" fmla="*/ 98 w 782"/>
              <a:gd name="T117" fmla="*/ 1739 h 2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2200">
                <a:moveTo>
                  <a:pt x="548" y="71"/>
                </a:moveTo>
                <a:lnTo>
                  <a:pt x="548" y="71"/>
                </a:lnTo>
                <a:lnTo>
                  <a:pt x="544" y="79"/>
                </a:lnTo>
                <a:lnTo>
                  <a:pt x="538" y="87"/>
                </a:lnTo>
                <a:lnTo>
                  <a:pt x="533" y="93"/>
                </a:lnTo>
                <a:lnTo>
                  <a:pt x="525" y="97"/>
                </a:lnTo>
                <a:lnTo>
                  <a:pt x="525" y="97"/>
                </a:lnTo>
                <a:lnTo>
                  <a:pt x="519" y="103"/>
                </a:lnTo>
                <a:lnTo>
                  <a:pt x="514" y="107"/>
                </a:lnTo>
                <a:lnTo>
                  <a:pt x="506" y="122"/>
                </a:lnTo>
                <a:lnTo>
                  <a:pt x="506" y="122"/>
                </a:lnTo>
                <a:lnTo>
                  <a:pt x="503" y="125"/>
                </a:lnTo>
                <a:lnTo>
                  <a:pt x="497" y="127"/>
                </a:lnTo>
                <a:lnTo>
                  <a:pt x="483" y="131"/>
                </a:lnTo>
                <a:lnTo>
                  <a:pt x="445" y="138"/>
                </a:lnTo>
                <a:lnTo>
                  <a:pt x="426" y="143"/>
                </a:lnTo>
                <a:lnTo>
                  <a:pt x="411" y="147"/>
                </a:lnTo>
                <a:lnTo>
                  <a:pt x="407" y="150"/>
                </a:lnTo>
                <a:lnTo>
                  <a:pt x="404" y="153"/>
                </a:lnTo>
                <a:lnTo>
                  <a:pt x="403" y="156"/>
                </a:lnTo>
                <a:lnTo>
                  <a:pt x="404" y="160"/>
                </a:lnTo>
                <a:lnTo>
                  <a:pt x="404" y="160"/>
                </a:lnTo>
                <a:lnTo>
                  <a:pt x="413" y="172"/>
                </a:lnTo>
                <a:lnTo>
                  <a:pt x="420" y="178"/>
                </a:lnTo>
                <a:lnTo>
                  <a:pt x="431" y="182"/>
                </a:lnTo>
                <a:lnTo>
                  <a:pt x="448" y="187"/>
                </a:lnTo>
                <a:lnTo>
                  <a:pt x="448" y="187"/>
                </a:lnTo>
                <a:lnTo>
                  <a:pt x="479" y="193"/>
                </a:lnTo>
                <a:lnTo>
                  <a:pt x="489" y="194"/>
                </a:lnTo>
                <a:lnTo>
                  <a:pt x="489" y="194"/>
                </a:lnTo>
                <a:lnTo>
                  <a:pt x="467" y="259"/>
                </a:lnTo>
                <a:lnTo>
                  <a:pt x="444" y="328"/>
                </a:lnTo>
                <a:lnTo>
                  <a:pt x="416" y="407"/>
                </a:lnTo>
                <a:lnTo>
                  <a:pt x="385" y="488"/>
                </a:lnTo>
                <a:lnTo>
                  <a:pt x="356" y="563"/>
                </a:lnTo>
                <a:lnTo>
                  <a:pt x="341" y="594"/>
                </a:lnTo>
                <a:lnTo>
                  <a:pt x="329" y="619"/>
                </a:lnTo>
                <a:lnTo>
                  <a:pt x="317" y="640"/>
                </a:lnTo>
                <a:lnTo>
                  <a:pt x="313" y="646"/>
                </a:lnTo>
                <a:lnTo>
                  <a:pt x="309" y="652"/>
                </a:lnTo>
                <a:lnTo>
                  <a:pt x="309" y="652"/>
                </a:lnTo>
                <a:lnTo>
                  <a:pt x="294" y="663"/>
                </a:lnTo>
                <a:lnTo>
                  <a:pt x="285" y="671"/>
                </a:lnTo>
                <a:lnTo>
                  <a:pt x="275" y="677"/>
                </a:lnTo>
                <a:lnTo>
                  <a:pt x="272" y="680"/>
                </a:lnTo>
                <a:lnTo>
                  <a:pt x="266" y="684"/>
                </a:lnTo>
                <a:lnTo>
                  <a:pt x="248" y="708"/>
                </a:lnTo>
                <a:lnTo>
                  <a:pt x="248" y="708"/>
                </a:lnTo>
                <a:lnTo>
                  <a:pt x="235" y="725"/>
                </a:lnTo>
                <a:lnTo>
                  <a:pt x="220" y="749"/>
                </a:lnTo>
                <a:lnTo>
                  <a:pt x="188" y="799"/>
                </a:lnTo>
                <a:lnTo>
                  <a:pt x="154" y="853"/>
                </a:lnTo>
                <a:lnTo>
                  <a:pt x="123" y="902"/>
                </a:lnTo>
                <a:lnTo>
                  <a:pt x="123" y="902"/>
                </a:lnTo>
                <a:lnTo>
                  <a:pt x="109" y="921"/>
                </a:lnTo>
                <a:lnTo>
                  <a:pt x="95" y="937"/>
                </a:lnTo>
                <a:lnTo>
                  <a:pt x="84" y="952"/>
                </a:lnTo>
                <a:lnTo>
                  <a:pt x="73" y="966"/>
                </a:lnTo>
                <a:lnTo>
                  <a:pt x="63" y="983"/>
                </a:lnTo>
                <a:lnTo>
                  <a:pt x="53" y="1000"/>
                </a:lnTo>
                <a:lnTo>
                  <a:pt x="45" y="1024"/>
                </a:lnTo>
                <a:lnTo>
                  <a:pt x="37" y="1053"/>
                </a:lnTo>
                <a:lnTo>
                  <a:pt x="37" y="1053"/>
                </a:lnTo>
                <a:lnTo>
                  <a:pt x="22" y="1122"/>
                </a:lnTo>
                <a:lnTo>
                  <a:pt x="14" y="1159"/>
                </a:lnTo>
                <a:lnTo>
                  <a:pt x="10" y="1194"/>
                </a:lnTo>
                <a:lnTo>
                  <a:pt x="4" y="1228"/>
                </a:lnTo>
                <a:lnTo>
                  <a:pt x="1" y="1262"/>
                </a:lnTo>
                <a:lnTo>
                  <a:pt x="0" y="1294"/>
                </a:lnTo>
                <a:lnTo>
                  <a:pt x="0" y="1324"/>
                </a:lnTo>
                <a:lnTo>
                  <a:pt x="0" y="1324"/>
                </a:lnTo>
                <a:lnTo>
                  <a:pt x="3" y="1359"/>
                </a:lnTo>
                <a:lnTo>
                  <a:pt x="7" y="1405"/>
                </a:lnTo>
                <a:lnTo>
                  <a:pt x="20" y="1511"/>
                </a:lnTo>
                <a:lnTo>
                  <a:pt x="32" y="1603"/>
                </a:lnTo>
                <a:lnTo>
                  <a:pt x="38" y="1649"/>
                </a:lnTo>
                <a:lnTo>
                  <a:pt x="38" y="1649"/>
                </a:lnTo>
                <a:lnTo>
                  <a:pt x="37" y="1655"/>
                </a:lnTo>
                <a:lnTo>
                  <a:pt x="35" y="1662"/>
                </a:lnTo>
                <a:lnTo>
                  <a:pt x="29" y="1678"/>
                </a:lnTo>
                <a:lnTo>
                  <a:pt x="28" y="1690"/>
                </a:lnTo>
                <a:lnTo>
                  <a:pt x="25" y="1702"/>
                </a:lnTo>
                <a:lnTo>
                  <a:pt x="25" y="1715"/>
                </a:lnTo>
                <a:lnTo>
                  <a:pt x="26" y="1731"/>
                </a:lnTo>
                <a:lnTo>
                  <a:pt x="26" y="1731"/>
                </a:lnTo>
                <a:lnTo>
                  <a:pt x="29" y="1749"/>
                </a:lnTo>
                <a:lnTo>
                  <a:pt x="31" y="1772"/>
                </a:lnTo>
                <a:lnTo>
                  <a:pt x="31" y="1827"/>
                </a:lnTo>
                <a:lnTo>
                  <a:pt x="29" y="1943"/>
                </a:lnTo>
                <a:lnTo>
                  <a:pt x="29" y="1943"/>
                </a:lnTo>
                <a:lnTo>
                  <a:pt x="29" y="2011"/>
                </a:lnTo>
                <a:lnTo>
                  <a:pt x="29" y="2040"/>
                </a:lnTo>
                <a:lnTo>
                  <a:pt x="29" y="2040"/>
                </a:lnTo>
                <a:lnTo>
                  <a:pt x="28" y="2046"/>
                </a:lnTo>
                <a:lnTo>
                  <a:pt x="26" y="2052"/>
                </a:lnTo>
                <a:lnTo>
                  <a:pt x="22" y="2061"/>
                </a:lnTo>
                <a:lnTo>
                  <a:pt x="17" y="2072"/>
                </a:lnTo>
                <a:lnTo>
                  <a:pt x="16" y="2078"/>
                </a:lnTo>
                <a:lnTo>
                  <a:pt x="16" y="2086"/>
                </a:lnTo>
                <a:lnTo>
                  <a:pt x="16" y="2086"/>
                </a:lnTo>
                <a:lnTo>
                  <a:pt x="14" y="2114"/>
                </a:lnTo>
                <a:lnTo>
                  <a:pt x="14" y="2133"/>
                </a:lnTo>
                <a:lnTo>
                  <a:pt x="14" y="2133"/>
                </a:lnTo>
                <a:lnTo>
                  <a:pt x="12" y="2145"/>
                </a:lnTo>
                <a:lnTo>
                  <a:pt x="9" y="2161"/>
                </a:lnTo>
                <a:lnTo>
                  <a:pt x="7" y="2170"/>
                </a:lnTo>
                <a:lnTo>
                  <a:pt x="9" y="2178"/>
                </a:lnTo>
                <a:lnTo>
                  <a:pt x="12" y="2186"/>
                </a:lnTo>
                <a:lnTo>
                  <a:pt x="17" y="2193"/>
                </a:lnTo>
                <a:lnTo>
                  <a:pt x="17" y="2193"/>
                </a:lnTo>
                <a:lnTo>
                  <a:pt x="26" y="2197"/>
                </a:lnTo>
                <a:lnTo>
                  <a:pt x="35" y="2199"/>
                </a:lnTo>
                <a:lnTo>
                  <a:pt x="44" y="2199"/>
                </a:lnTo>
                <a:lnTo>
                  <a:pt x="53" y="2196"/>
                </a:lnTo>
                <a:lnTo>
                  <a:pt x="60" y="2193"/>
                </a:lnTo>
                <a:lnTo>
                  <a:pt x="66" y="2189"/>
                </a:lnTo>
                <a:lnTo>
                  <a:pt x="70" y="2183"/>
                </a:lnTo>
                <a:lnTo>
                  <a:pt x="72" y="2177"/>
                </a:lnTo>
                <a:lnTo>
                  <a:pt x="72" y="2177"/>
                </a:lnTo>
                <a:lnTo>
                  <a:pt x="72" y="2128"/>
                </a:lnTo>
                <a:lnTo>
                  <a:pt x="72" y="2128"/>
                </a:lnTo>
                <a:lnTo>
                  <a:pt x="76" y="2131"/>
                </a:lnTo>
                <a:lnTo>
                  <a:pt x="88" y="2137"/>
                </a:lnTo>
                <a:lnTo>
                  <a:pt x="94" y="2139"/>
                </a:lnTo>
                <a:lnTo>
                  <a:pt x="101" y="2140"/>
                </a:lnTo>
                <a:lnTo>
                  <a:pt x="107" y="2139"/>
                </a:lnTo>
                <a:lnTo>
                  <a:pt x="111" y="2136"/>
                </a:lnTo>
                <a:lnTo>
                  <a:pt x="111" y="2136"/>
                </a:lnTo>
                <a:lnTo>
                  <a:pt x="114" y="2130"/>
                </a:lnTo>
                <a:lnTo>
                  <a:pt x="116" y="2121"/>
                </a:lnTo>
                <a:lnTo>
                  <a:pt x="117" y="2109"/>
                </a:lnTo>
                <a:lnTo>
                  <a:pt x="116" y="2096"/>
                </a:lnTo>
                <a:lnTo>
                  <a:pt x="113" y="2050"/>
                </a:lnTo>
                <a:lnTo>
                  <a:pt x="113" y="2050"/>
                </a:lnTo>
                <a:lnTo>
                  <a:pt x="111" y="2025"/>
                </a:lnTo>
                <a:lnTo>
                  <a:pt x="111" y="2017"/>
                </a:lnTo>
                <a:lnTo>
                  <a:pt x="111" y="2008"/>
                </a:lnTo>
                <a:lnTo>
                  <a:pt x="111" y="2008"/>
                </a:lnTo>
                <a:lnTo>
                  <a:pt x="109" y="1995"/>
                </a:lnTo>
                <a:lnTo>
                  <a:pt x="107" y="1984"/>
                </a:lnTo>
                <a:lnTo>
                  <a:pt x="107" y="1964"/>
                </a:lnTo>
                <a:lnTo>
                  <a:pt x="107" y="1964"/>
                </a:lnTo>
                <a:lnTo>
                  <a:pt x="109" y="1946"/>
                </a:lnTo>
                <a:lnTo>
                  <a:pt x="111" y="1915"/>
                </a:lnTo>
                <a:lnTo>
                  <a:pt x="123" y="1839"/>
                </a:lnTo>
                <a:lnTo>
                  <a:pt x="144" y="1715"/>
                </a:lnTo>
                <a:lnTo>
                  <a:pt x="144" y="1715"/>
                </a:lnTo>
                <a:lnTo>
                  <a:pt x="157" y="1640"/>
                </a:lnTo>
                <a:lnTo>
                  <a:pt x="167" y="1599"/>
                </a:lnTo>
                <a:lnTo>
                  <a:pt x="172" y="1581"/>
                </a:lnTo>
                <a:lnTo>
                  <a:pt x="176" y="1569"/>
                </a:lnTo>
                <a:lnTo>
                  <a:pt x="176" y="1569"/>
                </a:lnTo>
                <a:lnTo>
                  <a:pt x="188" y="1546"/>
                </a:lnTo>
                <a:lnTo>
                  <a:pt x="204" y="1519"/>
                </a:lnTo>
                <a:lnTo>
                  <a:pt x="223" y="1490"/>
                </a:lnTo>
                <a:lnTo>
                  <a:pt x="223" y="1490"/>
                </a:lnTo>
                <a:lnTo>
                  <a:pt x="223" y="1491"/>
                </a:lnTo>
                <a:lnTo>
                  <a:pt x="228" y="1502"/>
                </a:lnTo>
                <a:lnTo>
                  <a:pt x="231" y="1519"/>
                </a:lnTo>
                <a:lnTo>
                  <a:pt x="232" y="1549"/>
                </a:lnTo>
                <a:lnTo>
                  <a:pt x="232" y="1549"/>
                </a:lnTo>
                <a:lnTo>
                  <a:pt x="232" y="1567"/>
                </a:lnTo>
                <a:lnTo>
                  <a:pt x="228" y="1586"/>
                </a:lnTo>
                <a:lnTo>
                  <a:pt x="223" y="1605"/>
                </a:lnTo>
                <a:lnTo>
                  <a:pt x="217" y="1622"/>
                </a:lnTo>
                <a:lnTo>
                  <a:pt x="211" y="1642"/>
                </a:lnTo>
                <a:lnTo>
                  <a:pt x="206" y="1659"/>
                </a:lnTo>
                <a:lnTo>
                  <a:pt x="203" y="1677"/>
                </a:lnTo>
                <a:lnTo>
                  <a:pt x="203" y="1693"/>
                </a:lnTo>
                <a:lnTo>
                  <a:pt x="203" y="1693"/>
                </a:lnTo>
                <a:lnTo>
                  <a:pt x="204" y="1719"/>
                </a:lnTo>
                <a:lnTo>
                  <a:pt x="206" y="1736"/>
                </a:lnTo>
                <a:lnTo>
                  <a:pt x="207" y="1750"/>
                </a:lnTo>
                <a:lnTo>
                  <a:pt x="209" y="1769"/>
                </a:lnTo>
                <a:lnTo>
                  <a:pt x="209" y="1769"/>
                </a:lnTo>
                <a:lnTo>
                  <a:pt x="206" y="1811"/>
                </a:lnTo>
                <a:lnTo>
                  <a:pt x="201" y="1875"/>
                </a:lnTo>
                <a:lnTo>
                  <a:pt x="197" y="1943"/>
                </a:lnTo>
                <a:lnTo>
                  <a:pt x="191" y="1992"/>
                </a:lnTo>
                <a:lnTo>
                  <a:pt x="191" y="1992"/>
                </a:lnTo>
                <a:lnTo>
                  <a:pt x="186" y="2020"/>
                </a:lnTo>
                <a:lnTo>
                  <a:pt x="182" y="2040"/>
                </a:lnTo>
                <a:lnTo>
                  <a:pt x="178" y="2058"/>
                </a:lnTo>
                <a:lnTo>
                  <a:pt x="178" y="2072"/>
                </a:lnTo>
                <a:lnTo>
                  <a:pt x="178" y="2072"/>
                </a:lnTo>
                <a:lnTo>
                  <a:pt x="176" y="2096"/>
                </a:lnTo>
                <a:lnTo>
                  <a:pt x="176" y="2103"/>
                </a:lnTo>
                <a:lnTo>
                  <a:pt x="178" y="2111"/>
                </a:lnTo>
                <a:lnTo>
                  <a:pt x="178" y="2111"/>
                </a:lnTo>
                <a:lnTo>
                  <a:pt x="178" y="2120"/>
                </a:lnTo>
                <a:lnTo>
                  <a:pt x="176" y="2131"/>
                </a:lnTo>
                <a:lnTo>
                  <a:pt x="175" y="2149"/>
                </a:lnTo>
                <a:lnTo>
                  <a:pt x="175" y="2171"/>
                </a:lnTo>
                <a:lnTo>
                  <a:pt x="175" y="2171"/>
                </a:lnTo>
                <a:lnTo>
                  <a:pt x="175" y="2178"/>
                </a:lnTo>
                <a:lnTo>
                  <a:pt x="176" y="2183"/>
                </a:lnTo>
                <a:lnTo>
                  <a:pt x="178" y="2187"/>
                </a:lnTo>
                <a:lnTo>
                  <a:pt x="181" y="2190"/>
                </a:lnTo>
                <a:lnTo>
                  <a:pt x="188" y="2196"/>
                </a:lnTo>
                <a:lnTo>
                  <a:pt x="195" y="2199"/>
                </a:lnTo>
                <a:lnTo>
                  <a:pt x="204" y="2200"/>
                </a:lnTo>
                <a:lnTo>
                  <a:pt x="210" y="2200"/>
                </a:lnTo>
                <a:lnTo>
                  <a:pt x="217" y="2200"/>
                </a:lnTo>
                <a:lnTo>
                  <a:pt x="228" y="2197"/>
                </a:lnTo>
                <a:lnTo>
                  <a:pt x="228" y="2197"/>
                </a:lnTo>
                <a:lnTo>
                  <a:pt x="232" y="2197"/>
                </a:lnTo>
                <a:lnTo>
                  <a:pt x="236" y="2197"/>
                </a:lnTo>
                <a:lnTo>
                  <a:pt x="241" y="2196"/>
                </a:lnTo>
                <a:lnTo>
                  <a:pt x="241" y="2196"/>
                </a:lnTo>
                <a:lnTo>
                  <a:pt x="244" y="2193"/>
                </a:lnTo>
                <a:lnTo>
                  <a:pt x="247" y="2192"/>
                </a:lnTo>
                <a:lnTo>
                  <a:pt x="248" y="2189"/>
                </a:lnTo>
                <a:lnTo>
                  <a:pt x="248" y="2181"/>
                </a:lnTo>
                <a:lnTo>
                  <a:pt x="248" y="2181"/>
                </a:lnTo>
                <a:lnTo>
                  <a:pt x="248" y="2162"/>
                </a:lnTo>
                <a:lnTo>
                  <a:pt x="247" y="2152"/>
                </a:lnTo>
                <a:lnTo>
                  <a:pt x="247" y="2152"/>
                </a:lnTo>
                <a:lnTo>
                  <a:pt x="242" y="2146"/>
                </a:lnTo>
                <a:lnTo>
                  <a:pt x="236" y="2134"/>
                </a:lnTo>
                <a:lnTo>
                  <a:pt x="234" y="2124"/>
                </a:lnTo>
                <a:lnTo>
                  <a:pt x="232" y="2114"/>
                </a:lnTo>
                <a:lnTo>
                  <a:pt x="231" y="2099"/>
                </a:lnTo>
                <a:lnTo>
                  <a:pt x="229" y="2083"/>
                </a:lnTo>
                <a:lnTo>
                  <a:pt x="229" y="2083"/>
                </a:lnTo>
                <a:lnTo>
                  <a:pt x="231" y="2055"/>
                </a:lnTo>
                <a:lnTo>
                  <a:pt x="232" y="2040"/>
                </a:lnTo>
                <a:lnTo>
                  <a:pt x="234" y="2030"/>
                </a:lnTo>
                <a:lnTo>
                  <a:pt x="232" y="2015"/>
                </a:lnTo>
                <a:lnTo>
                  <a:pt x="232" y="2015"/>
                </a:lnTo>
                <a:lnTo>
                  <a:pt x="232" y="1996"/>
                </a:lnTo>
                <a:lnTo>
                  <a:pt x="235" y="1959"/>
                </a:lnTo>
                <a:lnTo>
                  <a:pt x="247" y="1862"/>
                </a:lnTo>
                <a:lnTo>
                  <a:pt x="266" y="1728"/>
                </a:lnTo>
                <a:lnTo>
                  <a:pt x="266" y="1728"/>
                </a:lnTo>
                <a:lnTo>
                  <a:pt x="270" y="1744"/>
                </a:lnTo>
                <a:lnTo>
                  <a:pt x="281" y="1784"/>
                </a:lnTo>
                <a:lnTo>
                  <a:pt x="294" y="1839"/>
                </a:lnTo>
                <a:lnTo>
                  <a:pt x="298" y="1867"/>
                </a:lnTo>
                <a:lnTo>
                  <a:pt x="303" y="1895"/>
                </a:lnTo>
                <a:lnTo>
                  <a:pt x="303" y="1895"/>
                </a:lnTo>
                <a:lnTo>
                  <a:pt x="307" y="1945"/>
                </a:lnTo>
                <a:lnTo>
                  <a:pt x="309" y="1986"/>
                </a:lnTo>
                <a:lnTo>
                  <a:pt x="309" y="2043"/>
                </a:lnTo>
                <a:lnTo>
                  <a:pt x="309" y="2043"/>
                </a:lnTo>
                <a:lnTo>
                  <a:pt x="309" y="2064"/>
                </a:lnTo>
                <a:lnTo>
                  <a:pt x="311" y="2086"/>
                </a:lnTo>
                <a:lnTo>
                  <a:pt x="316" y="2122"/>
                </a:lnTo>
                <a:lnTo>
                  <a:pt x="316" y="2122"/>
                </a:lnTo>
                <a:lnTo>
                  <a:pt x="316" y="2130"/>
                </a:lnTo>
                <a:lnTo>
                  <a:pt x="313" y="2137"/>
                </a:lnTo>
                <a:lnTo>
                  <a:pt x="307" y="2152"/>
                </a:lnTo>
                <a:lnTo>
                  <a:pt x="304" y="2159"/>
                </a:lnTo>
                <a:lnTo>
                  <a:pt x="301" y="2168"/>
                </a:lnTo>
                <a:lnTo>
                  <a:pt x="301" y="2175"/>
                </a:lnTo>
                <a:lnTo>
                  <a:pt x="303" y="2181"/>
                </a:lnTo>
                <a:lnTo>
                  <a:pt x="303" y="2181"/>
                </a:lnTo>
                <a:lnTo>
                  <a:pt x="307" y="2187"/>
                </a:lnTo>
                <a:lnTo>
                  <a:pt x="314" y="2192"/>
                </a:lnTo>
                <a:lnTo>
                  <a:pt x="323" y="2195"/>
                </a:lnTo>
                <a:lnTo>
                  <a:pt x="332" y="2196"/>
                </a:lnTo>
                <a:lnTo>
                  <a:pt x="348" y="2197"/>
                </a:lnTo>
                <a:lnTo>
                  <a:pt x="357" y="2197"/>
                </a:lnTo>
                <a:lnTo>
                  <a:pt x="357" y="2197"/>
                </a:lnTo>
                <a:lnTo>
                  <a:pt x="358" y="2196"/>
                </a:lnTo>
                <a:lnTo>
                  <a:pt x="361" y="2193"/>
                </a:lnTo>
                <a:lnTo>
                  <a:pt x="364" y="2190"/>
                </a:lnTo>
                <a:lnTo>
                  <a:pt x="378" y="2197"/>
                </a:lnTo>
                <a:lnTo>
                  <a:pt x="378" y="2197"/>
                </a:lnTo>
                <a:lnTo>
                  <a:pt x="379" y="2196"/>
                </a:lnTo>
                <a:lnTo>
                  <a:pt x="383" y="2189"/>
                </a:lnTo>
                <a:lnTo>
                  <a:pt x="389" y="2175"/>
                </a:lnTo>
                <a:lnTo>
                  <a:pt x="391" y="2167"/>
                </a:lnTo>
                <a:lnTo>
                  <a:pt x="391" y="2156"/>
                </a:lnTo>
                <a:lnTo>
                  <a:pt x="391" y="2156"/>
                </a:lnTo>
                <a:lnTo>
                  <a:pt x="392" y="2147"/>
                </a:lnTo>
                <a:lnTo>
                  <a:pt x="394" y="2142"/>
                </a:lnTo>
                <a:lnTo>
                  <a:pt x="397" y="2130"/>
                </a:lnTo>
                <a:lnTo>
                  <a:pt x="398" y="2125"/>
                </a:lnTo>
                <a:lnTo>
                  <a:pt x="398" y="2118"/>
                </a:lnTo>
                <a:lnTo>
                  <a:pt x="397" y="2109"/>
                </a:lnTo>
                <a:lnTo>
                  <a:pt x="392" y="2099"/>
                </a:lnTo>
                <a:lnTo>
                  <a:pt x="392" y="2099"/>
                </a:lnTo>
                <a:lnTo>
                  <a:pt x="372" y="2037"/>
                </a:lnTo>
                <a:lnTo>
                  <a:pt x="364" y="2008"/>
                </a:lnTo>
                <a:lnTo>
                  <a:pt x="360" y="1986"/>
                </a:lnTo>
                <a:lnTo>
                  <a:pt x="360" y="1986"/>
                </a:lnTo>
                <a:lnTo>
                  <a:pt x="336" y="1747"/>
                </a:lnTo>
                <a:lnTo>
                  <a:pt x="336" y="1747"/>
                </a:lnTo>
                <a:lnTo>
                  <a:pt x="336" y="1733"/>
                </a:lnTo>
                <a:lnTo>
                  <a:pt x="336" y="1722"/>
                </a:lnTo>
                <a:lnTo>
                  <a:pt x="341" y="1703"/>
                </a:lnTo>
                <a:lnTo>
                  <a:pt x="342" y="1694"/>
                </a:lnTo>
                <a:lnTo>
                  <a:pt x="344" y="1684"/>
                </a:lnTo>
                <a:lnTo>
                  <a:pt x="344" y="1671"/>
                </a:lnTo>
                <a:lnTo>
                  <a:pt x="342" y="1656"/>
                </a:lnTo>
                <a:lnTo>
                  <a:pt x="342" y="1656"/>
                </a:lnTo>
                <a:lnTo>
                  <a:pt x="338" y="1639"/>
                </a:lnTo>
                <a:lnTo>
                  <a:pt x="335" y="1624"/>
                </a:lnTo>
                <a:lnTo>
                  <a:pt x="325" y="1597"/>
                </a:lnTo>
                <a:lnTo>
                  <a:pt x="316" y="1577"/>
                </a:lnTo>
                <a:lnTo>
                  <a:pt x="309" y="1561"/>
                </a:lnTo>
                <a:lnTo>
                  <a:pt x="309" y="1561"/>
                </a:lnTo>
                <a:lnTo>
                  <a:pt x="303" y="1546"/>
                </a:lnTo>
                <a:lnTo>
                  <a:pt x="298" y="1533"/>
                </a:lnTo>
                <a:lnTo>
                  <a:pt x="294" y="1519"/>
                </a:lnTo>
                <a:lnTo>
                  <a:pt x="294" y="1519"/>
                </a:lnTo>
                <a:lnTo>
                  <a:pt x="325" y="1461"/>
                </a:lnTo>
                <a:lnTo>
                  <a:pt x="350" y="1414"/>
                </a:lnTo>
                <a:lnTo>
                  <a:pt x="369" y="1374"/>
                </a:lnTo>
                <a:lnTo>
                  <a:pt x="369" y="1374"/>
                </a:lnTo>
                <a:lnTo>
                  <a:pt x="375" y="1358"/>
                </a:lnTo>
                <a:lnTo>
                  <a:pt x="379" y="1340"/>
                </a:lnTo>
                <a:lnTo>
                  <a:pt x="383" y="1321"/>
                </a:lnTo>
                <a:lnTo>
                  <a:pt x="386" y="1303"/>
                </a:lnTo>
                <a:lnTo>
                  <a:pt x="389" y="1272"/>
                </a:lnTo>
                <a:lnTo>
                  <a:pt x="391" y="1258"/>
                </a:lnTo>
                <a:lnTo>
                  <a:pt x="391" y="1258"/>
                </a:lnTo>
                <a:lnTo>
                  <a:pt x="394" y="1236"/>
                </a:lnTo>
                <a:lnTo>
                  <a:pt x="400" y="1196"/>
                </a:lnTo>
                <a:lnTo>
                  <a:pt x="406" y="1153"/>
                </a:lnTo>
                <a:lnTo>
                  <a:pt x="407" y="1138"/>
                </a:lnTo>
                <a:lnTo>
                  <a:pt x="407" y="1130"/>
                </a:lnTo>
                <a:lnTo>
                  <a:pt x="407" y="1130"/>
                </a:lnTo>
                <a:lnTo>
                  <a:pt x="388" y="993"/>
                </a:lnTo>
                <a:lnTo>
                  <a:pt x="369" y="863"/>
                </a:lnTo>
                <a:lnTo>
                  <a:pt x="369" y="863"/>
                </a:lnTo>
                <a:lnTo>
                  <a:pt x="388" y="827"/>
                </a:lnTo>
                <a:lnTo>
                  <a:pt x="428" y="740"/>
                </a:lnTo>
                <a:lnTo>
                  <a:pt x="448" y="688"/>
                </a:lnTo>
                <a:lnTo>
                  <a:pt x="467" y="640"/>
                </a:lnTo>
                <a:lnTo>
                  <a:pt x="475" y="618"/>
                </a:lnTo>
                <a:lnTo>
                  <a:pt x="481" y="599"/>
                </a:lnTo>
                <a:lnTo>
                  <a:pt x="483" y="581"/>
                </a:lnTo>
                <a:lnTo>
                  <a:pt x="485" y="568"/>
                </a:lnTo>
                <a:lnTo>
                  <a:pt x="485" y="568"/>
                </a:lnTo>
                <a:lnTo>
                  <a:pt x="486" y="555"/>
                </a:lnTo>
                <a:lnTo>
                  <a:pt x="488" y="537"/>
                </a:lnTo>
                <a:lnTo>
                  <a:pt x="495" y="494"/>
                </a:lnTo>
                <a:lnTo>
                  <a:pt x="506" y="444"/>
                </a:lnTo>
                <a:lnTo>
                  <a:pt x="519" y="393"/>
                </a:lnTo>
                <a:lnTo>
                  <a:pt x="531" y="344"/>
                </a:lnTo>
                <a:lnTo>
                  <a:pt x="542" y="303"/>
                </a:lnTo>
                <a:lnTo>
                  <a:pt x="553" y="275"/>
                </a:lnTo>
                <a:lnTo>
                  <a:pt x="556" y="266"/>
                </a:lnTo>
                <a:lnTo>
                  <a:pt x="557" y="263"/>
                </a:lnTo>
                <a:lnTo>
                  <a:pt x="557" y="263"/>
                </a:lnTo>
                <a:lnTo>
                  <a:pt x="560" y="265"/>
                </a:lnTo>
                <a:lnTo>
                  <a:pt x="563" y="266"/>
                </a:lnTo>
                <a:lnTo>
                  <a:pt x="573" y="274"/>
                </a:lnTo>
                <a:lnTo>
                  <a:pt x="581" y="277"/>
                </a:lnTo>
                <a:lnTo>
                  <a:pt x="589" y="280"/>
                </a:lnTo>
                <a:lnTo>
                  <a:pt x="600" y="282"/>
                </a:lnTo>
                <a:lnTo>
                  <a:pt x="613" y="282"/>
                </a:lnTo>
                <a:lnTo>
                  <a:pt x="613" y="282"/>
                </a:lnTo>
                <a:lnTo>
                  <a:pt x="638" y="285"/>
                </a:lnTo>
                <a:lnTo>
                  <a:pt x="661" y="290"/>
                </a:lnTo>
                <a:lnTo>
                  <a:pt x="680" y="296"/>
                </a:lnTo>
                <a:lnTo>
                  <a:pt x="698" y="305"/>
                </a:lnTo>
                <a:lnTo>
                  <a:pt x="698" y="305"/>
                </a:lnTo>
                <a:lnTo>
                  <a:pt x="705" y="310"/>
                </a:lnTo>
                <a:lnTo>
                  <a:pt x="711" y="315"/>
                </a:lnTo>
                <a:lnTo>
                  <a:pt x="719" y="327"/>
                </a:lnTo>
                <a:lnTo>
                  <a:pt x="722" y="332"/>
                </a:lnTo>
                <a:lnTo>
                  <a:pt x="728" y="337"/>
                </a:lnTo>
                <a:lnTo>
                  <a:pt x="736" y="341"/>
                </a:lnTo>
                <a:lnTo>
                  <a:pt x="748" y="344"/>
                </a:lnTo>
                <a:lnTo>
                  <a:pt x="748" y="344"/>
                </a:lnTo>
                <a:lnTo>
                  <a:pt x="754" y="346"/>
                </a:lnTo>
                <a:lnTo>
                  <a:pt x="760" y="346"/>
                </a:lnTo>
                <a:lnTo>
                  <a:pt x="764" y="344"/>
                </a:lnTo>
                <a:lnTo>
                  <a:pt x="769" y="341"/>
                </a:lnTo>
                <a:lnTo>
                  <a:pt x="772" y="340"/>
                </a:lnTo>
                <a:lnTo>
                  <a:pt x="775" y="335"/>
                </a:lnTo>
                <a:lnTo>
                  <a:pt x="779" y="328"/>
                </a:lnTo>
                <a:lnTo>
                  <a:pt x="782" y="318"/>
                </a:lnTo>
                <a:lnTo>
                  <a:pt x="782" y="309"/>
                </a:lnTo>
                <a:lnTo>
                  <a:pt x="780" y="300"/>
                </a:lnTo>
                <a:lnTo>
                  <a:pt x="779" y="293"/>
                </a:lnTo>
                <a:lnTo>
                  <a:pt x="779" y="293"/>
                </a:lnTo>
                <a:lnTo>
                  <a:pt x="775" y="285"/>
                </a:lnTo>
                <a:lnTo>
                  <a:pt x="772" y="281"/>
                </a:lnTo>
                <a:lnTo>
                  <a:pt x="764" y="272"/>
                </a:lnTo>
                <a:lnTo>
                  <a:pt x="750" y="253"/>
                </a:lnTo>
                <a:lnTo>
                  <a:pt x="750" y="253"/>
                </a:lnTo>
                <a:lnTo>
                  <a:pt x="716" y="210"/>
                </a:lnTo>
                <a:lnTo>
                  <a:pt x="704" y="194"/>
                </a:lnTo>
                <a:lnTo>
                  <a:pt x="695" y="180"/>
                </a:lnTo>
                <a:lnTo>
                  <a:pt x="695" y="180"/>
                </a:lnTo>
                <a:lnTo>
                  <a:pt x="692" y="169"/>
                </a:lnTo>
                <a:lnTo>
                  <a:pt x="689" y="154"/>
                </a:lnTo>
                <a:lnTo>
                  <a:pt x="682" y="119"/>
                </a:lnTo>
                <a:lnTo>
                  <a:pt x="676" y="85"/>
                </a:lnTo>
                <a:lnTo>
                  <a:pt x="673" y="74"/>
                </a:lnTo>
                <a:lnTo>
                  <a:pt x="669" y="68"/>
                </a:lnTo>
                <a:lnTo>
                  <a:pt x="669" y="68"/>
                </a:lnTo>
                <a:lnTo>
                  <a:pt x="654" y="56"/>
                </a:lnTo>
                <a:lnTo>
                  <a:pt x="645" y="52"/>
                </a:lnTo>
                <a:lnTo>
                  <a:pt x="645" y="52"/>
                </a:lnTo>
                <a:lnTo>
                  <a:pt x="642" y="43"/>
                </a:lnTo>
                <a:lnTo>
                  <a:pt x="636" y="27"/>
                </a:lnTo>
                <a:lnTo>
                  <a:pt x="631" y="16"/>
                </a:lnTo>
                <a:lnTo>
                  <a:pt x="626" y="9"/>
                </a:lnTo>
                <a:lnTo>
                  <a:pt x="620" y="3"/>
                </a:lnTo>
                <a:lnTo>
                  <a:pt x="619" y="0"/>
                </a:lnTo>
                <a:lnTo>
                  <a:pt x="616" y="0"/>
                </a:lnTo>
                <a:lnTo>
                  <a:pt x="616" y="0"/>
                </a:lnTo>
                <a:lnTo>
                  <a:pt x="607" y="0"/>
                </a:lnTo>
                <a:lnTo>
                  <a:pt x="601" y="3"/>
                </a:lnTo>
                <a:lnTo>
                  <a:pt x="598" y="7"/>
                </a:lnTo>
                <a:lnTo>
                  <a:pt x="597" y="12"/>
                </a:lnTo>
                <a:lnTo>
                  <a:pt x="597" y="12"/>
                </a:lnTo>
                <a:lnTo>
                  <a:pt x="598" y="24"/>
                </a:lnTo>
                <a:lnTo>
                  <a:pt x="600" y="34"/>
                </a:lnTo>
                <a:lnTo>
                  <a:pt x="600" y="34"/>
                </a:lnTo>
                <a:lnTo>
                  <a:pt x="600" y="62"/>
                </a:lnTo>
                <a:lnTo>
                  <a:pt x="600" y="62"/>
                </a:lnTo>
                <a:lnTo>
                  <a:pt x="591" y="53"/>
                </a:lnTo>
                <a:lnTo>
                  <a:pt x="585" y="46"/>
                </a:lnTo>
                <a:lnTo>
                  <a:pt x="582" y="43"/>
                </a:lnTo>
                <a:lnTo>
                  <a:pt x="582" y="40"/>
                </a:lnTo>
                <a:lnTo>
                  <a:pt x="582" y="40"/>
                </a:lnTo>
                <a:lnTo>
                  <a:pt x="582" y="18"/>
                </a:lnTo>
                <a:lnTo>
                  <a:pt x="582" y="18"/>
                </a:lnTo>
                <a:lnTo>
                  <a:pt x="581" y="15"/>
                </a:lnTo>
                <a:lnTo>
                  <a:pt x="578" y="7"/>
                </a:lnTo>
                <a:lnTo>
                  <a:pt x="575" y="4"/>
                </a:lnTo>
                <a:lnTo>
                  <a:pt x="570" y="2"/>
                </a:lnTo>
                <a:lnTo>
                  <a:pt x="566" y="0"/>
                </a:lnTo>
                <a:lnTo>
                  <a:pt x="560" y="2"/>
                </a:lnTo>
                <a:lnTo>
                  <a:pt x="560" y="2"/>
                </a:lnTo>
                <a:lnTo>
                  <a:pt x="554" y="3"/>
                </a:lnTo>
                <a:lnTo>
                  <a:pt x="550" y="7"/>
                </a:lnTo>
                <a:lnTo>
                  <a:pt x="548" y="10"/>
                </a:lnTo>
                <a:lnTo>
                  <a:pt x="547" y="15"/>
                </a:lnTo>
                <a:lnTo>
                  <a:pt x="548" y="25"/>
                </a:lnTo>
                <a:lnTo>
                  <a:pt x="548" y="32"/>
                </a:lnTo>
                <a:lnTo>
                  <a:pt x="548" y="32"/>
                </a:lnTo>
                <a:lnTo>
                  <a:pt x="553" y="50"/>
                </a:lnTo>
                <a:lnTo>
                  <a:pt x="553" y="59"/>
                </a:lnTo>
                <a:lnTo>
                  <a:pt x="551" y="65"/>
                </a:lnTo>
                <a:lnTo>
                  <a:pt x="548" y="71"/>
                </a:lnTo>
                <a:lnTo>
                  <a:pt x="548" y="71"/>
                </a:lnTo>
                <a:close/>
                <a:moveTo>
                  <a:pt x="122" y="1343"/>
                </a:moveTo>
                <a:lnTo>
                  <a:pt x="122" y="1343"/>
                </a:lnTo>
                <a:lnTo>
                  <a:pt x="128" y="1380"/>
                </a:lnTo>
                <a:lnTo>
                  <a:pt x="131" y="1415"/>
                </a:lnTo>
                <a:lnTo>
                  <a:pt x="131" y="1434"/>
                </a:lnTo>
                <a:lnTo>
                  <a:pt x="131" y="1452"/>
                </a:lnTo>
                <a:lnTo>
                  <a:pt x="131" y="1452"/>
                </a:lnTo>
                <a:lnTo>
                  <a:pt x="129" y="1468"/>
                </a:lnTo>
                <a:lnTo>
                  <a:pt x="126" y="1486"/>
                </a:lnTo>
                <a:lnTo>
                  <a:pt x="119" y="1518"/>
                </a:lnTo>
                <a:lnTo>
                  <a:pt x="113" y="1540"/>
                </a:lnTo>
                <a:lnTo>
                  <a:pt x="110" y="1547"/>
                </a:lnTo>
                <a:lnTo>
                  <a:pt x="110" y="1547"/>
                </a:lnTo>
                <a:lnTo>
                  <a:pt x="106" y="1440"/>
                </a:lnTo>
                <a:lnTo>
                  <a:pt x="106" y="1440"/>
                </a:lnTo>
                <a:lnTo>
                  <a:pt x="107" y="1430"/>
                </a:lnTo>
                <a:lnTo>
                  <a:pt x="109" y="1416"/>
                </a:lnTo>
                <a:lnTo>
                  <a:pt x="114" y="1384"/>
                </a:lnTo>
                <a:lnTo>
                  <a:pt x="122" y="1343"/>
                </a:lnTo>
                <a:lnTo>
                  <a:pt x="122" y="1343"/>
                </a:lnTo>
                <a:close/>
                <a:moveTo>
                  <a:pt x="98" y="1739"/>
                </a:moveTo>
                <a:lnTo>
                  <a:pt x="75" y="1972"/>
                </a:lnTo>
                <a:lnTo>
                  <a:pt x="75" y="1972"/>
                </a:lnTo>
                <a:lnTo>
                  <a:pt x="81" y="1771"/>
                </a:lnTo>
                <a:lnTo>
                  <a:pt x="81" y="1771"/>
                </a:lnTo>
                <a:lnTo>
                  <a:pt x="81" y="1767"/>
                </a:lnTo>
                <a:lnTo>
                  <a:pt x="84" y="1761"/>
                </a:lnTo>
                <a:lnTo>
                  <a:pt x="89" y="1750"/>
                </a:lnTo>
                <a:lnTo>
                  <a:pt x="98" y="1739"/>
                </a:lnTo>
                <a:lnTo>
                  <a:pt x="98" y="173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C02C5A21-0F8D-4FCC-8F32-73D985E79E76}"/>
              </a:ext>
            </a:extLst>
          </p:cNvPr>
          <p:cNvSpPr>
            <a:spLocks/>
          </p:cNvSpPr>
          <p:nvPr/>
        </p:nvSpPr>
        <p:spPr bwMode="auto">
          <a:xfrm>
            <a:off x="664559" y="3994371"/>
            <a:ext cx="2672650" cy="2501963"/>
          </a:xfrm>
          <a:custGeom>
            <a:avLst/>
            <a:gdLst>
              <a:gd name="T0" fmla="*/ 1 w 1237"/>
              <a:gd name="T1" fmla="*/ 203 h 1158"/>
              <a:gd name="T2" fmla="*/ 20 w 1237"/>
              <a:gd name="T3" fmla="*/ 229 h 1158"/>
              <a:gd name="T4" fmla="*/ 27 w 1237"/>
              <a:gd name="T5" fmla="*/ 229 h 1158"/>
              <a:gd name="T6" fmla="*/ 93 w 1237"/>
              <a:gd name="T7" fmla="*/ 203 h 1158"/>
              <a:gd name="T8" fmla="*/ 182 w 1237"/>
              <a:gd name="T9" fmla="*/ 155 h 1158"/>
              <a:gd name="T10" fmla="*/ 361 w 1237"/>
              <a:gd name="T11" fmla="*/ 240 h 1158"/>
              <a:gd name="T12" fmla="*/ 650 w 1237"/>
              <a:gd name="T13" fmla="*/ 352 h 1158"/>
              <a:gd name="T14" fmla="*/ 652 w 1237"/>
              <a:gd name="T15" fmla="*/ 433 h 1158"/>
              <a:gd name="T16" fmla="*/ 705 w 1237"/>
              <a:gd name="T17" fmla="*/ 547 h 1158"/>
              <a:gd name="T18" fmla="*/ 736 w 1237"/>
              <a:gd name="T19" fmla="*/ 778 h 1158"/>
              <a:gd name="T20" fmla="*/ 730 w 1237"/>
              <a:gd name="T21" fmla="*/ 824 h 1158"/>
              <a:gd name="T22" fmla="*/ 765 w 1237"/>
              <a:gd name="T23" fmla="*/ 1030 h 1158"/>
              <a:gd name="T24" fmla="*/ 762 w 1237"/>
              <a:gd name="T25" fmla="*/ 1098 h 1158"/>
              <a:gd name="T26" fmla="*/ 697 w 1237"/>
              <a:gd name="T27" fmla="*/ 1137 h 1158"/>
              <a:gd name="T28" fmla="*/ 775 w 1237"/>
              <a:gd name="T29" fmla="*/ 1140 h 1158"/>
              <a:gd name="T30" fmla="*/ 793 w 1237"/>
              <a:gd name="T31" fmla="*/ 1078 h 1158"/>
              <a:gd name="T32" fmla="*/ 799 w 1237"/>
              <a:gd name="T33" fmla="*/ 1130 h 1158"/>
              <a:gd name="T34" fmla="*/ 814 w 1237"/>
              <a:gd name="T35" fmla="*/ 1156 h 1158"/>
              <a:gd name="T36" fmla="*/ 861 w 1237"/>
              <a:gd name="T37" fmla="*/ 1135 h 1158"/>
              <a:gd name="T38" fmla="*/ 836 w 1237"/>
              <a:gd name="T39" fmla="*/ 1073 h 1158"/>
              <a:gd name="T40" fmla="*/ 801 w 1237"/>
              <a:gd name="T41" fmla="*/ 918 h 1158"/>
              <a:gd name="T42" fmla="*/ 806 w 1237"/>
              <a:gd name="T43" fmla="*/ 735 h 1158"/>
              <a:gd name="T44" fmla="*/ 897 w 1237"/>
              <a:gd name="T45" fmla="*/ 583 h 1158"/>
              <a:gd name="T46" fmla="*/ 1062 w 1237"/>
              <a:gd name="T47" fmla="*/ 624 h 1158"/>
              <a:gd name="T48" fmla="*/ 1132 w 1237"/>
              <a:gd name="T49" fmla="*/ 738 h 1158"/>
              <a:gd name="T50" fmla="*/ 1181 w 1237"/>
              <a:gd name="T51" fmla="*/ 991 h 1158"/>
              <a:gd name="T52" fmla="*/ 1172 w 1237"/>
              <a:gd name="T53" fmla="*/ 1101 h 1158"/>
              <a:gd name="T54" fmla="*/ 1191 w 1237"/>
              <a:gd name="T55" fmla="*/ 1136 h 1158"/>
              <a:gd name="T56" fmla="*/ 1211 w 1237"/>
              <a:gd name="T57" fmla="*/ 1108 h 1158"/>
              <a:gd name="T58" fmla="*/ 1229 w 1237"/>
              <a:gd name="T59" fmla="*/ 1091 h 1158"/>
              <a:gd name="T60" fmla="*/ 1221 w 1237"/>
              <a:gd name="T61" fmla="*/ 1000 h 1158"/>
              <a:gd name="T62" fmla="*/ 1213 w 1237"/>
              <a:gd name="T63" fmla="*/ 798 h 1158"/>
              <a:gd name="T64" fmla="*/ 1191 w 1237"/>
              <a:gd name="T65" fmla="*/ 701 h 1158"/>
              <a:gd name="T66" fmla="*/ 1207 w 1237"/>
              <a:gd name="T67" fmla="*/ 538 h 1158"/>
              <a:gd name="T68" fmla="*/ 1208 w 1237"/>
              <a:gd name="T69" fmla="*/ 706 h 1158"/>
              <a:gd name="T70" fmla="*/ 1229 w 1237"/>
              <a:gd name="T71" fmla="*/ 785 h 1158"/>
              <a:gd name="T72" fmla="*/ 1237 w 1237"/>
              <a:gd name="T73" fmla="*/ 769 h 1158"/>
              <a:gd name="T74" fmla="*/ 1231 w 1237"/>
              <a:gd name="T75" fmla="*/ 696 h 1158"/>
              <a:gd name="T76" fmla="*/ 1221 w 1237"/>
              <a:gd name="T77" fmla="*/ 527 h 1158"/>
              <a:gd name="T78" fmla="*/ 1190 w 1237"/>
              <a:gd name="T79" fmla="*/ 406 h 1158"/>
              <a:gd name="T80" fmla="*/ 1107 w 1237"/>
              <a:gd name="T81" fmla="*/ 333 h 1158"/>
              <a:gd name="T82" fmla="*/ 842 w 1237"/>
              <a:gd name="T83" fmla="*/ 193 h 1158"/>
              <a:gd name="T84" fmla="*/ 732 w 1237"/>
              <a:gd name="T85" fmla="*/ 154 h 1158"/>
              <a:gd name="T86" fmla="*/ 662 w 1237"/>
              <a:gd name="T87" fmla="*/ 153 h 1158"/>
              <a:gd name="T88" fmla="*/ 602 w 1237"/>
              <a:gd name="T89" fmla="*/ 148 h 1158"/>
              <a:gd name="T90" fmla="*/ 554 w 1237"/>
              <a:gd name="T91" fmla="*/ 149 h 1158"/>
              <a:gd name="T92" fmla="*/ 496 w 1237"/>
              <a:gd name="T93" fmla="*/ 138 h 1158"/>
              <a:gd name="T94" fmla="*/ 438 w 1237"/>
              <a:gd name="T95" fmla="*/ 125 h 1158"/>
              <a:gd name="T96" fmla="*/ 375 w 1237"/>
              <a:gd name="T97" fmla="*/ 117 h 1158"/>
              <a:gd name="T98" fmla="*/ 338 w 1237"/>
              <a:gd name="T99" fmla="*/ 103 h 1158"/>
              <a:gd name="T100" fmla="*/ 291 w 1237"/>
              <a:gd name="T101" fmla="*/ 91 h 1158"/>
              <a:gd name="T102" fmla="*/ 209 w 1237"/>
              <a:gd name="T103" fmla="*/ 61 h 1158"/>
              <a:gd name="T104" fmla="*/ 172 w 1237"/>
              <a:gd name="T105" fmla="*/ 44 h 1158"/>
              <a:gd name="T106" fmla="*/ 151 w 1237"/>
              <a:gd name="T107" fmla="*/ 8 h 1158"/>
              <a:gd name="T108" fmla="*/ 115 w 1237"/>
              <a:gd name="T109" fmla="*/ 15 h 1158"/>
              <a:gd name="T110" fmla="*/ 99 w 1237"/>
              <a:gd name="T111" fmla="*/ 52 h 1158"/>
              <a:gd name="T112" fmla="*/ 67 w 1237"/>
              <a:gd name="T113" fmla="*/ 55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7" h="1158">
                <a:moveTo>
                  <a:pt x="58" y="97"/>
                </a:moveTo>
                <a:lnTo>
                  <a:pt x="58" y="97"/>
                </a:lnTo>
                <a:lnTo>
                  <a:pt x="21" y="165"/>
                </a:lnTo>
                <a:lnTo>
                  <a:pt x="21" y="165"/>
                </a:lnTo>
                <a:lnTo>
                  <a:pt x="16" y="175"/>
                </a:lnTo>
                <a:lnTo>
                  <a:pt x="11" y="180"/>
                </a:lnTo>
                <a:lnTo>
                  <a:pt x="7" y="185"/>
                </a:lnTo>
                <a:lnTo>
                  <a:pt x="5" y="193"/>
                </a:lnTo>
                <a:lnTo>
                  <a:pt x="5" y="193"/>
                </a:lnTo>
                <a:lnTo>
                  <a:pt x="1" y="203"/>
                </a:lnTo>
                <a:lnTo>
                  <a:pt x="0" y="213"/>
                </a:lnTo>
                <a:lnTo>
                  <a:pt x="0" y="222"/>
                </a:lnTo>
                <a:lnTo>
                  <a:pt x="1" y="226"/>
                </a:lnTo>
                <a:lnTo>
                  <a:pt x="4" y="228"/>
                </a:lnTo>
                <a:lnTo>
                  <a:pt x="4" y="228"/>
                </a:lnTo>
                <a:lnTo>
                  <a:pt x="7" y="233"/>
                </a:lnTo>
                <a:lnTo>
                  <a:pt x="11" y="233"/>
                </a:lnTo>
                <a:lnTo>
                  <a:pt x="16" y="232"/>
                </a:lnTo>
                <a:lnTo>
                  <a:pt x="20" y="229"/>
                </a:lnTo>
                <a:lnTo>
                  <a:pt x="20" y="229"/>
                </a:lnTo>
                <a:lnTo>
                  <a:pt x="23" y="227"/>
                </a:lnTo>
                <a:lnTo>
                  <a:pt x="26" y="223"/>
                </a:lnTo>
                <a:lnTo>
                  <a:pt x="28" y="219"/>
                </a:lnTo>
                <a:lnTo>
                  <a:pt x="32" y="216"/>
                </a:lnTo>
                <a:lnTo>
                  <a:pt x="32" y="216"/>
                </a:lnTo>
                <a:lnTo>
                  <a:pt x="41" y="209"/>
                </a:lnTo>
                <a:lnTo>
                  <a:pt x="43" y="207"/>
                </a:lnTo>
                <a:lnTo>
                  <a:pt x="43" y="207"/>
                </a:lnTo>
                <a:lnTo>
                  <a:pt x="32" y="219"/>
                </a:lnTo>
                <a:lnTo>
                  <a:pt x="27" y="229"/>
                </a:lnTo>
                <a:lnTo>
                  <a:pt x="26" y="233"/>
                </a:lnTo>
                <a:lnTo>
                  <a:pt x="26" y="234"/>
                </a:lnTo>
                <a:lnTo>
                  <a:pt x="27" y="235"/>
                </a:lnTo>
                <a:lnTo>
                  <a:pt x="27" y="235"/>
                </a:lnTo>
                <a:lnTo>
                  <a:pt x="28" y="235"/>
                </a:lnTo>
                <a:lnTo>
                  <a:pt x="31" y="235"/>
                </a:lnTo>
                <a:lnTo>
                  <a:pt x="38" y="233"/>
                </a:lnTo>
                <a:lnTo>
                  <a:pt x="58" y="223"/>
                </a:lnTo>
                <a:lnTo>
                  <a:pt x="79" y="212"/>
                </a:lnTo>
                <a:lnTo>
                  <a:pt x="93" y="203"/>
                </a:lnTo>
                <a:lnTo>
                  <a:pt x="93" y="203"/>
                </a:lnTo>
                <a:lnTo>
                  <a:pt x="103" y="197"/>
                </a:lnTo>
                <a:lnTo>
                  <a:pt x="117" y="191"/>
                </a:lnTo>
                <a:lnTo>
                  <a:pt x="132" y="185"/>
                </a:lnTo>
                <a:lnTo>
                  <a:pt x="145" y="178"/>
                </a:lnTo>
                <a:lnTo>
                  <a:pt x="145" y="178"/>
                </a:lnTo>
                <a:lnTo>
                  <a:pt x="163" y="164"/>
                </a:lnTo>
                <a:lnTo>
                  <a:pt x="173" y="157"/>
                </a:lnTo>
                <a:lnTo>
                  <a:pt x="178" y="155"/>
                </a:lnTo>
                <a:lnTo>
                  <a:pt x="182" y="155"/>
                </a:lnTo>
                <a:lnTo>
                  <a:pt x="182" y="155"/>
                </a:lnTo>
                <a:lnTo>
                  <a:pt x="187" y="156"/>
                </a:lnTo>
                <a:lnTo>
                  <a:pt x="194" y="157"/>
                </a:lnTo>
                <a:lnTo>
                  <a:pt x="213" y="166"/>
                </a:lnTo>
                <a:lnTo>
                  <a:pt x="234" y="176"/>
                </a:lnTo>
                <a:lnTo>
                  <a:pt x="252" y="188"/>
                </a:lnTo>
                <a:lnTo>
                  <a:pt x="252" y="188"/>
                </a:lnTo>
                <a:lnTo>
                  <a:pt x="266" y="197"/>
                </a:lnTo>
                <a:lnTo>
                  <a:pt x="292" y="209"/>
                </a:lnTo>
                <a:lnTo>
                  <a:pt x="361" y="240"/>
                </a:lnTo>
                <a:lnTo>
                  <a:pt x="402" y="258"/>
                </a:lnTo>
                <a:lnTo>
                  <a:pt x="441" y="274"/>
                </a:lnTo>
                <a:lnTo>
                  <a:pt x="477" y="287"/>
                </a:lnTo>
                <a:lnTo>
                  <a:pt x="507" y="297"/>
                </a:lnTo>
                <a:lnTo>
                  <a:pt x="507" y="297"/>
                </a:lnTo>
                <a:lnTo>
                  <a:pt x="555" y="312"/>
                </a:lnTo>
                <a:lnTo>
                  <a:pt x="597" y="327"/>
                </a:lnTo>
                <a:lnTo>
                  <a:pt x="629" y="339"/>
                </a:lnTo>
                <a:lnTo>
                  <a:pt x="642" y="346"/>
                </a:lnTo>
                <a:lnTo>
                  <a:pt x="650" y="352"/>
                </a:lnTo>
                <a:lnTo>
                  <a:pt x="650" y="352"/>
                </a:lnTo>
                <a:lnTo>
                  <a:pt x="664" y="363"/>
                </a:lnTo>
                <a:lnTo>
                  <a:pt x="671" y="371"/>
                </a:lnTo>
                <a:lnTo>
                  <a:pt x="675" y="378"/>
                </a:lnTo>
                <a:lnTo>
                  <a:pt x="676" y="380"/>
                </a:lnTo>
                <a:lnTo>
                  <a:pt x="676" y="380"/>
                </a:lnTo>
                <a:lnTo>
                  <a:pt x="671" y="389"/>
                </a:lnTo>
                <a:lnTo>
                  <a:pt x="662" y="409"/>
                </a:lnTo>
                <a:lnTo>
                  <a:pt x="655" y="421"/>
                </a:lnTo>
                <a:lnTo>
                  <a:pt x="652" y="433"/>
                </a:lnTo>
                <a:lnTo>
                  <a:pt x="648" y="443"/>
                </a:lnTo>
                <a:lnTo>
                  <a:pt x="648" y="452"/>
                </a:lnTo>
                <a:lnTo>
                  <a:pt x="648" y="452"/>
                </a:lnTo>
                <a:lnTo>
                  <a:pt x="650" y="459"/>
                </a:lnTo>
                <a:lnTo>
                  <a:pt x="657" y="469"/>
                </a:lnTo>
                <a:lnTo>
                  <a:pt x="674" y="494"/>
                </a:lnTo>
                <a:lnTo>
                  <a:pt x="684" y="508"/>
                </a:lnTo>
                <a:lnTo>
                  <a:pt x="693" y="521"/>
                </a:lnTo>
                <a:lnTo>
                  <a:pt x="700" y="535"/>
                </a:lnTo>
                <a:lnTo>
                  <a:pt x="705" y="547"/>
                </a:lnTo>
                <a:lnTo>
                  <a:pt x="705" y="547"/>
                </a:lnTo>
                <a:lnTo>
                  <a:pt x="715" y="583"/>
                </a:lnTo>
                <a:lnTo>
                  <a:pt x="728" y="631"/>
                </a:lnTo>
                <a:lnTo>
                  <a:pt x="749" y="701"/>
                </a:lnTo>
                <a:lnTo>
                  <a:pt x="749" y="701"/>
                </a:lnTo>
                <a:lnTo>
                  <a:pt x="753" y="715"/>
                </a:lnTo>
                <a:lnTo>
                  <a:pt x="753" y="722"/>
                </a:lnTo>
                <a:lnTo>
                  <a:pt x="753" y="722"/>
                </a:lnTo>
                <a:lnTo>
                  <a:pt x="743" y="754"/>
                </a:lnTo>
                <a:lnTo>
                  <a:pt x="736" y="778"/>
                </a:lnTo>
                <a:lnTo>
                  <a:pt x="732" y="790"/>
                </a:lnTo>
                <a:lnTo>
                  <a:pt x="731" y="798"/>
                </a:lnTo>
                <a:lnTo>
                  <a:pt x="731" y="798"/>
                </a:lnTo>
                <a:lnTo>
                  <a:pt x="731" y="811"/>
                </a:lnTo>
                <a:lnTo>
                  <a:pt x="731" y="816"/>
                </a:lnTo>
                <a:lnTo>
                  <a:pt x="731" y="816"/>
                </a:lnTo>
                <a:lnTo>
                  <a:pt x="731" y="818"/>
                </a:lnTo>
                <a:lnTo>
                  <a:pt x="730" y="819"/>
                </a:lnTo>
                <a:lnTo>
                  <a:pt x="728" y="821"/>
                </a:lnTo>
                <a:lnTo>
                  <a:pt x="730" y="824"/>
                </a:lnTo>
                <a:lnTo>
                  <a:pt x="730" y="824"/>
                </a:lnTo>
                <a:lnTo>
                  <a:pt x="736" y="838"/>
                </a:lnTo>
                <a:lnTo>
                  <a:pt x="747" y="865"/>
                </a:lnTo>
                <a:lnTo>
                  <a:pt x="753" y="880"/>
                </a:lnTo>
                <a:lnTo>
                  <a:pt x="758" y="897"/>
                </a:lnTo>
                <a:lnTo>
                  <a:pt x="763" y="913"/>
                </a:lnTo>
                <a:lnTo>
                  <a:pt x="764" y="929"/>
                </a:lnTo>
                <a:lnTo>
                  <a:pt x="764" y="929"/>
                </a:lnTo>
                <a:lnTo>
                  <a:pt x="765" y="1000"/>
                </a:lnTo>
                <a:lnTo>
                  <a:pt x="765" y="1030"/>
                </a:lnTo>
                <a:lnTo>
                  <a:pt x="764" y="1044"/>
                </a:lnTo>
                <a:lnTo>
                  <a:pt x="764" y="1044"/>
                </a:lnTo>
                <a:lnTo>
                  <a:pt x="762" y="1054"/>
                </a:lnTo>
                <a:lnTo>
                  <a:pt x="762" y="1061"/>
                </a:lnTo>
                <a:lnTo>
                  <a:pt x="763" y="1068"/>
                </a:lnTo>
                <a:lnTo>
                  <a:pt x="763" y="1068"/>
                </a:lnTo>
                <a:lnTo>
                  <a:pt x="764" y="1073"/>
                </a:lnTo>
                <a:lnTo>
                  <a:pt x="764" y="1078"/>
                </a:lnTo>
                <a:lnTo>
                  <a:pt x="764" y="1089"/>
                </a:lnTo>
                <a:lnTo>
                  <a:pt x="762" y="1098"/>
                </a:lnTo>
                <a:lnTo>
                  <a:pt x="759" y="1103"/>
                </a:lnTo>
                <a:lnTo>
                  <a:pt x="759" y="1103"/>
                </a:lnTo>
                <a:lnTo>
                  <a:pt x="741" y="1111"/>
                </a:lnTo>
                <a:lnTo>
                  <a:pt x="726" y="1116"/>
                </a:lnTo>
                <a:lnTo>
                  <a:pt x="717" y="1121"/>
                </a:lnTo>
                <a:lnTo>
                  <a:pt x="717" y="1121"/>
                </a:lnTo>
                <a:lnTo>
                  <a:pt x="710" y="1126"/>
                </a:lnTo>
                <a:lnTo>
                  <a:pt x="701" y="1132"/>
                </a:lnTo>
                <a:lnTo>
                  <a:pt x="699" y="1135"/>
                </a:lnTo>
                <a:lnTo>
                  <a:pt x="697" y="1137"/>
                </a:lnTo>
                <a:lnTo>
                  <a:pt x="699" y="1140"/>
                </a:lnTo>
                <a:lnTo>
                  <a:pt x="702" y="1141"/>
                </a:lnTo>
                <a:lnTo>
                  <a:pt x="702" y="1141"/>
                </a:lnTo>
                <a:lnTo>
                  <a:pt x="714" y="1142"/>
                </a:lnTo>
                <a:lnTo>
                  <a:pt x="721" y="1141"/>
                </a:lnTo>
                <a:lnTo>
                  <a:pt x="728" y="1140"/>
                </a:lnTo>
                <a:lnTo>
                  <a:pt x="740" y="1140"/>
                </a:lnTo>
                <a:lnTo>
                  <a:pt x="740" y="1140"/>
                </a:lnTo>
                <a:lnTo>
                  <a:pt x="765" y="1141"/>
                </a:lnTo>
                <a:lnTo>
                  <a:pt x="775" y="1140"/>
                </a:lnTo>
                <a:lnTo>
                  <a:pt x="780" y="1138"/>
                </a:lnTo>
                <a:lnTo>
                  <a:pt x="780" y="1138"/>
                </a:lnTo>
                <a:lnTo>
                  <a:pt x="782" y="1135"/>
                </a:lnTo>
                <a:lnTo>
                  <a:pt x="782" y="1127"/>
                </a:lnTo>
                <a:lnTo>
                  <a:pt x="782" y="1113"/>
                </a:lnTo>
                <a:lnTo>
                  <a:pt x="782" y="1113"/>
                </a:lnTo>
                <a:lnTo>
                  <a:pt x="783" y="1105"/>
                </a:lnTo>
                <a:lnTo>
                  <a:pt x="787" y="1094"/>
                </a:lnTo>
                <a:lnTo>
                  <a:pt x="793" y="1078"/>
                </a:lnTo>
                <a:lnTo>
                  <a:pt x="793" y="1078"/>
                </a:lnTo>
                <a:lnTo>
                  <a:pt x="798" y="1048"/>
                </a:lnTo>
                <a:lnTo>
                  <a:pt x="798" y="1048"/>
                </a:lnTo>
                <a:lnTo>
                  <a:pt x="800" y="1066"/>
                </a:lnTo>
                <a:lnTo>
                  <a:pt x="803" y="1082"/>
                </a:lnTo>
                <a:lnTo>
                  <a:pt x="804" y="1093"/>
                </a:lnTo>
                <a:lnTo>
                  <a:pt x="804" y="1093"/>
                </a:lnTo>
                <a:lnTo>
                  <a:pt x="804" y="1110"/>
                </a:lnTo>
                <a:lnTo>
                  <a:pt x="801" y="1124"/>
                </a:lnTo>
                <a:lnTo>
                  <a:pt x="801" y="1124"/>
                </a:lnTo>
                <a:lnTo>
                  <a:pt x="799" y="1130"/>
                </a:lnTo>
                <a:lnTo>
                  <a:pt x="796" y="1137"/>
                </a:lnTo>
                <a:lnTo>
                  <a:pt x="793" y="1143"/>
                </a:lnTo>
                <a:lnTo>
                  <a:pt x="791" y="1150"/>
                </a:lnTo>
                <a:lnTo>
                  <a:pt x="791" y="1150"/>
                </a:lnTo>
                <a:lnTo>
                  <a:pt x="793" y="1155"/>
                </a:lnTo>
                <a:lnTo>
                  <a:pt x="794" y="1157"/>
                </a:lnTo>
                <a:lnTo>
                  <a:pt x="799" y="1158"/>
                </a:lnTo>
                <a:lnTo>
                  <a:pt x="806" y="1157"/>
                </a:lnTo>
                <a:lnTo>
                  <a:pt x="806" y="1157"/>
                </a:lnTo>
                <a:lnTo>
                  <a:pt x="814" y="1156"/>
                </a:lnTo>
                <a:lnTo>
                  <a:pt x="820" y="1152"/>
                </a:lnTo>
                <a:lnTo>
                  <a:pt x="827" y="1150"/>
                </a:lnTo>
                <a:lnTo>
                  <a:pt x="838" y="1148"/>
                </a:lnTo>
                <a:lnTo>
                  <a:pt x="838" y="1148"/>
                </a:lnTo>
                <a:lnTo>
                  <a:pt x="848" y="1147"/>
                </a:lnTo>
                <a:lnTo>
                  <a:pt x="856" y="1145"/>
                </a:lnTo>
                <a:lnTo>
                  <a:pt x="858" y="1143"/>
                </a:lnTo>
                <a:lnTo>
                  <a:pt x="861" y="1141"/>
                </a:lnTo>
                <a:lnTo>
                  <a:pt x="861" y="1138"/>
                </a:lnTo>
                <a:lnTo>
                  <a:pt x="861" y="1135"/>
                </a:lnTo>
                <a:lnTo>
                  <a:pt x="861" y="1135"/>
                </a:lnTo>
                <a:lnTo>
                  <a:pt x="861" y="1131"/>
                </a:lnTo>
                <a:lnTo>
                  <a:pt x="859" y="1126"/>
                </a:lnTo>
                <a:lnTo>
                  <a:pt x="855" y="1119"/>
                </a:lnTo>
                <a:lnTo>
                  <a:pt x="845" y="1103"/>
                </a:lnTo>
                <a:lnTo>
                  <a:pt x="845" y="1103"/>
                </a:lnTo>
                <a:lnTo>
                  <a:pt x="841" y="1095"/>
                </a:lnTo>
                <a:lnTo>
                  <a:pt x="838" y="1088"/>
                </a:lnTo>
                <a:lnTo>
                  <a:pt x="836" y="1073"/>
                </a:lnTo>
                <a:lnTo>
                  <a:pt x="836" y="1073"/>
                </a:lnTo>
                <a:lnTo>
                  <a:pt x="835" y="1061"/>
                </a:lnTo>
                <a:lnTo>
                  <a:pt x="832" y="1052"/>
                </a:lnTo>
                <a:lnTo>
                  <a:pt x="829" y="1040"/>
                </a:lnTo>
                <a:lnTo>
                  <a:pt x="829" y="1040"/>
                </a:lnTo>
                <a:lnTo>
                  <a:pt x="825" y="1031"/>
                </a:lnTo>
                <a:lnTo>
                  <a:pt x="821" y="1016"/>
                </a:lnTo>
                <a:lnTo>
                  <a:pt x="812" y="979"/>
                </a:lnTo>
                <a:lnTo>
                  <a:pt x="805" y="943"/>
                </a:lnTo>
                <a:lnTo>
                  <a:pt x="801" y="918"/>
                </a:lnTo>
                <a:lnTo>
                  <a:pt x="801" y="918"/>
                </a:lnTo>
                <a:lnTo>
                  <a:pt x="798" y="876"/>
                </a:lnTo>
                <a:lnTo>
                  <a:pt x="798" y="876"/>
                </a:lnTo>
                <a:lnTo>
                  <a:pt x="804" y="843"/>
                </a:lnTo>
                <a:lnTo>
                  <a:pt x="806" y="817"/>
                </a:lnTo>
                <a:lnTo>
                  <a:pt x="808" y="804"/>
                </a:lnTo>
                <a:lnTo>
                  <a:pt x="808" y="795"/>
                </a:lnTo>
                <a:lnTo>
                  <a:pt x="808" y="795"/>
                </a:lnTo>
                <a:lnTo>
                  <a:pt x="805" y="764"/>
                </a:lnTo>
                <a:lnTo>
                  <a:pt x="806" y="735"/>
                </a:lnTo>
                <a:lnTo>
                  <a:pt x="806" y="735"/>
                </a:lnTo>
                <a:lnTo>
                  <a:pt x="810" y="715"/>
                </a:lnTo>
                <a:lnTo>
                  <a:pt x="819" y="686"/>
                </a:lnTo>
                <a:lnTo>
                  <a:pt x="833" y="634"/>
                </a:lnTo>
                <a:lnTo>
                  <a:pt x="833" y="634"/>
                </a:lnTo>
                <a:lnTo>
                  <a:pt x="838" y="616"/>
                </a:lnTo>
                <a:lnTo>
                  <a:pt x="843" y="599"/>
                </a:lnTo>
                <a:lnTo>
                  <a:pt x="850" y="582"/>
                </a:lnTo>
                <a:lnTo>
                  <a:pt x="850" y="582"/>
                </a:lnTo>
                <a:lnTo>
                  <a:pt x="873" y="582"/>
                </a:lnTo>
                <a:lnTo>
                  <a:pt x="897" y="583"/>
                </a:lnTo>
                <a:lnTo>
                  <a:pt x="925" y="586"/>
                </a:lnTo>
                <a:lnTo>
                  <a:pt x="925" y="586"/>
                </a:lnTo>
                <a:lnTo>
                  <a:pt x="940" y="587"/>
                </a:lnTo>
                <a:lnTo>
                  <a:pt x="957" y="587"/>
                </a:lnTo>
                <a:lnTo>
                  <a:pt x="993" y="583"/>
                </a:lnTo>
                <a:lnTo>
                  <a:pt x="1023" y="578"/>
                </a:lnTo>
                <a:lnTo>
                  <a:pt x="1035" y="577"/>
                </a:lnTo>
                <a:lnTo>
                  <a:pt x="1035" y="577"/>
                </a:lnTo>
                <a:lnTo>
                  <a:pt x="1046" y="595"/>
                </a:lnTo>
                <a:lnTo>
                  <a:pt x="1062" y="624"/>
                </a:lnTo>
                <a:lnTo>
                  <a:pt x="1062" y="624"/>
                </a:lnTo>
                <a:lnTo>
                  <a:pt x="1066" y="629"/>
                </a:lnTo>
                <a:lnTo>
                  <a:pt x="1072" y="635"/>
                </a:lnTo>
                <a:lnTo>
                  <a:pt x="1087" y="652"/>
                </a:lnTo>
                <a:lnTo>
                  <a:pt x="1096" y="662"/>
                </a:lnTo>
                <a:lnTo>
                  <a:pt x="1104" y="673"/>
                </a:lnTo>
                <a:lnTo>
                  <a:pt x="1112" y="687"/>
                </a:lnTo>
                <a:lnTo>
                  <a:pt x="1119" y="701"/>
                </a:lnTo>
                <a:lnTo>
                  <a:pt x="1119" y="701"/>
                </a:lnTo>
                <a:lnTo>
                  <a:pt x="1132" y="738"/>
                </a:lnTo>
                <a:lnTo>
                  <a:pt x="1144" y="778"/>
                </a:lnTo>
                <a:lnTo>
                  <a:pt x="1155" y="814"/>
                </a:lnTo>
                <a:lnTo>
                  <a:pt x="1162" y="837"/>
                </a:lnTo>
                <a:lnTo>
                  <a:pt x="1162" y="837"/>
                </a:lnTo>
                <a:lnTo>
                  <a:pt x="1169" y="851"/>
                </a:lnTo>
                <a:lnTo>
                  <a:pt x="1171" y="863"/>
                </a:lnTo>
                <a:lnTo>
                  <a:pt x="1171" y="863"/>
                </a:lnTo>
                <a:lnTo>
                  <a:pt x="1175" y="923"/>
                </a:lnTo>
                <a:lnTo>
                  <a:pt x="1179" y="970"/>
                </a:lnTo>
                <a:lnTo>
                  <a:pt x="1181" y="991"/>
                </a:lnTo>
                <a:lnTo>
                  <a:pt x="1184" y="1007"/>
                </a:lnTo>
                <a:lnTo>
                  <a:pt x="1184" y="1007"/>
                </a:lnTo>
                <a:lnTo>
                  <a:pt x="1186" y="1021"/>
                </a:lnTo>
                <a:lnTo>
                  <a:pt x="1187" y="1035"/>
                </a:lnTo>
                <a:lnTo>
                  <a:pt x="1186" y="1048"/>
                </a:lnTo>
                <a:lnTo>
                  <a:pt x="1185" y="1061"/>
                </a:lnTo>
                <a:lnTo>
                  <a:pt x="1181" y="1082"/>
                </a:lnTo>
                <a:lnTo>
                  <a:pt x="1177" y="1093"/>
                </a:lnTo>
                <a:lnTo>
                  <a:pt x="1177" y="1093"/>
                </a:lnTo>
                <a:lnTo>
                  <a:pt x="1172" y="1101"/>
                </a:lnTo>
                <a:lnTo>
                  <a:pt x="1165" y="1113"/>
                </a:lnTo>
                <a:lnTo>
                  <a:pt x="1158" y="1124"/>
                </a:lnTo>
                <a:lnTo>
                  <a:pt x="1156" y="1127"/>
                </a:lnTo>
                <a:lnTo>
                  <a:pt x="1156" y="1130"/>
                </a:lnTo>
                <a:lnTo>
                  <a:pt x="1156" y="1130"/>
                </a:lnTo>
                <a:lnTo>
                  <a:pt x="1160" y="1132"/>
                </a:lnTo>
                <a:lnTo>
                  <a:pt x="1166" y="1134"/>
                </a:lnTo>
                <a:lnTo>
                  <a:pt x="1176" y="1135"/>
                </a:lnTo>
                <a:lnTo>
                  <a:pt x="1191" y="1136"/>
                </a:lnTo>
                <a:lnTo>
                  <a:pt x="1191" y="1136"/>
                </a:lnTo>
                <a:lnTo>
                  <a:pt x="1206" y="1135"/>
                </a:lnTo>
                <a:lnTo>
                  <a:pt x="1216" y="1134"/>
                </a:lnTo>
                <a:lnTo>
                  <a:pt x="1218" y="1132"/>
                </a:lnTo>
                <a:lnTo>
                  <a:pt x="1221" y="1131"/>
                </a:lnTo>
                <a:lnTo>
                  <a:pt x="1221" y="1129"/>
                </a:lnTo>
                <a:lnTo>
                  <a:pt x="1221" y="1126"/>
                </a:lnTo>
                <a:lnTo>
                  <a:pt x="1221" y="1126"/>
                </a:lnTo>
                <a:lnTo>
                  <a:pt x="1214" y="1115"/>
                </a:lnTo>
                <a:lnTo>
                  <a:pt x="1212" y="1110"/>
                </a:lnTo>
                <a:lnTo>
                  <a:pt x="1211" y="1108"/>
                </a:lnTo>
                <a:lnTo>
                  <a:pt x="1211" y="1108"/>
                </a:lnTo>
                <a:lnTo>
                  <a:pt x="1212" y="1104"/>
                </a:lnTo>
                <a:lnTo>
                  <a:pt x="1212" y="1103"/>
                </a:lnTo>
                <a:lnTo>
                  <a:pt x="1212" y="1103"/>
                </a:lnTo>
                <a:lnTo>
                  <a:pt x="1219" y="1103"/>
                </a:lnTo>
                <a:lnTo>
                  <a:pt x="1224" y="1101"/>
                </a:lnTo>
                <a:lnTo>
                  <a:pt x="1227" y="1099"/>
                </a:lnTo>
                <a:lnTo>
                  <a:pt x="1228" y="1098"/>
                </a:lnTo>
                <a:lnTo>
                  <a:pt x="1228" y="1098"/>
                </a:lnTo>
                <a:lnTo>
                  <a:pt x="1229" y="1091"/>
                </a:lnTo>
                <a:lnTo>
                  <a:pt x="1228" y="1085"/>
                </a:lnTo>
                <a:lnTo>
                  <a:pt x="1226" y="1073"/>
                </a:lnTo>
                <a:lnTo>
                  <a:pt x="1226" y="1073"/>
                </a:lnTo>
                <a:lnTo>
                  <a:pt x="1224" y="1070"/>
                </a:lnTo>
                <a:lnTo>
                  <a:pt x="1223" y="1069"/>
                </a:lnTo>
                <a:lnTo>
                  <a:pt x="1223" y="1067"/>
                </a:lnTo>
                <a:lnTo>
                  <a:pt x="1223" y="1056"/>
                </a:lnTo>
                <a:lnTo>
                  <a:pt x="1223" y="1056"/>
                </a:lnTo>
                <a:lnTo>
                  <a:pt x="1223" y="1032"/>
                </a:lnTo>
                <a:lnTo>
                  <a:pt x="1221" y="1000"/>
                </a:lnTo>
                <a:lnTo>
                  <a:pt x="1217" y="968"/>
                </a:lnTo>
                <a:lnTo>
                  <a:pt x="1213" y="938"/>
                </a:lnTo>
                <a:lnTo>
                  <a:pt x="1213" y="938"/>
                </a:lnTo>
                <a:lnTo>
                  <a:pt x="1212" y="924"/>
                </a:lnTo>
                <a:lnTo>
                  <a:pt x="1211" y="906"/>
                </a:lnTo>
                <a:lnTo>
                  <a:pt x="1209" y="865"/>
                </a:lnTo>
                <a:lnTo>
                  <a:pt x="1211" y="829"/>
                </a:lnTo>
                <a:lnTo>
                  <a:pt x="1211" y="811"/>
                </a:lnTo>
                <a:lnTo>
                  <a:pt x="1211" y="811"/>
                </a:lnTo>
                <a:lnTo>
                  <a:pt x="1213" y="798"/>
                </a:lnTo>
                <a:lnTo>
                  <a:pt x="1213" y="792"/>
                </a:lnTo>
                <a:lnTo>
                  <a:pt x="1213" y="787"/>
                </a:lnTo>
                <a:lnTo>
                  <a:pt x="1213" y="787"/>
                </a:lnTo>
                <a:lnTo>
                  <a:pt x="1208" y="770"/>
                </a:lnTo>
                <a:lnTo>
                  <a:pt x="1202" y="743"/>
                </a:lnTo>
                <a:lnTo>
                  <a:pt x="1202" y="743"/>
                </a:lnTo>
                <a:lnTo>
                  <a:pt x="1197" y="731"/>
                </a:lnTo>
                <a:lnTo>
                  <a:pt x="1195" y="725"/>
                </a:lnTo>
                <a:lnTo>
                  <a:pt x="1192" y="718"/>
                </a:lnTo>
                <a:lnTo>
                  <a:pt x="1191" y="701"/>
                </a:lnTo>
                <a:lnTo>
                  <a:pt x="1191" y="701"/>
                </a:lnTo>
                <a:lnTo>
                  <a:pt x="1188" y="656"/>
                </a:lnTo>
                <a:lnTo>
                  <a:pt x="1187" y="634"/>
                </a:lnTo>
                <a:lnTo>
                  <a:pt x="1188" y="613"/>
                </a:lnTo>
                <a:lnTo>
                  <a:pt x="1188" y="613"/>
                </a:lnTo>
                <a:lnTo>
                  <a:pt x="1190" y="600"/>
                </a:lnTo>
                <a:lnTo>
                  <a:pt x="1191" y="588"/>
                </a:lnTo>
                <a:lnTo>
                  <a:pt x="1198" y="564"/>
                </a:lnTo>
                <a:lnTo>
                  <a:pt x="1205" y="546"/>
                </a:lnTo>
                <a:lnTo>
                  <a:pt x="1207" y="538"/>
                </a:lnTo>
                <a:lnTo>
                  <a:pt x="1207" y="538"/>
                </a:lnTo>
                <a:lnTo>
                  <a:pt x="1208" y="567"/>
                </a:lnTo>
                <a:lnTo>
                  <a:pt x="1208" y="611"/>
                </a:lnTo>
                <a:lnTo>
                  <a:pt x="1208" y="611"/>
                </a:lnTo>
                <a:lnTo>
                  <a:pt x="1208" y="651"/>
                </a:lnTo>
                <a:lnTo>
                  <a:pt x="1208" y="681"/>
                </a:lnTo>
                <a:lnTo>
                  <a:pt x="1208" y="681"/>
                </a:lnTo>
                <a:lnTo>
                  <a:pt x="1208" y="697"/>
                </a:lnTo>
                <a:lnTo>
                  <a:pt x="1208" y="697"/>
                </a:lnTo>
                <a:lnTo>
                  <a:pt x="1208" y="706"/>
                </a:lnTo>
                <a:lnTo>
                  <a:pt x="1208" y="717"/>
                </a:lnTo>
                <a:lnTo>
                  <a:pt x="1208" y="717"/>
                </a:lnTo>
                <a:lnTo>
                  <a:pt x="1209" y="724"/>
                </a:lnTo>
                <a:lnTo>
                  <a:pt x="1211" y="730"/>
                </a:lnTo>
                <a:lnTo>
                  <a:pt x="1217" y="744"/>
                </a:lnTo>
                <a:lnTo>
                  <a:pt x="1217" y="744"/>
                </a:lnTo>
                <a:lnTo>
                  <a:pt x="1224" y="767"/>
                </a:lnTo>
                <a:lnTo>
                  <a:pt x="1228" y="783"/>
                </a:lnTo>
                <a:lnTo>
                  <a:pt x="1228" y="783"/>
                </a:lnTo>
                <a:lnTo>
                  <a:pt x="1229" y="785"/>
                </a:lnTo>
                <a:lnTo>
                  <a:pt x="1229" y="783"/>
                </a:lnTo>
                <a:lnTo>
                  <a:pt x="1231" y="778"/>
                </a:lnTo>
                <a:lnTo>
                  <a:pt x="1232" y="770"/>
                </a:lnTo>
                <a:lnTo>
                  <a:pt x="1234" y="777"/>
                </a:lnTo>
                <a:lnTo>
                  <a:pt x="1234" y="777"/>
                </a:lnTo>
                <a:lnTo>
                  <a:pt x="1235" y="777"/>
                </a:lnTo>
                <a:lnTo>
                  <a:pt x="1235" y="776"/>
                </a:lnTo>
                <a:lnTo>
                  <a:pt x="1237" y="774"/>
                </a:lnTo>
                <a:lnTo>
                  <a:pt x="1237" y="769"/>
                </a:lnTo>
                <a:lnTo>
                  <a:pt x="1237" y="769"/>
                </a:lnTo>
                <a:lnTo>
                  <a:pt x="1234" y="761"/>
                </a:lnTo>
                <a:lnTo>
                  <a:pt x="1232" y="754"/>
                </a:lnTo>
                <a:lnTo>
                  <a:pt x="1229" y="744"/>
                </a:lnTo>
                <a:lnTo>
                  <a:pt x="1228" y="739"/>
                </a:lnTo>
                <a:lnTo>
                  <a:pt x="1228" y="733"/>
                </a:lnTo>
                <a:lnTo>
                  <a:pt x="1228" y="733"/>
                </a:lnTo>
                <a:lnTo>
                  <a:pt x="1231" y="722"/>
                </a:lnTo>
                <a:lnTo>
                  <a:pt x="1232" y="713"/>
                </a:lnTo>
                <a:lnTo>
                  <a:pt x="1232" y="706"/>
                </a:lnTo>
                <a:lnTo>
                  <a:pt x="1231" y="696"/>
                </a:lnTo>
                <a:lnTo>
                  <a:pt x="1231" y="696"/>
                </a:lnTo>
                <a:lnTo>
                  <a:pt x="1227" y="687"/>
                </a:lnTo>
                <a:lnTo>
                  <a:pt x="1224" y="680"/>
                </a:lnTo>
                <a:lnTo>
                  <a:pt x="1222" y="673"/>
                </a:lnTo>
                <a:lnTo>
                  <a:pt x="1221" y="667"/>
                </a:lnTo>
                <a:lnTo>
                  <a:pt x="1221" y="667"/>
                </a:lnTo>
                <a:lnTo>
                  <a:pt x="1219" y="629"/>
                </a:lnTo>
                <a:lnTo>
                  <a:pt x="1217" y="588"/>
                </a:lnTo>
                <a:lnTo>
                  <a:pt x="1217" y="588"/>
                </a:lnTo>
                <a:lnTo>
                  <a:pt x="1221" y="527"/>
                </a:lnTo>
                <a:lnTo>
                  <a:pt x="1222" y="505"/>
                </a:lnTo>
                <a:lnTo>
                  <a:pt x="1222" y="485"/>
                </a:lnTo>
                <a:lnTo>
                  <a:pt x="1221" y="467"/>
                </a:lnTo>
                <a:lnTo>
                  <a:pt x="1218" y="453"/>
                </a:lnTo>
                <a:lnTo>
                  <a:pt x="1218" y="453"/>
                </a:lnTo>
                <a:lnTo>
                  <a:pt x="1214" y="442"/>
                </a:lnTo>
                <a:lnTo>
                  <a:pt x="1209" y="431"/>
                </a:lnTo>
                <a:lnTo>
                  <a:pt x="1203" y="422"/>
                </a:lnTo>
                <a:lnTo>
                  <a:pt x="1196" y="414"/>
                </a:lnTo>
                <a:lnTo>
                  <a:pt x="1190" y="406"/>
                </a:lnTo>
                <a:lnTo>
                  <a:pt x="1182" y="399"/>
                </a:lnTo>
                <a:lnTo>
                  <a:pt x="1169" y="388"/>
                </a:lnTo>
                <a:lnTo>
                  <a:pt x="1169" y="388"/>
                </a:lnTo>
                <a:lnTo>
                  <a:pt x="1162" y="383"/>
                </a:lnTo>
                <a:lnTo>
                  <a:pt x="1158" y="376"/>
                </a:lnTo>
                <a:lnTo>
                  <a:pt x="1146" y="364"/>
                </a:lnTo>
                <a:lnTo>
                  <a:pt x="1140" y="357"/>
                </a:lnTo>
                <a:lnTo>
                  <a:pt x="1132" y="348"/>
                </a:lnTo>
                <a:lnTo>
                  <a:pt x="1120" y="341"/>
                </a:lnTo>
                <a:lnTo>
                  <a:pt x="1107" y="333"/>
                </a:lnTo>
                <a:lnTo>
                  <a:pt x="1107" y="333"/>
                </a:lnTo>
                <a:lnTo>
                  <a:pt x="1080" y="321"/>
                </a:lnTo>
                <a:lnTo>
                  <a:pt x="1054" y="310"/>
                </a:lnTo>
                <a:lnTo>
                  <a:pt x="1023" y="296"/>
                </a:lnTo>
                <a:lnTo>
                  <a:pt x="977" y="274"/>
                </a:lnTo>
                <a:lnTo>
                  <a:pt x="977" y="274"/>
                </a:lnTo>
                <a:lnTo>
                  <a:pt x="950" y="259"/>
                </a:lnTo>
                <a:lnTo>
                  <a:pt x="924" y="244"/>
                </a:lnTo>
                <a:lnTo>
                  <a:pt x="878" y="217"/>
                </a:lnTo>
                <a:lnTo>
                  <a:pt x="842" y="193"/>
                </a:lnTo>
                <a:lnTo>
                  <a:pt x="819" y="178"/>
                </a:lnTo>
                <a:lnTo>
                  <a:pt x="819" y="178"/>
                </a:lnTo>
                <a:lnTo>
                  <a:pt x="801" y="169"/>
                </a:lnTo>
                <a:lnTo>
                  <a:pt x="785" y="161"/>
                </a:lnTo>
                <a:lnTo>
                  <a:pt x="770" y="157"/>
                </a:lnTo>
                <a:lnTo>
                  <a:pt x="759" y="155"/>
                </a:lnTo>
                <a:lnTo>
                  <a:pt x="759" y="155"/>
                </a:lnTo>
                <a:lnTo>
                  <a:pt x="737" y="155"/>
                </a:lnTo>
                <a:lnTo>
                  <a:pt x="737" y="155"/>
                </a:lnTo>
                <a:lnTo>
                  <a:pt x="732" y="154"/>
                </a:lnTo>
                <a:lnTo>
                  <a:pt x="725" y="153"/>
                </a:lnTo>
                <a:lnTo>
                  <a:pt x="725" y="153"/>
                </a:lnTo>
                <a:lnTo>
                  <a:pt x="714" y="151"/>
                </a:lnTo>
                <a:lnTo>
                  <a:pt x="707" y="151"/>
                </a:lnTo>
                <a:lnTo>
                  <a:pt x="699" y="153"/>
                </a:lnTo>
                <a:lnTo>
                  <a:pt x="699" y="153"/>
                </a:lnTo>
                <a:lnTo>
                  <a:pt x="681" y="156"/>
                </a:lnTo>
                <a:lnTo>
                  <a:pt x="681" y="156"/>
                </a:lnTo>
                <a:lnTo>
                  <a:pt x="673" y="155"/>
                </a:lnTo>
                <a:lnTo>
                  <a:pt x="662" y="153"/>
                </a:lnTo>
                <a:lnTo>
                  <a:pt x="662" y="153"/>
                </a:lnTo>
                <a:lnTo>
                  <a:pt x="659" y="153"/>
                </a:lnTo>
                <a:lnTo>
                  <a:pt x="648" y="153"/>
                </a:lnTo>
                <a:lnTo>
                  <a:pt x="648" y="153"/>
                </a:lnTo>
                <a:lnTo>
                  <a:pt x="626" y="154"/>
                </a:lnTo>
                <a:lnTo>
                  <a:pt x="626" y="154"/>
                </a:lnTo>
                <a:lnTo>
                  <a:pt x="617" y="150"/>
                </a:lnTo>
                <a:lnTo>
                  <a:pt x="610" y="148"/>
                </a:lnTo>
                <a:lnTo>
                  <a:pt x="606" y="148"/>
                </a:lnTo>
                <a:lnTo>
                  <a:pt x="602" y="148"/>
                </a:lnTo>
                <a:lnTo>
                  <a:pt x="602" y="148"/>
                </a:lnTo>
                <a:lnTo>
                  <a:pt x="599" y="149"/>
                </a:lnTo>
                <a:lnTo>
                  <a:pt x="595" y="150"/>
                </a:lnTo>
                <a:lnTo>
                  <a:pt x="585" y="150"/>
                </a:lnTo>
                <a:lnTo>
                  <a:pt x="585" y="150"/>
                </a:lnTo>
                <a:lnTo>
                  <a:pt x="576" y="151"/>
                </a:lnTo>
                <a:lnTo>
                  <a:pt x="570" y="150"/>
                </a:lnTo>
                <a:lnTo>
                  <a:pt x="560" y="150"/>
                </a:lnTo>
                <a:lnTo>
                  <a:pt x="560" y="150"/>
                </a:lnTo>
                <a:lnTo>
                  <a:pt x="554" y="149"/>
                </a:lnTo>
                <a:lnTo>
                  <a:pt x="547" y="146"/>
                </a:lnTo>
                <a:lnTo>
                  <a:pt x="534" y="143"/>
                </a:lnTo>
                <a:lnTo>
                  <a:pt x="534" y="143"/>
                </a:lnTo>
                <a:lnTo>
                  <a:pt x="522" y="141"/>
                </a:lnTo>
                <a:lnTo>
                  <a:pt x="511" y="139"/>
                </a:lnTo>
                <a:lnTo>
                  <a:pt x="511" y="139"/>
                </a:lnTo>
                <a:lnTo>
                  <a:pt x="503" y="138"/>
                </a:lnTo>
                <a:lnTo>
                  <a:pt x="500" y="138"/>
                </a:lnTo>
                <a:lnTo>
                  <a:pt x="496" y="138"/>
                </a:lnTo>
                <a:lnTo>
                  <a:pt x="496" y="138"/>
                </a:lnTo>
                <a:lnTo>
                  <a:pt x="491" y="138"/>
                </a:lnTo>
                <a:lnTo>
                  <a:pt x="485" y="138"/>
                </a:lnTo>
                <a:lnTo>
                  <a:pt x="477" y="136"/>
                </a:lnTo>
                <a:lnTo>
                  <a:pt x="477" y="136"/>
                </a:lnTo>
                <a:lnTo>
                  <a:pt x="466" y="134"/>
                </a:lnTo>
                <a:lnTo>
                  <a:pt x="456" y="130"/>
                </a:lnTo>
                <a:lnTo>
                  <a:pt x="456" y="130"/>
                </a:lnTo>
                <a:lnTo>
                  <a:pt x="448" y="128"/>
                </a:lnTo>
                <a:lnTo>
                  <a:pt x="438" y="125"/>
                </a:lnTo>
                <a:lnTo>
                  <a:pt x="438" y="125"/>
                </a:lnTo>
                <a:lnTo>
                  <a:pt x="429" y="124"/>
                </a:lnTo>
                <a:lnTo>
                  <a:pt x="420" y="123"/>
                </a:lnTo>
                <a:lnTo>
                  <a:pt x="420" y="123"/>
                </a:lnTo>
                <a:lnTo>
                  <a:pt x="415" y="122"/>
                </a:lnTo>
                <a:lnTo>
                  <a:pt x="412" y="120"/>
                </a:lnTo>
                <a:lnTo>
                  <a:pt x="403" y="120"/>
                </a:lnTo>
                <a:lnTo>
                  <a:pt x="403" y="120"/>
                </a:lnTo>
                <a:lnTo>
                  <a:pt x="394" y="119"/>
                </a:lnTo>
                <a:lnTo>
                  <a:pt x="386" y="119"/>
                </a:lnTo>
                <a:lnTo>
                  <a:pt x="375" y="117"/>
                </a:lnTo>
                <a:lnTo>
                  <a:pt x="375" y="117"/>
                </a:lnTo>
                <a:lnTo>
                  <a:pt x="371" y="115"/>
                </a:lnTo>
                <a:lnTo>
                  <a:pt x="367" y="113"/>
                </a:lnTo>
                <a:lnTo>
                  <a:pt x="362" y="109"/>
                </a:lnTo>
                <a:lnTo>
                  <a:pt x="362" y="109"/>
                </a:lnTo>
                <a:lnTo>
                  <a:pt x="356" y="106"/>
                </a:lnTo>
                <a:lnTo>
                  <a:pt x="350" y="104"/>
                </a:lnTo>
                <a:lnTo>
                  <a:pt x="344" y="103"/>
                </a:lnTo>
                <a:lnTo>
                  <a:pt x="344" y="103"/>
                </a:lnTo>
                <a:lnTo>
                  <a:pt x="338" y="103"/>
                </a:lnTo>
                <a:lnTo>
                  <a:pt x="334" y="103"/>
                </a:lnTo>
                <a:lnTo>
                  <a:pt x="326" y="102"/>
                </a:lnTo>
                <a:lnTo>
                  <a:pt x="326" y="102"/>
                </a:lnTo>
                <a:lnTo>
                  <a:pt x="318" y="98"/>
                </a:lnTo>
                <a:lnTo>
                  <a:pt x="313" y="97"/>
                </a:lnTo>
                <a:lnTo>
                  <a:pt x="309" y="97"/>
                </a:lnTo>
                <a:lnTo>
                  <a:pt x="309" y="97"/>
                </a:lnTo>
                <a:lnTo>
                  <a:pt x="307" y="96"/>
                </a:lnTo>
                <a:lnTo>
                  <a:pt x="303" y="96"/>
                </a:lnTo>
                <a:lnTo>
                  <a:pt x="291" y="91"/>
                </a:lnTo>
                <a:lnTo>
                  <a:pt x="291" y="91"/>
                </a:lnTo>
                <a:lnTo>
                  <a:pt x="267" y="82"/>
                </a:lnTo>
                <a:lnTo>
                  <a:pt x="267" y="82"/>
                </a:lnTo>
                <a:lnTo>
                  <a:pt x="258" y="72"/>
                </a:lnTo>
                <a:lnTo>
                  <a:pt x="250" y="65"/>
                </a:lnTo>
                <a:lnTo>
                  <a:pt x="245" y="63"/>
                </a:lnTo>
                <a:lnTo>
                  <a:pt x="241" y="62"/>
                </a:lnTo>
                <a:lnTo>
                  <a:pt x="241" y="62"/>
                </a:lnTo>
                <a:lnTo>
                  <a:pt x="223" y="61"/>
                </a:lnTo>
                <a:lnTo>
                  <a:pt x="209" y="61"/>
                </a:lnTo>
                <a:lnTo>
                  <a:pt x="209" y="61"/>
                </a:lnTo>
                <a:lnTo>
                  <a:pt x="198" y="60"/>
                </a:lnTo>
                <a:lnTo>
                  <a:pt x="190" y="57"/>
                </a:lnTo>
                <a:lnTo>
                  <a:pt x="190" y="57"/>
                </a:lnTo>
                <a:lnTo>
                  <a:pt x="190" y="56"/>
                </a:lnTo>
                <a:lnTo>
                  <a:pt x="187" y="52"/>
                </a:lnTo>
                <a:lnTo>
                  <a:pt x="180" y="47"/>
                </a:lnTo>
                <a:lnTo>
                  <a:pt x="180" y="47"/>
                </a:lnTo>
                <a:lnTo>
                  <a:pt x="177" y="45"/>
                </a:lnTo>
                <a:lnTo>
                  <a:pt x="172" y="44"/>
                </a:lnTo>
                <a:lnTo>
                  <a:pt x="164" y="44"/>
                </a:lnTo>
                <a:lnTo>
                  <a:pt x="158" y="44"/>
                </a:lnTo>
                <a:lnTo>
                  <a:pt x="157" y="45"/>
                </a:lnTo>
                <a:lnTo>
                  <a:pt x="142" y="36"/>
                </a:lnTo>
                <a:lnTo>
                  <a:pt x="141" y="25"/>
                </a:lnTo>
                <a:lnTo>
                  <a:pt x="141" y="25"/>
                </a:lnTo>
                <a:lnTo>
                  <a:pt x="143" y="23"/>
                </a:lnTo>
                <a:lnTo>
                  <a:pt x="148" y="15"/>
                </a:lnTo>
                <a:lnTo>
                  <a:pt x="151" y="11"/>
                </a:lnTo>
                <a:lnTo>
                  <a:pt x="151" y="8"/>
                </a:lnTo>
                <a:lnTo>
                  <a:pt x="148" y="5"/>
                </a:lnTo>
                <a:lnTo>
                  <a:pt x="142" y="3"/>
                </a:lnTo>
                <a:lnTo>
                  <a:pt x="142" y="3"/>
                </a:lnTo>
                <a:lnTo>
                  <a:pt x="131" y="0"/>
                </a:lnTo>
                <a:lnTo>
                  <a:pt x="125" y="0"/>
                </a:lnTo>
                <a:lnTo>
                  <a:pt x="122" y="2"/>
                </a:lnTo>
                <a:lnTo>
                  <a:pt x="121" y="3"/>
                </a:lnTo>
                <a:lnTo>
                  <a:pt x="119" y="8"/>
                </a:lnTo>
                <a:lnTo>
                  <a:pt x="119" y="8"/>
                </a:lnTo>
                <a:lnTo>
                  <a:pt x="115" y="15"/>
                </a:lnTo>
                <a:lnTo>
                  <a:pt x="112" y="21"/>
                </a:lnTo>
                <a:lnTo>
                  <a:pt x="112" y="21"/>
                </a:lnTo>
                <a:lnTo>
                  <a:pt x="110" y="30"/>
                </a:lnTo>
                <a:lnTo>
                  <a:pt x="109" y="33"/>
                </a:lnTo>
                <a:lnTo>
                  <a:pt x="106" y="35"/>
                </a:lnTo>
                <a:lnTo>
                  <a:pt x="106" y="35"/>
                </a:lnTo>
                <a:lnTo>
                  <a:pt x="105" y="37"/>
                </a:lnTo>
                <a:lnTo>
                  <a:pt x="104" y="42"/>
                </a:lnTo>
                <a:lnTo>
                  <a:pt x="101" y="47"/>
                </a:lnTo>
                <a:lnTo>
                  <a:pt x="99" y="52"/>
                </a:lnTo>
                <a:lnTo>
                  <a:pt x="99" y="52"/>
                </a:lnTo>
                <a:lnTo>
                  <a:pt x="94" y="55"/>
                </a:lnTo>
                <a:lnTo>
                  <a:pt x="88" y="57"/>
                </a:lnTo>
                <a:lnTo>
                  <a:pt x="82" y="58"/>
                </a:lnTo>
                <a:lnTo>
                  <a:pt x="82" y="58"/>
                </a:lnTo>
                <a:lnTo>
                  <a:pt x="80" y="57"/>
                </a:lnTo>
                <a:lnTo>
                  <a:pt x="78" y="55"/>
                </a:lnTo>
                <a:lnTo>
                  <a:pt x="73" y="54"/>
                </a:lnTo>
                <a:lnTo>
                  <a:pt x="70" y="54"/>
                </a:lnTo>
                <a:lnTo>
                  <a:pt x="67" y="55"/>
                </a:lnTo>
                <a:lnTo>
                  <a:pt x="67" y="55"/>
                </a:lnTo>
                <a:lnTo>
                  <a:pt x="64" y="56"/>
                </a:lnTo>
                <a:lnTo>
                  <a:pt x="62" y="58"/>
                </a:lnTo>
                <a:lnTo>
                  <a:pt x="58" y="65"/>
                </a:lnTo>
                <a:lnTo>
                  <a:pt x="57" y="71"/>
                </a:lnTo>
                <a:lnTo>
                  <a:pt x="57" y="75"/>
                </a:lnTo>
                <a:lnTo>
                  <a:pt x="57" y="75"/>
                </a:lnTo>
                <a:lnTo>
                  <a:pt x="58" y="97"/>
                </a:lnTo>
                <a:lnTo>
                  <a:pt x="58" y="9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pptxa73_キリンのシルエット</dc:title>
  <dc:subject>pptxa73_キリンのシルエット</dc:subject>
  <dc:creator>でじけろお</dc:creator>
  <cp:revision>1</cp:revision>
  <dcterms:created xsi:type="dcterms:W3CDTF">2018-05-20T00:31:01Z</dcterms:created>
  <dcterms:modified xsi:type="dcterms:W3CDTF">2019-07-08T14:37:09Z</dcterms:modified>
  <cp:version>1</cp:version>
</cp:coreProperties>
</file>