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C7545002-6666-49C8-BDC8-BAA4927D7682}"/>
              </a:ext>
            </a:extLst>
          </p:cNvPr>
          <p:cNvSpPr>
            <a:spLocks noEditPoints="1"/>
          </p:cNvSpPr>
          <p:nvPr/>
        </p:nvSpPr>
        <p:spPr bwMode="auto">
          <a:xfrm>
            <a:off x="1003300" y="3855446"/>
            <a:ext cx="1958735" cy="2667000"/>
          </a:xfrm>
          <a:custGeom>
            <a:avLst/>
            <a:gdLst>
              <a:gd name="T0" fmla="*/ 63 w 979"/>
              <a:gd name="T1" fmla="*/ 44 h 1333"/>
              <a:gd name="T2" fmla="*/ 4 w 979"/>
              <a:gd name="T3" fmla="*/ 44 h 1333"/>
              <a:gd name="T4" fmla="*/ 12 w 979"/>
              <a:gd name="T5" fmla="*/ 103 h 1333"/>
              <a:gd name="T6" fmla="*/ 70 w 979"/>
              <a:gd name="T7" fmla="*/ 159 h 1333"/>
              <a:gd name="T8" fmla="*/ 144 w 979"/>
              <a:gd name="T9" fmla="*/ 181 h 1333"/>
              <a:gd name="T10" fmla="*/ 142 w 979"/>
              <a:gd name="T11" fmla="*/ 246 h 1333"/>
              <a:gd name="T12" fmla="*/ 117 w 979"/>
              <a:gd name="T13" fmla="*/ 344 h 1333"/>
              <a:gd name="T14" fmla="*/ 100 w 979"/>
              <a:gd name="T15" fmla="*/ 487 h 1333"/>
              <a:gd name="T16" fmla="*/ 101 w 979"/>
              <a:gd name="T17" fmla="*/ 658 h 1333"/>
              <a:gd name="T18" fmla="*/ 137 w 979"/>
              <a:gd name="T19" fmla="*/ 778 h 1333"/>
              <a:gd name="T20" fmla="*/ 225 w 979"/>
              <a:gd name="T21" fmla="*/ 962 h 1333"/>
              <a:gd name="T22" fmla="*/ 260 w 979"/>
              <a:gd name="T23" fmla="*/ 1036 h 1333"/>
              <a:gd name="T24" fmla="*/ 276 w 979"/>
              <a:gd name="T25" fmla="*/ 1145 h 1333"/>
              <a:gd name="T26" fmla="*/ 257 w 979"/>
              <a:gd name="T27" fmla="*/ 1209 h 1333"/>
              <a:gd name="T28" fmla="*/ 236 w 979"/>
              <a:gd name="T29" fmla="*/ 1284 h 1333"/>
              <a:gd name="T30" fmla="*/ 292 w 979"/>
              <a:gd name="T31" fmla="*/ 1309 h 1333"/>
              <a:gd name="T32" fmla="*/ 369 w 979"/>
              <a:gd name="T33" fmla="*/ 1293 h 1333"/>
              <a:gd name="T34" fmla="*/ 404 w 979"/>
              <a:gd name="T35" fmla="*/ 1295 h 1333"/>
              <a:gd name="T36" fmla="*/ 417 w 979"/>
              <a:gd name="T37" fmla="*/ 1227 h 1333"/>
              <a:gd name="T38" fmla="*/ 394 w 979"/>
              <a:gd name="T39" fmla="*/ 1109 h 1333"/>
              <a:gd name="T40" fmla="*/ 366 w 979"/>
              <a:gd name="T41" fmla="*/ 893 h 1333"/>
              <a:gd name="T42" fmla="*/ 366 w 979"/>
              <a:gd name="T43" fmla="*/ 830 h 1333"/>
              <a:gd name="T44" fmla="*/ 447 w 979"/>
              <a:gd name="T45" fmla="*/ 815 h 1333"/>
              <a:gd name="T46" fmla="*/ 525 w 979"/>
              <a:gd name="T47" fmla="*/ 853 h 1333"/>
              <a:gd name="T48" fmla="*/ 541 w 979"/>
              <a:gd name="T49" fmla="*/ 948 h 1333"/>
              <a:gd name="T50" fmla="*/ 533 w 979"/>
              <a:gd name="T51" fmla="*/ 1080 h 1333"/>
              <a:gd name="T52" fmla="*/ 542 w 979"/>
              <a:gd name="T53" fmla="*/ 1196 h 1333"/>
              <a:gd name="T54" fmla="*/ 523 w 979"/>
              <a:gd name="T55" fmla="*/ 1276 h 1333"/>
              <a:gd name="T56" fmla="*/ 547 w 979"/>
              <a:gd name="T57" fmla="*/ 1314 h 1333"/>
              <a:gd name="T58" fmla="*/ 611 w 979"/>
              <a:gd name="T59" fmla="*/ 1330 h 1333"/>
              <a:gd name="T60" fmla="*/ 679 w 979"/>
              <a:gd name="T61" fmla="*/ 1324 h 1333"/>
              <a:gd name="T62" fmla="*/ 725 w 979"/>
              <a:gd name="T63" fmla="*/ 1298 h 1333"/>
              <a:gd name="T64" fmla="*/ 695 w 979"/>
              <a:gd name="T65" fmla="*/ 1228 h 1333"/>
              <a:gd name="T66" fmla="*/ 742 w 979"/>
              <a:gd name="T67" fmla="*/ 1206 h 1333"/>
              <a:gd name="T68" fmla="*/ 814 w 979"/>
              <a:gd name="T69" fmla="*/ 1192 h 1333"/>
              <a:gd name="T70" fmla="*/ 838 w 979"/>
              <a:gd name="T71" fmla="*/ 1171 h 1333"/>
              <a:gd name="T72" fmla="*/ 816 w 979"/>
              <a:gd name="T73" fmla="*/ 1096 h 1333"/>
              <a:gd name="T74" fmla="*/ 820 w 979"/>
              <a:gd name="T75" fmla="*/ 995 h 1333"/>
              <a:gd name="T76" fmla="*/ 875 w 979"/>
              <a:gd name="T77" fmla="*/ 753 h 1333"/>
              <a:gd name="T78" fmla="*/ 933 w 979"/>
              <a:gd name="T79" fmla="*/ 609 h 1333"/>
              <a:gd name="T80" fmla="*/ 979 w 979"/>
              <a:gd name="T81" fmla="*/ 449 h 1333"/>
              <a:gd name="T82" fmla="*/ 976 w 979"/>
              <a:gd name="T83" fmla="*/ 367 h 1333"/>
              <a:gd name="T84" fmla="*/ 948 w 979"/>
              <a:gd name="T85" fmla="*/ 281 h 1333"/>
              <a:gd name="T86" fmla="*/ 797 w 979"/>
              <a:gd name="T87" fmla="*/ 169 h 1333"/>
              <a:gd name="T88" fmla="*/ 735 w 979"/>
              <a:gd name="T89" fmla="*/ 119 h 1333"/>
              <a:gd name="T90" fmla="*/ 642 w 979"/>
              <a:gd name="T91" fmla="*/ 89 h 1333"/>
              <a:gd name="T92" fmla="*/ 601 w 979"/>
              <a:gd name="T93" fmla="*/ 65 h 1333"/>
              <a:gd name="T94" fmla="*/ 619 w 979"/>
              <a:gd name="T95" fmla="*/ 9 h 1333"/>
              <a:gd name="T96" fmla="*/ 550 w 979"/>
              <a:gd name="T97" fmla="*/ 37 h 1333"/>
              <a:gd name="T98" fmla="*/ 434 w 979"/>
              <a:gd name="T99" fmla="*/ 11 h 1333"/>
              <a:gd name="T100" fmla="*/ 369 w 979"/>
              <a:gd name="T101" fmla="*/ 12 h 1333"/>
              <a:gd name="T102" fmla="*/ 263 w 979"/>
              <a:gd name="T103" fmla="*/ 56 h 1333"/>
              <a:gd name="T104" fmla="*/ 741 w 979"/>
              <a:gd name="T105" fmla="*/ 773 h 1333"/>
              <a:gd name="T106" fmla="*/ 728 w 979"/>
              <a:gd name="T107" fmla="*/ 989 h 1333"/>
              <a:gd name="T108" fmla="*/ 719 w 979"/>
              <a:gd name="T109" fmla="*/ 1083 h 1333"/>
              <a:gd name="T110" fmla="*/ 692 w 979"/>
              <a:gd name="T111" fmla="*/ 1055 h 1333"/>
              <a:gd name="T112" fmla="*/ 700 w 979"/>
              <a:gd name="T113" fmla="*/ 896 h 1333"/>
              <a:gd name="T114" fmla="*/ 741 w 979"/>
              <a:gd name="T115" fmla="*/ 773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79" h="1333">
                <a:moveTo>
                  <a:pt x="186" y="96"/>
                </a:moveTo>
                <a:lnTo>
                  <a:pt x="186" y="96"/>
                </a:lnTo>
                <a:lnTo>
                  <a:pt x="153" y="83"/>
                </a:lnTo>
                <a:lnTo>
                  <a:pt x="120" y="69"/>
                </a:lnTo>
                <a:lnTo>
                  <a:pt x="91" y="56"/>
                </a:lnTo>
                <a:lnTo>
                  <a:pt x="91" y="56"/>
                </a:lnTo>
                <a:lnTo>
                  <a:pt x="63" y="44"/>
                </a:lnTo>
                <a:lnTo>
                  <a:pt x="50" y="40"/>
                </a:lnTo>
                <a:lnTo>
                  <a:pt x="37" y="37"/>
                </a:lnTo>
                <a:lnTo>
                  <a:pt x="25" y="36"/>
                </a:lnTo>
                <a:lnTo>
                  <a:pt x="16" y="37"/>
                </a:lnTo>
                <a:lnTo>
                  <a:pt x="12" y="40"/>
                </a:lnTo>
                <a:lnTo>
                  <a:pt x="7" y="41"/>
                </a:lnTo>
                <a:lnTo>
                  <a:pt x="4" y="44"/>
                </a:lnTo>
                <a:lnTo>
                  <a:pt x="3" y="49"/>
                </a:lnTo>
                <a:lnTo>
                  <a:pt x="3" y="49"/>
                </a:lnTo>
                <a:lnTo>
                  <a:pt x="1" y="53"/>
                </a:lnTo>
                <a:lnTo>
                  <a:pt x="0" y="59"/>
                </a:lnTo>
                <a:lnTo>
                  <a:pt x="1" y="72"/>
                </a:lnTo>
                <a:lnTo>
                  <a:pt x="4" y="87"/>
                </a:lnTo>
                <a:lnTo>
                  <a:pt x="12" y="103"/>
                </a:lnTo>
                <a:lnTo>
                  <a:pt x="22" y="118"/>
                </a:lnTo>
                <a:lnTo>
                  <a:pt x="34" y="134"/>
                </a:lnTo>
                <a:lnTo>
                  <a:pt x="42" y="142"/>
                </a:lnTo>
                <a:lnTo>
                  <a:pt x="50" y="147"/>
                </a:lnTo>
                <a:lnTo>
                  <a:pt x="60" y="153"/>
                </a:lnTo>
                <a:lnTo>
                  <a:pt x="70" y="159"/>
                </a:lnTo>
                <a:lnTo>
                  <a:pt x="70" y="159"/>
                </a:lnTo>
                <a:lnTo>
                  <a:pt x="89" y="168"/>
                </a:lnTo>
                <a:lnTo>
                  <a:pt x="104" y="174"/>
                </a:lnTo>
                <a:lnTo>
                  <a:pt x="117" y="178"/>
                </a:lnTo>
                <a:lnTo>
                  <a:pt x="128" y="180"/>
                </a:lnTo>
                <a:lnTo>
                  <a:pt x="139" y="181"/>
                </a:lnTo>
                <a:lnTo>
                  <a:pt x="144" y="181"/>
                </a:lnTo>
                <a:lnTo>
                  <a:pt x="144" y="181"/>
                </a:lnTo>
                <a:lnTo>
                  <a:pt x="141" y="196"/>
                </a:lnTo>
                <a:lnTo>
                  <a:pt x="139" y="209"/>
                </a:lnTo>
                <a:lnTo>
                  <a:pt x="138" y="224"/>
                </a:lnTo>
                <a:lnTo>
                  <a:pt x="138" y="224"/>
                </a:lnTo>
                <a:lnTo>
                  <a:pt x="139" y="234"/>
                </a:lnTo>
                <a:lnTo>
                  <a:pt x="141" y="239"/>
                </a:lnTo>
                <a:lnTo>
                  <a:pt x="142" y="246"/>
                </a:lnTo>
                <a:lnTo>
                  <a:pt x="138" y="262"/>
                </a:lnTo>
                <a:lnTo>
                  <a:pt x="138" y="262"/>
                </a:lnTo>
                <a:lnTo>
                  <a:pt x="132" y="286"/>
                </a:lnTo>
                <a:lnTo>
                  <a:pt x="125" y="308"/>
                </a:lnTo>
                <a:lnTo>
                  <a:pt x="119" y="327"/>
                </a:lnTo>
                <a:lnTo>
                  <a:pt x="117" y="336"/>
                </a:lnTo>
                <a:lnTo>
                  <a:pt x="117" y="344"/>
                </a:lnTo>
                <a:lnTo>
                  <a:pt x="117" y="344"/>
                </a:lnTo>
                <a:lnTo>
                  <a:pt x="122" y="368"/>
                </a:lnTo>
                <a:lnTo>
                  <a:pt x="122" y="374"/>
                </a:lnTo>
                <a:lnTo>
                  <a:pt x="122" y="380"/>
                </a:lnTo>
                <a:lnTo>
                  <a:pt x="122" y="380"/>
                </a:lnTo>
                <a:lnTo>
                  <a:pt x="107" y="443"/>
                </a:lnTo>
                <a:lnTo>
                  <a:pt x="100" y="487"/>
                </a:lnTo>
                <a:lnTo>
                  <a:pt x="95" y="517"/>
                </a:lnTo>
                <a:lnTo>
                  <a:pt x="95" y="517"/>
                </a:lnTo>
                <a:lnTo>
                  <a:pt x="95" y="547"/>
                </a:lnTo>
                <a:lnTo>
                  <a:pt x="97" y="590"/>
                </a:lnTo>
                <a:lnTo>
                  <a:pt x="98" y="633"/>
                </a:lnTo>
                <a:lnTo>
                  <a:pt x="101" y="658"/>
                </a:lnTo>
                <a:lnTo>
                  <a:pt x="101" y="658"/>
                </a:lnTo>
                <a:lnTo>
                  <a:pt x="104" y="671"/>
                </a:lnTo>
                <a:lnTo>
                  <a:pt x="109" y="681"/>
                </a:lnTo>
                <a:lnTo>
                  <a:pt x="113" y="693"/>
                </a:lnTo>
                <a:lnTo>
                  <a:pt x="116" y="706"/>
                </a:lnTo>
                <a:lnTo>
                  <a:pt x="116" y="706"/>
                </a:lnTo>
                <a:lnTo>
                  <a:pt x="123" y="734"/>
                </a:lnTo>
                <a:lnTo>
                  <a:pt x="137" y="778"/>
                </a:lnTo>
                <a:lnTo>
                  <a:pt x="154" y="824"/>
                </a:lnTo>
                <a:lnTo>
                  <a:pt x="161" y="845"/>
                </a:lnTo>
                <a:lnTo>
                  <a:pt x="169" y="861"/>
                </a:lnTo>
                <a:lnTo>
                  <a:pt x="169" y="861"/>
                </a:lnTo>
                <a:lnTo>
                  <a:pt x="186" y="892"/>
                </a:lnTo>
                <a:lnTo>
                  <a:pt x="206" y="927"/>
                </a:lnTo>
                <a:lnTo>
                  <a:pt x="225" y="962"/>
                </a:lnTo>
                <a:lnTo>
                  <a:pt x="232" y="978"/>
                </a:lnTo>
                <a:lnTo>
                  <a:pt x="238" y="996"/>
                </a:lnTo>
                <a:lnTo>
                  <a:pt x="238" y="996"/>
                </a:lnTo>
                <a:lnTo>
                  <a:pt x="244" y="1009"/>
                </a:lnTo>
                <a:lnTo>
                  <a:pt x="248" y="1018"/>
                </a:lnTo>
                <a:lnTo>
                  <a:pt x="256" y="1030"/>
                </a:lnTo>
                <a:lnTo>
                  <a:pt x="260" y="1036"/>
                </a:lnTo>
                <a:lnTo>
                  <a:pt x="261" y="1043"/>
                </a:lnTo>
                <a:lnTo>
                  <a:pt x="264" y="1053"/>
                </a:lnTo>
                <a:lnTo>
                  <a:pt x="266" y="1068"/>
                </a:lnTo>
                <a:lnTo>
                  <a:pt x="266" y="1068"/>
                </a:lnTo>
                <a:lnTo>
                  <a:pt x="269" y="1101"/>
                </a:lnTo>
                <a:lnTo>
                  <a:pt x="275" y="1131"/>
                </a:lnTo>
                <a:lnTo>
                  <a:pt x="276" y="1145"/>
                </a:lnTo>
                <a:lnTo>
                  <a:pt x="276" y="1158"/>
                </a:lnTo>
                <a:lnTo>
                  <a:pt x="276" y="1170"/>
                </a:lnTo>
                <a:lnTo>
                  <a:pt x="275" y="1180"/>
                </a:lnTo>
                <a:lnTo>
                  <a:pt x="275" y="1180"/>
                </a:lnTo>
                <a:lnTo>
                  <a:pt x="270" y="1189"/>
                </a:lnTo>
                <a:lnTo>
                  <a:pt x="267" y="1198"/>
                </a:lnTo>
                <a:lnTo>
                  <a:pt x="257" y="1209"/>
                </a:lnTo>
                <a:lnTo>
                  <a:pt x="248" y="1223"/>
                </a:lnTo>
                <a:lnTo>
                  <a:pt x="245" y="1230"/>
                </a:lnTo>
                <a:lnTo>
                  <a:pt x="242" y="1239"/>
                </a:lnTo>
                <a:lnTo>
                  <a:pt x="242" y="1239"/>
                </a:lnTo>
                <a:lnTo>
                  <a:pt x="238" y="1258"/>
                </a:lnTo>
                <a:lnTo>
                  <a:pt x="236" y="1277"/>
                </a:lnTo>
                <a:lnTo>
                  <a:pt x="236" y="1284"/>
                </a:lnTo>
                <a:lnTo>
                  <a:pt x="238" y="1292"/>
                </a:lnTo>
                <a:lnTo>
                  <a:pt x="241" y="1298"/>
                </a:lnTo>
                <a:lnTo>
                  <a:pt x="245" y="1302"/>
                </a:lnTo>
                <a:lnTo>
                  <a:pt x="245" y="1302"/>
                </a:lnTo>
                <a:lnTo>
                  <a:pt x="253" y="1305"/>
                </a:lnTo>
                <a:lnTo>
                  <a:pt x="264" y="1308"/>
                </a:lnTo>
                <a:lnTo>
                  <a:pt x="292" y="1309"/>
                </a:lnTo>
                <a:lnTo>
                  <a:pt x="322" y="1308"/>
                </a:lnTo>
                <a:lnTo>
                  <a:pt x="341" y="1308"/>
                </a:lnTo>
                <a:lnTo>
                  <a:pt x="341" y="1308"/>
                </a:lnTo>
                <a:lnTo>
                  <a:pt x="347" y="1306"/>
                </a:lnTo>
                <a:lnTo>
                  <a:pt x="353" y="1305"/>
                </a:lnTo>
                <a:lnTo>
                  <a:pt x="361" y="1301"/>
                </a:lnTo>
                <a:lnTo>
                  <a:pt x="369" y="1293"/>
                </a:lnTo>
                <a:lnTo>
                  <a:pt x="369" y="1293"/>
                </a:lnTo>
                <a:lnTo>
                  <a:pt x="370" y="1295"/>
                </a:lnTo>
                <a:lnTo>
                  <a:pt x="375" y="1298"/>
                </a:lnTo>
                <a:lnTo>
                  <a:pt x="384" y="1299"/>
                </a:lnTo>
                <a:lnTo>
                  <a:pt x="397" y="1298"/>
                </a:lnTo>
                <a:lnTo>
                  <a:pt x="397" y="1298"/>
                </a:lnTo>
                <a:lnTo>
                  <a:pt x="404" y="1295"/>
                </a:lnTo>
                <a:lnTo>
                  <a:pt x="409" y="1289"/>
                </a:lnTo>
                <a:lnTo>
                  <a:pt x="413" y="1283"/>
                </a:lnTo>
                <a:lnTo>
                  <a:pt x="414" y="1274"/>
                </a:lnTo>
                <a:lnTo>
                  <a:pt x="416" y="1264"/>
                </a:lnTo>
                <a:lnTo>
                  <a:pt x="417" y="1252"/>
                </a:lnTo>
                <a:lnTo>
                  <a:pt x="417" y="1227"/>
                </a:lnTo>
                <a:lnTo>
                  <a:pt x="417" y="1227"/>
                </a:lnTo>
                <a:lnTo>
                  <a:pt x="417" y="1212"/>
                </a:lnTo>
                <a:lnTo>
                  <a:pt x="414" y="1201"/>
                </a:lnTo>
                <a:lnTo>
                  <a:pt x="409" y="1174"/>
                </a:lnTo>
                <a:lnTo>
                  <a:pt x="400" y="1146"/>
                </a:lnTo>
                <a:lnTo>
                  <a:pt x="397" y="1128"/>
                </a:lnTo>
                <a:lnTo>
                  <a:pt x="394" y="1109"/>
                </a:lnTo>
                <a:lnTo>
                  <a:pt x="394" y="1109"/>
                </a:lnTo>
                <a:lnTo>
                  <a:pt x="379" y="1008"/>
                </a:lnTo>
                <a:lnTo>
                  <a:pt x="373" y="956"/>
                </a:lnTo>
                <a:lnTo>
                  <a:pt x="372" y="936"/>
                </a:lnTo>
                <a:lnTo>
                  <a:pt x="370" y="920"/>
                </a:lnTo>
                <a:lnTo>
                  <a:pt x="370" y="920"/>
                </a:lnTo>
                <a:lnTo>
                  <a:pt x="369" y="906"/>
                </a:lnTo>
                <a:lnTo>
                  <a:pt x="366" y="893"/>
                </a:lnTo>
                <a:lnTo>
                  <a:pt x="359" y="867"/>
                </a:lnTo>
                <a:lnTo>
                  <a:pt x="356" y="855"/>
                </a:lnTo>
                <a:lnTo>
                  <a:pt x="356" y="849"/>
                </a:lnTo>
                <a:lnTo>
                  <a:pt x="357" y="843"/>
                </a:lnTo>
                <a:lnTo>
                  <a:pt x="359" y="839"/>
                </a:lnTo>
                <a:lnTo>
                  <a:pt x="361" y="834"/>
                </a:lnTo>
                <a:lnTo>
                  <a:pt x="366" y="830"/>
                </a:lnTo>
                <a:lnTo>
                  <a:pt x="373" y="825"/>
                </a:lnTo>
                <a:lnTo>
                  <a:pt x="373" y="825"/>
                </a:lnTo>
                <a:lnTo>
                  <a:pt x="379" y="821"/>
                </a:lnTo>
                <a:lnTo>
                  <a:pt x="388" y="820"/>
                </a:lnTo>
                <a:lnTo>
                  <a:pt x="406" y="815"/>
                </a:lnTo>
                <a:lnTo>
                  <a:pt x="426" y="814"/>
                </a:lnTo>
                <a:lnTo>
                  <a:pt x="447" y="815"/>
                </a:lnTo>
                <a:lnTo>
                  <a:pt x="466" y="818"/>
                </a:lnTo>
                <a:lnTo>
                  <a:pt x="483" y="823"/>
                </a:lnTo>
                <a:lnTo>
                  <a:pt x="500" y="828"/>
                </a:lnTo>
                <a:lnTo>
                  <a:pt x="510" y="836"/>
                </a:lnTo>
                <a:lnTo>
                  <a:pt x="510" y="836"/>
                </a:lnTo>
                <a:lnTo>
                  <a:pt x="519" y="845"/>
                </a:lnTo>
                <a:lnTo>
                  <a:pt x="525" y="853"/>
                </a:lnTo>
                <a:lnTo>
                  <a:pt x="531" y="862"/>
                </a:lnTo>
                <a:lnTo>
                  <a:pt x="533" y="874"/>
                </a:lnTo>
                <a:lnTo>
                  <a:pt x="536" y="884"/>
                </a:lnTo>
                <a:lnTo>
                  <a:pt x="539" y="896"/>
                </a:lnTo>
                <a:lnTo>
                  <a:pt x="541" y="920"/>
                </a:lnTo>
                <a:lnTo>
                  <a:pt x="541" y="920"/>
                </a:lnTo>
                <a:lnTo>
                  <a:pt x="541" y="948"/>
                </a:lnTo>
                <a:lnTo>
                  <a:pt x="538" y="978"/>
                </a:lnTo>
                <a:lnTo>
                  <a:pt x="535" y="1008"/>
                </a:lnTo>
                <a:lnTo>
                  <a:pt x="531" y="1030"/>
                </a:lnTo>
                <a:lnTo>
                  <a:pt x="531" y="1030"/>
                </a:lnTo>
                <a:lnTo>
                  <a:pt x="529" y="1048"/>
                </a:lnTo>
                <a:lnTo>
                  <a:pt x="531" y="1064"/>
                </a:lnTo>
                <a:lnTo>
                  <a:pt x="533" y="1080"/>
                </a:lnTo>
                <a:lnTo>
                  <a:pt x="536" y="1099"/>
                </a:lnTo>
                <a:lnTo>
                  <a:pt x="536" y="1099"/>
                </a:lnTo>
                <a:lnTo>
                  <a:pt x="539" y="1121"/>
                </a:lnTo>
                <a:lnTo>
                  <a:pt x="542" y="1146"/>
                </a:lnTo>
                <a:lnTo>
                  <a:pt x="544" y="1161"/>
                </a:lnTo>
                <a:lnTo>
                  <a:pt x="544" y="1177"/>
                </a:lnTo>
                <a:lnTo>
                  <a:pt x="542" y="1196"/>
                </a:lnTo>
                <a:lnTo>
                  <a:pt x="539" y="1217"/>
                </a:lnTo>
                <a:lnTo>
                  <a:pt x="539" y="1217"/>
                </a:lnTo>
                <a:lnTo>
                  <a:pt x="535" y="1234"/>
                </a:lnTo>
                <a:lnTo>
                  <a:pt x="532" y="1248"/>
                </a:lnTo>
                <a:lnTo>
                  <a:pt x="526" y="1265"/>
                </a:lnTo>
                <a:lnTo>
                  <a:pt x="525" y="1270"/>
                </a:lnTo>
                <a:lnTo>
                  <a:pt x="523" y="1276"/>
                </a:lnTo>
                <a:lnTo>
                  <a:pt x="523" y="1283"/>
                </a:lnTo>
                <a:lnTo>
                  <a:pt x="526" y="1292"/>
                </a:lnTo>
                <a:lnTo>
                  <a:pt x="526" y="1292"/>
                </a:lnTo>
                <a:lnTo>
                  <a:pt x="529" y="1301"/>
                </a:lnTo>
                <a:lnTo>
                  <a:pt x="533" y="1308"/>
                </a:lnTo>
                <a:lnTo>
                  <a:pt x="541" y="1311"/>
                </a:lnTo>
                <a:lnTo>
                  <a:pt x="547" y="1314"/>
                </a:lnTo>
                <a:lnTo>
                  <a:pt x="553" y="1314"/>
                </a:lnTo>
                <a:lnTo>
                  <a:pt x="557" y="1314"/>
                </a:lnTo>
                <a:lnTo>
                  <a:pt x="561" y="1312"/>
                </a:lnTo>
                <a:lnTo>
                  <a:pt x="561" y="1312"/>
                </a:lnTo>
                <a:lnTo>
                  <a:pt x="569" y="1315"/>
                </a:lnTo>
                <a:lnTo>
                  <a:pt x="588" y="1323"/>
                </a:lnTo>
                <a:lnTo>
                  <a:pt x="611" y="1330"/>
                </a:lnTo>
                <a:lnTo>
                  <a:pt x="623" y="1331"/>
                </a:lnTo>
                <a:lnTo>
                  <a:pt x="636" y="1333"/>
                </a:lnTo>
                <a:lnTo>
                  <a:pt x="636" y="1333"/>
                </a:lnTo>
                <a:lnTo>
                  <a:pt x="656" y="1331"/>
                </a:lnTo>
                <a:lnTo>
                  <a:pt x="669" y="1328"/>
                </a:lnTo>
                <a:lnTo>
                  <a:pt x="676" y="1326"/>
                </a:lnTo>
                <a:lnTo>
                  <a:pt x="679" y="1324"/>
                </a:lnTo>
                <a:lnTo>
                  <a:pt x="679" y="1324"/>
                </a:lnTo>
                <a:lnTo>
                  <a:pt x="686" y="1323"/>
                </a:lnTo>
                <a:lnTo>
                  <a:pt x="701" y="1317"/>
                </a:lnTo>
                <a:lnTo>
                  <a:pt x="710" y="1312"/>
                </a:lnTo>
                <a:lnTo>
                  <a:pt x="717" y="1306"/>
                </a:lnTo>
                <a:lnTo>
                  <a:pt x="723" y="1301"/>
                </a:lnTo>
                <a:lnTo>
                  <a:pt x="725" y="1298"/>
                </a:lnTo>
                <a:lnTo>
                  <a:pt x="725" y="1293"/>
                </a:lnTo>
                <a:lnTo>
                  <a:pt x="725" y="1293"/>
                </a:lnTo>
                <a:lnTo>
                  <a:pt x="725" y="1284"/>
                </a:lnTo>
                <a:lnTo>
                  <a:pt x="720" y="1274"/>
                </a:lnTo>
                <a:lnTo>
                  <a:pt x="714" y="1262"/>
                </a:lnTo>
                <a:lnTo>
                  <a:pt x="708" y="1251"/>
                </a:lnTo>
                <a:lnTo>
                  <a:pt x="695" y="1228"/>
                </a:lnTo>
                <a:lnTo>
                  <a:pt x="688" y="1214"/>
                </a:lnTo>
                <a:lnTo>
                  <a:pt x="688" y="1214"/>
                </a:lnTo>
                <a:lnTo>
                  <a:pt x="682" y="1199"/>
                </a:lnTo>
                <a:lnTo>
                  <a:pt x="701" y="1201"/>
                </a:lnTo>
                <a:lnTo>
                  <a:pt x="701" y="1201"/>
                </a:lnTo>
                <a:lnTo>
                  <a:pt x="722" y="1203"/>
                </a:lnTo>
                <a:lnTo>
                  <a:pt x="742" y="1206"/>
                </a:lnTo>
                <a:lnTo>
                  <a:pt x="764" y="1208"/>
                </a:lnTo>
                <a:lnTo>
                  <a:pt x="764" y="1208"/>
                </a:lnTo>
                <a:lnTo>
                  <a:pt x="776" y="1206"/>
                </a:lnTo>
                <a:lnTo>
                  <a:pt x="786" y="1205"/>
                </a:lnTo>
                <a:lnTo>
                  <a:pt x="801" y="1201"/>
                </a:lnTo>
                <a:lnTo>
                  <a:pt x="811" y="1196"/>
                </a:lnTo>
                <a:lnTo>
                  <a:pt x="814" y="1192"/>
                </a:lnTo>
                <a:lnTo>
                  <a:pt x="814" y="1192"/>
                </a:lnTo>
                <a:lnTo>
                  <a:pt x="817" y="1190"/>
                </a:lnTo>
                <a:lnTo>
                  <a:pt x="823" y="1187"/>
                </a:lnTo>
                <a:lnTo>
                  <a:pt x="830" y="1181"/>
                </a:lnTo>
                <a:lnTo>
                  <a:pt x="833" y="1177"/>
                </a:lnTo>
                <a:lnTo>
                  <a:pt x="838" y="1171"/>
                </a:lnTo>
                <a:lnTo>
                  <a:pt x="838" y="1171"/>
                </a:lnTo>
                <a:lnTo>
                  <a:pt x="839" y="1165"/>
                </a:lnTo>
                <a:lnTo>
                  <a:pt x="839" y="1158"/>
                </a:lnTo>
                <a:lnTo>
                  <a:pt x="836" y="1151"/>
                </a:lnTo>
                <a:lnTo>
                  <a:pt x="833" y="1143"/>
                </a:lnTo>
                <a:lnTo>
                  <a:pt x="825" y="1123"/>
                </a:lnTo>
                <a:lnTo>
                  <a:pt x="820" y="1111"/>
                </a:lnTo>
                <a:lnTo>
                  <a:pt x="816" y="1096"/>
                </a:lnTo>
                <a:lnTo>
                  <a:pt x="816" y="1096"/>
                </a:lnTo>
                <a:lnTo>
                  <a:pt x="814" y="1080"/>
                </a:lnTo>
                <a:lnTo>
                  <a:pt x="813" y="1062"/>
                </a:lnTo>
                <a:lnTo>
                  <a:pt x="813" y="1045"/>
                </a:lnTo>
                <a:lnTo>
                  <a:pt x="814" y="1027"/>
                </a:lnTo>
                <a:lnTo>
                  <a:pt x="817" y="1011"/>
                </a:lnTo>
                <a:lnTo>
                  <a:pt x="820" y="995"/>
                </a:lnTo>
                <a:lnTo>
                  <a:pt x="829" y="965"/>
                </a:lnTo>
                <a:lnTo>
                  <a:pt x="829" y="965"/>
                </a:lnTo>
                <a:lnTo>
                  <a:pt x="833" y="945"/>
                </a:lnTo>
                <a:lnTo>
                  <a:pt x="839" y="915"/>
                </a:lnTo>
                <a:lnTo>
                  <a:pt x="855" y="836"/>
                </a:lnTo>
                <a:lnTo>
                  <a:pt x="864" y="793"/>
                </a:lnTo>
                <a:lnTo>
                  <a:pt x="875" y="753"/>
                </a:lnTo>
                <a:lnTo>
                  <a:pt x="885" y="718"/>
                </a:lnTo>
                <a:lnTo>
                  <a:pt x="891" y="705"/>
                </a:lnTo>
                <a:lnTo>
                  <a:pt x="895" y="693"/>
                </a:lnTo>
                <a:lnTo>
                  <a:pt x="895" y="693"/>
                </a:lnTo>
                <a:lnTo>
                  <a:pt x="907" y="670"/>
                </a:lnTo>
                <a:lnTo>
                  <a:pt x="920" y="640"/>
                </a:lnTo>
                <a:lnTo>
                  <a:pt x="933" y="609"/>
                </a:lnTo>
                <a:lnTo>
                  <a:pt x="947" y="575"/>
                </a:lnTo>
                <a:lnTo>
                  <a:pt x="958" y="542"/>
                </a:lnTo>
                <a:lnTo>
                  <a:pt x="967" y="512"/>
                </a:lnTo>
                <a:lnTo>
                  <a:pt x="975" y="486"/>
                </a:lnTo>
                <a:lnTo>
                  <a:pt x="978" y="465"/>
                </a:lnTo>
                <a:lnTo>
                  <a:pt x="978" y="465"/>
                </a:lnTo>
                <a:lnTo>
                  <a:pt x="979" y="449"/>
                </a:lnTo>
                <a:lnTo>
                  <a:pt x="979" y="434"/>
                </a:lnTo>
                <a:lnTo>
                  <a:pt x="978" y="406"/>
                </a:lnTo>
                <a:lnTo>
                  <a:pt x="975" y="387"/>
                </a:lnTo>
                <a:lnTo>
                  <a:pt x="973" y="380"/>
                </a:lnTo>
                <a:lnTo>
                  <a:pt x="973" y="380"/>
                </a:lnTo>
                <a:lnTo>
                  <a:pt x="975" y="374"/>
                </a:lnTo>
                <a:lnTo>
                  <a:pt x="976" y="367"/>
                </a:lnTo>
                <a:lnTo>
                  <a:pt x="978" y="356"/>
                </a:lnTo>
                <a:lnTo>
                  <a:pt x="976" y="344"/>
                </a:lnTo>
                <a:lnTo>
                  <a:pt x="973" y="330"/>
                </a:lnTo>
                <a:lnTo>
                  <a:pt x="966" y="312"/>
                </a:lnTo>
                <a:lnTo>
                  <a:pt x="955" y="292"/>
                </a:lnTo>
                <a:lnTo>
                  <a:pt x="955" y="292"/>
                </a:lnTo>
                <a:lnTo>
                  <a:pt x="948" y="281"/>
                </a:lnTo>
                <a:lnTo>
                  <a:pt x="939" y="271"/>
                </a:lnTo>
                <a:lnTo>
                  <a:pt x="929" y="261"/>
                </a:lnTo>
                <a:lnTo>
                  <a:pt x="919" y="252"/>
                </a:lnTo>
                <a:lnTo>
                  <a:pt x="894" y="234"/>
                </a:lnTo>
                <a:lnTo>
                  <a:pt x="867" y="217"/>
                </a:lnTo>
                <a:lnTo>
                  <a:pt x="817" y="184"/>
                </a:lnTo>
                <a:lnTo>
                  <a:pt x="797" y="169"/>
                </a:lnTo>
                <a:lnTo>
                  <a:pt x="789" y="162"/>
                </a:lnTo>
                <a:lnTo>
                  <a:pt x="782" y="156"/>
                </a:lnTo>
                <a:lnTo>
                  <a:pt x="782" y="156"/>
                </a:lnTo>
                <a:lnTo>
                  <a:pt x="770" y="143"/>
                </a:lnTo>
                <a:lnTo>
                  <a:pt x="758" y="134"/>
                </a:lnTo>
                <a:lnTo>
                  <a:pt x="747" y="125"/>
                </a:lnTo>
                <a:lnTo>
                  <a:pt x="735" y="119"/>
                </a:lnTo>
                <a:lnTo>
                  <a:pt x="713" y="108"/>
                </a:lnTo>
                <a:lnTo>
                  <a:pt x="691" y="97"/>
                </a:lnTo>
                <a:lnTo>
                  <a:pt x="691" y="97"/>
                </a:lnTo>
                <a:lnTo>
                  <a:pt x="685" y="94"/>
                </a:lnTo>
                <a:lnTo>
                  <a:pt x="678" y="92"/>
                </a:lnTo>
                <a:lnTo>
                  <a:pt x="661" y="90"/>
                </a:lnTo>
                <a:lnTo>
                  <a:pt x="642" y="89"/>
                </a:lnTo>
                <a:lnTo>
                  <a:pt x="623" y="89"/>
                </a:lnTo>
                <a:lnTo>
                  <a:pt x="591" y="92"/>
                </a:lnTo>
                <a:lnTo>
                  <a:pt x="578" y="93"/>
                </a:lnTo>
                <a:lnTo>
                  <a:pt x="578" y="93"/>
                </a:lnTo>
                <a:lnTo>
                  <a:pt x="581" y="90"/>
                </a:lnTo>
                <a:lnTo>
                  <a:pt x="589" y="81"/>
                </a:lnTo>
                <a:lnTo>
                  <a:pt x="601" y="65"/>
                </a:lnTo>
                <a:lnTo>
                  <a:pt x="607" y="56"/>
                </a:lnTo>
                <a:lnTo>
                  <a:pt x="611" y="46"/>
                </a:lnTo>
                <a:lnTo>
                  <a:pt x="611" y="46"/>
                </a:lnTo>
                <a:lnTo>
                  <a:pt x="616" y="34"/>
                </a:lnTo>
                <a:lnTo>
                  <a:pt x="619" y="25"/>
                </a:lnTo>
                <a:lnTo>
                  <a:pt x="620" y="16"/>
                </a:lnTo>
                <a:lnTo>
                  <a:pt x="619" y="9"/>
                </a:lnTo>
                <a:lnTo>
                  <a:pt x="617" y="3"/>
                </a:lnTo>
                <a:lnTo>
                  <a:pt x="614" y="0"/>
                </a:lnTo>
                <a:lnTo>
                  <a:pt x="608" y="0"/>
                </a:lnTo>
                <a:lnTo>
                  <a:pt x="603" y="5"/>
                </a:lnTo>
                <a:lnTo>
                  <a:pt x="603" y="5"/>
                </a:lnTo>
                <a:lnTo>
                  <a:pt x="581" y="18"/>
                </a:lnTo>
                <a:lnTo>
                  <a:pt x="550" y="37"/>
                </a:lnTo>
                <a:lnTo>
                  <a:pt x="508" y="59"/>
                </a:lnTo>
                <a:lnTo>
                  <a:pt x="508" y="59"/>
                </a:lnTo>
                <a:lnTo>
                  <a:pt x="501" y="52"/>
                </a:lnTo>
                <a:lnTo>
                  <a:pt x="479" y="34"/>
                </a:lnTo>
                <a:lnTo>
                  <a:pt x="466" y="25"/>
                </a:lnTo>
                <a:lnTo>
                  <a:pt x="450" y="16"/>
                </a:lnTo>
                <a:lnTo>
                  <a:pt x="434" y="11"/>
                </a:lnTo>
                <a:lnTo>
                  <a:pt x="426" y="9"/>
                </a:lnTo>
                <a:lnTo>
                  <a:pt x="417" y="8"/>
                </a:lnTo>
                <a:lnTo>
                  <a:pt x="417" y="8"/>
                </a:lnTo>
                <a:lnTo>
                  <a:pt x="403" y="8"/>
                </a:lnTo>
                <a:lnTo>
                  <a:pt x="389" y="8"/>
                </a:lnTo>
                <a:lnTo>
                  <a:pt x="379" y="9"/>
                </a:lnTo>
                <a:lnTo>
                  <a:pt x="369" y="12"/>
                </a:lnTo>
                <a:lnTo>
                  <a:pt x="351" y="18"/>
                </a:lnTo>
                <a:lnTo>
                  <a:pt x="331" y="25"/>
                </a:lnTo>
                <a:lnTo>
                  <a:pt x="331" y="25"/>
                </a:lnTo>
                <a:lnTo>
                  <a:pt x="310" y="33"/>
                </a:lnTo>
                <a:lnTo>
                  <a:pt x="291" y="40"/>
                </a:lnTo>
                <a:lnTo>
                  <a:pt x="275" y="49"/>
                </a:lnTo>
                <a:lnTo>
                  <a:pt x="263" y="56"/>
                </a:lnTo>
                <a:lnTo>
                  <a:pt x="263" y="56"/>
                </a:lnTo>
                <a:lnTo>
                  <a:pt x="251" y="65"/>
                </a:lnTo>
                <a:lnTo>
                  <a:pt x="238" y="77"/>
                </a:lnTo>
                <a:lnTo>
                  <a:pt x="225" y="90"/>
                </a:lnTo>
                <a:lnTo>
                  <a:pt x="186" y="96"/>
                </a:lnTo>
                <a:close/>
                <a:moveTo>
                  <a:pt x="741" y="773"/>
                </a:moveTo>
                <a:lnTo>
                  <a:pt x="741" y="773"/>
                </a:lnTo>
                <a:lnTo>
                  <a:pt x="738" y="814"/>
                </a:lnTo>
                <a:lnTo>
                  <a:pt x="736" y="850"/>
                </a:lnTo>
                <a:lnTo>
                  <a:pt x="738" y="883"/>
                </a:lnTo>
                <a:lnTo>
                  <a:pt x="738" y="883"/>
                </a:lnTo>
                <a:lnTo>
                  <a:pt x="736" y="909"/>
                </a:lnTo>
                <a:lnTo>
                  <a:pt x="735" y="937"/>
                </a:lnTo>
                <a:lnTo>
                  <a:pt x="728" y="989"/>
                </a:lnTo>
                <a:lnTo>
                  <a:pt x="728" y="989"/>
                </a:lnTo>
                <a:lnTo>
                  <a:pt x="725" y="1012"/>
                </a:lnTo>
                <a:lnTo>
                  <a:pt x="723" y="1037"/>
                </a:lnTo>
                <a:lnTo>
                  <a:pt x="722" y="1059"/>
                </a:lnTo>
                <a:lnTo>
                  <a:pt x="720" y="1075"/>
                </a:lnTo>
                <a:lnTo>
                  <a:pt x="720" y="1075"/>
                </a:lnTo>
                <a:lnTo>
                  <a:pt x="719" y="1083"/>
                </a:lnTo>
                <a:lnTo>
                  <a:pt x="714" y="1092"/>
                </a:lnTo>
                <a:lnTo>
                  <a:pt x="706" y="1112"/>
                </a:lnTo>
                <a:lnTo>
                  <a:pt x="692" y="1137"/>
                </a:lnTo>
                <a:lnTo>
                  <a:pt x="692" y="1137"/>
                </a:lnTo>
                <a:lnTo>
                  <a:pt x="691" y="1112"/>
                </a:lnTo>
                <a:lnTo>
                  <a:pt x="691" y="1086"/>
                </a:lnTo>
                <a:lnTo>
                  <a:pt x="692" y="1055"/>
                </a:lnTo>
                <a:lnTo>
                  <a:pt x="692" y="1055"/>
                </a:lnTo>
                <a:lnTo>
                  <a:pt x="695" y="1002"/>
                </a:lnTo>
                <a:lnTo>
                  <a:pt x="697" y="968"/>
                </a:lnTo>
                <a:lnTo>
                  <a:pt x="697" y="968"/>
                </a:lnTo>
                <a:lnTo>
                  <a:pt x="697" y="925"/>
                </a:lnTo>
                <a:lnTo>
                  <a:pt x="698" y="906"/>
                </a:lnTo>
                <a:lnTo>
                  <a:pt x="700" y="896"/>
                </a:lnTo>
                <a:lnTo>
                  <a:pt x="700" y="896"/>
                </a:lnTo>
                <a:lnTo>
                  <a:pt x="703" y="887"/>
                </a:lnTo>
                <a:lnTo>
                  <a:pt x="707" y="873"/>
                </a:lnTo>
                <a:lnTo>
                  <a:pt x="714" y="845"/>
                </a:lnTo>
                <a:lnTo>
                  <a:pt x="714" y="845"/>
                </a:lnTo>
                <a:lnTo>
                  <a:pt x="741" y="773"/>
                </a:lnTo>
                <a:lnTo>
                  <a:pt x="741" y="7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C4BAD46C-05DD-4996-865E-F2774AED0596}"/>
              </a:ext>
            </a:extLst>
          </p:cNvPr>
          <p:cNvSpPr>
            <a:spLocks/>
          </p:cNvSpPr>
          <p:nvPr/>
        </p:nvSpPr>
        <p:spPr bwMode="auto">
          <a:xfrm>
            <a:off x="3658121" y="1603328"/>
            <a:ext cx="2624093" cy="1699430"/>
          </a:xfrm>
          <a:custGeom>
            <a:avLst/>
            <a:gdLst>
              <a:gd name="T0" fmla="*/ 1044 w 1453"/>
              <a:gd name="T1" fmla="*/ 54 h 941"/>
              <a:gd name="T2" fmla="*/ 904 w 1453"/>
              <a:gd name="T3" fmla="*/ 23 h 941"/>
              <a:gd name="T4" fmla="*/ 680 w 1453"/>
              <a:gd name="T5" fmla="*/ 1 h 941"/>
              <a:gd name="T6" fmla="*/ 534 w 1453"/>
              <a:gd name="T7" fmla="*/ 47 h 941"/>
              <a:gd name="T8" fmla="*/ 358 w 1453"/>
              <a:gd name="T9" fmla="*/ 84 h 941"/>
              <a:gd name="T10" fmla="*/ 134 w 1453"/>
              <a:gd name="T11" fmla="*/ 109 h 941"/>
              <a:gd name="T12" fmla="*/ 40 w 1453"/>
              <a:gd name="T13" fmla="*/ 226 h 941"/>
              <a:gd name="T14" fmla="*/ 0 w 1453"/>
              <a:gd name="T15" fmla="*/ 353 h 941"/>
              <a:gd name="T16" fmla="*/ 38 w 1453"/>
              <a:gd name="T17" fmla="*/ 457 h 941"/>
              <a:gd name="T18" fmla="*/ 134 w 1453"/>
              <a:gd name="T19" fmla="*/ 621 h 941"/>
              <a:gd name="T20" fmla="*/ 209 w 1453"/>
              <a:gd name="T21" fmla="*/ 781 h 941"/>
              <a:gd name="T22" fmla="*/ 216 w 1453"/>
              <a:gd name="T23" fmla="*/ 852 h 941"/>
              <a:gd name="T24" fmla="*/ 250 w 1453"/>
              <a:gd name="T25" fmla="*/ 852 h 941"/>
              <a:gd name="T26" fmla="*/ 319 w 1453"/>
              <a:gd name="T27" fmla="*/ 859 h 941"/>
              <a:gd name="T28" fmla="*/ 344 w 1453"/>
              <a:gd name="T29" fmla="*/ 852 h 941"/>
              <a:gd name="T30" fmla="*/ 352 w 1453"/>
              <a:gd name="T31" fmla="*/ 832 h 941"/>
              <a:gd name="T32" fmla="*/ 305 w 1453"/>
              <a:gd name="T33" fmla="*/ 746 h 941"/>
              <a:gd name="T34" fmla="*/ 316 w 1453"/>
              <a:gd name="T35" fmla="*/ 574 h 941"/>
              <a:gd name="T36" fmla="*/ 449 w 1453"/>
              <a:gd name="T37" fmla="*/ 607 h 941"/>
              <a:gd name="T38" fmla="*/ 524 w 1453"/>
              <a:gd name="T39" fmla="*/ 659 h 941"/>
              <a:gd name="T40" fmla="*/ 537 w 1453"/>
              <a:gd name="T41" fmla="*/ 800 h 941"/>
              <a:gd name="T42" fmla="*/ 534 w 1453"/>
              <a:gd name="T43" fmla="*/ 857 h 941"/>
              <a:gd name="T44" fmla="*/ 507 w 1453"/>
              <a:gd name="T45" fmla="*/ 922 h 941"/>
              <a:gd name="T46" fmla="*/ 596 w 1453"/>
              <a:gd name="T47" fmla="*/ 940 h 941"/>
              <a:gd name="T48" fmla="*/ 644 w 1453"/>
              <a:gd name="T49" fmla="*/ 934 h 941"/>
              <a:gd name="T50" fmla="*/ 631 w 1453"/>
              <a:gd name="T51" fmla="*/ 878 h 941"/>
              <a:gd name="T52" fmla="*/ 635 w 1453"/>
              <a:gd name="T53" fmla="*/ 762 h 941"/>
              <a:gd name="T54" fmla="*/ 643 w 1453"/>
              <a:gd name="T55" fmla="*/ 697 h 941"/>
              <a:gd name="T56" fmla="*/ 663 w 1453"/>
              <a:gd name="T57" fmla="*/ 694 h 941"/>
              <a:gd name="T58" fmla="*/ 666 w 1453"/>
              <a:gd name="T59" fmla="*/ 813 h 941"/>
              <a:gd name="T60" fmla="*/ 647 w 1453"/>
              <a:gd name="T61" fmla="*/ 878 h 941"/>
              <a:gd name="T62" fmla="*/ 682 w 1453"/>
              <a:gd name="T63" fmla="*/ 900 h 941"/>
              <a:gd name="T64" fmla="*/ 735 w 1453"/>
              <a:gd name="T65" fmla="*/ 899 h 941"/>
              <a:gd name="T66" fmla="*/ 777 w 1453"/>
              <a:gd name="T67" fmla="*/ 904 h 941"/>
              <a:gd name="T68" fmla="*/ 763 w 1453"/>
              <a:gd name="T69" fmla="*/ 866 h 941"/>
              <a:gd name="T70" fmla="*/ 752 w 1453"/>
              <a:gd name="T71" fmla="*/ 775 h 941"/>
              <a:gd name="T72" fmla="*/ 781 w 1453"/>
              <a:gd name="T73" fmla="*/ 671 h 941"/>
              <a:gd name="T74" fmla="*/ 866 w 1453"/>
              <a:gd name="T75" fmla="*/ 540 h 941"/>
              <a:gd name="T76" fmla="*/ 966 w 1453"/>
              <a:gd name="T77" fmla="*/ 459 h 941"/>
              <a:gd name="T78" fmla="*/ 1181 w 1453"/>
              <a:gd name="T79" fmla="*/ 518 h 941"/>
              <a:gd name="T80" fmla="*/ 1316 w 1453"/>
              <a:gd name="T81" fmla="*/ 557 h 941"/>
              <a:gd name="T82" fmla="*/ 1384 w 1453"/>
              <a:gd name="T83" fmla="*/ 507 h 941"/>
              <a:gd name="T84" fmla="*/ 1387 w 1453"/>
              <a:gd name="T85" fmla="*/ 487 h 941"/>
              <a:gd name="T86" fmla="*/ 1428 w 1453"/>
              <a:gd name="T87" fmla="*/ 485 h 941"/>
              <a:gd name="T88" fmla="*/ 1453 w 1453"/>
              <a:gd name="T89" fmla="*/ 429 h 941"/>
              <a:gd name="T90" fmla="*/ 1451 w 1453"/>
              <a:gd name="T91" fmla="*/ 285 h 941"/>
              <a:gd name="T92" fmla="*/ 1438 w 1453"/>
              <a:gd name="T93" fmla="*/ 172 h 941"/>
              <a:gd name="T94" fmla="*/ 1416 w 1453"/>
              <a:gd name="T95" fmla="*/ 165 h 941"/>
              <a:gd name="T96" fmla="*/ 1371 w 1453"/>
              <a:gd name="T97" fmla="*/ 251 h 941"/>
              <a:gd name="T98" fmla="*/ 1329 w 1453"/>
              <a:gd name="T99" fmla="*/ 253 h 941"/>
              <a:gd name="T100" fmla="*/ 1319 w 1453"/>
              <a:gd name="T101" fmla="*/ 184 h 941"/>
              <a:gd name="T102" fmla="*/ 1271 w 1453"/>
              <a:gd name="T103" fmla="*/ 194 h 941"/>
              <a:gd name="T104" fmla="*/ 1199 w 1453"/>
              <a:gd name="T105" fmla="*/ 176 h 941"/>
              <a:gd name="T106" fmla="*/ 1240 w 1453"/>
              <a:gd name="T107" fmla="*/ 160 h 941"/>
              <a:gd name="T108" fmla="*/ 1271 w 1453"/>
              <a:gd name="T109" fmla="*/ 68 h 941"/>
              <a:gd name="T110" fmla="*/ 1224 w 1453"/>
              <a:gd name="T111" fmla="*/ 56 h 941"/>
              <a:gd name="T112" fmla="*/ 1151 w 1453"/>
              <a:gd name="T113" fmla="*/ 40 h 941"/>
              <a:gd name="T114" fmla="*/ 1138 w 1453"/>
              <a:gd name="T115" fmla="*/ 25 h 941"/>
              <a:gd name="T116" fmla="*/ 1056 w 1453"/>
              <a:gd name="T117" fmla="*/ 71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53" h="941">
                <a:moveTo>
                  <a:pt x="1056" y="71"/>
                </a:moveTo>
                <a:lnTo>
                  <a:pt x="1056" y="71"/>
                </a:lnTo>
                <a:lnTo>
                  <a:pt x="1056" y="68"/>
                </a:lnTo>
                <a:lnTo>
                  <a:pt x="1054" y="65"/>
                </a:lnTo>
                <a:lnTo>
                  <a:pt x="1053" y="62"/>
                </a:lnTo>
                <a:lnTo>
                  <a:pt x="1050" y="57"/>
                </a:lnTo>
                <a:lnTo>
                  <a:pt x="1044" y="54"/>
                </a:lnTo>
                <a:lnTo>
                  <a:pt x="1034" y="51"/>
                </a:lnTo>
                <a:lnTo>
                  <a:pt x="1022" y="48"/>
                </a:lnTo>
                <a:lnTo>
                  <a:pt x="1022" y="48"/>
                </a:lnTo>
                <a:lnTo>
                  <a:pt x="994" y="46"/>
                </a:lnTo>
                <a:lnTo>
                  <a:pt x="968" y="40"/>
                </a:lnTo>
                <a:lnTo>
                  <a:pt x="904" y="23"/>
                </a:lnTo>
                <a:lnTo>
                  <a:pt x="904" y="23"/>
                </a:lnTo>
                <a:lnTo>
                  <a:pt x="881" y="19"/>
                </a:lnTo>
                <a:lnTo>
                  <a:pt x="852" y="13"/>
                </a:lnTo>
                <a:lnTo>
                  <a:pt x="819" y="9"/>
                </a:lnTo>
                <a:lnTo>
                  <a:pt x="784" y="4"/>
                </a:lnTo>
                <a:lnTo>
                  <a:pt x="747" y="1"/>
                </a:lnTo>
                <a:lnTo>
                  <a:pt x="712" y="0"/>
                </a:lnTo>
                <a:lnTo>
                  <a:pt x="680" y="1"/>
                </a:lnTo>
                <a:lnTo>
                  <a:pt x="665" y="3"/>
                </a:lnTo>
                <a:lnTo>
                  <a:pt x="652" y="6"/>
                </a:lnTo>
                <a:lnTo>
                  <a:pt x="652" y="6"/>
                </a:lnTo>
                <a:lnTo>
                  <a:pt x="625" y="13"/>
                </a:lnTo>
                <a:lnTo>
                  <a:pt x="597" y="23"/>
                </a:lnTo>
                <a:lnTo>
                  <a:pt x="568" y="35"/>
                </a:lnTo>
                <a:lnTo>
                  <a:pt x="534" y="47"/>
                </a:lnTo>
                <a:lnTo>
                  <a:pt x="497" y="60"/>
                </a:lnTo>
                <a:lnTo>
                  <a:pt x="456" y="71"/>
                </a:lnTo>
                <a:lnTo>
                  <a:pt x="434" y="75"/>
                </a:lnTo>
                <a:lnTo>
                  <a:pt x="409" y="79"/>
                </a:lnTo>
                <a:lnTo>
                  <a:pt x="384" y="82"/>
                </a:lnTo>
                <a:lnTo>
                  <a:pt x="358" y="84"/>
                </a:lnTo>
                <a:lnTo>
                  <a:pt x="358" y="84"/>
                </a:lnTo>
                <a:lnTo>
                  <a:pt x="266" y="88"/>
                </a:lnTo>
                <a:lnTo>
                  <a:pt x="206" y="93"/>
                </a:lnTo>
                <a:lnTo>
                  <a:pt x="184" y="96"/>
                </a:lnTo>
                <a:lnTo>
                  <a:pt x="166" y="98"/>
                </a:lnTo>
                <a:lnTo>
                  <a:pt x="150" y="103"/>
                </a:lnTo>
                <a:lnTo>
                  <a:pt x="134" y="109"/>
                </a:lnTo>
                <a:lnTo>
                  <a:pt x="134" y="109"/>
                </a:lnTo>
                <a:lnTo>
                  <a:pt x="127" y="115"/>
                </a:lnTo>
                <a:lnTo>
                  <a:pt x="116" y="122"/>
                </a:lnTo>
                <a:lnTo>
                  <a:pt x="106" y="132"/>
                </a:lnTo>
                <a:lnTo>
                  <a:pt x="96" y="144"/>
                </a:lnTo>
                <a:lnTo>
                  <a:pt x="72" y="173"/>
                </a:lnTo>
                <a:lnTo>
                  <a:pt x="50" y="209"/>
                </a:lnTo>
                <a:lnTo>
                  <a:pt x="40" y="226"/>
                </a:lnTo>
                <a:lnTo>
                  <a:pt x="31" y="246"/>
                </a:lnTo>
                <a:lnTo>
                  <a:pt x="22" y="265"/>
                </a:lnTo>
                <a:lnTo>
                  <a:pt x="13" y="284"/>
                </a:lnTo>
                <a:lnTo>
                  <a:pt x="8" y="301"/>
                </a:lnTo>
                <a:lnTo>
                  <a:pt x="3" y="319"/>
                </a:lnTo>
                <a:lnTo>
                  <a:pt x="0" y="337"/>
                </a:lnTo>
                <a:lnTo>
                  <a:pt x="0" y="353"/>
                </a:lnTo>
                <a:lnTo>
                  <a:pt x="0" y="353"/>
                </a:lnTo>
                <a:lnTo>
                  <a:pt x="2" y="368"/>
                </a:lnTo>
                <a:lnTo>
                  <a:pt x="6" y="385"/>
                </a:lnTo>
                <a:lnTo>
                  <a:pt x="12" y="403"/>
                </a:lnTo>
                <a:lnTo>
                  <a:pt x="19" y="421"/>
                </a:lnTo>
                <a:lnTo>
                  <a:pt x="28" y="440"/>
                </a:lnTo>
                <a:lnTo>
                  <a:pt x="38" y="457"/>
                </a:lnTo>
                <a:lnTo>
                  <a:pt x="61" y="494"/>
                </a:lnTo>
                <a:lnTo>
                  <a:pt x="81" y="528"/>
                </a:lnTo>
                <a:lnTo>
                  <a:pt x="102" y="557"/>
                </a:lnTo>
                <a:lnTo>
                  <a:pt x="115" y="578"/>
                </a:lnTo>
                <a:lnTo>
                  <a:pt x="122" y="591"/>
                </a:lnTo>
                <a:lnTo>
                  <a:pt x="122" y="591"/>
                </a:lnTo>
                <a:lnTo>
                  <a:pt x="134" y="621"/>
                </a:lnTo>
                <a:lnTo>
                  <a:pt x="155" y="669"/>
                </a:lnTo>
                <a:lnTo>
                  <a:pt x="177" y="716"/>
                </a:lnTo>
                <a:lnTo>
                  <a:pt x="190" y="741"/>
                </a:lnTo>
                <a:lnTo>
                  <a:pt x="190" y="741"/>
                </a:lnTo>
                <a:lnTo>
                  <a:pt x="200" y="760"/>
                </a:lnTo>
                <a:lnTo>
                  <a:pt x="205" y="771"/>
                </a:lnTo>
                <a:lnTo>
                  <a:pt x="209" y="781"/>
                </a:lnTo>
                <a:lnTo>
                  <a:pt x="209" y="781"/>
                </a:lnTo>
                <a:lnTo>
                  <a:pt x="210" y="788"/>
                </a:lnTo>
                <a:lnTo>
                  <a:pt x="210" y="796"/>
                </a:lnTo>
                <a:lnTo>
                  <a:pt x="209" y="816"/>
                </a:lnTo>
                <a:lnTo>
                  <a:pt x="210" y="835"/>
                </a:lnTo>
                <a:lnTo>
                  <a:pt x="212" y="844"/>
                </a:lnTo>
                <a:lnTo>
                  <a:pt x="216" y="852"/>
                </a:lnTo>
                <a:lnTo>
                  <a:pt x="216" y="852"/>
                </a:lnTo>
                <a:lnTo>
                  <a:pt x="221" y="856"/>
                </a:lnTo>
                <a:lnTo>
                  <a:pt x="227" y="859"/>
                </a:lnTo>
                <a:lnTo>
                  <a:pt x="231" y="859"/>
                </a:lnTo>
                <a:lnTo>
                  <a:pt x="237" y="857"/>
                </a:lnTo>
                <a:lnTo>
                  <a:pt x="247" y="853"/>
                </a:lnTo>
                <a:lnTo>
                  <a:pt x="250" y="852"/>
                </a:lnTo>
                <a:lnTo>
                  <a:pt x="250" y="852"/>
                </a:lnTo>
                <a:lnTo>
                  <a:pt x="288" y="863"/>
                </a:lnTo>
                <a:lnTo>
                  <a:pt x="288" y="863"/>
                </a:lnTo>
                <a:lnTo>
                  <a:pt x="299" y="866"/>
                </a:lnTo>
                <a:lnTo>
                  <a:pt x="306" y="865"/>
                </a:lnTo>
                <a:lnTo>
                  <a:pt x="313" y="862"/>
                </a:lnTo>
                <a:lnTo>
                  <a:pt x="319" y="859"/>
                </a:lnTo>
                <a:lnTo>
                  <a:pt x="324" y="854"/>
                </a:lnTo>
                <a:lnTo>
                  <a:pt x="327" y="850"/>
                </a:lnTo>
                <a:lnTo>
                  <a:pt x="330" y="846"/>
                </a:lnTo>
                <a:lnTo>
                  <a:pt x="330" y="846"/>
                </a:lnTo>
                <a:lnTo>
                  <a:pt x="333" y="847"/>
                </a:lnTo>
                <a:lnTo>
                  <a:pt x="340" y="850"/>
                </a:lnTo>
                <a:lnTo>
                  <a:pt x="344" y="852"/>
                </a:lnTo>
                <a:lnTo>
                  <a:pt x="349" y="852"/>
                </a:lnTo>
                <a:lnTo>
                  <a:pt x="352" y="849"/>
                </a:lnTo>
                <a:lnTo>
                  <a:pt x="355" y="846"/>
                </a:lnTo>
                <a:lnTo>
                  <a:pt x="355" y="846"/>
                </a:lnTo>
                <a:lnTo>
                  <a:pt x="355" y="843"/>
                </a:lnTo>
                <a:lnTo>
                  <a:pt x="355" y="840"/>
                </a:lnTo>
                <a:lnTo>
                  <a:pt x="352" y="832"/>
                </a:lnTo>
                <a:lnTo>
                  <a:pt x="347" y="824"/>
                </a:lnTo>
                <a:lnTo>
                  <a:pt x="341" y="815"/>
                </a:lnTo>
                <a:lnTo>
                  <a:pt x="327" y="793"/>
                </a:lnTo>
                <a:lnTo>
                  <a:pt x="321" y="782"/>
                </a:lnTo>
                <a:lnTo>
                  <a:pt x="315" y="771"/>
                </a:lnTo>
                <a:lnTo>
                  <a:pt x="315" y="771"/>
                </a:lnTo>
                <a:lnTo>
                  <a:pt x="305" y="746"/>
                </a:lnTo>
                <a:lnTo>
                  <a:pt x="302" y="737"/>
                </a:lnTo>
                <a:lnTo>
                  <a:pt x="302" y="722"/>
                </a:lnTo>
                <a:lnTo>
                  <a:pt x="302" y="722"/>
                </a:lnTo>
                <a:lnTo>
                  <a:pt x="303" y="688"/>
                </a:lnTo>
                <a:lnTo>
                  <a:pt x="309" y="638"/>
                </a:lnTo>
                <a:lnTo>
                  <a:pt x="316" y="574"/>
                </a:lnTo>
                <a:lnTo>
                  <a:pt x="316" y="574"/>
                </a:lnTo>
                <a:lnTo>
                  <a:pt x="324" y="576"/>
                </a:lnTo>
                <a:lnTo>
                  <a:pt x="344" y="584"/>
                </a:lnTo>
                <a:lnTo>
                  <a:pt x="378" y="594"/>
                </a:lnTo>
                <a:lnTo>
                  <a:pt x="400" y="599"/>
                </a:lnTo>
                <a:lnTo>
                  <a:pt x="424" y="604"/>
                </a:lnTo>
                <a:lnTo>
                  <a:pt x="424" y="604"/>
                </a:lnTo>
                <a:lnTo>
                  <a:pt x="449" y="607"/>
                </a:lnTo>
                <a:lnTo>
                  <a:pt x="468" y="610"/>
                </a:lnTo>
                <a:lnTo>
                  <a:pt x="484" y="610"/>
                </a:lnTo>
                <a:lnTo>
                  <a:pt x="496" y="610"/>
                </a:lnTo>
                <a:lnTo>
                  <a:pt x="510" y="609"/>
                </a:lnTo>
                <a:lnTo>
                  <a:pt x="515" y="607"/>
                </a:lnTo>
                <a:lnTo>
                  <a:pt x="515" y="607"/>
                </a:lnTo>
                <a:lnTo>
                  <a:pt x="524" y="659"/>
                </a:lnTo>
                <a:lnTo>
                  <a:pt x="530" y="703"/>
                </a:lnTo>
                <a:lnTo>
                  <a:pt x="531" y="722"/>
                </a:lnTo>
                <a:lnTo>
                  <a:pt x="532" y="737"/>
                </a:lnTo>
                <a:lnTo>
                  <a:pt x="532" y="737"/>
                </a:lnTo>
                <a:lnTo>
                  <a:pt x="532" y="775"/>
                </a:lnTo>
                <a:lnTo>
                  <a:pt x="534" y="788"/>
                </a:lnTo>
                <a:lnTo>
                  <a:pt x="537" y="800"/>
                </a:lnTo>
                <a:lnTo>
                  <a:pt x="537" y="800"/>
                </a:lnTo>
                <a:lnTo>
                  <a:pt x="544" y="821"/>
                </a:lnTo>
                <a:lnTo>
                  <a:pt x="546" y="829"/>
                </a:lnTo>
                <a:lnTo>
                  <a:pt x="543" y="840"/>
                </a:lnTo>
                <a:lnTo>
                  <a:pt x="543" y="840"/>
                </a:lnTo>
                <a:lnTo>
                  <a:pt x="540" y="847"/>
                </a:lnTo>
                <a:lnTo>
                  <a:pt x="534" y="857"/>
                </a:lnTo>
                <a:lnTo>
                  <a:pt x="519" y="882"/>
                </a:lnTo>
                <a:lnTo>
                  <a:pt x="507" y="904"/>
                </a:lnTo>
                <a:lnTo>
                  <a:pt x="503" y="913"/>
                </a:lnTo>
                <a:lnTo>
                  <a:pt x="503" y="916"/>
                </a:lnTo>
                <a:lnTo>
                  <a:pt x="505" y="919"/>
                </a:lnTo>
                <a:lnTo>
                  <a:pt x="505" y="919"/>
                </a:lnTo>
                <a:lnTo>
                  <a:pt x="507" y="922"/>
                </a:lnTo>
                <a:lnTo>
                  <a:pt x="513" y="924"/>
                </a:lnTo>
                <a:lnTo>
                  <a:pt x="528" y="928"/>
                </a:lnTo>
                <a:lnTo>
                  <a:pt x="547" y="929"/>
                </a:lnTo>
                <a:lnTo>
                  <a:pt x="547" y="929"/>
                </a:lnTo>
                <a:lnTo>
                  <a:pt x="557" y="934"/>
                </a:lnTo>
                <a:lnTo>
                  <a:pt x="572" y="937"/>
                </a:lnTo>
                <a:lnTo>
                  <a:pt x="596" y="940"/>
                </a:lnTo>
                <a:lnTo>
                  <a:pt x="596" y="940"/>
                </a:lnTo>
                <a:lnTo>
                  <a:pt x="619" y="941"/>
                </a:lnTo>
                <a:lnTo>
                  <a:pt x="632" y="941"/>
                </a:lnTo>
                <a:lnTo>
                  <a:pt x="638" y="940"/>
                </a:lnTo>
                <a:lnTo>
                  <a:pt x="640" y="938"/>
                </a:lnTo>
                <a:lnTo>
                  <a:pt x="640" y="938"/>
                </a:lnTo>
                <a:lnTo>
                  <a:pt x="644" y="934"/>
                </a:lnTo>
                <a:lnTo>
                  <a:pt x="649" y="927"/>
                </a:lnTo>
                <a:lnTo>
                  <a:pt x="650" y="919"/>
                </a:lnTo>
                <a:lnTo>
                  <a:pt x="650" y="919"/>
                </a:lnTo>
                <a:lnTo>
                  <a:pt x="649" y="913"/>
                </a:lnTo>
                <a:lnTo>
                  <a:pt x="646" y="907"/>
                </a:lnTo>
                <a:lnTo>
                  <a:pt x="638" y="894"/>
                </a:lnTo>
                <a:lnTo>
                  <a:pt x="631" y="878"/>
                </a:lnTo>
                <a:lnTo>
                  <a:pt x="627" y="868"/>
                </a:lnTo>
                <a:lnTo>
                  <a:pt x="624" y="857"/>
                </a:lnTo>
                <a:lnTo>
                  <a:pt x="624" y="857"/>
                </a:lnTo>
                <a:lnTo>
                  <a:pt x="624" y="844"/>
                </a:lnTo>
                <a:lnTo>
                  <a:pt x="624" y="828"/>
                </a:lnTo>
                <a:lnTo>
                  <a:pt x="630" y="793"/>
                </a:lnTo>
                <a:lnTo>
                  <a:pt x="635" y="762"/>
                </a:lnTo>
                <a:lnTo>
                  <a:pt x="637" y="749"/>
                </a:lnTo>
                <a:lnTo>
                  <a:pt x="638" y="740"/>
                </a:lnTo>
                <a:lnTo>
                  <a:pt x="638" y="740"/>
                </a:lnTo>
                <a:lnTo>
                  <a:pt x="638" y="718"/>
                </a:lnTo>
                <a:lnTo>
                  <a:pt x="640" y="707"/>
                </a:lnTo>
                <a:lnTo>
                  <a:pt x="643" y="697"/>
                </a:lnTo>
                <a:lnTo>
                  <a:pt x="643" y="697"/>
                </a:lnTo>
                <a:lnTo>
                  <a:pt x="657" y="649"/>
                </a:lnTo>
                <a:lnTo>
                  <a:pt x="668" y="610"/>
                </a:lnTo>
                <a:lnTo>
                  <a:pt x="684" y="607"/>
                </a:lnTo>
                <a:lnTo>
                  <a:pt x="684" y="607"/>
                </a:lnTo>
                <a:lnTo>
                  <a:pt x="674" y="646"/>
                </a:lnTo>
                <a:lnTo>
                  <a:pt x="666" y="678"/>
                </a:lnTo>
                <a:lnTo>
                  <a:pt x="663" y="694"/>
                </a:lnTo>
                <a:lnTo>
                  <a:pt x="662" y="706"/>
                </a:lnTo>
                <a:lnTo>
                  <a:pt x="662" y="706"/>
                </a:lnTo>
                <a:lnTo>
                  <a:pt x="663" y="732"/>
                </a:lnTo>
                <a:lnTo>
                  <a:pt x="665" y="762"/>
                </a:lnTo>
                <a:lnTo>
                  <a:pt x="668" y="806"/>
                </a:lnTo>
                <a:lnTo>
                  <a:pt x="668" y="806"/>
                </a:lnTo>
                <a:lnTo>
                  <a:pt x="666" y="813"/>
                </a:lnTo>
                <a:lnTo>
                  <a:pt x="663" y="822"/>
                </a:lnTo>
                <a:lnTo>
                  <a:pt x="656" y="841"/>
                </a:lnTo>
                <a:lnTo>
                  <a:pt x="649" y="860"/>
                </a:lnTo>
                <a:lnTo>
                  <a:pt x="646" y="868"/>
                </a:lnTo>
                <a:lnTo>
                  <a:pt x="646" y="874"/>
                </a:lnTo>
                <a:lnTo>
                  <a:pt x="646" y="874"/>
                </a:lnTo>
                <a:lnTo>
                  <a:pt x="647" y="878"/>
                </a:lnTo>
                <a:lnTo>
                  <a:pt x="649" y="881"/>
                </a:lnTo>
                <a:lnTo>
                  <a:pt x="656" y="887"/>
                </a:lnTo>
                <a:lnTo>
                  <a:pt x="665" y="891"/>
                </a:lnTo>
                <a:lnTo>
                  <a:pt x="665" y="891"/>
                </a:lnTo>
                <a:lnTo>
                  <a:pt x="666" y="893"/>
                </a:lnTo>
                <a:lnTo>
                  <a:pt x="672" y="897"/>
                </a:lnTo>
                <a:lnTo>
                  <a:pt x="682" y="900"/>
                </a:lnTo>
                <a:lnTo>
                  <a:pt x="697" y="904"/>
                </a:lnTo>
                <a:lnTo>
                  <a:pt x="697" y="904"/>
                </a:lnTo>
                <a:lnTo>
                  <a:pt x="706" y="906"/>
                </a:lnTo>
                <a:lnTo>
                  <a:pt x="713" y="906"/>
                </a:lnTo>
                <a:lnTo>
                  <a:pt x="725" y="903"/>
                </a:lnTo>
                <a:lnTo>
                  <a:pt x="732" y="900"/>
                </a:lnTo>
                <a:lnTo>
                  <a:pt x="735" y="899"/>
                </a:lnTo>
                <a:lnTo>
                  <a:pt x="735" y="899"/>
                </a:lnTo>
                <a:lnTo>
                  <a:pt x="740" y="902"/>
                </a:lnTo>
                <a:lnTo>
                  <a:pt x="750" y="906"/>
                </a:lnTo>
                <a:lnTo>
                  <a:pt x="757" y="907"/>
                </a:lnTo>
                <a:lnTo>
                  <a:pt x="765" y="907"/>
                </a:lnTo>
                <a:lnTo>
                  <a:pt x="771" y="907"/>
                </a:lnTo>
                <a:lnTo>
                  <a:pt x="777" y="904"/>
                </a:lnTo>
                <a:lnTo>
                  <a:pt x="777" y="904"/>
                </a:lnTo>
                <a:lnTo>
                  <a:pt x="779" y="903"/>
                </a:lnTo>
                <a:lnTo>
                  <a:pt x="779" y="900"/>
                </a:lnTo>
                <a:lnTo>
                  <a:pt x="781" y="894"/>
                </a:lnTo>
                <a:lnTo>
                  <a:pt x="778" y="888"/>
                </a:lnTo>
                <a:lnTo>
                  <a:pt x="774" y="881"/>
                </a:lnTo>
                <a:lnTo>
                  <a:pt x="763" y="866"/>
                </a:lnTo>
                <a:lnTo>
                  <a:pt x="759" y="857"/>
                </a:lnTo>
                <a:lnTo>
                  <a:pt x="756" y="850"/>
                </a:lnTo>
                <a:lnTo>
                  <a:pt x="756" y="850"/>
                </a:lnTo>
                <a:lnTo>
                  <a:pt x="753" y="838"/>
                </a:lnTo>
                <a:lnTo>
                  <a:pt x="752" y="821"/>
                </a:lnTo>
                <a:lnTo>
                  <a:pt x="752" y="799"/>
                </a:lnTo>
                <a:lnTo>
                  <a:pt x="752" y="775"/>
                </a:lnTo>
                <a:lnTo>
                  <a:pt x="753" y="752"/>
                </a:lnTo>
                <a:lnTo>
                  <a:pt x="756" y="728"/>
                </a:lnTo>
                <a:lnTo>
                  <a:pt x="759" y="709"/>
                </a:lnTo>
                <a:lnTo>
                  <a:pt x="765" y="696"/>
                </a:lnTo>
                <a:lnTo>
                  <a:pt x="765" y="696"/>
                </a:lnTo>
                <a:lnTo>
                  <a:pt x="771" y="684"/>
                </a:lnTo>
                <a:lnTo>
                  <a:pt x="781" y="671"/>
                </a:lnTo>
                <a:lnTo>
                  <a:pt x="806" y="643"/>
                </a:lnTo>
                <a:lnTo>
                  <a:pt x="831" y="613"/>
                </a:lnTo>
                <a:lnTo>
                  <a:pt x="841" y="600"/>
                </a:lnTo>
                <a:lnTo>
                  <a:pt x="849" y="587"/>
                </a:lnTo>
                <a:lnTo>
                  <a:pt x="849" y="587"/>
                </a:lnTo>
                <a:lnTo>
                  <a:pt x="859" y="562"/>
                </a:lnTo>
                <a:lnTo>
                  <a:pt x="866" y="540"/>
                </a:lnTo>
                <a:lnTo>
                  <a:pt x="874" y="515"/>
                </a:lnTo>
                <a:lnTo>
                  <a:pt x="874" y="515"/>
                </a:lnTo>
                <a:lnTo>
                  <a:pt x="909" y="493"/>
                </a:lnTo>
                <a:lnTo>
                  <a:pt x="938" y="474"/>
                </a:lnTo>
                <a:lnTo>
                  <a:pt x="953" y="465"/>
                </a:lnTo>
                <a:lnTo>
                  <a:pt x="966" y="459"/>
                </a:lnTo>
                <a:lnTo>
                  <a:pt x="966" y="459"/>
                </a:lnTo>
                <a:lnTo>
                  <a:pt x="1012" y="441"/>
                </a:lnTo>
                <a:lnTo>
                  <a:pt x="1035" y="432"/>
                </a:lnTo>
                <a:lnTo>
                  <a:pt x="1035" y="432"/>
                </a:lnTo>
                <a:lnTo>
                  <a:pt x="1072" y="456"/>
                </a:lnTo>
                <a:lnTo>
                  <a:pt x="1118" y="482"/>
                </a:lnTo>
                <a:lnTo>
                  <a:pt x="1181" y="518"/>
                </a:lnTo>
                <a:lnTo>
                  <a:pt x="1181" y="518"/>
                </a:lnTo>
                <a:lnTo>
                  <a:pt x="1215" y="535"/>
                </a:lnTo>
                <a:lnTo>
                  <a:pt x="1244" y="547"/>
                </a:lnTo>
                <a:lnTo>
                  <a:pt x="1269" y="556"/>
                </a:lnTo>
                <a:lnTo>
                  <a:pt x="1290" y="559"/>
                </a:lnTo>
                <a:lnTo>
                  <a:pt x="1300" y="560"/>
                </a:lnTo>
                <a:lnTo>
                  <a:pt x="1309" y="559"/>
                </a:lnTo>
                <a:lnTo>
                  <a:pt x="1316" y="557"/>
                </a:lnTo>
                <a:lnTo>
                  <a:pt x="1325" y="556"/>
                </a:lnTo>
                <a:lnTo>
                  <a:pt x="1331" y="553"/>
                </a:lnTo>
                <a:lnTo>
                  <a:pt x="1338" y="549"/>
                </a:lnTo>
                <a:lnTo>
                  <a:pt x="1350" y="540"/>
                </a:lnTo>
                <a:lnTo>
                  <a:pt x="1350" y="540"/>
                </a:lnTo>
                <a:lnTo>
                  <a:pt x="1379" y="512"/>
                </a:lnTo>
                <a:lnTo>
                  <a:pt x="1384" y="507"/>
                </a:lnTo>
                <a:lnTo>
                  <a:pt x="1384" y="504"/>
                </a:lnTo>
                <a:lnTo>
                  <a:pt x="1384" y="504"/>
                </a:lnTo>
                <a:lnTo>
                  <a:pt x="1382" y="496"/>
                </a:lnTo>
                <a:lnTo>
                  <a:pt x="1382" y="491"/>
                </a:lnTo>
                <a:lnTo>
                  <a:pt x="1384" y="487"/>
                </a:lnTo>
                <a:lnTo>
                  <a:pt x="1384" y="487"/>
                </a:lnTo>
                <a:lnTo>
                  <a:pt x="1387" y="487"/>
                </a:lnTo>
                <a:lnTo>
                  <a:pt x="1391" y="487"/>
                </a:lnTo>
                <a:lnTo>
                  <a:pt x="1403" y="490"/>
                </a:lnTo>
                <a:lnTo>
                  <a:pt x="1410" y="491"/>
                </a:lnTo>
                <a:lnTo>
                  <a:pt x="1418" y="491"/>
                </a:lnTo>
                <a:lnTo>
                  <a:pt x="1423" y="490"/>
                </a:lnTo>
                <a:lnTo>
                  <a:pt x="1428" y="485"/>
                </a:lnTo>
                <a:lnTo>
                  <a:pt x="1428" y="485"/>
                </a:lnTo>
                <a:lnTo>
                  <a:pt x="1435" y="475"/>
                </a:lnTo>
                <a:lnTo>
                  <a:pt x="1444" y="463"/>
                </a:lnTo>
                <a:lnTo>
                  <a:pt x="1448" y="456"/>
                </a:lnTo>
                <a:lnTo>
                  <a:pt x="1451" y="449"/>
                </a:lnTo>
                <a:lnTo>
                  <a:pt x="1453" y="440"/>
                </a:lnTo>
                <a:lnTo>
                  <a:pt x="1453" y="429"/>
                </a:lnTo>
                <a:lnTo>
                  <a:pt x="1453" y="429"/>
                </a:lnTo>
                <a:lnTo>
                  <a:pt x="1450" y="393"/>
                </a:lnTo>
                <a:lnTo>
                  <a:pt x="1448" y="346"/>
                </a:lnTo>
                <a:lnTo>
                  <a:pt x="1448" y="346"/>
                </a:lnTo>
                <a:lnTo>
                  <a:pt x="1448" y="306"/>
                </a:lnTo>
                <a:lnTo>
                  <a:pt x="1450" y="297"/>
                </a:lnTo>
                <a:lnTo>
                  <a:pt x="1450" y="297"/>
                </a:lnTo>
                <a:lnTo>
                  <a:pt x="1451" y="285"/>
                </a:lnTo>
                <a:lnTo>
                  <a:pt x="1453" y="265"/>
                </a:lnTo>
                <a:lnTo>
                  <a:pt x="1453" y="231"/>
                </a:lnTo>
                <a:lnTo>
                  <a:pt x="1453" y="231"/>
                </a:lnTo>
                <a:lnTo>
                  <a:pt x="1451" y="212"/>
                </a:lnTo>
                <a:lnTo>
                  <a:pt x="1448" y="196"/>
                </a:lnTo>
                <a:lnTo>
                  <a:pt x="1444" y="182"/>
                </a:lnTo>
                <a:lnTo>
                  <a:pt x="1438" y="172"/>
                </a:lnTo>
                <a:lnTo>
                  <a:pt x="1434" y="163"/>
                </a:lnTo>
                <a:lnTo>
                  <a:pt x="1428" y="157"/>
                </a:lnTo>
                <a:lnTo>
                  <a:pt x="1425" y="154"/>
                </a:lnTo>
                <a:lnTo>
                  <a:pt x="1422" y="153"/>
                </a:lnTo>
                <a:lnTo>
                  <a:pt x="1422" y="153"/>
                </a:lnTo>
                <a:lnTo>
                  <a:pt x="1419" y="156"/>
                </a:lnTo>
                <a:lnTo>
                  <a:pt x="1416" y="165"/>
                </a:lnTo>
                <a:lnTo>
                  <a:pt x="1406" y="190"/>
                </a:lnTo>
                <a:lnTo>
                  <a:pt x="1394" y="219"/>
                </a:lnTo>
                <a:lnTo>
                  <a:pt x="1388" y="231"/>
                </a:lnTo>
                <a:lnTo>
                  <a:pt x="1382" y="240"/>
                </a:lnTo>
                <a:lnTo>
                  <a:pt x="1382" y="240"/>
                </a:lnTo>
                <a:lnTo>
                  <a:pt x="1376" y="246"/>
                </a:lnTo>
                <a:lnTo>
                  <a:pt x="1371" y="251"/>
                </a:lnTo>
                <a:lnTo>
                  <a:pt x="1359" y="259"/>
                </a:lnTo>
                <a:lnTo>
                  <a:pt x="1346" y="265"/>
                </a:lnTo>
                <a:lnTo>
                  <a:pt x="1346" y="265"/>
                </a:lnTo>
                <a:lnTo>
                  <a:pt x="1338" y="262"/>
                </a:lnTo>
                <a:lnTo>
                  <a:pt x="1329" y="257"/>
                </a:lnTo>
                <a:lnTo>
                  <a:pt x="1329" y="257"/>
                </a:lnTo>
                <a:lnTo>
                  <a:pt x="1329" y="253"/>
                </a:lnTo>
                <a:lnTo>
                  <a:pt x="1329" y="247"/>
                </a:lnTo>
                <a:lnTo>
                  <a:pt x="1329" y="225"/>
                </a:lnTo>
                <a:lnTo>
                  <a:pt x="1329" y="213"/>
                </a:lnTo>
                <a:lnTo>
                  <a:pt x="1328" y="201"/>
                </a:lnTo>
                <a:lnTo>
                  <a:pt x="1325" y="191"/>
                </a:lnTo>
                <a:lnTo>
                  <a:pt x="1322" y="187"/>
                </a:lnTo>
                <a:lnTo>
                  <a:pt x="1319" y="184"/>
                </a:lnTo>
                <a:lnTo>
                  <a:pt x="1319" y="184"/>
                </a:lnTo>
                <a:lnTo>
                  <a:pt x="1316" y="181"/>
                </a:lnTo>
                <a:lnTo>
                  <a:pt x="1312" y="181"/>
                </a:lnTo>
                <a:lnTo>
                  <a:pt x="1306" y="181"/>
                </a:lnTo>
                <a:lnTo>
                  <a:pt x="1300" y="182"/>
                </a:lnTo>
                <a:lnTo>
                  <a:pt x="1285" y="187"/>
                </a:lnTo>
                <a:lnTo>
                  <a:pt x="1271" y="194"/>
                </a:lnTo>
                <a:lnTo>
                  <a:pt x="1246" y="210"/>
                </a:lnTo>
                <a:lnTo>
                  <a:pt x="1238" y="215"/>
                </a:lnTo>
                <a:lnTo>
                  <a:pt x="1234" y="216"/>
                </a:lnTo>
                <a:lnTo>
                  <a:pt x="1234" y="216"/>
                </a:lnTo>
                <a:lnTo>
                  <a:pt x="1216" y="196"/>
                </a:lnTo>
                <a:lnTo>
                  <a:pt x="1199" y="176"/>
                </a:lnTo>
                <a:lnTo>
                  <a:pt x="1199" y="176"/>
                </a:lnTo>
                <a:lnTo>
                  <a:pt x="1201" y="176"/>
                </a:lnTo>
                <a:lnTo>
                  <a:pt x="1212" y="175"/>
                </a:lnTo>
                <a:lnTo>
                  <a:pt x="1219" y="173"/>
                </a:lnTo>
                <a:lnTo>
                  <a:pt x="1225" y="171"/>
                </a:lnTo>
                <a:lnTo>
                  <a:pt x="1232" y="166"/>
                </a:lnTo>
                <a:lnTo>
                  <a:pt x="1240" y="160"/>
                </a:lnTo>
                <a:lnTo>
                  <a:pt x="1240" y="160"/>
                </a:lnTo>
                <a:lnTo>
                  <a:pt x="1250" y="148"/>
                </a:lnTo>
                <a:lnTo>
                  <a:pt x="1253" y="143"/>
                </a:lnTo>
                <a:lnTo>
                  <a:pt x="1254" y="137"/>
                </a:lnTo>
                <a:lnTo>
                  <a:pt x="1257" y="122"/>
                </a:lnTo>
                <a:lnTo>
                  <a:pt x="1263" y="97"/>
                </a:lnTo>
                <a:lnTo>
                  <a:pt x="1263" y="97"/>
                </a:lnTo>
                <a:lnTo>
                  <a:pt x="1271" y="68"/>
                </a:lnTo>
                <a:lnTo>
                  <a:pt x="1275" y="46"/>
                </a:lnTo>
                <a:lnTo>
                  <a:pt x="1275" y="38"/>
                </a:lnTo>
                <a:lnTo>
                  <a:pt x="1274" y="34"/>
                </a:lnTo>
                <a:lnTo>
                  <a:pt x="1272" y="31"/>
                </a:lnTo>
                <a:lnTo>
                  <a:pt x="1268" y="32"/>
                </a:lnTo>
                <a:lnTo>
                  <a:pt x="1268" y="32"/>
                </a:lnTo>
                <a:lnTo>
                  <a:pt x="1224" y="56"/>
                </a:lnTo>
                <a:lnTo>
                  <a:pt x="1182" y="78"/>
                </a:lnTo>
                <a:lnTo>
                  <a:pt x="1182" y="78"/>
                </a:lnTo>
                <a:lnTo>
                  <a:pt x="1154" y="91"/>
                </a:lnTo>
                <a:lnTo>
                  <a:pt x="1129" y="84"/>
                </a:lnTo>
                <a:lnTo>
                  <a:pt x="1129" y="84"/>
                </a:lnTo>
                <a:lnTo>
                  <a:pt x="1144" y="59"/>
                </a:lnTo>
                <a:lnTo>
                  <a:pt x="1151" y="40"/>
                </a:lnTo>
                <a:lnTo>
                  <a:pt x="1154" y="32"/>
                </a:lnTo>
                <a:lnTo>
                  <a:pt x="1154" y="29"/>
                </a:lnTo>
                <a:lnTo>
                  <a:pt x="1153" y="28"/>
                </a:lnTo>
                <a:lnTo>
                  <a:pt x="1153" y="28"/>
                </a:lnTo>
                <a:lnTo>
                  <a:pt x="1150" y="26"/>
                </a:lnTo>
                <a:lnTo>
                  <a:pt x="1147" y="25"/>
                </a:lnTo>
                <a:lnTo>
                  <a:pt x="1138" y="25"/>
                </a:lnTo>
                <a:lnTo>
                  <a:pt x="1128" y="28"/>
                </a:lnTo>
                <a:lnTo>
                  <a:pt x="1115" y="34"/>
                </a:lnTo>
                <a:lnTo>
                  <a:pt x="1115" y="34"/>
                </a:lnTo>
                <a:lnTo>
                  <a:pt x="1099" y="43"/>
                </a:lnTo>
                <a:lnTo>
                  <a:pt x="1084" y="54"/>
                </a:lnTo>
                <a:lnTo>
                  <a:pt x="1069" y="68"/>
                </a:lnTo>
                <a:lnTo>
                  <a:pt x="1056" y="7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BAB14AB7-D436-42C8-88FB-BF0165C4A17A}"/>
              </a:ext>
            </a:extLst>
          </p:cNvPr>
          <p:cNvSpPr>
            <a:spLocks/>
          </p:cNvSpPr>
          <p:nvPr/>
        </p:nvSpPr>
        <p:spPr bwMode="auto">
          <a:xfrm>
            <a:off x="758826" y="900113"/>
            <a:ext cx="2501476" cy="2597330"/>
          </a:xfrm>
          <a:custGeom>
            <a:avLst/>
            <a:gdLst>
              <a:gd name="T0" fmla="*/ 1024 w 1618"/>
              <a:gd name="T1" fmla="*/ 0 h 1680"/>
              <a:gd name="T2" fmla="*/ 1146 w 1618"/>
              <a:gd name="T3" fmla="*/ 131 h 1680"/>
              <a:gd name="T4" fmla="*/ 1220 w 1618"/>
              <a:gd name="T5" fmla="*/ 150 h 1680"/>
              <a:gd name="T6" fmla="*/ 1292 w 1618"/>
              <a:gd name="T7" fmla="*/ 166 h 1680"/>
              <a:gd name="T8" fmla="*/ 1471 w 1618"/>
              <a:gd name="T9" fmla="*/ 94 h 1680"/>
              <a:gd name="T10" fmla="*/ 1412 w 1618"/>
              <a:gd name="T11" fmla="*/ 175 h 1680"/>
              <a:gd name="T12" fmla="*/ 1349 w 1618"/>
              <a:gd name="T13" fmla="*/ 291 h 1680"/>
              <a:gd name="T14" fmla="*/ 1411 w 1618"/>
              <a:gd name="T15" fmla="*/ 250 h 1680"/>
              <a:gd name="T16" fmla="*/ 1451 w 1618"/>
              <a:gd name="T17" fmla="*/ 387 h 1680"/>
              <a:gd name="T18" fmla="*/ 1498 w 1618"/>
              <a:gd name="T19" fmla="*/ 337 h 1680"/>
              <a:gd name="T20" fmla="*/ 1520 w 1618"/>
              <a:gd name="T21" fmla="*/ 257 h 1680"/>
              <a:gd name="T22" fmla="*/ 1590 w 1618"/>
              <a:gd name="T23" fmla="*/ 375 h 1680"/>
              <a:gd name="T24" fmla="*/ 1598 w 1618"/>
              <a:gd name="T25" fmla="*/ 504 h 1680"/>
              <a:gd name="T26" fmla="*/ 1612 w 1618"/>
              <a:gd name="T27" fmla="*/ 604 h 1680"/>
              <a:gd name="T28" fmla="*/ 1602 w 1618"/>
              <a:gd name="T29" fmla="*/ 735 h 1680"/>
              <a:gd name="T30" fmla="*/ 1535 w 1618"/>
              <a:gd name="T31" fmla="*/ 868 h 1680"/>
              <a:gd name="T32" fmla="*/ 1501 w 1618"/>
              <a:gd name="T33" fmla="*/ 927 h 1680"/>
              <a:gd name="T34" fmla="*/ 1293 w 1618"/>
              <a:gd name="T35" fmla="*/ 910 h 1680"/>
              <a:gd name="T36" fmla="*/ 1111 w 1618"/>
              <a:gd name="T37" fmla="*/ 815 h 1680"/>
              <a:gd name="T38" fmla="*/ 1071 w 1618"/>
              <a:gd name="T39" fmla="*/ 1018 h 1680"/>
              <a:gd name="T40" fmla="*/ 938 w 1618"/>
              <a:gd name="T41" fmla="*/ 1265 h 1680"/>
              <a:gd name="T42" fmla="*/ 926 w 1618"/>
              <a:gd name="T43" fmla="*/ 1471 h 1680"/>
              <a:gd name="T44" fmla="*/ 967 w 1618"/>
              <a:gd name="T45" fmla="*/ 1578 h 1680"/>
              <a:gd name="T46" fmla="*/ 914 w 1618"/>
              <a:gd name="T47" fmla="*/ 1624 h 1680"/>
              <a:gd name="T48" fmla="*/ 830 w 1618"/>
              <a:gd name="T49" fmla="*/ 1625 h 1680"/>
              <a:gd name="T50" fmla="*/ 739 w 1618"/>
              <a:gd name="T51" fmla="*/ 1572 h 1680"/>
              <a:gd name="T52" fmla="*/ 771 w 1618"/>
              <a:gd name="T53" fmla="*/ 1477 h 1680"/>
              <a:gd name="T54" fmla="*/ 768 w 1618"/>
              <a:gd name="T55" fmla="*/ 1313 h 1680"/>
              <a:gd name="T56" fmla="*/ 795 w 1618"/>
              <a:gd name="T57" fmla="*/ 1102 h 1680"/>
              <a:gd name="T58" fmla="*/ 742 w 1618"/>
              <a:gd name="T59" fmla="*/ 1063 h 1680"/>
              <a:gd name="T60" fmla="*/ 639 w 1618"/>
              <a:gd name="T61" fmla="*/ 1146 h 1680"/>
              <a:gd name="T62" fmla="*/ 652 w 1618"/>
              <a:gd name="T63" fmla="*/ 1278 h 1680"/>
              <a:gd name="T64" fmla="*/ 642 w 1618"/>
              <a:gd name="T65" fmla="*/ 1471 h 1680"/>
              <a:gd name="T66" fmla="*/ 688 w 1618"/>
              <a:gd name="T67" fmla="*/ 1584 h 1680"/>
              <a:gd name="T68" fmla="*/ 646 w 1618"/>
              <a:gd name="T69" fmla="*/ 1652 h 1680"/>
              <a:gd name="T70" fmla="*/ 566 w 1618"/>
              <a:gd name="T71" fmla="*/ 1678 h 1680"/>
              <a:gd name="T72" fmla="*/ 473 w 1618"/>
              <a:gd name="T73" fmla="*/ 1649 h 1680"/>
              <a:gd name="T74" fmla="*/ 429 w 1618"/>
              <a:gd name="T75" fmla="*/ 1613 h 1680"/>
              <a:gd name="T76" fmla="*/ 482 w 1618"/>
              <a:gd name="T77" fmla="*/ 1480 h 1680"/>
              <a:gd name="T78" fmla="*/ 449 w 1618"/>
              <a:gd name="T79" fmla="*/ 1428 h 1680"/>
              <a:gd name="T80" fmla="*/ 386 w 1618"/>
              <a:gd name="T81" fmla="*/ 1383 h 1680"/>
              <a:gd name="T82" fmla="*/ 391 w 1618"/>
              <a:gd name="T83" fmla="*/ 1247 h 1680"/>
              <a:gd name="T84" fmla="*/ 351 w 1618"/>
              <a:gd name="T85" fmla="*/ 1165 h 1680"/>
              <a:gd name="T86" fmla="*/ 248 w 1618"/>
              <a:gd name="T87" fmla="*/ 994 h 1680"/>
              <a:gd name="T88" fmla="*/ 245 w 1618"/>
              <a:gd name="T89" fmla="*/ 1196 h 1680"/>
              <a:gd name="T90" fmla="*/ 297 w 1618"/>
              <a:gd name="T91" fmla="*/ 1369 h 1680"/>
              <a:gd name="T92" fmla="*/ 279 w 1618"/>
              <a:gd name="T93" fmla="*/ 1396 h 1680"/>
              <a:gd name="T94" fmla="*/ 230 w 1618"/>
              <a:gd name="T95" fmla="*/ 1430 h 1680"/>
              <a:gd name="T96" fmla="*/ 152 w 1618"/>
              <a:gd name="T97" fmla="*/ 1421 h 1680"/>
              <a:gd name="T98" fmla="*/ 145 w 1618"/>
              <a:gd name="T99" fmla="*/ 1303 h 1680"/>
              <a:gd name="T100" fmla="*/ 145 w 1618"/>
              <a:gd name="T101" fmla="*/ 1119 h 1680"/>
              <a:gd name="T102" fmla="*/ 10 w 1618"/>
              <a:gd name="T103" fmla="*/ 709 h 1680"/>
              <a:gd name="T104" fmla="*/ 11 w 1618"/>
              <a:gd name="T105" fmla="*/ 463 h 1680"/>
              <a:gd name="T106" fmla="*/ 42 w 1618"/>
              <a:gd name="T107" fmla="*/ 372 h 1680"/>
              <a:gd name="T108" fmla="*/ 366 w 1618"/>
              <a:gd name="T109" fmla="*/ 146 h 1680"/>
              <a:gd name="T110" fmla="*/ 521 w 1618"/>
              <a:gd name="T111" fmla="*/ 144 h 1680"/>
              <a:gd name="T112" fmla="*/ 723 w 1618"/>
              <a:gd name="T113" fmla="*/ 46 h 1680"/>
              <a:gd name="T114" fmla="*/ 936 w 1618"/>
              <a:gd name="T115" fmla="*/ 62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18" h="1680">
                <a:moveTo>
                  <a:pt x="957" y="66"/>
                </a:moveTo>
                <a:lnTo>
                  <a:pt x="957" y="66"/>
                </a:lnTo>
                <a:lnTo>
                  <a:pt x="967" y="54"/>
                </a:lnTo>
                <a:lnTo>
                  <a:pt x="988" y="28"/>
                </a:lnTo>
                <a:lnTo>
                  <a:pt x="1001" y="15"/>
                </a:lnTo>
                <a:lnTo>
                  <a:pt x="1013" y="4"/>
                </a:lnTo>
                <a:lnTo>
                  <a:pt x="1017" y="1"/>
                </a:lnTo>
                <a:lnTo>
                  <a:pt x="1021" y="0"/>
                </a:lnTo>
                <a:lnTo>
                  <a:pt x="1024" y="0"/>
                </a:lnTo>
                <a:lnTo>
                  <a:pt x="1027" y="3"/>
                </a:lnTo>
                <a:lnTo>
                  <a:pt x="1027" y="3"/>
                </a:lnTo>
                <a:lnTo>
                  <a:pt x="1042" y="26"/>
                </a:lnTo>
                <a:lnTo>
                  <a:pt x="1061" y="57"/>
                </a:lnTo>
                <a:lnTo>
                  <a:pt x="1086" y="96"/>
                </a:lnTo>
                <a:lnTo>
                  <a:pt x="1086" y="96"/>
                </a:lnTo>
                <a:lnTo>
                  <a:pt x="1111" y="109"/>
                </a:lnTo>
                <a:lnTo>
                  <a:pt x="1130" y="121"/>
                </a:lnTo>
                <a:lnTo>
                  <a:pt x="1146" y="131"/>
                </a:lnTo>
                <a:lnTo>
                  <a:pt x="1146" y="131"/>
                </a:lnTo>
                <a:lnTo>
                  <a:pt x="1154" y="138"/>
                </a:lnTo>
                <a:lnTo>
                  <a:pt x="1160" y="144"/>
                </a:lnTo>
                <a:lnTo>
                  <a:pt x="1164" y="150"/>
                </a:lnTo>
                <a:lnTo>
                  <a:pt x="1164" y="150"/>
                </a:lnTo>
                <a:lnTo>
                  <a:pt x="1183" y="148"/>
                </a:lnTo>
                <a:lnTo>
                  <a:pt x="1201" y="148"/>
                </a:lnTo>
                <a:lnTo>
                  <a:pt x="1220" y="150"/>
                </a:lnTo>
                <a:lnTo>
                  <a:pt x="1220" y="150"/>
                </a:lnTo>
                <a:lnTo>
                  <a:pt x="1229" y="153"/>
                </a:lnTo>
                <a:lnTo>
                  <a:pt x="1236" y="154"/>
                </a:lnTo>
                <a:lnTo>
                  <a:pt x="1248" y="160"/>
                </a:lnTo>
                <a:lnTo>
                  <a:pt x="1255" y="163"/>
                </a:lnTo>
                <a:lnTo>
                  <a:pt x="1263" y="165"/>
                </a:lnTo>
                <a:lnTo>
                  <a:pt x="1271" y="166"/>
                </a:lnTo>
                <a:lnTo>
                  <a:pt x="1285" y="166"/>
                </a:lnTo>
                <a:lnTo>
                  <a:pt x="1285" y="166"/>
                </a:lnTo>
                <a:lnTo>
                  <a:pt x="1292" y="166"/>
                </a:lnTo>
                <a:lnTo>
                  <a:pt x="1302" y="163"/>
                </a:lnTo>
                <a:lnTo>
                  <a:pt x="1329" y="153"/>
                </a:lnTo>
                <a:lnTo>
                  <a:pt x="1360" y="138"/>
                </a:lnTo>
                <a:lnTo>
                  <a:pt x="1392" y="123"/>
                </a:lnTo>
                <a:lnTo>
                  <a:pt x="1423" y="109"/>
                </a:lnTo>
                <a:lnTo>
                  <a:pt x="1448" y="98"/>
                </a:lnTo>
                <a:lnTo>
                  <a:pt x="1458" y="96"/>
                </a:lnTo>
                <a:lnTo>
                  <a:pt x="1465" y="94"/>
                </a:lnTo>
                <a:lnTo>
                  <a:pt x="1471" y="94"/>
                </a:lnTo>
                <a:lnTo>
                  <a:pt x="1471" y="94"/>
                </a:lnTo>
                <a:lnTo>
                  <a:pt x="1473" y="96"/>
                </a:lnTo>
                <a:lnTo>
                  <a:pt x="1473" y="96"/>
                </a:lnTo>
                <a:lnTo>
                  <a:pt x="1471" y="100"/>
                </a:lnTo>
                <a:lnTo>
                  <a:pt x="1470" y="106"/>
                </a:lnTo>
                <a:lnTo>
                  <a:pt x="1462" y="118"/>
                </a:lnTo>
                <a:lnTo>
                  <a:pt x="1452" y="131"/>
                </a:lnTo>
                <a:lnTo>
                  <a:pt x="1439" y="146"/>
                </a:lnTo>
                <a:lnTo>
                  <a:pt x="1412" y="175"/>
                </a:lnTo>
                <a:lnTo>
                  <a:pt x="1402" y="187"/>
                </a:lnTo>
                <a:lnTo>
                  <a:pt x="1395" y="196"/>
                </a:lnTo>
                <a:lnTo>
                  <a:pt x="1395" y="196"/>
                </a:lnTo>
                <a:lnTo>
                  <a:pt x="1389" y="204"/>
                </a:lnTo>
                <a:lnTo>
                  <a:pt x="1382" y="212"/>
                </a:lnTo>
                <a:lnTo>
                  <a:pt x="1364" y="228"/>
                </a:lnTo>
                <a:lnTo>
                  <a:pt x="1343" y="246"/>
                </a:lnTo>
                <a:lnTo>
                  <a:pt x="1349" y="291"/>
                </a:lnTo>
                <a:lnTo>
                  <a:pt x="1349" y="291"/>
                </a:lnTo>
                <a:lnTo>
                  <a:pt x="1357" y="284"/>
                </a:lnTo>
                <a:lnTo>
                  <a:pt x="1374" y="269"/>
                </a:lnTo>
                <a:lnTo>
                  <a:pt x="1385" y="260"/>
                </a:lnTo>
                <a:lnTo>
                  <a:pt x="1393" y="254"/>
                </a:lnTo>
                <a:lnTo>
                  <a:pt x="1402" y="250"/>
                </a:lnTo>
                <a:lnTo>
                  <a:pt x="1407" y="249"/>
                </a:lnTo>
                <a:lnTo>
                  <a:pt x="1410" y="249"/>
                </a:lnTo>
                <a:lnTo>
                  <a:pt x="1410" y="249"/>
                </a:lnTo>
                <a:lnTo>
                  <a:pt x="1411" y="250"/>
                </a:lnTo>
                <a:lnTo>
                  <a:pt x="1414" y="254"/>
                </a:lnTo>
                <a:lnTo>
                  <a:pt x="1420" y="271"/>
                </a:lnTo>
                <a:lnTo>
                  <a:pt x="1426" y="293"/>
                </a:lnTo>
                <a:lnTo>
                  <a:pt x="1432" y="318"/>
                </a:lnTo>
                <a:lnTo>
                  <a:pt x="1442" y="365"/>
                </a:lnTo>
                <a:lnTo>
                  <a:pt x="1445" y="387"/>
                </a:lnTo>
                <a:lnTo>
                  <a:pt x="1445" y="387"/>
                </a:lnTo>
                <a:lnTo>
                  <a:pt x="1448" y="387"/>
                </a:lnTo>
                <a:lnTo>
                  <a:pt x="1451" y="387"/>
                </a:lnTo>
                <a:lnTo>
                  <a:pt x="1455" y="385"/>
                </a:lnTo>
                <a:lnTo>
                  <a:pt x="1460" y="382"/>
                </a:lnTo>
                <a:lnTo>
                  <a:pt x="1467" y="378"/>
                </a:lnTo>
                <a:lnTo>
                  <a:pt x="1476" y="371"/>
                </a:lnTo>
                <a:lnTo>
                  <a:pt x="1486" y="359"/>
                </a:lnTo>
                <a:lnTo>
                  <a:pt x="1486" y="359"/>
                </a:lnTo>
                <a:lnTo>
                  <a:pt x="1490" y="353"/>
                </a:lnTo>
                <a:lnTo>
                  <a:pt x="1495" y="346"/>
                </a:lnTo>
                <a:lnTo>
                  <a:pt x="1498" y="337"/>
                </a:lnTo>
                <a:lnTo>
                  <a:pt x="1501" y="329"/>
                </a:lnTo>
                <a:lnTo>
                  <a:pt x="1504" y="312"/>
                </a:lnTo>
                <a:lnTo>
                  <a:pt x="1505" y="296"/>
                </a:lnTo>
                <a:lnTo>
                  <a:pt x="1507" y="281"/>
                </a:lnTo>
                <a:lnTo>
                  <a:pt x="1508" y="269"/>
                </a:lnTo>
                <a:lnTo>
                  <a:pt x="1510" y="263"/>
                </a:lnTo>
                <a:lnTo>
                  <a:pt x="1512" y="260"/>
                </a:lnTo>
                <a:lnTo>
                  <a:pt x="1515" y="257"/>
                </a:lnTo>
                <a:lnTo>
                  <a:pt x="1520" y="257"/>
                </a:lnTo>
                <a:lnTo>
                  <a:pt x="1520" y="257"/>
                </a:lnTo>
                <a:lnTo>
                  <a:pt x="1526" y="259"/>
                </a:lnTo>
                <a:lnTo>
                  <a:pt x="1530" y="262"/>
                </a:lnTo>
                <a:lnTo>
                  <a:pt x="1536" y="269"/>
                </a:lnTo>
                <a:lnTo>
                  <a:pt x="1543" y="276"/>
                </a:lnTo>
                <a:lnTo>
                  <a:pt x="1555" y="297"/>
                </a:lnTo>
                <a:lnTo>
                  <a:pt x="1568" y="322"/>
                </a:lnTo>
                <a:lnTo>
                  <a:pt x="1580" y="349"/>
                </a:lnTo>
                <a:lnTo>
                  <a:pt x="1590" y="375"/>
                </a:lnTo>
                <a:lnTo>
                  <a:pt x="1598" y="399"/>
                </a:lnTo>
                <a:lnTo>
                  <a:pt x="1602" y="418"/>
                </a:lnTo>
                <a:lnTo>
                  <a:pt x="1602" y="418"/>
                </a:lnTo>
                <a:lnTo>
                  <a:pt x="1602" y="434"/>
                </a:lnTo>
                <a:lnTo>
                  <a:pt x="1604" y="450"/>
                </a:lnTo>
                <a:lnTo>
                  <a:pt x="1601" y="478"/>
                </a:lnTo>
                <a:lnTo>
                  <a:pt x="1599" y="497"/>
                </a:lnTo>
                <a:lnTo>
                  <a:pt x="1598" y="504"/>
                </a:lnTo>
                <a:lnTo>
                  <a:pt x="1598" y="504"/>
                </a:lnTo>
                <a:lnTo>
                  <a:pt x="1602" y="540"/>
                </a:lnTo>
                <a:lnTo>
                  <a:pt x="1605" y="569"/>
                </a:lnTo>
                <a:lnTo>
                  <a:pt x="1607" y="593"/>
                </a:lnTo>
                <a:lnTo>
                  <a:pt x="1607" y="593"/>
                </a:lnTo>
                <a:lnTo>
                  <a:pt x="1607" y="600"/>
                </a:lnTo>
                <a:lnTo>
                  <a:pt x="1608" y="602"/>
                </a:lnTo>
                <a:lnTo>
                  <a:pt x="1608" y="602"/>
                </a:lnTo>
                <a:lnTo>
                  <a:pt x="1611" y="602"/>
                </a:lnTo>
                <a:lnTo>
                  <a:pt x="1612" y="604"/>
                </a:lnTo>
                <a:lnTo>
                  <a:pt x="1614" y="613"/>
                </a:lnTo>
                <a:lnTo>
                  <a:pt x="1615" y="631"/>
                </a:lnTo>
                <a:lnTo>
                  <a:pt x="1618" y="659"/>
                </a:lnTo>
                <a:lnTo>
                  <a:pt x="1618" y="659"/>
                </a:lnTo>
                <a:lnTo>
                  <a:pt x="1617" y="675"/>
                </a:lnTo>
                <a:lnTo>
                  <a:pt x="1615" y="691"/>
                </a:lnTo>
                <a:lnTo>
                  <a:pt x="1612" y="707"/>
                </a:lnTo>
                <a:lnTo>
                  <a:pt x="1608" y="722"/>
                </a:lnTo>
                <a:lnTo>
                  <a:pt x="1602" y="735"/>
                </a:lnTo>
                <a:lnTo>
                  <a:pt x="1596" y="749"/>
                </a:lnTo>
                <a:lnTo>
                  <a:pt x="1583" y="771"/>
                </a:lnTo>
                <a:lnTo>
                  <a:pt x="1570" y="790"/>
                </a:lnTo>
                <a:lnTo>
                  <a:pt x="1557" y="804"/>
                </a:lnTo>
                <a:lnTo>
                  <a:pt x="1545" y="815"/>
                </a:lnTo>
                <a:lnTo>
                  <a:pt x="1545" y="815"/>
                </a:lnTo>
                <a:lnTo>
                  <a:pt x="1543" y="827"/>
                </a:lnTo>
                <a:lnTo>
                  <a:pt x="1539" y="853"/>
                </a:lnTo>
                <a:lnTo>
                  <a:pt x="1535" y="868"/>
                </a:lnTo>
                <a:lnTo>
                  <a:pt x="1530" y="882"/>
                </a:lnTo>
                <a:lnTo>
                  <a:pt x="1526" y="894"/>
                </a:lnTo>
                <a:lnTo>
                  <a:pt x="1520" y="902"/>
                </a:lnTo>
                <a:lnTo>
                  <a:pt x="1520" y="902"/>
                </a:lnTo>
                <a:lnTo>
                  <a:pt x="1515" y="907"/>
                </a:lnTo>
                <a:lnTo>
                  <a:pt x="1512" y="913"/>
                </a:lnTo>
                <a:lnTo>
                  <a:pt x="1510" y="918"/>
                </a:lnTo>
                <a:lnTo>
                  <a:pt x="1507" y="922"/>
                </a:lnTo>
                <a:lnTo>
                  <a:pt x="1501" y="927"/>
                </a:lnTo>
                <a:lnTo>
                  <a:pt x="1493" y="928"/>
                </a:lnTo>
                <a:lnTo>
                  <a:pt x="1480" y="928"/>
                </a:lnTo>
                <a:lnTo>
                  <a:pt x="1464" y="927"/>
                </a:lnTo>
                <a:lnTo>
                  <a:pt x="1464" y="927"/>
                </a:lnTo>
                <a:lnTo>
                  <a:pt x="1440" y="924"/>
                </a:lnTo>
                <a:lnTo>
                  <a:pt x="1412" y="922"/>
                </a:lnTo>
                <a:lnTo>
                  <a:pt x="1352" y="918"/>
                </a:lnTo>
                <a:lnTo>
                  <a:pt x="1321" y="915"/>
                </a:lnTo>
                <a:lnTo>
                  <a:pt x="1293" y="910"/>
                </a:lnTo>
                <a:lnTo>
                  <a:pt x="1280" y="907"/>
                </a:lnTo>
                <a:lnTo>
                  <a:pt x="1268" y="903"/>
                </a:lnTo>
                <a:lnTo>
                  <a:pt x="1257" y="899"/>
                </a:lnTo>
                <a:lnTo>
                  <a:pt x="1248" y="893"/>
                </a:lnTo>
                <a:lnTo>
                  <a:pt x="1248" y="893"/>
                </a:lnTo>
                <a:lnTo>
                  <a:pt x="1229" y="880"/>
                </a:lnTo>
                <a:lnTo>
                  <a:pt x="1207" y="868"/>
                </a:lnTo>
                <a:lnTo>
                  <a:pt x="1163" y="843"/>
                </a:lnTo>
                <a:lnTo>
                  <a:pt x="1111" y="815"/>
                </a:lnTo>
                <a:lnTo>
                  <a:pt x="1111" y="815"/>
                </a:lnTo>
                <a:lnTo>
                  <a:pt x="1111" y="831"/>
                </a:lnTo>
                <a:lnTo>
                  <a:pt x="1111" y="850"/>
                </a:lnTo>
                <a:lnTo>
                  <a:pt x="1108" y="875"/>
                </a:lnTo>
                <a:lnTo>
                  <a:pt x="1104" y="905"/>
                </a:lnTo>
                <a:lnTo>
                  <a:pt x="1096" y="938"/>
                </a:lnTo>
                <a:lnTo>
                  <a:pt x="1086" y="977"/>
                </a:lnTo>
                <a:lnTo>
                  <a:pt x="1071" y="1018"/>
                </a:lnTo>
                <a:lnTo>
                  <a:pt x="1071" y="1018"/>
                </a:lnTo>
                <a:lnTo>
                  <a:pt x="1054" y="1056"/>
                </a:lnTo>
                <a:lnTo>
                  <a:pt x="1035" y="1091"/>
                </a:lnTo>
                <a:lnTo>
                  <a:pt x="1015" y="1124"/>
                </a:lnTo>
                <a:lnTo>
                  <a:pt x="996" y="1152"/>
                </a:lnTo>
                <a:lnTo>
                  <a:pt x="979" y="1180"/>
                </a:lnTo>
                <a:lnTo>
                  <a:pt x="963" y="1208"/>
                </a:lnTo>
                <a:lnTo>
                  <a:pt x="948" y="1235"/>
                </a:lnTo>
                <a:lnTo>
                  <a:pt x="942" y="1250"/>
                </a:lnTo>
                <a:lnTo>
                  <a:pt x="938" y="1265"/>
                </a:lnTo>
                <a:lnTo>
                  <a:pt x="938" y="1265"/>
                </a:lnTo>
                <a:lnTo>
                  <a:pt x="929" y="1296"/>
                </a:lnTo>
                <a:lnTo>
                  <a:pt x="923" y="1327"/>
                </a:lnTo>
                <a:lnTo>
                  <a:pt x="918" y="1358"/>
                </a:lnTo>
                <a:lnTo>
                  <a:pt x="917" y="1387"/>
                </a:lnTo>
                <a:lnTo>
                  <a:pt x="917" y="1413"/>
                </a:lnTo>
                <a:lnTo>
                  <a:pt x="918" y="1437"/>
                </a:lnTo>
                <a:lnTo>
                  <a:pt x="921" y="1456"/>
                </a:lnTo>
                <a:lnTo>
                  <a:pt x="926" y="1471"/>
                </a:lnTo>
                <a:lnTo>
                  <a:pt x="926" y="1471"/>
                </a:lnTo>
                <a:lnTo>
                  <a:pt x="932" y="1483"/>
                </a:lnTo>
                <a:lnTo>
                  <a:pt x="939" y="1494"/>
                </a:lnTo>
                <a:lnTo>
                  <a:pt x="955" y="1519"/>
                </a:lnTo>
                <a:lnTo>
                  <a:pt x="961" y="1533"/>
                </a:lnTo>
                <a:lnTo>
                  <a:pt x="966" y="1547"/>
                </a:lnTo>
                <a:lnTo>
                  <a:pt x="968" y="1562"/>
                </a:lnTo>
                <a:lnTo>
                  <a:pt x="967" y="1569"/>
                </a:lnTo>
                <a:lnTo>
                  <a:pt x="967" y="1578"/>
                </a:lnTo>
                <a:lnTo>
                  <a:pt x="967" y="1578"/>
                </a:lnTo>
                <a:lnTo>
                  <a:pt x="964" y="1586"/>
                </a:lnTo>
                <a:lnTo>
                  <a:pt x="961" y="1593"/>
                </a:lnTo>
                <a:lnTo>
                  <a:pt x="958" y="1599"/>
                </a:lnTo>
                <a:lnTo>
                  <a:pt x="954" y="1605"/>
                </a:lnTo>
                <a:lnTo>
                  <a:pt x="945" y="1613"/>
                </a:lnTo>
                <a:lnTo>
                  <a:pt x="935" y="1619"/>
                </a:lnTo>
                <a:lnTo>
                  <a:pt x="924" y="1622"/>
                </a:lnTo>
                <a:lnTo>
                  <a:pt x="914" y="1624"/>
                </a:lnTo>
                <a:lnTo>
                  <a:pt x="904" y="1625"/>
                </a:lnTo>
                <a:lnTo>
                  <a:pt x="896" y="1624"/>
                </a:lnTo>
                <a:lnTo>
                  <a:pt x="860" y="1615"/>
                </a:lnTo>
                <a:lnTo>
                  <a:pt x="860" y="1615"/>
                </a:lnTo>
                <a:lnTo>
                  <a:pt x="857" y="1618"/>
                </a:lnTo>
                <a:lnTo>
                  <a:pt x="854" y="1619"/>
                </a:lnTo>
                <a:lnTo>
                  <a:pt x="848" y="1622"/>
                </a:lnTo>
                <a:lnTo>
                  <a:pt x="841" y="1625"/>
                </a:lnTo>
                <a:lnTo>
                  <a:pt x="830" y="1625"/>
                </a:lnTo>
                <a:lnTo>
                  <a:pt x="818" y="1625"/>
                </a:lnTo>
                <a:lnTo>
                  <a:pt x="804" y="1621"/>
                </a:lnTo>
                <a:lnTo>
                  <a:pt x="804" y="1621"/>
                </a:lnTo>
                <a:lnTo>
                  <a:pt x="788" y="1615"/>
                </a:lnTo>
                <a:lnTo>
                  <a:pt x="774" y="1608"/>
                </a:lnTo>
                <a:lnTo>
                  <a:pt x="761" y="1600"/>
                </a:lnTo>
                <a:lnTo>
                  <a:pt x="751" y="1590"/>
                </a:lnTo>
                <a:lnTo>
                  <a:pt x="743" y="1581"/>
                </a:lnTo>
                <a:lnTo>
                  <a:pt x="739" y="1572"/>
                </a:lnTo>
                <a:lnTo>
                  <a:pt x="736" y="1563"/>
                </a:lnTo>
                <a:lnTo>
                  <a:pt x="738" y="1555"/>
                </a:lnTo>
                <a:lnTo>
                  <a:pt x="738" y="1555"/>
                </a:lnTo>
                <a:lnTo>
                  <a:pt x="741" y="1547"/>
                </a:lnTo>
                <a:lnTo>
                  <a:pt x="745" y="1538"/>
                </a:lnTo>
                <a:lnTo>
                  <a:pt x="757" y="1518"/>
                </a:lnTo>
                <a:lnTo>
                  <a:pt x="763" y="1506"/>
                </a:lnTo>
                <a:lnTo>
                  <a:pt x="768" y="1491"/>
                </a:lnTo>
                <a:lnTo>
                  <a:pt x="771" y="1477"/>
                </a:lnTo>
                <a:lnTo>
                  <a:pt x="773" y="1458"/>
                </a:lnTo>
                <a:lnTo>
                  <a:pt x="773" y="1458"/>
                </a:lnTo>
                <a:lnTo>
                  <a:pt x="774" y="1440"/>
                </a:lnTo>
                <a:lnTo>
                  <a:pt x="773" y="1425"/>
                </a:lnTo>
                <a:lnTo>
                  <a:pt x="771" y="1402"/>
                </a:lnTo>
                <a:lnTo>
                  <a:pt x="768" y="1381"/>
                </a:lnTo>
                <a:lnTo>
                  <a:pt x="767" y="1356"/>
                </a:lnTo>
                <a:lnTo>
                  <a:pt x="767" y="1356"/>
                </a:lnTo>
                <a:lnTo>
                  <a:pt x="768" y="1313"/>
                </a:lnTo>
                <a:lnTo>
                  <a:pt x="774" y="1255"/>
                </a:lnTo>
                <a:lnTo>
                  <a:pt x="783" y="1196"/>
                </a:lnTo>
                <a:lnTo>
                  <a:pt x="788" y="1169"/>
                </a:lnTo>
                <a:lnTo>
                  <a:pt x="792" y="1149"/>
                </a:lnTo>
                <a:lnTo>
                  <a:pt x="792" y="1149"/>
                </a:lnTo>
                <a:lnTo>
                  <a:pt x="795" y="1134"/>
                </a:lnTo>
                <a:lnTo>
                  <a:pt x="796" y="1121"/>
                </a:lnTo>
                <a:lnTo>
                  <a:pt x="796" y="1110"/>
                </a:lnTo>
                <a:lnTo>
                  <a:pt x="795" y="1102"/>
                </a:lnTo>
                <a:lnTo>
                  <a:pt x="792" y="1094"/>
                </a:lnTo>
                <a:lnTo>
                  <a:pt x="788" y="1088"/>
                </a:lnTo>
                <a:lnTo>
                  <a:pt x="782" y="1084"/>
                </a:lnTo>
                <a:lnTo>
                  <a:pt x="776" y="1078"/>
                </a:lnTo>
                <a:lnTo>
                  <a:pt x="776" y="1078"/>
                </a:lnTo>
                <a:lnTo>
                  <a:pt x="763" y="1071"/>
                </a:lnTo>
                <a:lnTo>
                  <a:pt x="752" y="1066"/>
                </a:lnTo>
                <a:lnTo>
                  <a:pt x="742" y="1063"/>
                </a:lnTo>
                <a:lnTo>
                  <a:pt x="742" y="1063"/>
                </a:lnTo>
                <a:lnTo>
                  <a:pt x="708" y="1078"/>
                </a:lnTo>
                <a:lnTo>
                  <a:pt x="680" y="1093"/>
                </a:lnTo>
                <a:lnTo>
                  <a:pt x="669" y="1102"/>
                </a:lnTo>
                <a:lnTo>
                  <a:pt x="658" y="1107"/>
                </a:lnTo>
                <a:lnTo>
                  <a:pt x="658" y="1107"/>
                </a:lnTo>
                <a:lnTo>
                  <a:pt x="654" y="1112"/>
                </a:lnTo>
                <a:lnTo>
                  <a:pt x="651" y="1118"/>
                </a:lnTo>
                <a:lnTo>
                  <a:pt x="644" y="1131"/>
                </a:lnTo>
                <a:lnTo>
                  <a:pt x="639" y="1146"/>
                </a:lnTo>
                <a:lnTo>
                  <a:pt x="636" y="1163"/>
                </a:lnTo>
                <a:lnTo>
                  <a:pt x="635" y="1181"/>
                </a:lnTo>
                <a:lnTo>
                  <a:pt x="635" y="1197"/>
                </a:lnTo>
                <a:lnTo>
                  <a:pt x="635" y="1212"/>
                </a:lnTo>
                <a:lnTo>
                  <a:pt x="638" y="1224"/>
                </a:lnTo>
                <a:lnTo>
                  <a:pt x="638" y="1224"/>
                </a:lnTo>
                <a:lnTo>
                  <a:pt x="644" y="1243"/>
                </a:lnTo>
                <a:lnTo>
                  <a:pt x="649" y="1265"/>
                </a:lnTo>
                <a:lnTo>
                  <a:pt x="652" y="1278"/>
                </a:lnTo>
                <a:lnTo>
                  <a:pt x="654" y="1294"/>
                </a:lnTo>
                <a:lnTo>
                  <a:pt x="655" y="1313"/>
                </a:lnTo>
                <a:lnTo>
                  <a:pt x="655" y="1337"/>
                </a:lnTo>
                <a:lnTo>
                  <a:pt x="655" y="1337"/>
                </a:lnTo>
                <a:lnTo>
                  <a:pt x="655" y="1362"/>
                </a:lnTo>
                <a:lnTo>
                  <a:pt x="652" y="1384"/>
                </a:lnTo>
                <a:lnTo>
                  <a:pt x="648" y="1422"/>
                </a:lnTo>
                <a:lnTo>
                  <a:pt x="644" y="1455"/>
                </a:lnTo>
                <a:lnTo>
                  <a:pt x="642" y="1471"/>
                </a:lnTo>
                <a:lnTo>
                  <a:pt x="644" y="1485"/>
                </a:lnTo>
                <a:lnTo>
                  <a:pt x="644" y="1485"/>
                </a:lnTo>
                <a:lnTo>
                  <a:pt x="648" y="1499"/>
                </a:lnTo>
                <a:lnTo>
                  <a:pt x="654" y="1513"/>
                </a:lnTo>
                <a:lnTo>
                  <a:pt x="669" y="1540"/>
                </a:lnTo>
                <a:lnTo>
                  <a:pt x="682" y="1563"/>
                </a:lnTo>
                <a:lnTo>
                  <a:pt x="686" y="1575"/>
                </a:lnTo>
                <a:lnTo>
                  <a:pt x="688" y="1584"/>
                </a:lnTo>
                <a:lnTo>
                  <a:pt x="688" y="1584"/>
                </a:lnTo>
                <a:lnTo>
                  <a:pt x="686" y="1594"/>
                </a:lnTo>
                <a:lnTo>
                  <a:pt x="682" y="1603"/>
                </a:lnTo>
                <a:lnTo>
                  <a:pt x="676" y="1613"/>
                </a:lnTo>
                <a:lnTo>
                  <a:pt x="669" y="1621"/>
                </a:lnTo>
                <a:lnTo>
                  <a:pt x="657" y="1634"/>
                </a:lnTo>
                <a:lnTo>
                  <a:pt x="651" y="1638"/>
                </a:lnTo>
                <a:lnTo>
                  <a:pt x="651" y="1638"/>
                </a:lnTo>
                <a:lnTo>
                  <a:pt x="649" y="1646"/>
                </a:lnTo>
                <a:lnTo>
                  <a:pt x="646" y="1652"/>
                </a:lnTo>
                <a:lnTo>
                  <a:pt x="642" y="1659"/>
                </a:lnTo>
                <a:lnTo>
                  <a:pt x="635" y="1666"/>
                </a:lnTo>
                <a:lnTo>
                  <a:pt x="623" y="1674"/>
                </a:lnTo>
                <a:lnTo>
                  <a:pt x="616" y="1677"/>
                </a:lnTo>
                <a:lnTo>
                  <a:pt x="608" y="1678"/>
                </a:lnTo>
                <a:lnTo>
                  <a:pt x="598" y="1680"/>
                </a:lnTo>
                <a:lnTo>
                  <a:pt x="588" y="1680"/>
                </a:lnTo>
                <a:lnTo>
                  <a:pt x="588" y="1680"/>
                </a:lnTo>
                <a:lnTo>
                  <a:pt x="566" y="1678"/>
                </a:lnTo>
                <a:lnTo>
                  <a:pt x="546" y="1675"/>
                </a:lnTo>
                <a:lnTo>
                  <a:pt x="530" y="1669"/>
                </a:lnTo>
                <a:lnTo>
                  <a:pt x="517" y="1663"/>
                </a:lnTo>
                <a:lnTo>
                  <a:pt x="507" y="1658"/>
                </a:lnTo>
                <a:lnTo>
                  <a:pt x="498" y="1653"/>
                </a:lnTo>
                <a:lnTo>
                  <a:pt x="492" y="1649"/>
                </a:lnTo>
                <a:lnTo>
                  <a:pt x="492" y="1649"/>
                </a:lnTo>
                <a:lnTo>
                  <a:pt x="483" y="1649"/>
                </a:lnTo>
                <a:lnTo>
                  <a:pt x="473" y="1649"/>
                </a:lnTo>
                <a:lnTo>
                  <a:pt x="463" y="1647"/>
                </a:lnTo>
                <a:lnTo>
                  <a:pt x="451" y="1644"/>
                </a:lnTo>
                <a:lnTo>
                  <a:pt x="441" y="1640"/>
                </a:lnTo>
                <a:lnTo>
                  <a:pt x="436" y="1638"/>
                </a:lnTo>
                <a:lnTo>
                  <a:pt x="433" y="1634"/>
                </a:lnTo>
                <a:lnTo>
                  <a:pt x="430" y="1630"/>
                </a:lnTo>
                <a:lnTo>
                  <a:pt x="429" y="1625"/>
                </a:lnTo>
                <a:lnTo>
                  <a:pt x="429" y="1625"/>
                </a:lnTo>
                <a:lnTo>
                  <a:pt x="429" y="1613"/>
                </a:lnTo>
                <a:lnTo>
                  <a:pt x="430" y="1599"/>
                </a:lnTo>
                <a:lnTo>
                  <a:pt x="435" y="1583"/>
                </a:lnTo>
                <a:lnTo>
                  <a:pt x="441" y="1563"/>
                </a:lnTo>
                <a:lnTo>
                  <a:pt x="448" y="1546"/>
                </a:lnTo>
                <a:lnTo>
                  <a:pt x="455" y="1527"/>
                </a:lnTo>
                <a:lnTo>
                  <a:pt x="464" y="1509"/>
                </a:lnTo>
                <a:lnTo>
                  <a:pt x="474" y="1494"/>
                </a:lnTo>
                <a:lnTo>
                  <a:pt x="474" y="1494"/>
                </a:lnTo>
                <a:lnTo>
                  <a:pt x="482" y="1480"/>
                </a:lnTo>
                <a:lnTo>
                  <a:pt x="489" y="1466"/>
                </a:lnTo>
                <a:lnTo>
                  <a:pt x="494" y="1455"/>
                </a:lnTo>
                <a:lnTo>
                  <a:pt x="496" y="1444"/>
                </a:lnTo>
                <a:lnTo>
                  <a:pt x="498" y="1430"/>
                </a:lnTo>
                <a:lnTo>
                  <a:pt x="499" y="1424"/>
                </a:lnTo>
                <a:lnTo>
                  <a:pt x="499" y="1424"/>
                </a:lnTo>
                <a:lnTo>
                  <a:pt x="479" y="1427"/>
                </a:lnTo>
                <a:lnTo>
                  <a:pt x="463" y="1428"/>
                </a:lnTo>
                <a:lnTo>
                  <a:pt x="449" y="1428"/>
                </a:lnTo>
                <a:lnTo>
                  <a:pt x="449" y="1428"/>
                </a:lnTo>
                <a:lnTo>
                  <a:pt x="436" y="1424"/>
                </a:lnTo>
                <a:lnTo>
                  <a:pt x="421" y="1416"/>
                </a:lnTo>
                <a:lnTo>
                  <a:pt x="404" y="1406"/>
                </a:lnTo>
                <a:lnTo>
                  <a:pt x="404" y="1406"/>
                </a:lnTo>
                <a:lnTo>
                  <a:pt x="395" y="1399"/>
                </a:lnTo>
                <a:lnTo>
                  <a:pt x="388" y="1391"/>
                </a:lnTo>
                <a:lnTo>
                  <a:pt x="386" y="1387"/>
                </a:lnTo>
                <a:lnTo>
                  <a:pt x="386" y="1383"/>
                </a:lnTo>
                <a:lnTo>
                  <a:pt x="386" y="1383"/>
                </a:lnTo>
                <a:lnTo>
                  <a:pt x="385" y="1347"/>
                </a:lnTo>
                <a:lnTo>
                  <a:pt x="386" y="1322"/>
                </a:lnTo>
                <a:lnTo>
                  <a:pt x="388" y="1299"/>
                </a:lnTo>
                <a:lnTo>
                  <a:pt x="388" y="1299"/>
                </a:lnTo>
                <a:lnTo>
                  <a:pt x="391" y="1280"/>
                </a:lnTo>
                <a:lnTo>
                  <a:pt x="392" y="1265"/>
                </a:lnTo>
                <a:lnTo>
                  <a:pt x="391" y="1253"/>
                </a:lnTo>
                <a:lnTo>
                  <a:pt x="391" y="1247"/>
                </a:lnTo>
                <a:lnTo>
                  <a:pt x="391" y="1247"/>
                </a:lnTo>
                <a:lnTo>
                  <a:pt x="388" y="1243"/>
                </a:lnTo>
                <a:lnTo>
                  <a:pt x="383" y="1238"/>
                </a:lnTo>
                <a:lnTo>
                  <a:pt x="372" y="1222"/>
                </a:lnTo>
                <a:lnTo>
                  <a:pt x="364" y="1210"/>
                </a:lnTo>
                <a:lnTo>
                  <a:pt x="358" y="1197"/>
                </a:lnTo>
                <a:lnTo>
                  <a:pt x="354" y="1182"/>
                </a:lnTo>
                <a:lnTo>
                  <a:pt x="351" y="1165"/>
                </a:lnTo>
                <a:lnTo>
                  <a:pt x="351" y="1165"/>
                </a:lnTo>
                <a:lnTo>
                  <a:pt x="349" y="1119"/>
                </a:lnTo>
                <a:lnTo>
                  <a:pt x="349" y="1093"/>
                </a:lnTo>
                <a:lnTo>
                  <a:pt x="349" y="1093"/>
                </a:lnTo>
                <a:lnTo>
                  <a:pt x="351" y="1068"/>
                </a:lnTo>
                <a:lnTo>
                  <a:pt x="355" y="1037"/>
                </a:lnTo>
                <a:lnTo>
                  <a:pt x="361" y="1002"/>
                </a:lnTo>
                <a:lnTo>
                  <a:pt x="241" y="934"/>
                </a:lnTo>
                <a:lnTo>
                  <a:pt x="241" y="934"/>
                </a:lnTo>
                <a:lnTo>
                  <a:pt x="248" y="994"/>
                </a:lnTo>
                <a:lnTo>
                  <a:pt x="252" y="1044"/>
                </a:lnTo>
                <a:lnTo>
                  <a:pt x="254" y="1068"/>
                </a:lnTo>
                <a:lnTo>
                  <a:pt x="254" y="1085"/>
                </a:lnTo>
                <a:lnTo>
                  <a:pt x="254" y="1085"/>
                </a:lnTo>
                <a:lnTo>
                  <a:pt x="251" y="1116"/>
                </a:lnTo>
                <a:lnTo>
                  <a:pt x="247" y="1146"/>
                </a:lnTo>
                <a:lnTo>
                  <a:pt x="245" y="1162"/>
                </a:lnTo>
                <a:lnTo>
                  <a:pt x="244" y="1178"/>
                </a:lnTo>
                <a:lnTo>
                  <a:pt x="245" y="1196"/>
                </a:lnTo>
                <a:lnTo>
                  <a:pt x="247" y="1212"/>
                </a:lnTo>
                <a:lnTo>
                  <a:pt x="247" y="1212"/>
                </a:lnTo>
                <a:lnTo>
                  <a:pt x="252" y="1231"/>
                </a:lnTo>
                <a:lnTo>
                  <a:pt x="258" y="1250"/>
                </a:lnTo>
                <a:lnTo>
                  <a:pt x="274" y="1291"/>
                </a:lnTo>
                <a:lnTo>
                  <a:pt x="282" y="1312"/>
                </a:lnTo>
                <a:lnTo>
                  <a:pt x="289" y="1331"/>
                </a:lnTo>
                <a:lnTo>
                  <a:pt x="294" y="1350"/>
                </a:lnTo>
                <a:lnTo>
                  <a:pt x="297" y="1369"/>
                </a:lnTo>
                <a:lnTo>
                  <a:pt x="297" y="1369"/>
                </a:lnTo>
                <a:lnTo>
                  <a:pt x="298" y="1384"/>
                </a:lnTo>
                <a:lnTo>
                  <a:pt x="297" y="1393"/>
                </a:lnTo>
                <a:lnTo>
                  <a:pt x="294" y="1399"/>
                </a:lnTo>
                <a:lnTo>
                  <a:pt x="289" y="1400"/>
                </a:lnTo>
                <a:lnTo>
                  <a:pt x="286" y="1400"/>
                </a:lnTo>
                <a:lnTo>
                  <a:pt x="282" y="1399"/>
                </a:lnTo>
                <a:lnTo>
                  <a:pt x="279" y="1396"/>
                </a:lnTo>
                <a:lnTo>
                  <a:pt x="279" y="1396"/>
                </a:lnTo>
                <a:lnTo>
                  <a:pt x="279" y="1400"/>
                </a:lnTo>
                <a:lnTo>
                  <a:pt x="279" y="1405"/>
                </a:lnTo>
                <a:lnTo>
                  <a:pt x="277" y="1410"/>
                </a:lnTo>
                <a:lnTo>
                  <a:pt x="273" y="1416"/>
                </a:lnTo>
                <a:lnTo>
                  <a:pt x="267" y="1421"/>
                </a:lnTo>
                <a:lnTo>
                  <a:pt x="258" y="1425"/>
                </a:lnTo>
                <a:lnTo>
                  <a:pt x="245" y="1428"/>
                </a:lnTo>
                <a:lnTo>
                  <a:pt x="245" y="1428"/>
                </a:lnTo>
                <a:lnTo>
                  <a:pt x="230" y="1430"/>
                </a:lnTo>
                <a:lnTo>
                  <a:pt x="216" y="1430"/>
                </a:lnTo>
                <a:lnTo>
                  <a:pt x="189" y="1427"/>
                </a:lnTo>
                <a:lnTo>
                  <a:pt x="172" y="1424"/>
                </a:lnTo>
                <a:lnTo>
                  <a:pt x="166" y="1421"/>
                </a:lnTo>
                <a:lnTo>
                  <a:pt x="166" y="1421"/>
                </a:lnTo>
                <a:lnTo>
                  <a:pt x="163" y="1422"/>
                </a:lnTo>
                <a:lnTo>
                  <a:pt x="160" y="1424"/>
                </a:lnTo>
                <a:lnTo>
                  <a:pt x="155" y="1424"/>
                </a:lnTo>
                <a:lnTo>
                  <a:pt x="152" y="1421"/>
                </a:lnTo>
                <a:lnTo>
                  <a:pt x="148" y="1416"/>
                </a:lnTo>
                <a:lnTo>
                  <a:pt x="145" y="1409"/>
                </a:lnTo>
                <a:lnTo>
                  <a:pt x="142" y="1396"/>
                </a:lnTo>
                <a:lnTo>
                  <a:pt x="142" y="1396"/>
                </a:lnTo>
                <a:lnTo>
                  <a:pt x="139" y="1372"/>
                </a:lnTo>
                <a:lnTo>
                  <a:pt x="139" y="1355"/>
                </a:lnTo>
                <a:lnTo>
                  <a:pt x="141" y="1334"/>
                </a:lnTo>
                <a:lnTo>
                  <a:pt x="145" y="1303"/>
                </a:lnTo>
                <a:lnTo>
                  <a:pt x="145" y="1303"/>
                </a:lnTo>
                <a:lnTo>
                  <a:pt x="148" y="1283"/>
                </a:lnTo>
                <a:lnTo>
                  <a:pt x="149" y="1258"/>
                </a:lnTo>
                <a:lnTo>
                  <a:pt x="151" y="1233"/>
                </a:lnTo>
                <a:lnTo>
                  <a:pt x="152" y="1206"/>
                </a:lnTo>
                <a:lnTo>
                  <a:pt x="151" y="1181"/>
                </a:lnTo>
                <a:lnTo>
                  <a:pt x="149" y="1157"/>
                </a:lnTo>
                <a:lnTo>
                  <a:pt x="148" y="1137"/>
                </a:lnTo>
                <a:lnTo>
                  <a:pt x="145" y="1119"/>
                </a:lnTo>
                <a:lnTo>
                  <a:pt x="145" y="1119"/>
                </a:lnTo>
                <a:lnTo>
                  <a:pt x="88" y="881"/>
                </a:lnTo>
                <a:lnTo>
                  <a:pt x="88" y="881"/>
                </a:lnTo>
                <a:lnTo>
                  <a:pt x="80" y="854"/>
                </a:lnTo>
                <a:lnTo>
                  <a:pt x="70" y="831"/>
                </a:lnTo>
                <a:lnTo>
                  <a:pt x="54" y="800"/>
                </a:lnTo>
                <a:lnTo>
                  <a:pt x="25" y="747"/>
                </a:lnTo>
                <a:lnTo>
                  <a:pt x="25" y="747"/>
                </a:lnTo>
                <a:lnTo>
                  <a:pt x="17" y="729"/>
                </a:lnTo>
                <a:lnTo>
                  <a:pt x="10" y="709"/>
                </a:lnTo>
                <a:lnTo>
                  <a:pt x="5" y="688"/>
                </a:lnTo>
                <a:lnTo>
                  <a:pt x="2" y="666"/>
                </a:lnTo>
                <a:lnTo>
                  <a:pt x="0" y="643"/>
                </a:lnTo>
                <a:lnTo>
                  <a:pt x="0" y="619"/>
                </a:lnTo>
                <a:lnTo>
                  <a:pt x="0" y="574"/>
                </a:lnTo>
                <a:lnTo>
                  <a:pt x="2" y="532"/>
                </a:lnTo>
                <a:lnTo>
                  <a:pt x="5" y="499"/>
                </a:lnTo>
                <a:lnTo>
                  <a:pt x="10" y="474"/>
                </a:lnTo>
                <a:lnTo>
                  <a:pt x="11" y="463"/>
                </a:lnTo>
                <a:lnTo>
                  <a:pt x="11" y="463"/>
                </a:lnTo>
                <a:lnTo>
                  <a:pt x="13" y="454"/>
                </a:lnTo>
                <a:lnTo>
                  <a:pt x="14" y="438"/>
                </a:lnTo>
                <a:lnTo>
                  <a:pt x="17" y="416"/>
                </a:lnTo>
                <a:lnTo>
                  <a:pt x="20" y="404"/>
                </a:lnTo>
                <a:lnTo>
                  <a:pt x="25" y="391"/>
                </a:lnTo>
                <a:lnTo>
                  <a:pt x="25" y="391"/>
                </a:lnTo>
                <a:lnTo>
                  <a:pt x="30" y="382"/>
                </a:lnTo>
                <a:lnTo>
                  <a:pt x="42" y="372"/>
                </a:lnTo>
                <a:lnTo>
                  <a:pt x="58" y="357"/>
                </a:lnTo>
                <a:lnTo>
                  <a:pt x="77" y="340"/>
                </a:lnTo>
                <a:lnTo>
                  <a:pt x="127" y="303"/>
                </a:lnTo>
                <a:lnTo>
                  <a:pt x="185" y="260"/>
                </a:lnTo>
                <a:lnTo>
                  <a:pt x="244" y="221"/>
                </a:lnTo>
                <a:lnTo>
                  <a:pt x="297" y="185"/>
                </a:lnTo>
                <a:lnTo>
                  <a:pt x="339" y="159"/>
                </a:lnTo>
                <a:lnTo>
                  <a:pt x="355" y="151"/>
                </a:lnTo>
                <a:lnTo>
                  <a:pt x="366" y="146"/>
                </a:lnTo>
                <a:lnTo>
                  <a:pt x="366" y="146"/>
                </a:lnTo>
                <a:lnTo>
                  <a:pt x="382" y="143"/>
                </a:lnTo>
                <a:lnTo>
                  <a:pt x="399" y="141"/>
                </a:lnTo>
                <a:lnTo>
                  <a:pt x="419" y="143"/>
                </a:lnTo>
                <a:lnTo>
                  <a:pt x="439" y="144"/>
                </a:lnTo>
                <a:lnTo>
                  <a:pt x="460" y="146"/>
                </a:lnTo>
                <a:lnTo>
                  <a:pt x="480" y="147"/>
                </a:lnTo>
                <a:lnTo>
                  <a:pt x="502" y="147"/>
                </a:lnTo>
                <a:lnTo>
                  <a:pt x="521" y="144"/>
                </a:lnTo>
                <a:lnTo>
                  <a:pt x="521" y="144"/>
                </a:lnTo>
                <a:lnTo>
                  <a:pt x="532" y="141"/>
                </a:lnTo>
                <a:lnTo>
                  <a:pt x="544" y="137"/>
                </a:lnTo>
                <a:lnTo>
                  <a:pt x="569" y="123"/>
                </a:lnTo>
                <a:lnTo>
                  <a:pt x="627" y="90"/>
                </a:lnTo>
                <a:lnTo>
                  <a:pt x="660" y="72"/>
                </a:lnTo>
                <a:lnTo>
                  <a:pt x="692" y="57"/>
                </a:lnTo>
                <a:lnTo>
                  <a:pt x="708" y="50"/>
                </a:lnTo>
                <a:lnTo>
                  <a:pt x="723" y="46"/>
                </a:lnTo>
                <a:lnTo>
                  <a:pt x="739" y="41"/>
                </a:lnTo>
                <a:lnTo>
                  <a:pt x="754" y="40"/>
                </a:lnTo>
                <a:lnTo>
                  <a:pt x="754" y="40"/>
                </a:lnTo>
                <a:lnTo>
                  <a:pt x="768" y="38"/>
                </a:lnTo>
                <a:lnTo>
                  <a:pt x="785" y="38"/>
                </a:lnTo>
                <a:lnTo>
                  <a:pt x="817" y="41"/>
                </a:lnTo>
                <a:lnTo>
                  <a:pt x="852" y="46"/>
                </a:lnTo>
                <a:lnTo>
                  <a:pt x="885" y="50"/>
                </a:lnTo>
                <a:lnTo>
                  <a:pt x="936" y="62"/>
                </a:lnTo>
                <a:lnTo>
                  <a:pt x="957" y="66"/>
                </a:lnTo>
                <a:lnTo>
                  <a:pt x="957" y="6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82638A20-0E7A-4120-AC11-21664056887E}"/>
              </a:ext>
            </a:extLst>
          </p:cNvPr>
          <p:cNvSpPr>
            <a:spLocks/>
          </p:cNvSpPr>
          <p:nvPr/>
        </p:nvSpPr>
        <p:spPr bwMode="auto">
          <a:xfrm>
            <a:off x="3658121" y="4107975"/>
            <a:ext cx="2634613" cy="2042995"/>
          </a:xfrm>
          <a:custGeom>
            <a:avLst/>
            <a:gdLst>
              <a:gd name="T0" fmla="*/ 203 w 1857"/>
              <a:gd name="T1" fmla="*/ 149 h 1440"/>
              <a:gd name="T2" fmla="*/ 148 w 1857"/>
              <a:gd name="T3" fmla="*/ 121 h 1440"/>
              <a:gd name="T4" fmla="*/ 139 w 1857"/>
              <a:gd name="T5" fmla="*/ 219 h 1440"/>
              <a:gd name="T6" fmla="*/ 197 w 1857"/>
              <a:gd name="T7" fmla="*/ 253 h 1440"/>
              <a:gd name="T8" fmla="*/ 179 w 1857"/>
              <a:gd name="T9" fmla="*/ 322 h 1440"/>
              <a:gd name="T10" fmla="*/ 120 w 1857"/>
              <a:gd name="T11" fmla="*/ 300 h 1440"/>
              <a:gd name="T12" fmla="*/ 116 w 1857"/>
              <a:gd name="T13" fmla="*/ 425 h 1440"/>
              <a:gd name="T14" fmla="*/ 44 w 1857"/>
              <a:gd name="T15" fmla="*/ 346 h 1440"/>
              <a:gd name="T16" fmla="*/ 4 w 1857"/>
              <a:gd name="T17" fmla="*/ 291 h 1440"/>
              <a:gd name="T18" fmla="*/ 19 w 1857"/>
              <a:gd name="T19" fmla="*/ 471 h 1440"/>
              <a:gd name="T20" fmla="*/ 41 w 1857"/>
              <a:gd name="T21" fmla="*/ 593 h 1440"/>
              <a:gd name="T22" fmla="*/ 92 w 1857"/>
              <a:gd name="T23" fmla="*/ 649 h 1440"/>
              <a:gd name="T24" fmla="*/ 119 w 1857"/>
              <a:gd name="T25" fmla="*/ 656 h 1440"/>
              <a:gd name="T26" fmla="*/ 267 w 1857"/>
              <a:gd name="T27" fmla="*/ 677 h 1440"/>
              <a:gd name="T28" fmla="*/ 382 w 1857"/>
              <a:gd name="T29" fmla="*/ 599 h 1440"/>
              <a:gd name="T30" fmla="*/ 519 w 1857"/>
              <a:gd name="T31" fmla="*/ 899 h 1440"/>
              <a:gd name="T32" fmla="*/ 535 w 1857"/>
              <a:gd name="T33" fmla="*/ 1074 h 1440"/>
              <a:gd name="T34" fmla="*/ 520 w 1857"/>
              <a:gd name="T35" fmla="*/ 1109 h 1440"/>
              <a:gd name="T36" fmla="*/ 494 w 1857"/>
              <a:gd name="T37" fmla="*/ 1167 h 1440"/>
              <a:gd name="T38" fmla="*/ 522 w 1857"/>
              <a:gd name="T39" fmla="*/ 1186 h 1440"/>
              <a:gd name="T40" fmla="*/ 614 w 1857"/>
              <a:gd name="T41" fmla="*/ 1190 h 1440"/>
              <a:gd name="T42" fmla="*/ 682 w 1857"/>
              <a:gd name="T43" fmla="*/ 1143 h 1440"/>
              <a:gd name="T44" fmla="*/ 670 w 1857"/>
              <a:gd name="T45" fmla="*/ 962 h 1440"/>
              <a:gd name="T46" fmla="*/ 719 w 1857"/>
              <a:gd name="T47" fmla="*/ 822 h 1440"/>
              <a:gd name="T48" fmla="*/ 719 w 1857"/>
              <a:gd name="T49" fmla="*/ 1041 h 1440"/>
              <a:gd name="T50" fmla="*/ 719 w 1857"/>
              <a:gd name="T51" fmla="*/ 1093 h 1440"/>
              <a:gd name="T52" fmla="*/ 776 w 1857"/>
              <a:gd name="T53" fmla="*/ 1119 h 1440"/>
              <a:gd name="T54" fmla="*/ 822 w 1857"/>
              <a:gd name="T55" fmla="*/ 1118 h 1440"/>
              <a:gd name="T56" fmla="*/ 858 w 1857"/>
              <a:gd name="T57" fmla="*/ 1066 h 1440"/>
              <a:gd name="T58" fmla="*/ 863 w 1857"/>
              <a:gd name="T59" fmla="*/ 841 h 1440"/>
              <a:gd name="T60" fmla="*/ 1149 w 1857"/>
              <a:gd name="T61" fmla="*/ 861 h 1440"/>
              <a:gd name="T62" fmla="*/ 1416 w 1857"/>
              <a:gd name="T63" fmla="*/ 909 h 1440"/>
              <a:gd name="T64" fmla="*/ 1521 w 1857"/>
              <a:gd name="T65" fmla="*/ 1068 h 1440"/>
              <a:gd name="T66" fmla="*/ 1454 w 1857"/>
              <a:gd name="T67" fmla="*/ 1184 h 1440"/>
              <a:gd name="T68" fmla="*/ 1435 w 1857"/>
              <a:gd name="T69" fmla="*/ 1236 h 1440"/>
              <a:gd name="T70" fmla="*/ 1460 w 1857"/>
              <a:gd name="T71" fmla="*/ 1255 h 1440"/>
              <a:gd name="T72" fmla="*/ 1494 w 1857"/>
              <a:gd name="T73" fmla="*/ 1286 h 1440"/>
              <a:gd name="T74" fmla="*/ 1424 w 1857"/>
              <a:gd name="T75" fmla="*/ 1371 h 1440"/>
              <a:gd name="T76" fmla="*/ 1507 w 1857"/>
              <a:gd name="T77" fmla="*/ 1389 h 1440"/>
              <a:gd name="T78" fmla="*/ 1555 w 1857"/>
              <a:gd name="T79" fmla="*/ 1431 h 1440"/>
              <a:gd name="T80" fmla="*/ 1645 w 1857"/>
              <a:gd name="T81" fmla="*/ 1417 h 1440"/>
              <a:gd name="T82" fmla="*/ 1686 w 1857"/>
              <a:gd name="T83" fmla="*/ 1406 h 1440"/>
              <a:gd name="T84" fmla="*/ 1692 w 1857"/>
              <a:gd name="T85" fmla="*/ 1272 h 1440"/>
              <a:gd name="T86" fmla="*/ 1735 w 1857"/>
              <a:gd name="T87" fmla="*/ 1159 h 1440"/>
              <a:gd name="T88" fmla="*/ 1755 w 1857"/>
              <a:gd name="T89" fmla="*/ 1069 h 1440"/>
              <a:gd name="T90" fmla="*/ 1720 w 1857"/>
              <a:gd name="T91" fmla="*/ 911 h 1440"/>
              <a:gd name="T92" fmla="*/ 1805 w 1857"/>
              <a:gd name="T93" fmla="*/ 881 h 1440"/>
              <a:gd name="T94" fmla="*/ 1835 w 1857"/>
              <a:gd name="T95" fmla="*/ 855 h 1440"/>
              <a:gd name="T96" fmla="*/ 1810 w 1857"/>
              <a:gd name="T97" fmla="*/ 728 h 1440"/>
              <a:gd name="T98" fmla="*/ 1857 w 1857"/>
              <a:gd name="T99" fmla="*/ 502 h 1440"/>
              <a:gd name="T100" fmla="*/ 1796 w 1857"/>
              <a:gd name="T101" fmla="*/ 287 h 1440"/>
              <a:gd name="T102" fmla="*/ 1635 w 1857"/>
              <a:gd name="T103" fmla="*/ 113 h 1440"/>
              <a:gd name="T104" fmla="*/ 1470 w 1857"/>
              <a:gd name="T105" fmla="*/ 47 h 1440"/>
              <a:gd name="T106" fmla="*/ 1323 w 1857"/>
              <a:gd name="T107" fmla="*/ 41 h 1440"/>
              <a:gd name="T108" fmla="*/ 1141 w 1857"/>
              <a:gd name="T109" fmla="*/ 93 h 1440"/>
              <a:gd name="T110" fmla="*/ 835 w 1857"/>
              <a:gd name="T111" fmla="*/ 34 h 1440"/>
              <a:gd name="T112" fmla="*/ 616 w 1857"/>
              <a:gd name="T113" fmla="*/ 9 h 1440"/>
              <a:gd name="T114" fmla="*/ 401 w 1857"/>
              <a:gd name="T115" fmla="*/ 130 h 1440"/>
              <a:gd name="T116" fmla="*/ 350 w 1857"/>
              <a:gd name="T117" fmla="*/ 94 h 1440"/>
              <a:gd name="T118" fmla="*/ 313 w 1857"/>
              <a:gd name="T119" fmla="*/ 103 h 1440"/>
              <a:gd name="T120" fmla="*/ 311 w 1857"/>
              <a:gd name="T121" fmla="*/ 166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57" h="1440">
                <a:moveTo>
                  <a:pt x="278" y="191"/>
                </a:moveTo>
                <a:lnTo>
                  <a:pt x="278" y="191"/>
                </a:lnTo>
                <a:lnTo>
                  <a:pt x="270" y="190"/>
                </a:lnTo>
                <a:lnTo>
                  <a:pt x="254" y="184"/>
                </a:lnTo>
                <a:lnTo>
                  <a:pt x="235" y="175"/>
                </a:lnTo>
                <a:lnTo>
                  <a:pt x="226" y="169"/>
                </a:lnTo>
                <a:lnTo>
                  <a:pt x="219" y="163"/>
                </a:lnTo>
                <a:lnTo>
                  <a:pt x="219" y="163"/>
                </a:lnTo>
                <a:lnTo>
                  <a:pt x="203" y="149"/>
                </a:lnTo>
                <a:lnTo>
                  <a:pt x="185" y="131"/>
                </a:lnTo>
                <a:lnTo>
                  <a:pt x="175" y="124"/>
                </a:lnTo>
                <a:lnTo>
                  <a:pt x="166" y="118"/>
                </a:lnTo>
                <a:lnTo>
                  <a:pt x="158" y="115"/>
                </a:lnTo>
                <a:lnTo>
                  <a:pt x="156" y="115"/>
                </a:lnTo>
                <a:lnTo>
                  <a:pt x="153" y="115"/>
                </a:lnTo>
                <a:lnTo>
                  <a:pt x="153" y="115"/>
                </a:lnTo>
                <a:lnTo>
                  <a:pt x="151" y="118"/>
                </a:lnTo>
                <a:lnTo>
                  <a:pt x="148" y="121"/>
                </a:lnTo>
                <a:lnTo>
                  <a:pt x="144" y="131"/>
                </a:lnTo>
                <a:lnTo>
                  <a:pt x="139" y="144"/>
                </a:lnTo>
                <a:lnTo>
                  <a:pt x="136" y="160"/>
                </a:lnTo>
                <a:lnTo>
                  <a:pt x="135" y="177"/>
                </a:lnTo>
                <a:lnTo>
                  <a:pt x="135" y="193"/>
                </a:lnTo>
                <a:lnTo>
                  <a:pt x="136" y="208"/>
                </a:lnTo>
                <a:lnTo>
                  <a:pt x="138" y="213"/>
                </a:lnTo>
                <a:lnTo>
                  <a:pt x="139" y="219"/>
                </a:lnTo>
                <a:lnTo>
                  <a:pt x="139" y="219"/>
                </a:lnTo>
                <a:lnTo>
                  <a:pt x="145" y="227"/>
                </a:lnTo>
                <a:lnTo>
                  <a:pt x="153" y="234"/>
                </a:lnTo>
                <a:lnTo>
                  <a:pt x="160" y="240"/>
                </a:lnTo>
                <a:lnTo>
                  <a:pt x="167" y="244"/>
                </a:lnTo>
                <a:lnTo>
                  <a:pt x="182" y="250"/>
                </a:lnTo>
                <a:lnTo>
                  <a:pt x="191" y="253"/>
                </a:lnTo>
                <a:lnTo>
                  <a:pt x="191" y="253"/>
                </a:lnTo>
                <a:lnTo>
                  <a:pt x="195" y="253"/>
                </a:lnTo>
                <a:lnTo>
                  <a:pt x="197" y="253"/>
                </a:lnTo>
                <a:lnTo>
                  <a:pt x="198" y="255"/>
                </a:lnTo>
                <a:lnTo>
                  <a:pt x="198" y="263"/>
                </a:lnTo>
                <a:lnTo>
                  <a:pt x="198" y="263"/>
                </a:lnTo>
                <a:lnTo>
                  <a:pt x="197" y="271"/>
                </a:lnTo>
                <a:lnTo>
                  <a:pt x="195" y="280"/>
                </a:lnTo>
                <a:lnTo>
                  <a:pt x="189" y="297"/>
                </a:lnTo>
                <a:lnTo>
                  <a:pt x="181" y="322"/>
                </a:lnTo>
                <a:lnTo>
                  <a:pt x="181" y="322"/>
                </a:lnTo>
                <a:lnTo>
                  <a:pt x="179" y="322"/>
                </a:lnTo>
                <a:lnTo>
                  <a:pt x="173" y="318"/>
                </a:lnTo>
                <a:lnTo>
                  <a:pt x="156" y="308"/>
                </a:lnTo>
                <a:lnTo>
                  <a:pt x="147" y="303"/>
                </a:lnTo>
                <a:lnTo>
                  <a:pt x="136" y="299"/>
                </a:lnTo>
                <a:lnTo>
                  <a:pt x="129" y="297"/>
                </a:lnTo>
                <a:lnTo>
                  <a:pt x="125" y="297"/>
                </a:lnTo>
                <a:lnTo>
                  <a:pt x="122" y="297"/>
                </a:lnTo>
                <a:lnTo>
                  <a:pt x="122" y="297"/>
                </a:lnTo>
                <a:lnTo>
                  <a:pt x="120" y="300"/>
                </a:lnTo>
                <a:lnTo>
                  <a:pt x="119" y="306"/>
                </a:lnTo>
                <a:lnTo>
                  <a:pt x="117" y="321"/>
                </a:lnTo>
                <a:lnTo>
                  <a:pt x="117" y="341"/>
                </a:lnTo>
                <a:lnTo>
                  <a:pt x="119" y="365"/>
                </a:lnTo>
                <a:lnTo>
                  <a:pt x="120" y="388"/>
                </a:lnTo>
                <a:lnTo>
                  <a:pt x="120" y="408"/>
                </a:lnTo>
                <a:lnTo>
                  <a:pt x="119" y="421"/>
                </a:lnTo>
                <a:lnTo>
                  <a:pt x="117" y="424"/>
                </a:lnTo>
                <a:lnTo>
                  <a:pt x="116" y="425"/>
                </a:lnTo>
                <a:lnTo>
                  <a:pt x="116" y="425"/>
                </a:lnTo>
                <a:lnTo>
                  <a:pt x="108" y="422"/>
                </a:lnTo>
                <a:lnTo>
                  <a:pt x="100" y="415"/>
                </a:lnTo>
                <a:lnTo>
                  <a:pt x="89" y="406"/>
                </a:lnTo>
                <a:lnTo>
                  <a:pt x="79" y="394"/>
                </a:lnTo>
                <a:lnTo>
                  <a:pt x="57" y="368"/>
                </a:lnTo>
                <a:lnTo>
                  <a:pt x="50" y="356"/>
                </a:lnTo>
                <a:lnTo>
                  <a:pt x="44" y="346"/>
                </a:lnTo>
                <a:lnTo>
                  <a:pt x="44" y="346"/>
                </a:lnTo>
                <a:lnTo>
                  <a:pt x="35" y="327"/>
                </a:lnTo>
                <a:lnTo>
                  <a:pt x="26" y="306"/>
                </a:lnTo>
                <a:lnTo>
                  <a:pt x="19" y="288"/>
                </a:lnTo>
                <a:lnTo>
                  <a:pt x="14" y="283"/>
                </a:lnTo>
                <a:lnTo>
                  <a:pt x="10" y="280"/>
                </a:lnTo>
                <a:lnTo>
                  <a:pt x="10" y="280"/>
                </a:lnTo>
                <a:lnTo>
                  <a:pt x="9" y="280"/>
                </a:lnTo>
                <a:lnTo>
                  <a:pt x="7" y="281"/>
                </a:lnTo>
                <a:lnTo>
                  <a:pt x="4" y="291"/>
                </a:lnTo>
                <a:lnTo>
                  <a:pt x="3" y="306"/>
                </a:lnTo>
                <a:lnTo>
                  <a:pt x="1" y="325"/>
                </a:lnTo>
                <a:lnTo>
                  <a:pt x="0" y="368"/>
                </a:lnTo>
                <a:lnTo>
                  <a:pt x="0" y="405"/>
                </a:lnTo>
                <a:lnTo>
                  <a:pt x="0" y="405"/>
                </a:lnTo>
                <a:lnTo>
                  <a:pt x="3" y="421"/>
                </a:lnTo>
                <a:lnTo>
                  <a:pt x="7" y="438"/>
                </a:lnTo>
                <a:lnTo>
                  <a:pt x="13" y="455"/>
                </a:lnTo>
                <a:lnTo>
                  <a:pt x="19" y="471"/>
                </a:lnTo>
                <a:lnTo>
                  <a:pt x="31" y="496"/>
                </a:lnTo>
                <a:lnTo>
                  <a:pt x="36" y="506"/>
                </a:lnTo>
                <a:lnTo>
                  <a:pt x="36" y="506"/>
                </a:lnTo>
                <a:lnTo>
                  <a:pt x="39" y="531"/>
                </a:lnTo>
                <a:lnTo>
                  <a:pt x="41" y="563"/>
                </a:lnTo>
                <a:lnTo>
                  <a:pt x="41" y="563"/>
                </a:lnTo>
                <a:lnTo>
                  <a:pt x="39" y="577"/>
                </a:lnTo>
                <a:lnTo>
                  <a:pt x="39" y="584"/>
                </a:lnTo>
                <a:lnTo>
                  <a:pt x="41" y="593"/>
                </a:lnTo>
                <a:lnTo>
                  <a:pt x="41" y="593"/>
                </a:lnTo>
                <a:lnTo>
                  <a:pt x="45" y="603"/>
                </a:lnTo>
                <a:lnTo>
                  <a:pt x="53" y="616"/>
                </a:lnTo>
                <a:lnTo>
                  <a:pt x="67" y="636"/>
                </a:lnTo>
                <a:lnTo>
                  <a:pt x="67" y="636"/>
                </a:lnTo>
                <a:lnTo>
                  <a:pt x="73" y="640"/>
                </a:lnTo>
                <a:lnTo>
                  <a:pt x="81" y="644"/>
                </a:lnTo>
                <a:lnTo>
                  <a:pt x="88" y="647"/>
                </a:lnTo>
                <a:lnTo>
                  <a:pt x="92" y="649"/>
                </a:lnTo>
                <a:lnTo>
                  <a:pt x="92" y="649"/>
                </a:lnTo>
                <a:lnTo>
                  <a:pt x="98" y="647"/>
                </a:lnTo>
                <a:lnTo>
                  <a:pt x="106" y="646"/>
                </a:lnTo>
                <a:lnTo>
                  <a:pt x="111" y="644"/>
                </a:lnTo>
                <a:lnTo>
                  <a:pt x="114" y="646"/>
                </a:lnTo>
                <a:lnTo>
                  <a:pt x="116" y="649"/>
                </a:lnTo>
                <a:lnTo>
                  <a:pt x="116" y="649"/>
                </a:lnTo>
                <a:lnTo>
                  <a:pt x="117" y="653"/>
                </a:lnTo>
                <a:lnTo>
                  <a:pt x="119" y="656"/>
                </a:lnTo>
                <a:lnTo>
                  <a:pt x="123" y="659"/>
                </a:lnTo>
                <a:lnTo>
                  <a:pt x="128" y="662"/>
                </a:lnTo>
                <a:lnTo>
                  <a:pt x="139" y="666"/>
                </a:lnTo>
                <a:lnTo>
                  <a:pt x="158" y="669"/>
                </a:lnTo>
                <a:lnTo>
                  <a:pt x="158" y="669"/>
                </a:lnTo>
                <a:lnTo>
                  <a:pt x="188" y="672"/>
                </a:lnTo>
                <a:lnTo>
                  <a:pt x="226" y="677"/>
                </a:lnTo>
                <a:lnTo>
                  <a:pt x="247" y="677"/>
                </a:lnTo>
                <a:lnTo>
                  <a:pt x="267" y="677"/>
                </a:lnTo>
                <a:lnTo>
                  <a:pt x="285" y="674"/>
                </a:lnTo>
                <a:lnTo>
                  <a:pt x="301" y="669"/>
                </a:lnTo>
                <a:lnTo>
                  <a:pt x="301" y="669"/>
                </a:lnTo>
                <a:lnTo>
                  <a:pt x="316" y="662"/>
                </a:lnTo>
                <a:lnTo>
                  <a:pt x="329" y="653"/>
                </a:lnTo>
                <a:lnTo>
                  <a:pt x="344" y="641"/>
                </a:lnTo>
                <a:lnTo>
                  <a:pt x="356" y="630"/>
                </a:lnTo>
                <a:lnTo>
                  <a:pt x="375" y="608"/>
                </a:lnTo>
                <a:lnTo>
                  <a:pt x="382" y="599"/>
                </a:lnTo>
                <a:lnTo>
                  <a:pt x="394" y="600"/>
                </a:lnTo>
                <a:lnTo>
                  <a:pt x="394" y="600"/>
                </a:lnTo>
                <a:lnTo>
                  <a:pt x="419" y="661"/>
                </a:lnTo>
                <a:lnTo>
                  <a:pt x="439" y="708"/>
                </a:lnTo>
                <a:lnTo>
                  <a:pt x="454" y="740"/>
                </a:lnTo>
                <a:lnTo>
                  <a:pt x="454" y="740"/>
                </a:lnTo>
                <a:lnTo>
                  <a:pt x="472" y="780"/>
                </a:lnTo>
                <a:lnTo>
                  <a:pt x="497" y="840"/>
                </a:lnTo>
                <a:lnTo>
                  <a:pt x="519" y="899"/>
                </a:lnTo>
                <a:lnTo>
                  <a:pt x="526" y="921"/>
                </a:lnTo>
                <a:lnTo>
                  <a:pt x="529" y="933"/>
                </a:lnTo>
                <a:lnTo>
                  <a:pt x="529" y="933"/>
                </a:lnTo>
                <a:lnTo>
                  <a:pt x="529" y="966"/>
                </a:lnTo>
                <a:lnTo>
                  <a:pt x="532" y="1011"/>
                </a:lnTo>
                <a:lnTo>
                  <a:pt x="532" y="1011"/>
                </a:lnTo>
                <a:lnTo>
                  <a:pt x="535" y="1052"/>
                </a:lnTo>
                <a:lnTo>
                  <a:pt x="535" y="1074"/>
                </a:lnTo>
                <a:lnTo>
                  <a:pt x="535" y="1074"/>
                </a:lnTo>
                <a:lnTo>
                  <a:pt x="536" y="1077"/>
                </a:lnTo>
                <a:lnTo>
                  <a:pt x="538" y="1078"/>
                </a:lnTo>
                <a:lnTo>
                  <a:pt x="541" y="1080"/>
                </a:lnTo>
                <a:lnTo>
                  <a:pt x="542" y="1081"/>
                </a:lnTo>
                <a:lnTo>
                  <a:pt x="541" y="1083"/>
                </a:lnTo>
                <a:lnTo>
                  <a:pt x="535" y="1093"/>
                </a:lnTo>
                <a:lnTo>
                  <a:pt x="535" y="1093"/>
                </a:lnTo>
                <a:lnTo>
                  <a:pt x="529" y="1102"/>
                </a:lnTo>
                <a:lnTo>
                  <a:pt x="520" y="1109"/>
                </a:lnTo>
                <a:lnTo>
                  <a:pt x="501" y="1127"/>
                </a:lnTo>
                <a:lnTo>
                  <a:pt x="492" y="1136"/>
                </a:lnTo>
                <a:lnTo>
                  <a:pt x="485" y="1143"/>
                </a:lnTo>
                <a:lnTo>
                  <a:pt x="482" y="1150"/>
                </a:lnTo>
                <a:lnTo>
                  <a:pt x="482" y="1153"/>
                </a:lnTo>
                <a:lnTo>
                  <a:pt x="483" y="1156"/>
                </a:lnTo>
                <a:lnTo>
                  <a:pt x="483" y="1156"/>
                </a:lnTo>
                <a:lnTo>
                  <a:pt x="488" y="1162"/>
                </a:lnTo>
                <a:lnTo>
                  <a:pt x="494" y="1167"/>
                </a:lnTo>
                <a:lnTo>
                  <a:pt x="501" y="1171"/>
                </a:lnTo>
                <a:lnTo>
                  <a:pt x="508" y="1174"/>
                </a:lnTo>
                <a:lnTo>
                  <a:pt x="520" y="1178"/>
                </a:lnTo>
                <a:lnTo>
                  <a:pt x="525" y="1180"/>
                </a:lnTo>
                <a:lnTo>
                  <a:pt x="525" y="1180"/>
                </a:lnTo>
                <a:lnTo>
                  <a:pt x="523" y="1181"/>
                </a:lnTo>
                <a:lnTo>
                  <a:pt x="522" y="1183"/>
                </a:lnTo>
                <a:lnTo>
                  <a:pt x="520" y="1184"/>
                </a:lnTo>
                <a:lnTo>
                  <a:pt x="522" y="1186"/>
                </a:lnTo>
                <a:lnTo>
                  <a:pt x="526" y="1189"/>
                </a:lnTo>
                <a:lnTo>
                  <a:pt x="533" y="1192"/>
                </a:lnTo>
                <a:lnTo>
                  <a:pt x="545" y="1194"/>
                </a:lnTo>
                <a:lnTo>
                  <a:pt x="545" y="1194"/>
                </a:lnTo>
                <a:lnTo>
                  <a:pt x="569" y="1199"/>
                </a:lnTo>
                <a:lnTo>
                  <a:pt x="576" y="1199"/>
                </a:lnTo>
                <a:lnTo>
                  <a:pt x="583" y="1197"/>
                </a:lnTo>
                <a:lnTo>
                  <a:pt x="597" y="1194"/>
                </a:lnTo>
                <a:lnTo>
                  <a:pt x="614" y="1190"/>
                </a:lnTo>
                <a:lnTo>
                  <a:pt x="614" y="1190"/>
                </a:lnTo>
                <a:lnTo>
                  <a:pt x="626" y="1186"/>
                </a:lnTo>
                <a:lnTo>
                  <a:pt x="638" y="1181"/>
                </a:lnTo>
                <a:lnTo>
                  <a:pt x="650" y="1174"/>
                </a:lnTo>
                <a:lnTo>
                  <a:pt x="660" y="1168"/>
                </a:lnTo>
                <a:lnTo>
                  <a:pt x="669" y="1161"/>
                </a:lnTo>
                <a:lnTo>
                  <a:pt x="675" y="1153"/>
                </a:lnTo>
                <a:lnTo>
                  <a:pt x="680" y="1147"/>
                </a:lnTo>
                <a:lnTo>
                  <a:pt x="682" y="1143"/>
                </a:lnTo>
                <a:lnTo>
                  <a:pt x="682" y="1143"/>
                </a:lnTo>
                <a:lnTo>
                  <a:pt x="679" y="1128"/>
                </a:lnTo>
                <a:lnTo>
                  <a:pt x="673" y="1102"/>
                </a:lnTo>
                <a:lnTo>
                  <a:pt x="669" y="1072"/>
                </a:lnTo>
                <a:lnTo>
                  <a:pt x="667" y="1058"/>
                </a:lnTo>
                <a:lnTo>
                  <a:pt x="666" y="1044"/>
                </a:lnTo>
                <a:lnTo>
                  <a:pt x="666" y="1044"/>
                </a:lnTo>
                <a:lnTo>
                  <a:pt x="667" y="1002"/>
                </a:lnTo>
                <a:lnTo>
                  <a:pt x="670" y="962"/>
                </a:lnTo>
                <a:lnTo>
                  <a:pt x="670" y="962"/>
                </a:lnTo>
                <a:lnTo>
                  <a:pt x="670" y="927"/>
                </a:lnTo>
                <a:lnTo>
                  <a:pt x="672" y="914"/>
                </a:lnTo>
                <a:lnTo>
                  <a:pt x="673" y="903"/>
                </a:lnTo>
                <a:lnTo>
                  <a:pt x="673" y="903"/>
                </a:lnTo>
                <a:lnTo>
                  <a:pt x="680" y="869"/>
                </a:lnTo>
                <a:lnTo>
                  <a:pt x="686" y="841"/>
                </a:lnTo>
                <a:lnTo>
                  <a:pt x="719" y="822"/>
                </a:lnTo>
                <a:lnTo>
                  <a:pt x="719" y="822"/>
                </a:lnTo>
                <a:lnTo>
                  <a:pt x="732" y="916"/>
                </a:lnTo>
                <a:lnTo>
                  <a:pt x="739" y="984"/>
                </a:lnTo>
                <a:lnTo>
                  <a:pt x="742" y="1009"/>
                </a:lnTo>
                <a:lnTo>
                  <a:pt x="742" y="1022"/>
                </a:lnTo>
                <a:lnTo>
                  <a:pt x="742" y="1022"/>
                </a:lnTo>
                <a:lnTo>
                  <a:pt x="741" y="1025"/>
                </a:lnTo>
                <a:lnTo>
                  <a:pt x="739" y="1028"/>
                </a:lnTo>
                <a:lnTo>
                  <a:pt x="733" y="1033"/>
                </a:lnTo>
                <a:lnTo>
                  <a:pt x="719" y="1041"/>
                </a:lnTo>
                <a:lnTo>
                  <a:pt x="713" y="1046"/>
                </a:lnTo>
                <a:lnTo>
                  <a:pt x="707" y="1052"/>
                </a:lnTo>
                <a:lnTo>
                  <a:pt x="705" y="1055"/>
                </a:lnTo>
                <a:lnTo>
                  <a:pt x="705" y="1059"/>
                </a:lnTo>
                <a:lnTo>
                  <a:pt x="705" y="1064"/>
                </a:lnTo>
                <a:lnTo>
                  <a:pt x="707" y="1068"/>
                </a:lnTo>
                <a:lnTo>
                  <a:pt x="707" y="1068"/>
                </a:lnTo>
                <a:lnTo>
                  <a:pt x="719" y="1093"/>
                </a:lnTo>
                <a:lnTo>
                  <a:pt x="719" y="1093"/>
                </a:lnTo>
                <a:lnTo>
                  <a:pt x="720" y="1096"/>
                </a:lnTo>
                <a:lnTo>
                  <a:pt x="723" y="1102"/>
                </a:lnTo>
                <a:lnTo>
                  <a:pt x="727" y="1105"/>
                </a:lnTo>
                <a:lnTo>
                  <a:pt x="733" y="1109"/>
                </a:lnTo>
                <a:lnTo>
                  <a:pt x="742" y="1112"/>
                </a:lnTo>
                <a:lnTo>
                  <a:pt x="754" y="1115"/>
                </a:lnTo>
                <a:lnTo>
                  <a:pt x="754" y="1115"/>
                </a:lnTo>
                <a:lnTo>
                  <a:pt x="766" y="1118"/>
                </a:lnTo>
                <a:lnTo>
                  <a:pt x="776" y="1119"/>
                </a:lnTo>
                <a:lnTo>
                  <a:pt x="786" y="1118"/>
                </a:lnTo>
                <a:lnTo>
                  <a:pt x="794" y="1118"/>
                </a:lnTo>
                <a:lnTo>
                  <a:pt x="804" y="1115"/>
                </a:lnTo>
                <a:lnTo>
                  <a:pt x="807" y="1114"/>
                </a:lnTo>
                <a:lnTo>
                  <a:pt x="807" y="1114"/>
                </a:lnTo>
                <a:lnTo>
                  <a:pt x="810" y="1115"/>
                </a:lnTo>
                <a:lnTo>
                  <a:pt x="811" y="1116"/>
                </a:lnTo>
                <a:lnTo>
                  <a:pt x="816" y="1118"/>
                </a:lnTo>
                <a:lnTo>
                  <a:pt x="822" y="1118"/>
                </a:lnTo>
                <a:lnTo>
                  <a:pt x="827" y="1115"/>
                </a:lnTo>
                <a:lnTo>
                  <a:pt x="836" y="1111"/>
                </a:lnTo>
                <a:lnTo>
                  <a:pt x="845" y="1103"/>
                </a:lnTo>
                <a:lnTo>
                  <a:pt x="845" y="1103"/>
                </a:lnTo>
                <a:lnTo>
                  <a:pt x="850" y="1099"/>
                </a:lnTo>
                <a:lnTo>
                  <a:pt x="852" y="1093"/>
                </a:lnTo>
                <a:lnTo>
                  <a:pt x="855" y="1087"/>
                </a:lnTo>
                <a:lnTo>
                  <a:pt x="857" y="1080"/>
                </a:lnTo>
                <a:lnTo>
                  <a:pt x="858" y="1066"/>
                </a:lnTo>
                <a:lnTo>
                  <a:pt x="858" y="1050"/>
                </a:lnTo>
                <a:lnTo>
                  <a:pt x="857" y="1034"/>
                </a:lnTo>
                <a:lnTo>
                  <a:pt x="854" y="1019"/>
                </a:lnTo>
                <a:lnTo>
                  <a:pt x="848" y="989"/>
                </a:lnTo>
                <a:lnTo>
                  <a:pt x="848" y="989"/>
                </a:lnTo>
                <a:lnTo>
                  <a:pt x="848" y="971"/>
                </a:lnTo>
                <a:lnTo>
                  <a:pt x="850" y="949"/>
                </a:lnTo>
                <a:lnTo>
                  <a:pt x="854" y="900"/>
                </a:lnTo>
                <a:lnTo>
                  <a:pt x="863" y="841"/>
                </a:lnTo>
                <a:lnTo>
                  <a:pt x="863" y="841"/>
                </a:lnTo>
                <a:lnTo>
                  <a:pt x="888" y="844"/>
                </a:lnTo>
                <a:lnTo>
                  <a:pt x="950" y="852"/>
                </a:lnTo>
                <a:lnTo>
                  <a:pt x="1032" y="859"/>
                </a:lnTo>
                <a:lnTo>
                  <a:pt x="1074" y="862"/>
                </a:lnTo>
                <a:lnTo>
                  <a:pt x="1113" y="862"/>
                </a:lnTo>
                <a:lnTo>
                  <a:pt x="1113" y="862"/>
                </a:lnTo>
                <a:lnTo>
                  <a:pt x="1132" y="862"/>
                </a:lnTo>
                <a:lnTo>
                  <a:pt x="1149" y="861"/>
                </a:lnTo>
                <a:lnTo>
                  <a:pt x="1183" y="856"/>
                </a:lnTo>
                <a:lnTo>
                  <a:pt x="1214" y="849"/>
                </a:lnTo>
                <a:lnTo>
                  <a:pt x="1241" y="840"/>
                </a:lnTo>
                <a:lnTo>
                  <a:pt x="1263" y="833"/>
                </a:lnTo>
                <a:lnTo>
                  <a:pt x="1280" y="825"/>
                </a:lnTo>
                <a:lnTo>
                  <a:pt x="1294" y="818"/>
                </a:lnTo>
                <a:lnTo>
                  <a:pt x="1294" y="818"/>
                </a:lnTo>
                <a:lnTo>
                  <a:pt x="1361" y="868"/>
                </a:lnTo>
                <a:lnTo>
                  <a:pt x="1416" y="909"/>
                </a:lnTo>
                <a:lnTo>
                  <a:pt x="1460" y="943"/>
                </a:lnTo>
                <a:lnTo>
                  <a:pt x="1460" y="943"/>
                </a:lnTo>
                <a:lnTo>
                  <a:pt x="1474" y="958"/>
                </a:lnTo>
                <a:lnTo>
                  <a:pt x="1486" y="975"/>
                </a:lnTo>
                <a:lnTo>
                  <a:pt x="1498" y="993"/>
                </a:lnTo>
                <a:lnTo>
                  <a:pt x="1507" y="1012"/>
                </a:lnTo>
                <a:lnTo>
                  <a:pt x="1514" y="1031"/>
                </a:lnTo>
                <a:lnTo>
                  <a:pt x="1519" y="1050"/>
                </a:lnTo>
                <a:lnTo>
                  <a:pt x="1521" y="1068"/>
                </a:lnTo>
                <a:lnTo>
                  <a:pt x="1523" y="1084"/>
                </a:lnTo>
                <a:lnTo>
                  <a:pt x="1523" y="1084"/>
                </a:lnTo>
                <a:lnTo>
                  <a:pt x="1521" y="1093"/>
                </a:lnTo>
                <a:lnTo>
                  <a:pt x="1520" y="1102"/>
                </a:lnTo>
                <a:lnTo>
                  <a:pt x="1516" y="1111"/>
                </a:lnTo>
                <a:lnTo>
                  <a:pt x="1510" y="1119"/>
                </a:lnTo>
                <a:lnTo>
                  <a:pt x="1498" y="1137"/>
                </a:lnTo>
                <a:lnTo>
                  <a:pt x="1483" y="1155"/>
                </a:lnTo>
                <a:lnTo>
                  <a:pt x="1454" y="1184"/>
                </a:lnTo>
                <a:lnTo>
                  <a:pt x="1442" y="1196"/>
                </a:lnTo>
                <a:lnTo>
                  <a:pt x="1435" y="1203"/>
                </a:lnTo>
                <a:lnTo>
                  <a:pt x="1435" y="1203"/>
                </a:lnTo>
                <a:lnTo>
                  <a:pt x="1429" y="1215"/>
                </a:lnTo>
                <a:lnTo>
                  <a:pt x="1427" y="1224"/>
                </a:lnTo>
                <a:lnTo>
                  <a:pt x="1427" y="1228"/>
                </a:lnTo>
                <a:lnTo>
                  <a:pt x="1429" y="1231"/>
                </a:lnTo>
                <a:lnTo>
                  <a:pt x="1432" y="1234"/>
                </a:lnTo>
                <a:lnTo>
                  <a:pt x="1435" y="1236"/>
                </a:lnTo>
                <a:lnTo>
                  <a:pt x="1435" y="1236"/>
                </a:lnTo>
                <a:lnTo>
                  <a:pt x="1451" y="1240"/>
                </a:lnTo>
                <a:lnTo>
                  <a:pt x="1457" y="1242"/>
                </a:lnTo>
                <a:lnTo>
                  <a:pt x="1457" y="1242"/>
                </a:lnTo>
                <a:lnTo>
                  <a:pt x="1455" y="1243"/>
                </a:lnTo>
                <a:lnTo>
                  <a:pt x="1454" y="1246"/>
                </a:lnTo>
                <a:lnTo>
                  <a:pt x="1454" y="1249"/>
                </a:lnTo>
                <a:lnTo>
                  <a:pt x="1457" y="1252"/>
                </a:lnTo>
                <a:lnTo>
                  <a:pt x="1460" y="1255"/>
                </a:lnTo>
                <a:lnTo>
                  <a:pt x="1466" y="1259"/>
                </a:lnTo>
                <a:lnTo>
                  <a:pt x="1466" y="1259"/>
                </a:lnTo>
                <a:lnTo>
                  <a:pt x="1474" y="1262"/>
                </a:lnTo>
                <a:lnTo>
                  <a:pt x="1483" y="1264"/>
                </a:lnTo>
                <a:lnTo>
                  <a:pt x="1501" y="1267"/>
                </a:lnTo>
                <a:lnTo>
                  <a:pt x="1516" y="1267"/>
                </a:lnTo>
                <a:lnTo>
                  <a:pt x="1521" y="1265"/>
                </a:lnTo>
                <a:lnTo>
                  <a:pt x="1521" y="1265"/>
                </a:lnTo>
                <a:lnTo>
                  <a:pt x="1494" y="1286"/>
                </a:lnTo>
                <a:lnTo>
                  <a:pt x="1445" y="1321"/>
                </a:lnTo>
                <a:lnTo>
                  <a:pt x="1445" y="1321"/>
                </a:lnTo>
                <a:lnTo>
                  <a:pt x="1436" y="1327"/>
                </a:lnTo>
                <a:lnTo>
                  <a:pt x="1427" y="1334"/>
                </a:lnTo>
                <a:lnTo>
                  <a:pt x="1421" y="1342"/>
                </a:lnTo>
                <a:lnTo>
                  <a:pt x="1417" y="1349"/>
                </a:lnTo>
                <a:lnTo>
                  <a:pt x="1417" y="1356"/>
                </a:lnTo>
                <a:lnTo>
                  <a:pt x="1419" y="1364"/>
                </a:lnTo>
                <a:lnTo>
                  <a:pt x="1424" y="1371"/>
                </a:lnTo>
                <a:lnTo>
                  <a:pt x="1433" y="1377"/>
                </a:lnTo>
                <a:lnTo>
                  <a:pt x="1433" y="1377"/>
                </a:lnTo>
                <a:lnTo>
                  <a:pt x="1445" y="1383"/>
                </a:lnTo>
                <a:lnTo>
                  <a:pt x="1458" y="1387"/>
                </a:lnTo>
                <a:lnTo>
                  <a:pt x="1470" y="1389"/>
                </a:lnTo>
                <a:lnTo>
                  <a:pt x="1482" y="1390"/>
                </a:lnTo>
                <a:lnTo>
                  <a:pt x="1501" y="1390"/>
                </a:lnTo>
                <a:lnTo>
                  <a:pt x="1507" y="1389"/>
                </a:lnTo>
                <a:lnTo>
                  <a:pt x="1507" y="1389"/>
                </a:lnTo>
                <a:lnTo>
                  <a:pt x="1508" y="1393"/>
                </a:lnTo>
                <a:lnTo>
                  <a:pt x="1508" y="1400"/>
                </a:lnTo>
                <a:lnTo>
                  <a:pt x="1513" y="1409"/>
                </a:lnTo>
                <a:lnTo>
                  <a:pt x="1516" y="1414"/>
                </a:lnTo>
                <a:lnTo>
                  <a:pt x="1520" y="1417"/>
                </a:lnTo>
                <a:lnTo>
                  <a:pt x="1520" y="1417"/>
                </a:lnTo>
                <a:lnTo>
                  <a:pt x="1527" y="1421"/>
                </a:lnTo>
                <a:lnTo>
                  <a:pt x="1539" y="1425"/>
                </a:lnTo>
                <a:lnTo>
                  <a:pt x="1555" y="1431"/>
                </a:lnTo>
                <a:lnTo>
                  <a:pt x="1573" y="1436"/>
                </a:lnTo>
                <a:lnTo>
                  <a:pt x="1591" y="1439"/>
                </a:lnTo>
                <a:lnTo>
                  <a:pt x="1607" y="1440"/>
                </a:lnTo>
                <a:lnTo>
                  <a:pt x="1614" y="1440"/>
                </a:lnTo>
                <a:lnTo>
                  <a:pt x="1620" y="1439"/>
                </a:lnTo>
                <a:lnTo>
                  <a:pt x="1626" y="1437"/>
                </a:lnTo>
                <a:lnTo>
                  <a:pt x="1630" y="1434"/>
                </a:lnTo>
                <a:lnTo>
                  <a:pt x="1630" y="1434"/>
                </a:lnTo>
                <a:lnTo>
                  <a:pt x="1645" y="1417"/>
                </a:lnTo>
                <a:lnTo>
                  <a:pt x="1646" y="1414"/>
                </a:lnTo>
                <a:lnTo>
                  <a:pt x="1646" y="1414"/>
                </a:lnTo>
                <a:lnTo>
                  <a:pt x="1651" y="1415"/>
                </a:lnTo>
                <a:lnTo>
                  <a:pt x="1661" y="1417"/>
                </a:lnTo>
                <a:lnTo>
                  <a:pt x="1668" y="1417"/>
                </a:lnTo>
                <a:lnTo>
                  <a:pt x="1674" y="1415"/>
                </a:lnTo>
                <a:lnTo>
                  <a:pt x="1682" y="1412"/>
                </a:lnTo>
                <a:lnTo>
                  <a:pt x="1686" y="1406"/>
                </a:lnTo>
                <a:lnTo>
                  <a:pt x="1686" y="1406"/>
                </a:lnTo>
                <a:lnTo>
                  <a:pt x="1691" y="1400"/>
                </a:lnTo>
                <a:lnTo>
                  <a:pt x="1693" y="1393"/>
                </a:lnTo>
                <a:lnTo>
                  <a:pt x="1695" y="1386"/>
                </a:lnTo>
                <a:lnTo>
                  <a:pt x="1695" y="1378"/>
                </a:lnTo>
                <a:lnTo>
                  <a:pt x="1695" y="1358"/>
                </a:lnTo>
                <a:lnTo>
                  <a:pt x="1693" y="1331"/>
                </a:lnTo>
                <a:lnTo>
                  <a:pt x="1693" y="1331"/>
                </a:lnTo>
                <a:lnTo>
                  <a:pt x="1692" y="1300"/>
                </a:lnTo>
                <a:lnTo>
                  <a:pt x="1692" y="1272"/>
                </a:lnTo>
                <a:lnTo>
                  <a:pt x="1693" y="1258"/>
                </a:lnTo>
                <a:lnTo>
                  <a:pt x="1695" y="1244"/>
                </a:lnTo>
                <a:lnTo>
                  <a:pt x="1698" y="1233"/>
                </a:lnTo>
                <a:lnTo>
                  <a:pt x="1702" y="1221"/>
                </a:lnTo>
                <a:lnTo>
                  <a:pt x="1702" y="1221"/>
                </a:lnTo>
                <a:lnTo>
                  <a:pt x="1707" y="1209"/>
                </a:lnTo>
                <a:lnTo>
                  <a:pt x="1714" y="1197"/>
                </a:lnTo>
                <a:lnTo>
                  <a:pt x="1729" y="1172"/>
                </a:lnTo>
                <a:lnTo>
                  <a:pt x="1735" y="1159"/>
                </a:lnTo>
                <a:lnTo>
                  <a:pt x="1741" y="1144"/>
                </a:lnTo>
                <a:lnTo>
                  <a:pt x="1746" y="1130"/>
                </a:lnTo>
                <a:lnTo>
                  <a:pt x="1748" y="1114"/>
                </a:lnTo>
                <a:lnTo>
                  <a:pt x="1748" y="1114"/>
                </a:lnTo>
                <a:lnTo>
                  <a:pt x="1749" y="1100"/>
                </a:lnTo>
                <a:lnTo>
                  <a:pt x="1751" y="1091"/>
                </a:lnTo>
                <a:lnTo>
                  <a:pt x="1755" y="1080"/>
                </a:lnTo>
                <a:lnTo>
                  <a:pt x="1755" y="1075"/>
                </a:lnTo>
                <a:lnTo>
                  <a:pt x="1755" y="1069"/>
                </a:lnTo>
                <a:lnTo>
                  <a:pt x="1749" y="1049"/>
                </a:lnTo>
                <a:lnTo>
                  <a:pt x="1749" y="1049"/>
                </a:lnTo>
                <a:lnTo>
                  <a:pt x="1742" y="1019"/>
                </a:lnTo>
                <a:lnTo>
                  <a:pt x="1733" y="990"/>
                </a:lnTo>
                <a:lnTo>
                  <a:pt x="1726" y="961"/>
                </a:lnTo>
                <a:lnTo>
                  <a:pt x="1723" y="944"/>
                </a:lnTo>
                <a:lnTo>
                  <a:pt x="1721" y="928"/>
                </a:lnTo>
                <a:lnTo>
                  <a:pt x="1721" y="928"/>
                </a:lnTo>
                <a:lnTo>
                  <a:pt x="1720" y="911"/>
                </a:lnTo>
                <a:lnTo>
                  <a:pt x="1720" y="893"/>
                </a:lnTo>
                <a:lnTo>
                  <a:pt x="1721" y="862"/>
                </a:lnTo>
                <a:lnTo>
                  <a:pt x="1726" y="830"/>
                </a:lnTo>
                <a:lnTo>
                  <a:pt x="1764" y="762"/>
                </a:lnTo>
                <a:lnTo>
                  <a:pt x="1764" y="762"/>
                </a:lnTo>
                <a:lnTo>
                  <a:pt x="1770" y="786"/>
                </a:lnTo>
                <a:lnTo>
                  <a:pt x="1786" y="836"/>
                </a:lnTo>
                <a:lnTo>
                  <a:pt x="1795" y="861"/>
                </a:lnTo>
                <a:lnTo>
                  <a:pt x="1805" y="881"/>
                </a:lnTo>
                <a:lnTo>
                  <a:pt x="1810" y="887"/>
                </a:lnTo>
                <a:lnTo>
                  <a:pt x="1814" y="891"/>
                </a:lnTo>
                <a:lnTo>
                  <a:pt x="1817" y="893"/>
                </a:lnTo>
                <a:lnTo>
                  <a:pt x="1820" y="890"/>
                </a:lnTo>
                <a:lnTo>
                  <a:pt x="1820" y="890"/>
                </a:lnTo>
                <a:lnTo>
                  <a:pt x="1830" y="875"/>
                </a:lnTo>
                <a:lnTo>
                  <a:pt x="1832" y="868"/>
                </a:lnTo>
                <a:lnTo>
                  <a:pt x="1833" y="862"/>
                </a:lnTo>
                <a:lnTo>
                  <a:pt x="1835" y="855"/>
                </a:lnTo>
                <a:lnTo>
                  <a:pt x="1833" y="846"/>
                </a:lnTo>
                <a:lnTo>
                  <a:pt x="1829" y="821"/>
                </a:lnTo>
                <a:lnTo>
                  <a:pt x="1829" y="821"/>
                </a:lnTo>
                <a:lnTo>
                  <a:pt x="1823" y="793"/>
                </a:lnTo>
                <a:lnTo>
                  <a:pt x="1817" y="772"/>
                </a:lnTo>
                <a:lnTo>
                  <a:pt x="1808" y="746"/>
                </a:lnTo>
                <a:lnTo>
                  <a:pt x="1808" y="746"/>
                </a:lnTo>
                <a:lnTo>
                  <a:pt x="1808" y="738"/>
                </a:lnTo>
                <a:lnTo>
                  <a:pt x="1810" y="728"/>
                </a:lnTo>
                <a:lnTo>
                  <a:pt x="1817" y="700"/>
                </a:lnTo>
                <a:lnTo>
                  <a:pt x="1835" y="647"/>
                </a:lnTo>
                <a:lnTo>
                  <a:pt x="1835" y="647"/>
                </a:lnTo>
                <a:lnTo>
                  <a:pt x="1841" y="622"/>
                </a:lnTo>
                <a:lnTo>
                  <a:pt x="1848" y="587"/>
                </a:lnTo>
                <a:lnTo>
                  <a:pt x="1854" y="544"/>
                </a:lnTo>
                <a:lnTo>
                  <a:pt x="1855" y="522"/>
                </a:lnTo>
                <a:lnTo>
                  <a:pt x="1857" y="502"/>
                </a:lnTo>
                <a:lnTo>
                  <a:pt x="1857" y="502"/>
                </a:lnTo>
                <a:lnTo>
                  <a:pt x="1855" y="477"/>
                </a:lnTo>
                <a:lnTo>
                  <a:pt x="1851" y="450"/>
                </a:lnTo>
                <a:lnTo>
                  <a:pt x="1845" y="419"/>
                </a:lnTo>
                <a:lnTo>
                  <a:pt x="1836" y="388"/>
                </a:lnTo>
                <a:lnTo>
                  <a:pt x="1826" y="358"/>
                </a:lnTo>
                <a:lnTo>
                  <a:pt x="1816" y="330"/>
                </a:lnTo>
                <a:lnTo>
                  <a:pt x="1807" y="306"/>
                </a:lnTo>
                <a:lnTo>
                  <a:pt x="1796" y="287"/>
                </a:lnTo>
                <a:lnTo>
                  <a:pt x="1796" y="287"/>
                </a:lnTo>
                <a:lnTo>
                  <a:pt x="1774" y="253"/>
                </a:lnTo>
                <a:lnTo>
                  <a:pt x="1761" y="234"/>
                </a:lnTo>
                <a:lnTo>
                  <a:pt x="1745" y="213"/>
                </a:lnTo>
                <a:lnTo>
                  <a:pt x="1727" y="191"/>
                </a:lnTo>
                <a:lnTo>
                  <a:pt x="1707" y="171"/>
                </a:lnTo>
                <a:lnTo>
                  <a:pt x="1685" y="150"/>
                </a:lnTo>
                <a:lnTo>
                  <a:pt x="1661" y="131"/>
                </a:lnTo>
                <a:lnTo>
                  <a:pt x="1661" y="131"/>
                </a:lnTo>
                <a:lnTo>
                  <a:pt x="1635" y="113"/>
                </a:lnTo>
                <a:lnTo>
                  <a:pt x="1607" y="97"/>
                </a:lnTo>
                <a:lnTo>
                  <a:pt x="1580" y="82"/>
                </a:lnTo>
                <a:lnTo>
                  <a:pt x="1555" y="71"/>
                </a:lnTo>
                <a:lnTo>
                  <a:pt x="1532" y="60"/>
                </a:lnTo>
                <a:lnTo>
                  <a:pt x="1511" y="53"/>
                </a:lnTo>
                <a:lnTo>
                  <a:pt x="1495" y="49"/>
                </a:lnTo>
                <a:lnTo>
                  <a:pt x="1485" y="47"/>
                </a:lnTo>
                <a:lnTo>
                  <a:pt x="1485" y="47"/>
                </a:lnTo>
                <a:lnTo>
                  <a:pt x="1470" y="47"/>
                </a:lnTo>
                <a:lnTo>
                  <a:pt x="1455" y="47"/>
                </a:lnTo>
                <a:lnTo>
                  <a:pt x="1441" y="49"/>
                </a:lnTo>
                <a:lnTo>
                  <a:pt x="1423" y="47"/>
                </a:lnTo>
                <a:lnTo>
                  <a:pt x="1423" y="47"/>
                </a:lnTo>
                <a:lnTo>
                  <a:pt x="1385" y="41"/>
                </a:lnTo>
                <a:lnTo>
                  <a:pt x="1338" y="40"/>
                </a:lnTo>
                <a:lnTo>
                  <a:pt x="1338" y="40"/>
                </a:lnTo>
                <a:lnTo>
                  <a:pt x="1330" y="40"/>
                </a:lnTo>
                <a:lnTo>
                  <a:pt x="1323" y="41"/>
                </a:lnTo>
                <a:lnTo>
                  <a:pt x="1310" y="46"/>
                </a:lnTo>
                <a:lnTo>
                  <a:pt x="1277" y="62"/>
                </a:lnTo>
                <a:lnTo>
                  <a:pt x="1258" y="71"/>
                </a:lnTo>
                <a:lnTo>
                  <a:pt x="1236" y="78"/>
                </a:lnTo>
                <a:lnTo>
                  <a:pt x="1210" y="85"/>
                </a:lnTo>
                <a:lnTo>
                  <a:pt x="1179" y="91"/>
                </a:lnTo>
                <a:lnTo>
                  <a:pt x="1179" y="91"/>
                </a:lnTo>
                <a:lnTo>
                  <a:pt x="1161" y="93"/>
                </a:lnTo>
                <a:lnTo>
                  <a:pt x="1141" y="93"/>
                </a:lnTo>
                <a:lnTo>
                  <a:pt x="1119" y="93"/>
                </a:lnTo>
                <a:lnTo>
                  <a:pt x="1095" y="90"/>
                </a:lnTo>
                <a:lnTo>
                  <a:pt x="1045" y="84"/>
                </a:lnTo>
                <a:lnTo>
                  <a:pt x="994" y="75"/>
                </a:lnTo>
                <a:lnTo>
                  <a:pt x="944" y="65"/>
                </a:lnTo>
                <a:lnTo>
                  <a:pt x="898" y="55"/>
                </a:lnTo>
                <a:lnTo>
                  <a:pt x="861" y="44"/>
                </a:lnTo>
                <a:lnTo>
                  <a:pt x="835" y="34"/>
                </a:lnTo>
                <a:lnTo>
                  <a:pt x="835" y="34"/>
                </a:lnTo>
                <a:lnTo>
                  <a:pt x="814" y="27"/>
                </a:lnTo>
                <a:lnTo>
                  <a:pt x="791" y="18"/>
                </a:lnTo>
                <a:lnTo>
                  <a:pt x="766" y="10"/>
                </a:lnTo>
                <a:lnTo>
                  <a:pt x="738" y="5"/>
                </a:lnTo>
                <a:lnTo>
                  <a:pt x="710" y="2"/>
                </a:lnTo>
                <a:lnTo>
                  <a:pt x="679" y="0"/>
                </a:lnTo>
                <a:lnTo>
                  <a:pt x="648" y="3"/>
                </a:lnTo>
                <a:lnTo>
                  <a:pt x="632" y="6"/>
                </a:lnTo>
                <a:lnTo>
                  <a:pt x="616" y="9"/>
                </a:lnTo>
                <a:lnTo>
                  <a:pt x="616" y="9"/>
                </a:lnTo>
                <a:lnTo>
                  <a:pt x="600" y="13"/>
                </a:lnTo>
                <a:lnTo>
                  <a:pt x="582" y="21"/>
                </a:lnTo>
                <a:lnTo>
                  <a:pt x="564" y="28"/>
                </a:lnTo>
                <a:lnTo>
                  <a:pt x="547" y="37"/>
                </a:lnTo>
                <a:lnTo>
                  <a:pt x="511" y="57"/>
                </a:lnTo>
                <a:lnTo>
                  <a:pt x="478" y="78"/>
                </a:lnTo>
                <a:lnTo>
                  <a:pt x="420" y="116"/>
                </a:lnTo>
                <a:lnTo>
                  <a:pt x="401" y="130"/>
                </a:lnTo>
                <a:lnTo>
                  <a:pt x="391" y="135"/>
                </a:lnTo>
                <a:lnTo>
                  <a:pt x="391" y="135"/>
                </a:lnTo>
                <a:lnTo>
                  <a:pt x="381" y="140"/>
                </a:lnTo>
                <a:lnTo>
                  <a:pt x="373" y="143"/>
                </a:lnTo>
                <a:lnTo>
                  <a:pt x="367" y="146"/>
                </a:lnTo>
                <a:lnTo>
                  <a:pt x="367" y="146"/>
                </a:lnTo>
                <a:lnTo>
                  <a:pt x="360" y="121"/>
                </a:lnTo>
                <a:lnTo>
                  <a:pt x="354" y="102"/>
                </a:lnTo>
                <a:lnTo>
                  <a:pt x="350" y="94"/>
                </a:lnTo>
                <a:lnTo>
                  <a:pt x="347" y="90"/>
                </a:lnTo>
                <a:lnTo>
                  <a:pt x="347" y="90"/>
                </a:lnTo>
                <a:lnTo>
                  <a:pt x="342" y="88"/>
                </a:lnTo>
                <a:lnTo>
                  <a:pt x="338" y="88"/>
                </a:lnTo>
                <a:lnTo>
                  <a:pt x="332" y="88"/>
                </a:lnTo>
                <a:lnTo>
                  <a:pt x="328" y="90"/>
                </a:lnTo>
                <a:lnTo>
                  <a:pt x="322" y="93"/>
                </a:lnTo>
                <a:lnTo>
                  <a:pt x="317" y="97"/>
                </a:lnTo>
                <a:lnTo>
                  <a:pt x="313" y="103"/>
                </a:lnTo>
                <a:lnTo>
                  <a:pt x="310" y="109"/>
                </a:lnTo>
                <a:lnTo>
                  <a:pt x="310" y="109"/>
                </a:lnTo>
                <a:lnTo>
                  <a:pt x="307" y="116"/>
                </a:lnTo>
                <a:lnTo>
                  <a:pt x="306" y="124"/>
                </a:lnTo>
                <a:lnTo>
                  <a:pt x="306" y="141"/>
                </a:lnTo>
                <a:lnTo>
                  <a:pt x="307" y="156"/>
                </a:lnTo>
                <a:lnTo>
                  <a:pt x="310" y="163"/>
                </a:lnTo>
                <a:lnTo>
                  <a:pt x="310" y="163"/>
                </a:lnTo>
                <a:lnTo>
                  <a:pt x="311" y="166"/>
                </a:lnTo>
                <a:lnTo>
                  <a:pt x="311" y="172"/>
                </a:lnTo>
                <a:lnTo>
                  <a:pt x="311" y="178"/>
                </a:lnTo>
                <a:lnTo>
                  <a:pt x="278" y="19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0395F747-4059-477C-AD8A-DF3DD9986B2D}"/>
              </a:ext>
            </a:extLst>
          </p:cNvPr>
          <p:cNvSpPr>
            <a:spLocks/>
          </p:cNvSpPr>
          <p:nvPr/>
        </p:nvSpPr>
        <p:spPr bwMode="auto">
          <a:xfrm>
            <a:off x="6606109" y="4226921"/>
            <a:ext cx="2708275" cy="1924050"/>
          </a:xfrm>
          <a:custGeom>
            <a:avLst/>
            <a:gdLst>
              <a:gd name="T0" fmla="*/ 249 w 1706"/>
              <a:gd name="T1" fmla="*/ 507 h 1212"/>
              <a:gd name="T2" fmla="*/ 68 w 1706"/>
              <a:gd name="T3" fmla="*/ 537 h 1212"/>
              <a:gd name="T4" fmla="*/ 9 w 1706"/>
              <a:gd name="T5" fmla="*/ 554 h 1212"/>
              <a:gd name="T6" fmla="*/ 74 w 1706"/>
              <a:gd name="T7" fmla="*/ 635 h 1212"/>
              <a:gd name="T8" fmla="*/ 171 w 1706"/>
              <a:gd name="T9" fmla="*/ 631 h 1212"/>
              <a:gd name="T10" fmla="*/ 171 w 1706"/>
              <a:gd name="T11" fmla="*/ 772 h 1212"/>
              <a:gd name="T12" fmla="*/ 131 w 1706"/>
              <a:gd name="T13" fmla="*/ 778 h 1212"/>
              <a:gd name="T14" fmla="*/ 93 w 1706"/>
              <a:gd name="T15" fmla="*/ 777 h 1212"/>
              <a:gd name="T16" fmla="*/ 100 w 1706"/>
              <a:gd name="T17" fmla="*/ 912 h 1212"/>
              <a:gd name="T18" fmla="*/ 46 w 1706"/>
              <a:gd name="T19" fmla="*/ 903 h 1212"/>
              <a:gd name="T20" fmla="*/ 0 w 1706"/>
              <a:gd name="T21" fmla="*/ 896 h 1212"/>
              <a:gd name="T22" fmla="*/ 45 w 1706"/>
              <a:gd name="T23" fmla="*/ 1043 h 1212"/>
              <a:gd name="T24" fmla="*/ 86 w 1706"/>
              <a:gd name="T25" fmla="*/ 1128 h 1212"/>
              <a:gd name="T26" fmla="*/ 145 w 1706"/>
              <a:gd name="T27" fmla="*/ 1210 h 1212"/>
              <a:gd name="T28" fmla="*/ 212 w 1706"/>
              <a:gd name="T29" fmla="*/ 1202 h 1212"/>
              <a:gd name="T30" fmla="*/ 262 w 1706"/>
              <a:gd name="T31" fmla="*/ 1197 h 1212"/>
              <a:gd name="T32" fmla="*/ 343 w 1706"/>
              <a:gd name="T33" fmla="*/ 1153 h 1212"/>
              <a:gd name="T34" fmla="*/ 455 w 1706"/>
              <a:gd name="T35" fmla="*/ 977 h 1212"/>
              <a:gd name="T36" fmla="*/ 518 w 1706"/>
              <a:gd name="T37" fmla="*/ 793 h 1212"/>
              <a:gd name="T38" fmla="*/ 586 w 1706"/>
              <a:gd name="T39" fmla="*/ 1052 h 1212"/>
              <a:gd name="T40" fmla="*/ 528 w 1706"/>
              <a:gd name="T41" fmla="*/ 1160 h 1212"/>
              <a:gd name="T42" fmla="*/ 600 w 1706"/>
              <a:gd name="T43" fmla="*/ 1174 h 1212"/>
              <a:gd name="T44" fmla="*/ 678 w 1706"/>
              <a:gd name="T45" fmla="*/ 1168 h 1212"/>
              <a:gd name="T46" fmla="*/ 706 w 1706"/>
              <a:gd name="T47" fmla="*/ 1155 h 1212"/>
              <a:gd name="T48" fmla="*/ 703 w 1706"/>
              <a:gd name="T49" fmla="*/ 1066 h 1212"/>
              <a:gd name="T50" fmla="*/ 746 w 1706"/>
              <a:gd name="T51" fmla="*/ 782 h 1212"/>
              <a:gd name="T52" fmla="*/ 722 w 1706"/>
              <a:gd name="T53" fmla="*/ 1180 h 1212"/>
              <a:gd name="T54" fmla="*/ 756 w 1706"/>
              <a:gd name="T55" fmla="*/ 1210 h 1212"/>
              <a:gd name="T56" fmla="*/ 883 w 1706"/>
              <a:gd name="T57" fmla="*/ 1205 h 1212"/>
              <a:gd name="T58" fmla="*/ 884 w 1706"/>
              <a:gd name="T59" fmla="*/ 1081 h 1212"/>
              <a:gd name="T60" fmla="*/ 911 w 1706"/>
              <a:gd name="T61" fmla="*/ 899 h 1212"/>
              <a:gd name="T62" fmla="*/ 1074 w 1706"/>
              <a:gd name="T63" fmla="*/ 774 h 1212"/>
              <a:gd name="T64" fmla="*/ 1250 w 1706"/>
              <a:gd name="T65" fmla="*/ 778 h 1212"/>
              <a:gd name="T66" fmla="*/ 1318 w 1706"/>
              <a:gd name="T67" fmla="*/ 1018 h 1212"/>
              <a:gd name="T68" fmla="*/ 1278 w 1706"/>
              <a:gd name="T69" fmla="*/ 1094 h 1212"/>
              <a:gd name="T70" fmla="*/ 1341 w 1706"/>
              <a:gd name="T71" fmla="*/ 1106 h 1212"/>
              <a:gd name="T72" fmla="*/ 1402 w 1706"/>
              <a:gd name="T73" fmla="*/ 1105 h 1212"/>
              <a:gd name="T74" fmla="*/ 1456 w 1706"/>
              <a:gd name="T75" fmla="*/ 1071 h 1212"/>
              <a:gd name="T76" fmla="*/ 1483 w 1706"/>
              <a:gd name="T77" fmla="*/ 1031 h 1212"/>
              <a:gd name="T78" fmla="*/ 1434 w 1706"/>
              <a:gd name="T79" fmla="*/ 859 h 1212"/>
              <a:gd name="T80" fmla="*/ 1438 w 1706"/>
              <a:gd name="T81" fmla="*/ 660 h 1212"/>
              <a:gd name="T82" fmla="*/ 1533 w 1706"/>
              <a:gd name="T83" fmla="*/ 799 h 1212"/>
              <a:gd name="T84" fmla="*/ 1544 w 1706"/>
              <a:gd name="T85" fmla="*/ 1013 h 1212"/>
              <a:gd name="T86" fmla="*/ 1506 w 1706"/>
              <a:gd name="T87" fmla="*/ 1106 h 1212"/>
              <a:gd name="T88" fmla="*/ 1575 w 1706"/>
              <a:gd name="T89" fmla="*/ 1118 h 1212"/>
              <a:gd name="T90" fmla="*/ 1655 w 1706"/>
              <a:gd name="T91" fmla="*/ 1121 h 1212"/>
              <a:gd name="T92" fmla="*/ 1706 w 1706"/>
              <a:gd name="T93" fmla="*/ 1090 h 1212"/>
              <a:gd name="T94" fmla="*/ 1669 w 1706"/>
              <a:gd name="T95" fmla="*/ 984 h 1212"/>
              <a:gd name="T96" fmla="*/ 1653 w 1706"/>
              <a:gd name="T97" fmla="*/ 890 h 1212"/>
              <a:gd name="T98" fmla="*/ 1633 w 1706"/>
              <a:gd name="T99" fmla="*/ 734 h 1212"/>
              <a:gd name="T100" fmla="*/ 1653 w 1706"/>
              <a:gd name="T101" fmla="*/ 519 h 1212"/>
              <a:gd name="T102" fmla="*/ 1605 w 1706"/>
              <a:gd name="T103" fmla="*/ 282 h 1212"/>
              <a:gd name="T104" fmla="*/ 1496 w 1706"/>
              <a:gd name="T105" fmla="*/ 116 h 1212"/>
              <a:gd name="T106" fmla="*/ 1344 w 1706"/>
              <a:gd name="T107" fmla="*/ 1 h 1212"/>
              <a:gd name="T108" fmla="*/ 1078 w 1706"/>
              <a:gd name="T109" fmla="*/ 7 h 1212"/>
              <a:gd name="T110" fmla="*/ 561 w 1706"/>
              <a:gd name="T111" fmla="*/ 15 h 1212"/>
              <a:gd name="T112" fmla="*/ 468 w 1706"/>
              <a:gd name="T113" fmla="*/ 87 h 1212"/>
              <a:gd name="T114" fmla="*/ 340 w 1706"/>
              <a:gd name="T115" fmla="*/ 326 h 1212"/>
              <a:gd name="T116" fmla="*/ 261 w 1706"/>
              <a:gd name="T117" fmla="*/ 463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06" h="1212">
                <a:moveTo>
                  <a:pt x="261" y="463"/>
                </a:moveTo>
                <a:lnTo>
                  <a:pt x="261" y="463"/>
                </a:lnTo>
                <a:lnTo>
                  <a:pt x="261" y="468"/>
                </a:lnTo>
                <a:lnTo>
                  <a:pt x="259" y="478"/>
                </a:lnTo>
                <a:lnTo>
                  <a:pt x="256" y="493"/>
                </a:lnTo>
                <a:lnTo>
                  <a:pt x="252" y="500"/>
                </a:lnTo>
                <a:lnTo>
                  <a:pt x="249" y="507"/>
                </a:lnTo>
                <a:lnTo>
                  <a:pt x="249" y="507"/>
                </a:lnTo>
                <a:lnTo>
                  <a:pt x="243" y="515"/>
                </a:lnTo>
                <a:lnTo>
                  <a:pt x="236" y="522"/>
                </a:lnTo>
                <a:lnTo>
                  <a:pt x="218" y="537"/>
                </a:lnTo>
                <a:lnTo>
                  <a:pt x="198" y="552"/>
                </a:lnTo>
                <a:lnTo>
                  <a:pt x="198" y="552"/>
                </a:lnTo>
                <a:lnTo>
                  <a:pt x="168" y="547"/>
                </a:lnTo>
                <a:lnTo>
                  <a:pt x="103" y="540"/>
                </a:lnTo>
                <a:lnTo>
                  <a:pt x="68" y="537"/>
                </a:lnTo>
                <a:lnTo>
                  <a:pt x="37" y="537"/>
                </a:lnTo>
                <a:lnTo>
                  <a:pt x="25" y="537"/>
                </a:lnTo>
                <a:lnTo>
                  <a:pt x="17" y="538"/>
                </a:lnTo>
                <a:lnTo>
                  <a:pt x="11" y="541"/>
                </a:lnTo>
                <a:lnTo>
                  <a:pt x="9" y="543"/>
                </a:lnTo>
                <a:lnTo>
                  <a:pt x="8" y="546"/>
                </a:lnTo>
                <a:lnTo>
                  <a:pt x="8" y="546"/>
                </a:lnTo>
                <a:lnTo>
                  <a:pt x="9" y="554"/>
                </a:lnTo>
                <a:lnTo>
                  <a:pt x="14" y="566"/>
                </a:lnTo>
                <a:lnTo>
                  <a:pt x="20" y="579"/>
                </a:lnTo>
                <a:lnTo>
                  <a:pt x="27" y="593"/>
                </a:lnTo>
                <a:lnTo>
                  <a:pt x="36" y="606"/>
                </a:lnTo>
                <a:lnTo>
                  <a:pt x="48" y="618"/>
                </a:lnTo>
                <a:lnTo>
                  <a:pt x="59" y="628"/>
                </a:lnTo>
                <a:lnTo>
                  <a:pt x="74" y="635"/>
                </a:lnTo>
                <a:lnTo>
                  <a:pt x="74" y="635"/>
                </a:lnTo>
                <a:lnTo>
                  <a:pt x="81" y="638"/>
                </a:lnTo>
                <a:lnTo>
                  <a:pt x="89" y="640"/>
                </a:lnTo>
                <a:lnTo>
                  <a:pt x="105" y="643"/>
                </a:lnTo>
                <a:lnTo>
                  <a:pt x="121" y="641"/>
                </a:lnTo>
                <a:lnTo>
                  <a:pt x="136" y="640"/>
                </a:lnTo>
                <a:lnTo>
                  <a:pt x="161" y="634"/>
                </a:lnTo>
                <a:lnTo>
                  <a:pt x="171" y="631"/>
                </a:lnTo>
                <a:lnTo>
                  <a:pt x="171" y="631"/>
                </a:lnTo>
                <a:lnTo>
                  <a:pt x="170" y="635"/>
                </a:lnTo>
                <a:lnTo>
                  <a:pt x="167" y="650"/>
                </a:lnTo>
                <a:lnTo>
                  <a:pt x="165" y="674"/>
                </a:lnTo>
                <a:lnTo>
                  <a:pt x="165" y="688"/>
                </a:lnTo>
                <a:lnTo>
                  <a:pt x="167" y="707"/>
                </a:lnTo>
                <a:lnTo>
                  <a:pt x="167" y="707"/>
                </a:lnTo>
                <a:lnTo>
                  <a:pt x="170" y="759"/>
                </a:lnTo>
                <a:lnTo>
                  <a:pt x="171" y="772"/>
                </a:lnTo>
                <a:lnTo>
                  <a:pt x="171" y="772"/>
                </a:lnTo>
                <a:lnTo>
                  <a:pt x="168" y="784"/>
                </a:lnTo>
                <a:lnTo>
                  <a:pt x="165" y="791"/>
                </a:lnTo>
                <a:lnTo>
                  <a:pt x="164" y="794"/>
                </a:lnTo>
                <a:lnTo>
                  <a:pt x="162" y="796"/>
                </a:lnTo>
                <a:lnTo>
                  <a:pt x="162" y="796"/>
                </a:lnTo>
                <a:lnTo>
                  <a:pt x="152" y="790"/>
                </a:lnTo>
                <a:lnTo>
                  <a:pt x="131" y="778"/>
                </a:lnTo>
                <a:lnTo>
                  <a:pt x="120" y="772"/>
                </a:lnTo>
                <a:lnTo>
                  <a:pt x="109" y="769"/>
                </a:lnTo>
                <a:lnTo>
                  <a:pt x="100" y="768"/>
                </a:lnTo>
                <a:lnTo>
                  <a:pt x="98" y="768"/>
                </a:lnTo>
                <a:lnTo>
                  <a:pt x="95" y="771"/>
                </a:lnTo>
                <a:lnTo>
                  <a:pt x="95" y="771"/>
                </a:lnTo>
                <a:lnTo>
                  <a:pt x="93" y="774"/>
                </a:lnTo>
                <a:lnTo>
                  <a:pt x="93" y="777"/>
                </a:lnTo>
                <a:lnTo>
                  <a:pt x="93" y="788"/>
                </a:lnTo>
                <a:lnTo>
                  <a:pt x="98" y="800"/>
                </a:lnTo>
                <a:lnTo>
                  <a:pt x="102" y="813"/>
                </a:lnTo>
                <a:lnTo>
                  <a:pt x="112" y="838"/>
                </a:lnTo>
                <a:lnTo>
                  <a:pt x="118" y="849"/>
                </a:lnTo>
                <a:lnTo>
                  <a:pt x="103" y="909"/>
                </a:lnTo>
                <a:lnTo>
                  <a:pt x="103" y="909"/>
                </a:lnTo>
                <a:lnTo>
                  <a:pt x="100" y="912"/>
                </a:lnTo>
                <a:lnTo>
                  <a:pt x="98" y="915"/>
                </a:lnTo>
                <a:lnTo>
                  <a:pt x="93" y="918"/>
                </a:lnTo>
                <a:lnTo>
                  <a:pt x="89" y="919"/>
                </a:lnTo>
                <a:lnTo>
                  <a:pt x="81" y="921"/>
                </a:lnTo>
                <a:lnTo>
                  <a:pt x="74" y="919"/>
                </a:lnTo>
                <a:lnTo>
                  <a:pt x="65" y="915"/>
                </a:lnTo>
                <a:lnTo>
                  <a:pt x="65" y="915"/>
                </a:lnTo>
                <a:lnTo>
                  <a:pt x="46" y="903"/>
                </a:lnTo>
                <a:lnTo>
                  <a:pt x="27" y="893"/>
                </a:lnTo>
                <a:lnTo>
                  <a:pt x="20" y="888"/>
                </a:lnTo>
                <a:lnTo>
                  <a:pt x="12" y="885"/>
                </a:lnTo>
                <a:lnTo>
                  <a:pt x="6" y="885"/>
                </a:lnTo>
                <a:lnTo>
                  <a:pt x="2" y="888"/>
                </a:lnTo>
                <a:lnTo>
                  <a:pt x="2" y="888"/>
                </a:lnTo>
                <a:lnTo>
                  <a:pt x="0" y="891"/>
                </a:lnTo>
                <a:lnTo>
                  <a:pt x="0" y="896"/>
                </a:lnTo>
                <a:lnTo>
                  <a:pt x="2" y="912"/>
                </a:lnTo>
                <a:lnTo>
                  <a:pt x="6" y="931"/>
                </a:lnTo>
                <a:lnTo>
                  <a:pt x="11" y="955"/>
                </a:lnTo>
                <a:lnTo>
                  <a:pt x="25" y="1000"/>
                </a:lnTo>
                <a:lnTo>
                  <a:pt x="31" y="1019"/>
                </a:lnTo>
                <a:lnTo>
                  <a:pt x="37" y="1032"/>
                </a:lnTo>
                <a:lnTo>
                  <a:pt x="37" y="1032"/>
                </a:lnTo>
                <a:lnTo>
                  <a:pt x="45" y="1043"/>
                </a:lnTo>
                <a:lnTo>
                  <a:pt x="50" y="1053"/>
                </a:lnTo>
                <a:lnTo>
                  <a:pt x="65" y="1072"/>
                </a:lnTo>
                <a:lnTo>
                  <a:pt x="81" y="1090"/>
                </a:lnTo>
                <a:lnTo>
                  <a:pt x="81" y="1090"/>
                </a:lnTo>
                <a:lnTo>
                  <a:pt x="81" y="1093"/>
                </a:lnTo>
                <a:lnTo>
                  <a:pt x="81" y="1102"/>
                </a:lnTo>
                <a:lnTo>
                  <a:pt x="83" y="1118"/>
                </a:lnTo>
                <a:lnTo>
                  <a:pt x="86" y="1128"/>
                </a:lnTo>
                <a:lnTo>
                  <a:pt x="90" y="1140"/>
                </a:lnTo>
                <a:lnTo>
                  <a:pt x="90" y="1140"/>
                </a:lnTo>
                <a:lnTo>
                  <a:pt x="98" y="1153"/>
                </a:lnTo>
                <a:lnTo>
                  <a:pt x="105" y="1166"/>
                </a:lnTo>
                <a:lnTo>
                  <a:pt x="114" y="1178"/>
                </a:lnTo>
                <a:lnTo>
                  <a:pt x="121" y="1188"/>
                </a:lnTo>
                <a:lnTo>
                  <a:pt x="137" y="1203"/>
                </a:lnTo>
                <a:lnTo>
                  <a:pt x="145" y="1210"/>
                </a:lnTo>
                <a:lnTo>
                  <a:pt x="145" y="1210"/>
                </a:lnTo>
                <a:lnTo>
                  <a:pt x="152" y="1210"/>
                </a:lnTo>
                <a:lnTo>
                  <a:pt x="165" y="1212"/>
                </a:lnTo>
                <a:lnTo>
                  <a:pt x="192" y="1212"/>
                </a:lnTo>
                <a:lnTo>
                  <a:pt x="192" y="1212"/>
                </a:lnTo>
                <a:lnTo>
                  <a:pt x="199" y="1210"/>
                </a:lnTo>
                <a:lnTo>
                  <a:pt x="205" y="1208"/>
                </a:lnTo>
                <a:lnTo>
                  <a:pt x="212" y="1202"/>
                </a:lnTo>
                <a:lnTo>
                  <a:pt x="225" y="1196"/>
                </a:lnTo>
                <a:lnTo>
                  <a:pt x="259" y="1178"/>
                </a:lnTo>
                <a:lnTo>
                  <a:pt x="259" y="1178"/>
                </a:lnTo>
                <a:lnTo>
                  <a:pt x="256" y="1184"/>
                </a:lnTo>
                <a:lnTo>
                  <a:pt x="256" y="1190"/>
                </a:lnTo>
                <a:lnTo>
                  <a:pt x="258" y="1194"/>
                </a:lnTo>
                <a:lnTo>
                  <a:pt x="259" y="1197"/>
                </a:lnTo>
                <a:lnTo>
                  <a:pt x="262" y="1197"/>
                </a:lnTo>
                <a:lnTo>
                  <a:pt x="267" y="1199"/>
                </a:lnTo>
                <a:lnTo>
                  <a:pt x="271" y="1197"/>
                </a:lnTo>
                <a:lnTo>
                  <a:pt x="286" y="1193"/>
                </a:lnTo>
                <a:lnTo>
                  <a:pt x="308" y="1183"/>
                </a:lnTo>
                <a:lnTo>
                  <a:pt x="308" y="1183"/>
                </a:lnTo>
                <a:lnTo>
                  <a:pt x="320" y="1175"/>
                </a:lnTo>
                <a:lnTo>
                  <a:pt x="331" y="1165"/>
                </a:lnTo>
                <a:lnTo>
                  <a:pt x="343" y="1153"/>
                </a:lnTo>
                <a:lnTo>
                  <a:pt x="355" y="1141"/>
                </a:lnTo>
                <a:lnTo>
                  <a:pt x="375" y="1113"/>
                </a:lnTo>
                <a:lnTo>
                  <a:pt x="396" y="1084"/>
                </a:lnTo>
                <a:lnTo>
                  <a:pt x="414" y="1053"/>
                </a:lnTo>
                <a:lnTo>
                  <a:pt x="428" y="1024"/>
                </a:lnTo>
                <a:lnTo>
                  <a:pt x="443" y="997"/>
                </a:lnTo>
                <a:lnTo>
                  <a:pt x="455" y="977"/>
                </a:lnTo>
                <a:lnTo>
                  <a:pt x="455" y="977"/>
                </a:lnTo>
                <a:lnTo>
                  <a:pt x="461" y="966"/>
                </a:lnTo>
                <a:lnTo>
                  <a:pt x="465" y="955"/>
                </a:lnTo>
                <a:lnTo>
                  <a:pt x="477" y="927"/>
                </a:lnTo>
                <a:lnTo>
                  <a:pt x="486" y="897"/>
                </a:lnTo>
                <a:lnTo>
                  <a:pt x="496" y="866"/>
                </a:lnTo>
                <a:lnTo>
                  <a:pt x="511" y="813"/>
                </a:lnTo>
                <a:lnTo>
                  <a:pt x="517" y="797"/>
                </a:lnTo>
                <a:lnTo>
                  <a:pt x="518" y="793"/>
                </a:lnTo>
                <a:lnTo>
                  <a:pt x="520" y="791"/>
                </a:lnTo>
                <a:lnTo>
                  <a:pt x="520" y="791"/>
                </a:lnTo>
                <a:lnTo>
                  <a:pt x="524" y="793"/>
                </a:lnTo>
                <a:lnTo>
                  <a:pt x="530" y="797"/>
                </a:lnTo>
                <a:lnTo>
                  <a:pt x="542" y="812"/>
                </a:lnTo>
                <a:lnTo>
                  <a:pt x="558" y="834"/>
                </a:lnTo>
                <a:lnTo>
                  <a:pt x="586" y="1052"/>
                </a:lnTo>
                <a:lnTo>
                  <a:pt x="586" y="1052"/>
                </a:lnTo>
                <a:lnTo>
                  <a:pt x="574" y="1066"/>
                </a:lnTo>
                <a:lnTo>
                  <a:pt x="564" y="1082"/>
                </a:lnTo>
                <a:lnTo>
                  <a:pt x="550" y="1100"/>
                </a:lnTo>
                <a:lnTo>
                  <a:pt x="540" y="1119"/>
                </a:lnTo>
                <a:lnTo>
                  <a:pt x="531" y="1138"/>
                </a:lnTo>
                <a:lnTo>
                  <a:pt x="528" y="1147"/>
                </a:lnTo>
                <a:lnTo>
                  <a:pt x="528" y="1155"/>
                </a:lnTo>
                <a:lnTo>
                  <a:pt x="528" y="1160"/>
                </a:lnTo>
                <a:lnTo>
                  <a:pt x="531" y="1166"/>
                </a:lnTo>
                <a:lnTo>
                  <a:pt x="531" y="1166"/>
                </a:lnTo>
                <a:lnTo>
                  <a:pt x="534" y="1169"/>
                </a:lnTo>
                <a:lnTo>
                  <a:pt x="540" y="1172"/>
                </a:lnTo>
                <a:lnTo>
                  <a:pt x="552" y="1177"/>
                </a:lnTo>
                <a:lnTo>
                  <a:pt x="564" y="1178"/>
                </a:lnTo>
                <a:lnTo>
                  <a:pt x="578" y="1178"/>
                </a:lnTo>
                <a:lnTo>
                  <a:pt x="600" y="1174"/>
                </a:lnTo>
                <a:lnTo>
                  <a:pt x="611" y="1172"/>
                </a:lnTo>
                <a:lnTo>
                  <a:pt x="611" y="1172"/>
                </a:lnTo>
                <a:lnTo>
                  <a:pt x="627" y="1174"/>
                </a:lnTo>
                <a:lnTo>
                  <a:pt x="658" y="1174"/>
                </a:lnTo>
                <a:lnTo>
                  <a:pt x="658" y="1174"/>
                </a:lnTo>
                <a:lnTo>
                  <a:pt x="664" y="1174"/>
                </a:lnTo>
                <a:lnTo>
                  <a:pt x="669" y="1172"/>
                </a:lnTo>
                <a:lnTo>
                  <a:pt x="678" y="1168"/>
                </a:lnTo>
                <a:lnTo>
                  <a:pt x="683" y="1163"/>
                </a:lnTo>
                <a:lnTo>
                  <a:pt x="684" y="1162"/>
                </a:lnTo>
                <a:lnTo>
                  <a:pt x="684" y="1162"/>
                </a:lnTo>
                <a:lnTo>
                  <a:pt x="689" y="1162"/>
                </a:lnTo>
                <a:lnTo>
                  <a:pt x="693" y="1162"/>
                </a:lnTo>
                <a:lnTo>
                  <a:pt x="697" y="1160"/>
                </a:lnTo>
                <a:lnTo>
                  <a:pt x="702" y="1159"/>
                </a:lnTo>
                <a:lnTo>
                  <a:pt x="706" y="1155"/>
                </a:lnTo>
                <a:lnTo>
                  <a:pt x="711" y="1147"/>
                </a:lnTo>
                <a:lnTo>
                  <a:pt x="712" y="1138"/>
                </a:lnTo>
                <a:lnTo>
                  <a:pt x="712" y="1138"/>
                </a:lnTo>
                <a:lnTo>
                  <a:pt x="712" y="1118"/>
                </a:lnTo>
                <a:lnTo>
                  <a:pt x="712" y="1100"/>
                </a:lnTo>
                <a:lnTo>
                  <a:pt x="709" y="1084"/>
                </a:lnTo>
                <a:lnTo>
                  <a:pt x="703" y="1066"/>
                </a:lnTo>
                <a:lnTo>
                  <a:pt x="703" y="1066"/>
                </a:lnTo>
                <a:lnTo>
                  <a:pt x="700" y="1055"/>
                </a:lnTo>
                <a:lnTo>
                  <a:pt x="700" y="1034"/>
                </a:lnTo>
                <a:lnTo>
                  <a:pt x="700" y="982"/>
                </a:lnTo>
                <a:lnTo>
                  <a:pt x="703" y="903"/>
                </a:lnTo>
                <a:lnTo>
                  <a:pt x="703" y="903"/>
                </a:lnTo>
                <a:lnTo>
                  <a:pt x="702" y="834"/>
                </a:lnTo>
                <a:lnTo>
                  <a:pt x="699" y="781"/>
                </a:lnTo>
                <a:lnTo>
                  <a:pt x="746" y="782"/>
                </a:lnTo>
                <a:lnTo>
                  <a:pt x="768" y="888"/>
                </a:lnTo>
                <a:lnTo>
                  <a:pt x="771" y="1075"/>
                </a:lnTo>
                <a:lnTo>
                  <a:pt x="771" y="1075"/>
                </a:lnTo>
                <a:lnTo>
                  <a:pt x="762" y="1090"/>
                </a:lnTo>
                <a:lnTo>
                  <a:pt x="743" y="1124"/>
                </a:lnTo>
                <a:lnTo>
                  <a:pt x="734" y="1143"/>
                </a:lnTo>
                <a:lnTo>
                  <a:pt x="727" y="1162"/>
                </a:lnTo>
                <a:lnTo>
                  <a:pt x="722" y="1180"/>
                </a:lnTo>
                <a:lnTo>
                  <a:pt x="721" y="1187"/>
                </a:lnTo>
                <a:lnTo>
                  <a:pt x="722" y="1193"/>
                </a:lnTo>
                <a:lnTo>
                  <a:pt x="722" y="1193"/>
                </a:lnTo>
                <a:lnTo>
                  <a:pt x="725" y="1199"/>
                </a:lnTo>
                <a:lnTo>
                  <a:pt x="728" y="1202"/>
                </a:lnTo>
                <a:lnTo>
                  <a:pt x="734" y="1205"/>
                </a:lnTo>
                <a:lnTo>
                  <a:pt x="742" y="1208"/>
                </a:lnTo>
                <a:lnTo>
                  <a:pt x="756" y="1210"/>
                </a:lnTo>
                <a:lnTo>
                  <a:pt x="774" y="1212"/>
                </a:lnTo>
                <a:lnTo>
                  <a:pt x="792" y="1210"/>
                </a:lnTo>
                <a:lnTo>
                  <a:pt x="805" y="1209"/>
                </a:lnTo>
                <a:lnTo>
                  <a:pt x="819" y="1208"/>
                </a:lnTo>
                <a:lnTo>
                  <a:pt x="846" y="1199"/>
                </a:lnTo>
                <a:lnTo>
                  <a:pt x="846" y="1199"/>
                </a:lnTo>
                <a:lnTo>
                  <a:pt x="867" y="1203"/>
                </a:lnTo>
                <a:lnTo>
                  <a:pt x="883" y="1205"/>
                </a:lnTo>
                <a:lnTo>
                  <a:pt x="894" y="1206"/>
                </a:lnTo>
                <a:lnTo>
                  <a:pt x="894" y="1206"/>
                </a:lnTo>
                <a:lnTo>
                  <a:pt x="897" y="1205"/>
                </a:lnTo>
                <a:lnTo>
                  <a:pt x="897" y="1199"/>
                </a:lnTo>
                <a:lnTo>
                  <a:pt x="897" y="1183"/>
                </a:lnTo>
                <a:lnTo>
                  <a:pt x="896" y="1159"/>
                </a:lnTo>
                <a:lnTo>
                  <a:pt x="893" y="1133"/>
                </a:lnTo>
                <a:lnTo>
                  <a:pt x="884" y="1081"/>
                </a:lnTo>
                <a:lnTo>
                  <a:pt x="880" y="1059"/>
                </a:lnTo>
                <a:lnTo>
                  <a:pt x="880" y="1059"/>
                </a:lnTo>
                <a:lnTo>
                  <a:pt x="894" y="1013"/>
                </a:lnTo>
                <a:lnTo>
                  <a:pt x="905" y="975"/>
                </a:lnTo>
                <a:lnTo>
                  <a:pt x="909" y="959"/>
                </a:lnTo>
                <a:lnTo>
                  <a:pt x="909" y="947"/>
                </a:lnTo>
                <a:lnTo>
                  <a:pt x="909" y="947"/>
                </a:lnTo>
                <a:lnTo>
                  <a:pt x="911" y="899"/>
                </a:lnTo>
                <a:lnTo>
                  <a:pt x="912" y="871"/>
                </a:lnTo>
                <a:lnTo>
                  <a:pt x="947" y="778"/>
                </a:lnTo>
                <a:lnTo>
                  <a:pt x="947" y="778"/>
                </a:lnTo>
                <a:lnTo>
                  <a:pt x="966" y="780"/>
                </a:lnTo>
                <a:lnTo>
                  <a:pt x="987" y="780"/>
                </a:lnTo>
                <a:lnTo>
                  <a:pt x="1014" y="780"/>
                </a:lnTo>
                <a:lnTo>
                  <a:pt x="1043" y="777"/>
                </a:lnTo>
                <a:lnTo>
                  <a:pt x="1074" y="774"/>
                </a:lnTo>
                <a:lnTo>
                  <a:pt x="1105" y="766"/>
                </a:lnTo>
                <a:lnTo>
                  <a:pt x="1119" y="763"/>
                </a:lnTo>
                <a:lnTo>
                  <a:pt x="1133" y="757"/>
                </a:lnTo>
                <a:lnTo>
                  <a:pt x="1133" y="757"/>
                </a:lnTo>
                <a:lnTo>
                  <a:pt x="1206" y="727"/>
                </a:lnTo>
                <a:lnTo>
                  <a:pt x="1225" y="718"/>
                </a:lnTo>
                <a:lnTo>
                  <a:pt x="1225" y="718"/>
                </a:lnTo>
                <a:lnTo>
                  <a:pt x="1250" y="778"/>
                </a:lnTo>
                <a:lnTo>
                  <a:pt x="1268" y="822"/>
                </a:lnTo>
                <a:lnTo>
                  <a:pt x="1277" y="846"/>
                </a:lnTo>
                <a:lnTo>
                  <a:pt x="1277" y="846"/>
                </a:lnTo>
                <a:lnTo>
                  <a:pt x="1286" y="875"/>
                </a:lnTo>
                <a:lnTo>
                  <a:pt x="1303" y="931"/>
                </a:lnTo>
                <a:lnTo>
                  <a:pt x="1330" y="1007"/>
                </a:lnTo>
                <a:lnTo>
                  <a:pt x="1330" y="1007"/>
                </a:lnTo>
                <a:lnTo>
                  <a:pt x="1318" y="1018"/>
                </a:lnTo>
                <a:lnTo>
                  <a:pt x="1308" y="1030"/>
                </a:lnTo>
                <a:lnTo>
                  <a:pt x="1294" y="1043"/>
                </a:lnTo>
                <a:lnTo>
                  <a:pt x="1284" y="1057"/>
                </a:lnTo>
                <a:lnTo>
                  <a:pt x="1277" y="1072"/>
                </a:lnTo>
                <a:lnTo>
                  <a:pt x="1274" y="1078"/>
                </a:lnTo>
                <a:lnTo>
                  <a:pt x="1274" y="1084"/>
                </a:lnTo>
                <a:lnTo>
                  <a:pt x="1275" y="1090"/>
                </a:lnTo>
                <a:lnTo>
                  <a:pt x="1278" y="1094"/>
                </a:lnTo>
                <a:lnTo>
                  <a:pt x="1278" y="1094"/>
                </a:lnTo>
                <a:lnTo>
                  <a:pt x="1288" y="1100"/>
                </a:lnTo>
                <a:lnTo>
                  <a:pt x="1299" y="1105"/>
                </a:lnTo>
                <a:lnTo>
                  <a:pt x="1309" y="1108"/>
                </a:lnTo>
                <a:lnTo>
                  <a:pt x="1319" y="1109"/>
                </a:lnTo>
                <a:lnTo>
                  <a:pt x="1336" y="1108"/>
                </a:lnTo>
                <a:lnTo>
                  <a:pt x="1341" y="1106"/>
                </a:lnTo>
                <a:lnTo>
                  <a:pt x="1341" y="1106"/>
                </a:lnTo>
                <a:lnTo>
                  <a:pt x="1346" y="1106"/>
                </a:lnTo>
                <a:lnTo>
                  <a:pt x="1350" y="1106"/>
                </a:lnTo>
                <a:lnTo>
                  <a:pt x="1356" y="1109"/>
                </a:lnTo>
                <a:lnTo>
                  <a:pt x="1356" y="1109"/>
                </a:lnTo>
                <a:lnTo>
                  <a:pt x="1361" y="1110"/>
                </a:lnTo>
                <a:lnTo>
                  <a:pt x="1366" y="1109"/>
                </a:lnTo>
                <a:lnTo>
                  <a:pt x="1383" y="1108"/>
                </a:lnTo>
                <a:lnTo>
                  <a:pt x="1402" y="1105"/>
                </a:lnTo>
                <a:lnTo>
                  <a:pt x="1422" y="1103"/>
                </a:lnTo>
                <a:lnTo>
                  <a:pt x="1422" y="1103"/>
                </a:lnTo>
                <a:lnTo>
                  <a:pt x="1431" y="1102"/>
                </a:lnTo>
                <a:lnTo>
                  <a:pt x="1437" y="1097"/>
                </a:lnTo>
                <a:lnTo>
                  <a:pt x="1443" y="1093"/>
                </a:lnTo>
                <a:lnTo>
                  <a:pt x="1449" y="1087"/>
                </a:lnTo>
                <a:lnTo>
                  <a:pt x="1453" y="1077"/>
                </a:lnTo>
                <a:lnTo>
                  <a:pt x="1456" y="1071"/>
                </a:lnTo>
                <a:lnTo>
                  <a:pt x="1456" y="1071"/>
                </a:lnTo>
                <a:lnTo>
                  <a:pt x="1461" y="1069"/>
                </a:lnTo>
                <a:lnTo>
                  <a:pt x="1466" y="1065"/>
                </a:lnTo>
                <a:lnTo>
                  <a:pt x="1471" y="1062"/>
                </a:lnTo>
                <a:lnTo>
                  <a:pt x="1477" y="1056"/>
                </a:lnTo>
                <a:lnTo>
                  <a:pt x="1481" y="1049"/>
                </a:lnTo>
                <a:lnTo>
                  <a:pt x="1484" y="1041"/>
                </a:lnTo>
                <a:lnTo>
                  <a:pt x="1483" y="1031"/>
                </a:lnTo>
                <a:lnTo>
                  <a:pt x="1483" y="1031"/>
                </a:lnTo>
                <a:lnTo>
                  <a:pt x="1477" y="1012"/>
                </a:lnTo>
                <a:lnTo>
                  <a:pt x="1469" y="991"/>
                </a:lnTo>
                <a:lnTo>
                  <a:pt x="1462" y="968"/>
                </a:lnTo>
                <a:lnTo>
                  <a:pt x="1456" y="938"/>
                </a:lnTo>
                <a:lnTo>
                  <a:pt x="1456" y="938"/>
                </a:lnTo>
                <a:lnTo>
                  <a:pt x="1446" y="900"/>
                </a:lnTo>
                <a:lnTo>
                  <a:pt x="1434" y="859"/>
                </a:lnTo>
                <a:lnTo>
                  <a:pt x="1413" y="797"/>
                </a:lnTo>
                <a:lnTo>
                  <a:pt x="1413" y="797"/>
                </a:lnTo>
                <a:lnTo>
                  <a:pt x="1409" y="778"/>
                </a:lnTo>
                <a:lnTo>
                  <a:pt x="1406" y="756"/>
                </a:lnTo>
                <a:lnTo>
                  <a:pt x="1403" y="728"/>
                </a:lnTo>
                <a:lnTo>
                  <a:pt x="1425" y="646"/>
                </a:lnTo>
                <a:lnTo>
                  <a:pt x="1425" y="646"/>
                </a:lnTo>
                <a:lnTo>
                  <a:pt x="1438" y="660"/>
                </a:lnTo>
                <a:lnTo>
                  <a:pt x="1469" y="696"/>
                </a:lnTo>
                <a:lnTo>
                  <a:pt x="1487" y="718"/>
                </a:lnTo>
                <a:lnTo>
                  <a:pt x="1505" y="741"/>
                </a:lnTo>
                <a:lnTo>
                  <a:pt x="1519" y="765"/>
                </a:lnTo>
                <a:lnTo>
                  <a:pt x="1525" y="777"/>
                </a:lnTo>
                <a:lnTo>
                  <a:pt x="1530" y="787"/>
                </a:lnTo>
                <a:lnTo>
                  <a:pt x="1530" y="787"/>
                </a:lnTo>
                <a:lnTo>
                  <a:pt x="1533" y="799"/>
                </a:lnTo>
                <a:lnTo>
                  <a:pt x="1537" y="812"/>
                </a:lnTo>
                <a:lnTo>
                  <a:pt x="1541" y="844"/>
                </a:lnTo>
                <a:lnTo>
                  <a:pt x="1546" y="880"/>
                </a:lnTo>
                <a:lnTo>
                  <a:pt x="1550" y="915"/>
                </a:lnTo>
                <a:lnTo>
                  <a:pt x="1553" y="974"/>
                </a:lnTo>
                <a:lnTo>
                  <a:pt x="1555" y="1000"/>
                </a:lnTo>
                <a:lnTo>
                  <a:pt x="1555" y="1000"/>
                </a:lnTo>
                <a:lnTo>
                  <a:pt x="1544" y="1013"/>
                </a:lnTo>
                <a:lnTo>
                  <a:pt x="1534" y="1027"/>
                </a:lnTo>
                <a:lnTo>
                  <a:pt x="1524" y="1044"/>
                </a:lnTo>
                <a:lnTo>
                  <a:pt x="1513" y="1062"/>
                </a:lnTo>
                <a:lnTo>
                  <a:pt x="1506" y="1080"/>
                </a:lnTo>
                <a:lnTo>
                  <a:pt x="1503" y="1087"/>
                </a:lnTo>
                <a:lnTo>
                  <a:pt x="1503" y="1094"/>
                </a:lnTo>
                <a:lnTo>
                  <a:pt x="1503" y="1102"/>
                </a:lnTo>
                <a:lnTo>
                  <a:pt x="1506" y="1106"/>
                </a:lnTo>
                <a:lnTo>
                  <a:pt x="1506" y="1106"/>
                </a:lnTo>
                <a:lnTo>
                  <a:pt x="1511" y="1110"/>
                </a:lnTo>
                <a:lnTo>
                  <a:pt x="1515" y="1115"/>
                </a:lnTo>
                <a:lnTo>
                  <a:pt x="1522" y="1116"/>
                </a:lnTo>
                <a:lnTo>
                  <a:pt x="1528" y="1118"/>
                </a:lnTo>
                <a:lnTo>
                  <a:pt x="1544" y="1119"/>
                </a:lnTo>
                <a:lnTo>
                  <a:pt x="1560" y="1119"/>
                </a:lnTo>
                <a:lnTo>
                  <a:pt x="1575" y="1118"/>
                </a:lnTo>
                <a:lnTo>
                  <a:pt x="1588" y="1116"/>
                </a:lnTo>
                <a:lnTo>
                  <a:pt x="1600" y="1113"/>
                </a:lnTo>
                <a:lnTo>
                  <a:pt x="1600" y="1113"/>
                </a:lnTo>
                <a:lnTo>
                  <a:pt x="1613" y="1113"/>
                </a:lnTo>
                <a:lnTo>
                  <a:pt x="1628" y="1115"/>
                </a:lnTo>
                <a:lnTo>
                  <a:pt x="1644" y="1119"/>
                </a:lnTo>
                <a:lnTo>
                  <a:pt x="1644" y="1119"/>
                </a:lnTo>
                <a:lnTo>
                  <a:pt x="1655" y="1121"/>
                </a:lnTo>
                <a:lnTo>
                  <a:pt x="1665" y="1121"/>
                </a:lnTo>
                <a:lnTo>
                  <a:pt x="1675" y="1118"/>
                </a:lnTo>
                <a:lnTo>
                  <a:pt x="1685" y="1112"/>
                </a:lnTo>
                <a:lnTo>
                  <a:pt x="1693" y="1108"/>
                </a:lnTo>
                <a:lnTo>
                  <a:pt x="1700" y="1102"/>
                </a:lnTo>
                <a:lnTo>
                  <a:pt x="1705" y="1096"/>
                </a:lnTo>
                <a:lnTo>
                  <a:pt x="1706" y="1090"/>
                </a:lnTo>
                <a:lnTo>
                  <a:pt x="1706" y="1090"/>
                </a:lnTo>
                <a:lnTo>
                  <a:pt x="1705" y="1077"/>
                </a:lnTo>
                <a:lnTo>
                  <a:pt x="1702" y="1057"/>
                </a:lnTo>
                <a:lnTo>
                  <a:pt x="1699" y="1040"/>
                </a:lnTo>
                <a:lnTo>
                  <a:pt x="1696" y="1030"/>
                </a:lnTo>
                <a:lnTo>
                  <a:pt x="1696" y="1030"/>
                </a:lnTo>
                <a:lnTo>
                  <a:pt x="1680" y="1003"/>
                </a:lnTo>
                <a:lnTo>
                  <a:pt x="1674" y="994"/>
                </a:lnTo>
                <a:lnTo>
                  <a:pt x="1669" y="984"/>
                </a:lnTo>
                <a:lnTo>
                  <a:pt x="1666" y="972"/>
                </a:lnTo>
                <a:lnTo>
                  <a:pt x="1663" y="962"/>
                </a:lnTo>
                <a:lnTo>
                  <a:pt x="1663" y="962"/>
                </a:lnTo>
                <a:lnTo>
                  <a:pt x="1662" y="943"/>
                </a:lnTo>
                <a:lnTo>
                  <a:pt x="1659" y="928"/>
                </a:lnTo>
                <a:lnTo>
                  <a:pt x="1656" y="912"/>
                </a:lnTo>
                <a:lnTo>
                  <a:pt x="1653" y="890"/>
                </a:lnTo>
                <a:lnTo>
                  <a:pt x="1653" y="890"/>
                </a:lnTo>
                <a:lnTo>
                  <a:pt x="1652" y="865"/>
                </a:lnTo>
                <a:lnTo>
                  <a:pt x="1650" y="843"/>
                </a:lnTo>
                <a:lnTo>
                  <a:pt x="1649" y="824"/>
                </a:lnTo>
                <a:lnTo>
                  <a:pt x="1647" y="805"/>
                </a:lnTo>
                <a:lnTo>
                  <a:pt x="1647" y="805"/>
                </a:lnTo>
                <a:lnTo>
                  <a:pt x="1638" y="760"/>
                </a:lnTo>
                <a:lnTo>
                  <a:pt x="1633" y="734"/>
                </a:lnTo>
                <a:lnTo>
                  <a:pt x="1633" y="734"/>
                </a:lnTo>
                <a:lnTo>
                  <a:pt x="1633" y="709"/>
                </a:lnTo>
                <a:lnTo>
                  <a:pt x="1633" y="687"/>
                </a:lnTo>
                <a:lnTo>
                  <a:pt x="1634" y="669"/>
                </a:lnTo>
                <a:lnTo>
                  <a:pt x="1634" y="669"/>
                </a:lnTo>
                <a:lnTo>
                  <a:pt x="1646" y="599"/>
                </a:lnTo>
                <a:lnTo>
                  <a:pt x="1652" y="554"/>
                </a:lnTo>
                <a:lnTo>
                  <a:pt x="1653" y="534"/>
                </a:lnTo>
                <a:lnTo>
                  <a:pt x="1653" y="519"/>
                </a:lnTo>
                <a:lnTo>
                  <a:pt x="1653" y="519"/>
                </a:lnTo>
                <a:lnTo>
                  <a:pt x="1652" y="488"/>
                </a:lnTo>
                <a:lnTo>
                  <a:pt x="1649" y="466"/>
                </a:lnTo>
                <a:lnTo>
                  <a:pt x="1646" y="440"/>
                </a:lnTo>
                <a:lnTo>
                  <a:pt x="1640" y="409"/>
                </a:lnTo>
                <a:lnTo>
                  <a:pt x="1631" y="372"/>
                </a:lnTo>
                <a:lnTo>
                  <a:pt x="1621" y="329"/>
                </a:lnTo>
                <a:lnTo>
                  <a:pt x="1605" y="282"/>
                </a:lnTo>
                <a:lnTo>
                  <a:pt x="1605" y="282"/>
                </a:lnTo>
                <a:lnTo>
                  <a:pt x="1594" y="257"/>
                </a:lnTo>
                <a:lnTo>
                  <a:pt x="1583" y="232"/>
                </a:lnTo>
                <a:lnTo>
                  <a:pt x="1568" y="207"/>
                </a:lnTo>
                <a:lnTo>
                  <a:pt x="1552" y="184"/>
                </a:lnTo>
                <a:lnTo>
                  <a:pt x="1534" y="160"/>
                </a:lnTo>
                <a:lnTo>
                  <a:pt x="1515" y="138"/>
                </a:lnTo>
                <a:lnTo>
                  <a:pt x="1496" y="116"/>
                </a:lnTo>
                <a:lnTo>
                  <a:pt x="1477" y="97"/>
                </a:lnTo>
                <a:lnTo>
                  <a:pt x="1438" y="62"/>
                </a:lnTo>
                <a:lnTo>
                  <a:pt x="1403" y="34"/>
                </a:lnTo>
                <a:lnTo>
                  <a:pt x="1377" y="13"/>
                </a:lnTo>
                <a:lnTo>
                  <a:pt x="1366" y="7"/>
                </a:lnTo>
                <a:lnTo>
                  <a:pt x="1359" y="4"/>
                </a:lnTo>
                <a:lnTo>
                  <a:pt x="1359" y="4"/>
                </a:lnTo>
                <a:lnTo>
                  <a:pt x="1344" y="1"/>
                </a:lnTo>
                <a:lnTo>
                  <a:pt x="1325" y="0"/>
                </a:lnTo>
                <a:lnTo>
                  <a:pt x="1305" y="0"/>
                </a:lnTo>
                <a:lnTo>
                  <a:pt x="1281" y="1"/>
                </a:lnTo>
                <a:lnTo>
                  <a:pt x="1231" y="4"/>
                </a:lnTo>
                <a:lnTo>
                  <a:pt x="1186" y="9"/>
                </a:lnTo>
                <a:lnTo>
                  <a:pt x="1186" y="9"/>
                </a:lnTo>
                <a:lnTo>
                  <a:pt x="1147" y="9"/>
                </a:lnTo>
                <a:lnTo>
                  <a:pt x="1078" y="7"/>
                </a:lnTo>
                <a:lnTo>
                  <a:pt x="890" y="3"/>
                </a:lnTo>
                <a:lnTo>
                  <a:pt x="790" y="1"/>
                </a:lnTo>
                <a:lnTo>
                  <a:pt x="700" y="0"/>
                </a:lnTo>
                <a:lnTo>
                  <a:pt x="628" y="1"/>
                </a:lnTo>
                <a:lnTo>
                  <a:pt x="603" y="4"/>
                </a:lnTo>
                <a:lnTo>
                  <a:pt x="586" y="7"/>
                </a:lnTo>
                <a:lnTo>
                  <a:pt x="586" y="7"/>
                </a:lnTo>
                <a:lnTo>
                  <a:pt x="561" y="15"/>
                </a:lnTo>
                <a:lnTo>
                  <a:pt x="539" y="23"/>
                </a:lnTo>
                <a:lnTo>
                  <a:pt x="527" y="31"/>
                </a:lnTo>
                <a:lnTo>
                  <a:pt x="517" y="37"/>
                </a:lnTo>
                <a:lnTo>
                  <a:pt x="506" y="46"/>
                </a:lnTo>
                <a:lnTo>
                  <a:pt x="496" y="54"/>
                </a:lnTo>
                <a:lnTo>
                  <a:pt x="486" y="65"/>
                </a:lnTo>
                <a:lnTo>
                  <a:pt x="477" y="75"/>
                </a:lnTo>
                <a:lnTo>
                  <a:pt x="468" y="87"/>
                </a:lnTo>
                <a:lnTo>
                  <a:pt x="459" y="100"/>
                </a:lnTo>
                <a:lnTo>
                  <a:pt x="442" y="131"/>
                </a:lnTo>
                <a:lnTo>
                  <a:pt x="425" y="166"/>
                </a:lnTo>
                <a:lnTo>
                  <a:pt x="425" y="166"/>
                </a:lnTo>
                <a:lnTo>
                  <a:pt x="408" y="206"/>
                </a:lnTo>
                <a:lnTo>
                  <a:pt x="386" y="249"/>
                </a:lnTo>
                <a:lnTo>
                  <a:pt x="364" y="288"/>
                </a:lnTo>
                <a:lnTo>
                  <a:pt x="340" y="326"/>
                </a:lnTo>
                <a:lnTo>
                  <a:pt x="300" y="388"/>
                </a:lnTo>
                <a:lnTo>
                  <a:pt x="280" y="416"/>
                </a:lnTo>
                <a:lnTo>
                  <a:pt x="280" y="416"/>
                </a:lnTo>
                <a:lnTo>
                  <a:pt x="277" y="421"/>
                </a:lnTo>
                <a:lnTo>
                  <a:pt x="274" y="428"/>
                </a:lnTo>
                <a:lnTo>
                  <a:pt x="268" y="443"/>
                </a:lnTo>
                <a:lnTo>
                  <a:pt x="261" y="463"/>
                </a:lnTo>
                <a:lnTo>
                  <a:pt x="261" y="46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50299414-B690-4DC5-BDA5-4BAEB5588197}"/>
              </a:ext>
            </a:extLst>
          </p:cNvPr>
          <p:cNvSpPr>
            <a:spLocks/>
          </p:cNvSpPr>
          <p:nvPr/>
        </p:nvSpPr>
        <p:spPr bwMode="auto">
          <a:xfrm>
            <a:off x="6645700" y="1148864"/>
            <a:ext cx="2501475" cy="2153894"/>
          </a:xfrm>
          <a:custGeom>
            <a:avLst/>
            <a:gdLst>
              <a:gd name="T0" fmla="*/ 1100 w 1353"/>
              <a:gd name="T1" fmla="*/ 415 h 1165"/>
              <a:gd name="T2" fmla="*/ 880 w 1353"/>
              <a:gd name="T3" fmla="*/ 62 h 1165"/>
              <a:gd name="T4" fmla="*/ 774 w 1353"/>
              <a:gd name="T5" fmla="*/ 7 h 1165"/>
              <a:gd name="T6" fmla="*/ 550 w 1353"/>
              <a:gd name="T7" fmla="*/ 9 h 1165"/>
              <a:gd name="T8" fmla="*/ 287 w 1353"/>
              <a:gd name="T9" fmla="*/ 47 h 1165"/>
              <a:gd name="T10" fmla="*/ 148 w 1353"/>
              <a:gd name="T11" fmla="*/ 112 h 1165"/>
              <a:gd name="T12" fmla="*/ 31 w 1353"/>
              <a:gd name="T13" fmla="*/ 262 h 1165"/>
              <a:gd name="T14" fmla="*/ 0 w 1353"/>
              <a:gd name="T15" fmla="*/ 396 h 1165"/>
              <a:gd name="T16" fmla="*/ 40 w 1353"/>
              <a:gd name="T17" fmla="*/ 591 h 1165"/>
              <a:gd name="T18" fmla="*/ 149 w 1353"/>
              <a:gd name="T19" fmla="*/ 910 h 1165"/>
              <a:gd name="T20" fmla="*/ 146 w 1353"/>
              <a:gd name="T21" fmla="*/ 1000 h 1165"/>
              <a:gd name="T22" fmla="*/ 193 w 1353"/>
              <a:gd name="T23" fmla="*/ 1021 h 1165"/>
              <a:gd name="T24" fmla="*/ 267 w 1353"/>
              <a:gd name="T25" fmla="*/ 1024 h 1165"/>
              <a:gd name="T26" fmla="*/ 242 w 1353"/>
              <a:gd name="T27" fmla="*/ 884 h 1165"/>
              <a:gd name="T28" fmla="*/ 234 w 1353"/>
              <a:gd name="T29" fmla="*/ 622 h 1165"/>
              <a:gd name="T30" fmla="*/ 265 w 1353"/>
              <a:gd name="T31" fmla="*/ 616 h 1165"/>
              <a:gd name="T32" fmla="*/ 293 w 1353"/>
              <a:gd name="T33" fmla="*/ 808 h 1165"/>
              <a:gd name="T34" fmla="*/ 324 w 1353"/>
              <a:gd name="T35" fmla="*/ 969 h 1165"/>
              <a:gd name="T36" fmla="*/ 331 w 1353"/>
              <a:gd name="T37" fmla="*/ 1021 h 1165"/>
              <a:gd name="T38" fmla="*/ 397 w 1353"/>
              <a:gd name="T39" fmla="*/ 1030 h 1165"/>
              <a:gd name="T40" fmla="*/ 447 w 1353"/>
              <a:gd name="T41" fmla="*/ 1038 h 1165"/>
              <a:gd name="T42" fmla="*/ 436 w 1353"/>
              <a:gd name="T43" fmla="*/ 961 h 1165"/>
              <a:gd name="T44" fmla="*/ 412 w 1353"/>
              <a:gd name="T45" fmla="*/ 733 h 1165"/>
              <a:gd name="T46" fmla="*/ 465 w 1353"/>
              <a:gd name="T47" fmla="*/ 790 h 1165"/>
              <a:gd name="T48" fmla="*/ 496 w 1353"/>
              <a:gd name="T49" fmla="*/ 1003 h 1165"/>
              <a:gd name="T50" fmla="*/ 484 w 1353"/>
              <a:gd name="T51" fmla="*/ 1096 h 1165"/>
              <a:gd name="T52" fmla="*/ 527 w 1353"/>
              <a:gd name="T53" fmla="*/ 1108 h 1165"/>
              <a:gd name="T54" fmla="*/ 646 w 1353"/>
              <a:gd name="T55" fmla="*/ 1108 h 1165"/>
              <a:gd name="T56" fmla="*/ 667 w 1353"/>
              <a:gd name="T57" fmla="*/ 1084 h 1165"/>
              <a:gd name="T58" fmla="*/ 622 w 1353"/>
              <a:gd name="T59" fmla="*/ 975 h 1165"/>
              <a:gd name="T60" fmla="*/ 628 w 1353"/>
              <a:gd name="T61" fmla="*/ 755 h 1165"/>
              <a:gd name="T62" fmla="*/ 775 w 1353"/>
              <a:gd name="T63" fmla="*/ 715 h 1165"/>
              <a:gd name="T64" fmla="*/ 831 w 1353"/>
              <a:gd name="T65" fmla="*/ 775 h 1165"/>
              <a:gd name="T66" fmla="*/ 861 w 1353"/>
              <a:gd name="T67" fmla="*/ 956 h 1165"/>
              <a:gd name="T68" fmla="*/ 883 w 1353"/>
              <a:gd name="T69" fmla="*/ 1068 h 1165"/>
              <a:gd name="T70" fmla="*/ 877 w 1353"/>
              <a:gd name="T71" fmla="*/ 1116 h 1165"/>
              <a:gd name="T72" fmla="*/ 937 w 1353"/>
              <a:gd name="T73" fmla="*/ 1158 h 1165"/>
              <a:gd name="T74" fmla="*/ 1039 w 1353"/>
              <a:gd name="T75" fmla="*/ 1165 h 1165"/>
              <a:gd name="T76" fmla="*/ 1077 w 1353"/>
              <a:gd name="T77" fmla="*/ 1138 h 1165"/>
              <a:gd name="T78" fmla="*/ 1012 w 1353"/>
              <a:gd name="T79" fmla="*/ 1047 h 1165"/>
              <a:gd name="T80" fmla="*/ 964 w 1353"/>
              <a:gd name="T81" fmla="*/ 931 h 1165"/>
              <a:gd name="T82" fmla="*/ 1112 w 1353"/>
              <a:gd name="T83" fmla="*/ 1058 h 1165"/>
              <a:gd name="T84" fmla="*/ 1215 w 1353"/>
              <a:gd name="T85" fmla="*/ 1072 h 1165"/>
              <a:gd name="T86" fmla="*/ 1286 w 1353"/>
              <a:gd name="T87" fmla="*/ 1061 h 1165"/>
              <a:gd name="T88" fmla="*/ 1350 w 1353"/>
              <a:gd name="T89" fmla="*/ 999 h 1165"/>
              <a:gd name="T90" fmla="*/ 1327 w 1353"/>
              <a:gd name="T91" fmla="*/ 924 h 1165"/>
              <a:gd name="T92" fmla="*/ 1353 w 1353"/>
              <a:gd name="T93" fmla="*/ 777 h 1165"/>
              <a:gd name="T94" fmla="*/ 1327 w 1353"/>
              <a:gd name="T95" fmla="*/ 693 h 1165"/>
              <a:gd name="T96" fmla="*/ 1286 w 1353"/>
              <a:gd name="T97" fmla="*/ 747 h 1165"/>
              <a:gd name="T98" fmla="*/ 1246 w 1353"/>
              <a:gd name="T99" fmla="*/ 671 h 1165"/>
              <a:gd name="T100" fmla="*/ 1224 w 1353"/>
              <a:gd name="T101" fmla="*/ 652 h 1165"/>
              <a:gd name="T102" fmla="*/ 1281 w 1353"/>
              <a:gd name="T103" fmla="*/ 534 h 1165"/>
              <a:gd name="T104" fmla="*/ 1338 w 1353"/>
              <a:gd name="T105" fmla="*/ 469 h 1165"/>
              <a:gd name="T106" fmla="*/ 1333 w 1353"/>
              <a:gd name="T107" fmla="*/ 402 h 1165"/>
              <a:gd name="T108" fmla="*/ 1241 w 1353"/>
              <a:gd name="T109" fmla="*/ 438 h 1165"/>
              <a:gd name="T110" fmla="*/ 1149 w 1353"/>
              <a:gd name="T111" fmla="*/ 44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53" h="1165">
                <a:moveTo>
                  <a:pt x="1149" y="441"/>
                </a:moveTo>
                <a:lnTo>
                  <a:pt x="1149" y="441"/>
                </a:lnTo>
                <a:lnTo>
                  <a:pt x="1147" y="440"/>
                </a:lnTo>
                <a:lnTo>
                  <a:pt x="1143" y="438"/>
                </a:lnTo>
                <a:lnTo>
                  <a:pt x="1134" y="435"/>
                </a:lnTo>
                <a:lnTo>
                  <a:pt x="1125" y="431"/>
                </a:lnTo>
                <a:lnTo>
                  <a:pt x="1114" y="425"/>
                </a:lnTo>
                <a:lnTo>
                  <a:pt x="1100" y="415"/>
                </a:lnTo>
                <a:lnTo>
                  <a:pt x="1087" y="400"/>
                </a:lnTo>
                <a:lnTo>
                  <a:pt x="1072" y="381"/>
                </a:lnTo>
                <a:lnTo>
                  <a:pt x="1072" y="381"/>
                </a:lnTo>
                <a:lnTo>
                  <a:pt x="1034" y="315"/>
                </a:lnTo>
                <a:lnTo>
                  <a:pt x="981" y="225"/>
                </a:lnTo>
                <a:lnTo>
                  <a:pt x="925" y="132"/>
                </a:lnTo>
                <a:lnTo>
                  <a:pt x="900" y="93"/>
                </a:lnTo>
                <a:lnTo>
                  <a:pt x="880" y="62"/>
                </a:lnTo>
                <a:lnTo>
                  <a:pt x="880" y="62"/>
                </a:lnTo>
                <a:lnTo>
                  <a:pt x="869" y="50"/>
                </a:lnTo>
                <a:lnTo>
                  <a:pt x="858" y="40"/>
                </a:lnTo>
                <a:lnTo>
                  <a:pt x="843" y="31"/>
                </a:lnTo>
                <a:lnTo>
                  <a:pt x="828" y="24"/>
                </a:lnTo>
                <a:lnTo>
                  <a:pt x="811" y="16"/>
                </a:lnTo>
                <a:lnTo>
                  <a:pt x="793" y="12"/>
                </a:lnTo>
                <a:lnTo>
                  <a:pt x="774" y="7"/>
                </a:lnTo>
                <a:lnTo>
                  <a:pt x="755" y="4"/>
                </a:lnTo>
                <a:lnTo>
                  <a:pt x="715" y="2"/>
                </a:lnTo>
                <a:lnTo>
                  <a:pt x="677" y="0"/>
                </a:lnTo>
                <a:lnTo>
                  <a:pt x="640" y="0"/>
                </a:lnTo>
                <a:lnTo>
                  <a:pt x="609" y="2"/>
                </a:lnTo>
                <a:lnTo>
                  <a:pt x="609" y="2"/>
                </a:lnTo>
                <a:lnTo>
                  <a:pt x="581" y="4"/>
                </a:lnTo>
                <a:lnTo>
                  <a:pt x="550" y="9"/>
                </a:lnTo>
                <a:lnTo>
                  <a:pt x="489" y="22"/>
                </a:lnTo>
                <a:lnTo>
                  <a:pt x="456" y="29"/>
                </a:lnTo>
                <a:lnTo>
                  <a:pt x="422" y="35"/>
                </a:lnTo>
                <a:lnTo>
                  <a:pt x="389" y="40"/>
                </a:lnTo>
                <a:lnTo>
                  <a:pt x="353" y="41"/>
                </a:lnTo>
                <a:lnTo>
                  <a:pt x="353" y="41"/>
                </a:lnTo>
                <a:lnTo>
                  <a:pt x="320" y="43"/>
                </a:lnTo>
                <a:lnTo>
                  <a:pt x="287" y="47"/>
                </a:lnTo>
                <a:lnTo>
                  <a:pt x="256" y="53"/>
                </a:lnTo>
                <a:lnTo>
                  <a:pt x="228" y="62"/>
                </a:lnTo>
                <a:lnTo>
                  <a:pt x="202" y="72"/>
                </a:lnTo>
                <a:lnTo>
                  <a:pt x="190" y="78"/>
                </a:lnTo>
                <a:lnTo>
                  <a:pt x="178" y="85"/>
                </a:lnTo>
                <a:lnTo>
                  <a:pt x="168" y="94"/>
                </a:lnTo>
                <a:lnTo>
                  <a:pt x="158" y="102"/>
                </a:lnTo>
                <a:lnTo>
                  <a:pt x="148" y="112"/>
                </a:lnTo>
                <a:lnTo>
                  <a:pt x="139" y="121"/>
                </a:lnTo>
                <a:lnTo>
                  <a:pt x="139" y="121"/>
                </a:lnTo>
                <a:lnTo>
                  <a:pt x="103" y="162"/>
                </a:lnTo>
                <a:lnTo>
                  <a:pt x="70" y="199"/>
                </a:lnTo>
                <a:lnTo>
                  <a:pt x="55" y="216"/>
                </a:lnTo>
                <a:lnTo>
                  <a:pt x="43" y="234"/>
                </a:lnTo>
                <a:lnTo>
                  <a:pt x="34" y="253"/>
                </a:lnTo>
                <a:lnTo>
                  <a:pt x="31" y="262"/>
                </a:lnTo>
                <a:lnTo>
                  <a:pt x="30" y="271"/>
                </a:lnTo>
                <a:lnTo>
                  <a:pt x="30" y="271"/>
                </a:lnTo>
                <a:lnTo>
                  <a:pt x="25" y="288"/>
                </a:lnTo>
                <a:lnTo>
                  <a:pt x="20" y="306"/>
                </a:lnTo>
                <a:lnTo>
                  <a:pt x="14" y="325"/>
                </a:lnTo>
                <a:lnTo>
                  <a:pt x="8" y="344"/>
                </a:lnTo>
                <a:lnTo>
                  <a:pt x="3" y="368"/>
                </a:lnTo>
                <a:lnTo>
                  <a:pt x="0" y="396"/>
                </a:lnTo>
                <a:lnTo>
                  <a:pt x="0" y="430"/>
                </a:lnTo>
                <a:lnTo>
                  <a:pt x="2" y="449"/>
                </a:lnTo>
                <a:lnTo>
                  <a:pt x="5" y="469"/>
                </a:lnTo>
                <a:lnTo>
                  <a:pt x="5" y="469"/>
                </a:lnTo>
                <a:lnTo>
                  <a:pt x="12" y="509"/>
                </a:lnTo>
                <a:lnTo>
                  <a:pt x="20" y="541"/>
                </a:lnTo>
                <a:lnTo>
                  <a:pt x="30" y="568"/>
                </a:lnTo>
                <a:lnTo>
                  <a:pt x="40" y="591"/>
                </a:lnTo>
                <a:lnTo>
                  <a:pt x="52" y="616"/>
                </a:lnTo>
                <a:lnTo>
                  <a:pt x="65" y="644"/>
                </a:lnTo>
                <a:lnTo>
                  <a:pt x="78" y="678"/>
                </a:lnTo>
                <a:lnTo>
                  <a:pt x="93" y="721"/>
                </a:lnTo>
                <a:lnTo>
                  <a:pt x="93" y="721"/>
                </a:lnTo>
                <a:lnTo>
                  <a:pt x="136" y="860"/>
                </a:lnTo>
                <a:lnTo>
                  <a:pt x="146" y="897"/>
                </a:lnTo>
                <a:lnTo>
                  <a:pt x="149" y="910"/>
                </a:lnTo>
                <a:lnTo>
                  <a:pt x="150" y="921"/>
                </a:lnTo>
                <a:lnTo>
                  <a:pt x="150" y="921"/>
                </a:lnTo>
                <a:lnTo>
                  <a:pt x="150" y="931"/>
                </a:lnTo>
                <a:lnTo>
                  <a:pt x="149" y="943"/>
                </a:lnTo>
                <a:lnTo>
                  <a:pt x="145" y="966"/>
                </a:lnTo>
                <a:lnTo>
                  <a:pt x="143" y="980"/>
                </a:lnTo>
                <a:lnTo>
                  <a:pt x="143" y="990"/>
                </a:lnTo>
                <a:lnTo>
                  <a:pt x="146" y="1000"/>
                </a:lnTo>
                <a:lnTo>
                  <a:pt x="148" y="1006"/>
                </a:lnTo>
                <a:lnTo>
                  <a:pt x="150" y="1009"/>
                </a:lnTo>
                <a:lnTo>
                  <a:pt x="150" y="1009"/>
                </a:lnTo>
                <a:lnTo>
                  <a:pt x="156" y="1016"/>
                </a:lnTo>
                <a:lnTo>
                  <a:pt x="165" y="1019"/>
                </a:lnTo>
                <a:lnTo>
                  <a:pt x="173" y="1022"/>
                </a:lnTo>
                <a:lnTo>
                  <a:pt x="180" y="1022"/>
                </a:lnTo>
                <a:lnTo>
                  <a:pt x="193" y="1021"/>
                </a:lnTo>
                <a:lnTo>
                  <a:pt x="199" y="1019"/>
                </a:lnTo>
                <a:lnTo>
                  <a:pt x="199" y="1019"/>
                </a:lnTo>
                <a:lnTo>
                  <a:pt x="208" y="1021"/>
                </a:lnTo>
                <a:lnTo>
                  <a:pt x="228" y="1024"/>
                </a:lnTo>
                <a:lnTo>
                  <a:pt x="250" y="1027"/>
                </a:lnTo>
                <a:lnTo>
                  <a:pt x="259" y="1025"/>
                </a:lnTo>
                <a:lnTo>
                  <a:pt x="267" y="1024"/>
                </a:lnTo>
                <a:lnTo>
                  <a:pt x="267" y="1024"/>
                </a:lnTo>
                <a:lnTo>
                  <a:pt x="268" y="1021"/>
                </a:lnTo>
                <a:lnTo>
                  <a:pt x="270" y="1018"/>
                </a:lnTo>
                <a:lnTo>
                  <a:pt x="268" y="1006"/>
                </a:lnTo>
                <a:lnTo>
                  <a:pt x="265" y="990"/>
                </a:lnTo>
                <a:lnTo>
                  <a:pt x="261" y="971"/>
                </a:lnTo>
                <a:lnTo>
                  <a:pt x="249" y="927"/>
                </a:lnTo>
                <a:lnTo>
                  <a:pt x="245" y="905"/>
                </a:lnTo>
                <a:lnTo>
                  <a:pt x="242" y="884"/>
                </a:lnTo>
                <a:lnTo>
                  <a:pt x="242" y="884"/>
                </a:lnTo>
                <a:lnTo>
                  <a:pt x="233" y="793"/>
                </a:lnTo>
                <a:lnTo>
                  <a:pt x="228" y="749"/>
                </a:lnTo>
                <a:lnTo>
                  <a:pt x="227" y="718"/>
                </a:lnTo>
                <a:lnTo>
                  <a:pt x="227" y="718"/>
                </a:lnTo>
                <a:lnTo>
                  <a:pt x="228" y="685"/>
                </a:lnTo>
                <a:lnTo>
                  <a:pt x="231" y="641"/>
                </a:lnTo>
                <a:lnTo>
                  <a:pt x="234" y="622"/>
                </a:lnTo>
                <a:lnTo>
                  <a:pt x="237" y="606"/>
                </a:lnTo>
                <a:lnTo>
                  <a:pt x="239" y="600"/>
                </a:lnTo>
                <a:lnTo>
                  <a:pt x="242" y="596"/>
                </a:lnTo>
                <a:lnTo>
                  <a:pt x="243" y="594"/>
                </a:lnTo>
                <a:lnTo>
                  <a:pt x="246" y="596"/>
                </a:lnTo>
                <a:lnTo>
                  <a:pt x="246" y="596"/>
                </a:lnTo>
                <a:lnTo>
                  <a:pt x="258" y="607"/>
                </a:lnTo>
                <a:lnTo>
                  <a:pt x="265" y="616"/>
                </a:lnTo>
                <a:lnTo>
                  <a:pt x="273" y="628"/>
                </a:lnTo>
                <a:lnTo>
                  <a:pt x="280" y="643"/>
                </a:lnTo>
                <a:lnTo>
                  <a:pt x="284" y="662"/>
                </a:lnTo>
                <a:lnTo>
                  <a:pt x="289" y="687"/>
                </a:lnTo>
                <a:lnTo>
                  <a:pt x="290" y="716"/>
                </a:lnTo>
                <a:lnTo>
                  <a:pt x="290" y="716"/>
                </a:lnTo>
                <a:lnTo>
                  <a:pt x="290" y="769"/>
                </a:lnTo>
                <a:lnTo>
                  <a:pt x="293" y="808"/>
                </a:lnTo>
                <a:lnTo>
                  <a:pt x="296" y="837"/>
                </a:lnTo>
                <a:lnTo>
                  <a:pt x="302" y="869"/>
                </a:lnTo>
                <a:lnTo>
                  <a:pt x="302" y="869"/>
                </a:lnTo>
                <a:lnTo>
                  <a:pt x="309" y="902"/>
                </a:lnTo>
                <a:lnTo>
                  <a:pt x="317" y="931"/>
                </a:lnTo>
                <a:lnTo>
                  <a:pt x="321" y="953"/>
                </a:lnTo>
                <a:lnTo>
                  <a:pt x="324" y="969"/>
                </a:lnTo>
                <a:lnTo>
                  <a:pt x="324" y="969"/>
                </a:lnTo>
                <a:lnTo>
                  <a:pt x="322" y="977"/>
                </a:lnTo>
                <a:lnTo>
                  <a:pt x="321" y="984"/>
                </a:lnTo>
                <a:lnTo>
                  <a:pt x="318" y="991"/>
                </a:lnTo>
                <a:lnTo>
                  <a:pt x="318" y="1000"/>
                </a:lnTo>
                <a:lnTo>
                  <a:pt x="320" y="1008"/>
                </a:lnTo>
                <a:lnTo>
                  <a:pt x="322" y="1015"/>
                </a:lnTo>
                <a:lnTo>
                  <a:pt x="327" y="1018"/>
                </a:lnTo>
                <a:lnTo>
                  <a:pt x="331" y="1021"/>
                </a:lnTo>
                <a:lnTo>
                  <a:pt x="343" y="1025"/>
                </a:lnTo>
                <a:lnTo>
                  <a:pt x="343" y="1025"/>
                </a:lnTo>
                <a:lnTo>
                  <a:pt x="358" y="1030"/>
                </a:lnTo>
                <a:lnTo>
                  <a:pt x="370" y="1031"/>
                </a:lnTo>
                <a:lnTo>
                  <a:pt x="378" y="1031"/>
                </a:lnTo>
                <a:lnTo>
                  <a:pt x="384" y="1031"/>
                </a:lnTo>
                <a:lnTo>
                  <a:pt x="395" y="1030"/>
                </a:lnTo>
                <a:lnTo>
                  <a:pt x="397" y="1030"/>
                </a:lnTo>
                <a:lnTo>
                  <a:pt x="399" y="1030"/>
                </a:lnTo>
                <a:lnTo>
                  <a:pt x="399" y="1030"/>
                </a:lnTo>
                <a:lnTo>
                  <a:pt x="402" y="1033"/>
                </a:lnTo>
                <a:lnTo>
                  <a:pt x="405" y="1036"/>
                </a:lnTo>
                <a:lnTo>
                  <a:pt x="411" y="1037"/>
                </a:lnTo>
                <a:lnTo>
                  <a:pt x="427" y="1037"/>
                </a:lnTo>
                <a:lnTo>
                  <a:pt x="427" y="1037"/>
                </a:lnTo>
                <a:lnTo>
                  <a:pt x="447" y="1038"/>
                </a:lnTo>
                <a:lnTo>
                  <a:pt x="461" y="1040"/>
                </a:lnTo>
                <a:lnTo>
                  <a:pt x="465" y="1038"/>
                </a:lnTo>
                <a:lnTo>
                  <a:pt x="467" y="1036"/>
                </a:lnTo>
                <a:lnTo>
                  <a:pt x="467" y="1031"/>
                </a:lnTo>
                <a:lnTo>
                  <a:pt x="464" y="1024"/>
                </a:lnTo>
                <a:lnTo>
                  <a:pt x="464" y="1024"/>
                </a:lnTo>
                <a:lnTo>
                  <a:pt x="452" y="997"/>
                </a:lnTo>
                <a:lnTo>
                  <a:pt x="436" y="961"/>
                </a:lnTo>
                <a:lnTo>
                  <a:pt x="421" y="921"/>
                </a:lnTo>
                <a:lnTo>
                  <a:pt x="417" y="905"/>
                </a:lnTo>
                <a:lnTo>
                  <a:pt x="414" y="890"/>
                </a:lnTo>
                <a:lnTo>
                  <a:pt x="414" y="890"/>
                </a:lnTo>
                <a:lnTo>
                  <a:pt x="412" y="855"/>
                </a:lnTo>
                <a:lnTo>
                  <a:pt x="411" y="806"/>
                </a:lnTo>
                <a:lnTo>
                  <a:pt x="411" y="760"/>
                </a:lnTo>
                <a:lnTo>
                  <a:pt x="412" y="733"/>
                </a:lnTo>
                <a:lnTo>
                  <a:pt x="412" y="733"/>
                </a:lnTo>
                <a:lnTo>
                  <a:pt x="420" y="699"/>
                </a:lnTo>
                <a:lnTo>
                  <a:pt x="424" y="678"/>
                </a:lnTo>
                <a:lnTo>
                  <a:pt x="424" y="678"/>
                </a:lnTo>
                <a:lnTo>
                  <a:pt x="431" y="694"/>
                </a:lnTo>
                <a:lnTo>
                  <a:pt x="447" y="735"/>
                </a:lnTo>
                <a:lnTo>
                  <a:pt x="456" y="762"/>
                </a:lnTo>
                <a:lnTo>
                  <a:pt x="465" y="790"/>
                </a:lnTo>
                <a:lnTo>
                  <a:pt x="474" y="818"/>
                </a:lnTo>
                <a:lnTo>
                  <a:pt x="480" y="846"/>
                </a:lnTo>
                <a:lnTo>
                  <a:pt x="480" y="846"/>
                </a:lnTo>
                <a:lnTo>
                  <a:pt x="493" y="931"/>
                </a:lnTo>
                <a:lnTo>
                  <a:pt x="496" y="963"/>
                </a:lnTo>
                <a:lnTo>
                  <a:pt x="497" y="990"/>
                </a:lnTo>
                <a:lnTo>
                  <a:pt x="497" y="990"/>
                </a:lnTo>
                <a:lnTo>
                  <a:pt x="496" y="1003"/>
                </a:lnTo>
                <a:lnTo>
                  <a:pt x="493" y="1018"/>
                </a:lnTo>
                <a:lnTo>
                  <a:pt x="484" y="1047"/>
                </a:lnTo>
                <a:lnTo>
                  <a:pt x="480" y="1062"/>
                </a:lnTo>
                <a:lnTo>
                  <a:pt x="478" y="1075"/>
                </a:lnTo>
                <a:lnTo>
                  <a:pt x="478" y="1081"/>
                </a:lnTo>
                <a:lnTo>
                  <a:pt x="480" y="1087"/>
                </a:lnTo>
                <a:lnTo>
                  <a:pt x="481" y="1091"/>
                </a:lnTo>
                <a:lnTo>
                  <a:pt x="484" y="1096"/>
                </a:lnTo>
                <a:lnTo>
                  <a:pt x="484" y="1096"/>
                </a:lnTo>
                <a:lnTo>
                  <a:pt x="492" y="1102"/>
                </a:lnTo>
                <a:lnTo>
                  <a:pt x="499" y="1106"/>
                </a:lnTo>
                <a:lnTo>
                  <a:pt x="506" y="1108"/>
                </a:lnTo>
                <a:lnTo>
                  <a:pt x="512" y="1109"/>
                </a:lnTo>
                <a:lnTo>
                  <a:pt x="522" y="1109"/>
                </a:lnTo>
                <a:lnTo>
                  <a:pt x="527" y="1108"/>
                </a:lnTo>
                <a:lnTo>
                  <a:pt x="527" y="1108"/>
                </a:lnTo>
                <a:lnTo>
                  <a:pt x="539" y="1111"/>
                </a:lnTo>
                <a:lnTo>
                  <a:pt x="567" y="1116"/>
                </a:lnTo>
                <a:lnTo>
                  <a:pt x="584" y="1118"/>
                </a:lnTo>
                <a:lnTo>
                  <a:pt x="600" y="1119"/>
                </a:lnTo>
                <a:lnTo>
                  <a:pt x="615" y="1119"/>
                </a:lnTo>
                <a:lnTo>
                  <a:pt x="625" y="1116"/>
                </a:lnTo>
                <a:lnTo>
                  <a:pt x="625" y="1116"/>
                </a:lnTo>
                <a:lnTo>
                  <a:pt x="646" y="1108"/>
                </a:lnTo>
                <a:lnTo>
                  <a:pt x="649" y="1105"/>
                </a:lnTo>
                <a:lnTo>
                  <a:pt x="649" y="1105"/>
                </a:lnTo>
                <a:lnTo>
                  <a:pt x="653" y="1105"/>
                </a:lnTo>
                <a:lnTo>
                  <a:pt x="662" y="1102"/>
                </a:lnTo>
                <a:lnTo>
                  <a:pt x="665" y="1100"/>
                </a:lnTo>
                <a:lnTo>
                  <a:pt x="668" y="1096"/>
                </a:lnTo>
                <a:lnTo>
                  <a:pt x="668" y="1090"/>
                </a:lnTo>
                <a:lnTo>
                  <a:pt x="667" y="1084"/>
                </a:lnTo>
                <a:lnTo>
                  <a:pt x="667" y="1084"/>
                </a:lnTo>
                <a:lnTo>
                  <a:pt x="644" y="1044"/>
                </a:lnTo>
                <a:lnTo>
                  <a:pt x="633" y="1028"/>
                </a:lnTo>
                <a:lnTo>
                  <a:pt x="627" y="1021"/>
                </a:lnTo>
                <a:lnTo>
                  <a:pt x="627" y="1021"/>
                </a:lnTo>
                <a:lnTo>
                  <a:pt x="627" y="1016"/>
                </a:lnTo>
                <a:lnTo>
                  <a:pt x="625" y="1008"/>
                </a:lnTo>
                <a:lnTo>
                  <a:pt x="622" y="975"/>
                </a:lnTo>
                <a:lnTo>
                  <a:pt x="621" y="905"/>
                </a:lnTo>
                <a:lnTo>
                  <a:pt x="621" y="905"/>
                </a:lnTo>
                <a:lnTo>
                  <a:pt x="619" y="840"/>
                </a:lnTo>
                <a:lnTo>
                  <a:pt x="618" y="788"/>
                </a:lnTo>
                <a:lnTo>
                  <a:pt x="618" y="788"/>
                </a:lnTo>
                <a:lnTo>
                  <a:pt x="618" y="781"/>
                </a:lnTo>
                <a:lnTo>
                  <a:pt x="621" y="772"/>
                </a:lnTo>
                <a:lnTo>
                  <a:pt x="628" y="755"/>
                </a:lnTo>
                <a:lnTo>
                  <a:pt x="640" y="735"/>
                </a:lnTo>
                <a:lnTo>
                  <a:pt x="640" y="735"/>
                </a:lnTo>
                <a:lnTo>
                  <a:pt x="658" y="731"/>
                </a:lnTo>
                <a:lnTo>
                  <a:pt x="699" y="721"/>
                </a:lnTo>
                <a:lnTo>
                  <a:pt x="724" y="718"/>
                </a:lnTo>
                <a:lnTo>
                  <a:pt x="747" y="715"/>
                </a:lnTo>
                <a:lnTo>
                  <a:pt x="768" y="713"/>
                </a:lnTo>
                <a:lnTo>
                  <a:pt x="775" y="715"/>
                </a:lnTo>
                <a:lnTo>
                  <a:pt x="783" y="716"/>
                </a:lnTo>
                <a:lnTo>
                  <a:pt x="783" y="716"/>
                </a:lnTo>
                <a:lnTo>
                  <a:pt x="793" y="722"/>
                </a:lnTo>
                <a:lnTo>
                  <a:pt x="803" y="730"/>
                </a:lnTo>
                <a:lnTo>
                  <a:pt x="811" y="738"/>
                </a:lnTo>
                <a:lnTo>
                  <a:pt x="818" y="749"/>
                </a:lnTo>
                <a:lnTo>
                  <a:pt x="827" y="766"/>
                </a:lnTo>
                <a:lnTo>
                  <a:pt x="831" y="775"/>
                </a:lnTo>
                <a:lnTo>
                  <a:pt x="831" y="775"/>
                </a:lnTo>
                <a:lnTo>
                  <a:pt x="844" y="840"/>
                </a:lnTo>
                <a:lnTo>
                  <a:pt x="853" y="890"/>
                </a:lnTo>
                <a:lnTo>
                  <a:pt x="856" y="910"/>
                </a:lnTo>
                <a:lnTo>
                  <a:pt x="858" y="928"/>
                </a:lnTo>
                <a:lnTo>
                  <a:pt x="858" y="928"/>
                </a:lnTo>
                <a:lnTo>
                  <a:pt x="859" y="941"/>
                </a:lnTo>
                <a:lnTo>
                  <a:pt x="861" y="956"/>
                </a:lnTo>
                <a:lnTo>
                  <a:pt x="867" y="984"/>
                </a:lnTo>
                <a:lnTo>
                  <a:pt x="878" y="1030"/>
                </a:lnTo>
                <a:lnTo>
                  <a:pt x="878" y="1030"/>
                </a:lnTo>
                <a:lnTo>
                  <a:pt x="881" y="1041"/>
                </a:lnTo>
                <a:lnTo>
                  <a:pt x="884" y="1049"/>
                </a:lnTo>
                <a:lnTo>
                  <a:pt x="886" y="1056"/>
                </a:lnTo>
                <a:lnTo>
                  <a:pt x="883" y="1068"/>
                </a:lnTo>
                <a:lnTo>
                  <a:pt x="883" y="1068"/>
                </a:lnTo>
                <a:lnTo>
                  <a:pt x="881" y="1074"/>
                </a:lnTo>
                <a:lnTo>
                  <a:pt x="880" y="1080"/>
                </a:lnTo>
                <a:lnTo>
                  <a:pt x="875" y="1086"/>
                </a:lnTo>
                <a:lnTo>
                  <a:pt x="874" y="1088"/>
                </a:lnTo>
                <a:lnTo>
                  <a:pt x="874" y="1093"/>
                </a:lnTo>
                <a:lnTo>
                  <a:pt x="875" y="1108"/>
                </a:lnTo>
                <a:lnTo>
                  <a:pt x="875" y="1108"/>
                </a:lnTo>
                <a:lnTo>
                  <a:pt x="877" y="1116"/>
                </a:lnTo>
                <a:lnTo>
                  <a:pt x="881" y="1125"/>
                </a:lnTo>
                <a:lnTo>
                  <a:pt x="886" y="1133"/>
                </a:lnTo>
                <a:lnTo>
                  <a:pt x="890" y="1138"/>
                </a:lnTo>
                <a:lnTo>
                  <a:pt x="899" y="1147"/>
                </a:lnTo>
                <a:lnTo>
                  <a:pt x="902" y="1149"/>
                </a:lnTo>
                <a:lnTo>
                  <a:pt x="902" y="1149"/>
                </a:lnTo>
                <a:lnTo>
                  <a:pt x="918" y="1155"/>
                </a:lnTo>
                <a:lnTo>
                  <a:pt x="937" y="1158"/>
                </a:lnTo>
                <a:lnTo>
                  <a:pt x="959" y="1159"/>
                </a:lnTo>
                <a:lnTo>
                  <a:pt x="959" y="1159"/>
                </a:lnTo>
                <a:lnTo>
                  <a:pt x="999" y="1159"/>
                </a:lnTo>
                <a:lnTo>
                  <a:pt x="999" y="1159"/>
                </a:lnTo>
                <a:lnTo>
                  <a:pt x="1005" y="1161"/>
                </a:lnTo>
                <a:lnTo>
                  <a:pt x="1019" y="1163"/>
                </a:lnTo>
                <a:lnTo>
                  <a:pt x="1028" y="1165"/>
                </a:lnTo>
                <a:lnTo>
                  <a:pt x="1039" y="1165"/>
                </a:lnTo>
                <a:lnTo>
                  <a:pt x="1047" y="1162"/>
                </a:lnTo>
                <a:lnTo>
                  <a:pt x="1055" y="1158"/>
                </a:lnTo>
                <a:lnTo>
                  <a:pt x="1055" y="1158"/>
                </a:lnTo>
                <a:lnTo>
                  <a:pt x="1061" y="1153"/>
                </a:lnTo>
                <a:lnTo>
                  <a:pt x="1068" y="1150"/>
                </a:lnTo>
                <a:lnTo>
                  <a:pt x="1072" y="1147"/>
                </a:lnTo>
                <a:lnTo>
                  <a:pt x="1077" y="1143"/>
                </a:lnTo>
                <a:lnTo>
                  <a:pt x="1077" y="1138"/>
                </a:lnTo>
                <a:lnTo>
                  <a:pt x="1074" y="1133"/>
                </a:lnTo>
                <a:lnTo>
                  <a:pt x="1066" y="1122"/>
                </a:lnTo>
                <a:lnTo>
                  <a:pt x="1055" y="1109"/>
                </a:lnTo>
                <a:lnTo>
                  <a:pt x="1055" y="1109"/>
                </a:lnTo>
                <a:lnTo>
                  <a:pt x="1041" y="1093"/>
                </a:lnTo>
                <a:lnTo>
                  <a:pt x="1031" y="1077"/>
                </a:lnTo>
                <a:lnTo>
                  <a:pt x="1021" y="1062"/>
                </a:lnTo>
                <a:lnTo>
                  <a:pt x="1012" y="1047"/>
                </a:lnTo>
                <a:lnTo>
                  <a:pt x="997" y="1019"/>
                </a:lnTo>
                <a:lnTo>
                  <a:pt x="984" y="993"/>
                </a:lnTo>
                <a:lnTo>
                  <a:pt x="984" y="993"/>
                </a:lnTo>
                <a:lnTo>
                  <a:pt x="978" y="981"/>
                </a:lnTo>
                <a:lnTo>
                  <a:pt x="974" y="971"/>
                </a:lnTo>
                <a:lnTo>
                  <a:pt x="966" y="950"/>
                </a:lnTo>
                <a:lnTo>
                  <a:pt x="964" y="937"/>
                </a:lnTo>
                <a:lnTo>
                  <a:pt x="964" y="931"/>
                </a:lnTo>
                <a:lnTo>
                  <a:pt x="964" y="931"/>
                </a:lnTo>
                <a:lnTo>
                  <a:pt x="980" y="947"/>
                </a:lnTo>
                <a:lnTo>
                  <a:pt x="1021" y="987"/>
                </a:lnTo>
                <a:lnTo>
                  <a:pt x="1046" y="1009"/>
                </a:lnTo>
                <a:lnTo>
                  <a:pt x="1071" y="1030"/>
                </a:lnTo>
                <a:lnTo>
                  <a:pt x="1093" y="1046"/>
                </a:lnTo>
                <a:lnTo>
                  <a:pt x="1112" y="1058"/>
                </a:lnTo>
                <a:lnTo>
                  <a:pt x="1112" y="1058"/>
                </a:lnTo>
                <a:lnTo>
                  <a:pt x="1130" y="1065"/>
                </a:lnTo>
                <a:lnTo>
                  <a:pt x="1146" y="1071"/>
                </a:lnTo>
                <a:lnTo>
                  <a:pt x="1162" y="1074"/>
                </a:lnTo>
                <a:lnTo>
                  <a:pt x="1177" y="1077"/>
                </a:lnTo>
                <a:lnTo>
                  <a:pt x="1190" y="1077"/>
                </a:lnTo>
                <a:lnTo>
                  <a:pt x="1200" y="1077"/>
                </a:lnTo>
                <a:lnTo>
                  <a:pt x="1209" y="1075"/>
                </a:lnTo>
                <a:lnTo>
                  <a:pt x="1215" y="1072"/>
                </a:lnTo>
                <a:lnTo>
                  <a:pt x="1215" y="1072"/>
                </a:lnTo>
                <a:lnTo>
                  <a:pt x="1221" y="1071"/>
                </a:lnTo>
                <a:lnTo>
                  <a:pt x="1227" y="1071"/>
                </a:lnTo>
                <a:lnTo>
                  <a:pt x="1241" y="1074"/>
                </a:lnTo>
                <a:lnTo>
                  <a:pt x="1250" y="1074"/>
                </a:lnTo>
                <a:lnTo>
                  <a:pt x="1261" y="1072"/>
                </a:lnTo>
                <a:lnTo>
                  <a:pt x="1272" y="1068"/>
                </a:lnTo>
                <a:lnTo>
                  <a:pt x="1286" y="1061"/>
                </a:lnTo>
                <a:lnTo>
                  <a:pt x="1286" y="1061"/>
                </a:lnTo>
                <a:lnTo>
                  <a:pt x="1299" y="1052"/>
                </a:lnTo>
                <a:lnTo>
                  <a:pt x="1312" y="1043"/>
                </a:lnTo>
                <a:lnTo>
                  <a:pt x="1324" y="1033"/>
                </a:lnTo>
                <a:lnTo>
                  <a:pt x="1333" y="1022"/>
                </a:lnTo>
                <a:lnTo>
                  <a:pt x="1341" y="1013"/>
                </a:lnTo>
                <a:lnTo>
                  <a:pt x="1347" y="1005"/>
                </a:lnTo>
                <a:lnTo>
                  <a:pt x="1350" y="999"/>
                </a:lnTo>
                <a:lnTo>
                  <a:pt x="1352" y="993"/>
                </a:lnTo>
                <a:lnTo>
                  <a:pt x="1352" y="993"/>
                </a:lnTo>
                <a:lnTo>
                  <a:pt x="1347" y="983"/>
                </a:lnTo>
                <a:lnTo>
                  <a:pt x="1343" y="968"/>
                </a:lnTo>
                <a:lnTo>
                  <a:pt x="1331" y="943"/>
                </a:lnTo>
                <a:lnTo>
                  <a:pt x="1331" y="943"/>
                </a:lnTo>
                <a:lnTo>
                  <a:pt x="1328" y="934"/>
                </a:lnTo>
                <a:lnTo>
                  <a:pt x="1327" y="924"/>
                </a:lnTo>
                <a:lnTo>
                  <a:pt x="1327" y="909"/>
                </a:lnTo>
                <a:lnTo>
                  <a:pt x="1327" y="909"/>
                </a:lnTo>
                <a:lnTo>
                  <a:pt x="1337" y="869"/>
                </a:lnTo>
                <a:lnTo>
                  <a:pt x="1346" y="833"/>
                </a:lnTo>
                <a:lnTo>
                  <a:pt x="1350" y="815"/>
                </a:lnTo>
                <a:lnTo>
                  <a:pt x="1352" y="796"/>
                </a:lnTo>
                <a:lnTo>
                  <a:pt x="1352" y="796"/>
                </a:lnTo>
                <a:lnTo>
                  <a:pt x="1353" y="777"/>
                </a:lnTo>
                <a:lnTo>
                  <a:pt x="1353" y="759"/>
                </a:lnTo>
                <a:lnTo>
                  <a:pt x="1350" y="741"/>
                </a:lnTo>
                <a:lnTo>
                  <a:pt x="1347" y="727"/>
                </a:lnTo>
                <a:lnTo>
                  <a:pt x="1343" y="713"/>
                </a:lnTo>
                <a:lnTo>
                  <a:pt x="1338" y="703"/>
                </a:lnTo>
                <a:lnTo>
                  <a:pt x="1333" y="696"/>
                </a:lnTo>
                <a:lnTo>
                  <a:pt x="1330" y="694"/>
                </a:lnTo>
                <a:lnTo>
                  <a:pt x="1327" y="693"/>
                </a:lnTo>
                <a:lnTo>
                  <a:pt x="1327" y="693"/>
                </a:lnTo>
                <a:lnTo>
                  <a:pt x="1324" y="694"/>
                </a:lnTo>
                <a:lnTo>
                  <a:pt x="1321" y="696"/>
                </a:lnTo>
                <a:lnTo>
                  <a:pt x="1313" y="700"/>
                </a:lnTo>
                <a:lnTo>
                  <a:pt x="1309" y="708"/>
                </a:lnTo>
                <a:lnTo>
                  <a:pt x="1303" y="716"/>
                </a:lnTo>
                <a:lnTo>
                  <a:pt x="1293" y="734"/>
                </a:lnTo>
                <a:lnTo>
                  <a:pt x="1286" y="747"/>
                </a:lnTo>
                <a:lnTo>
                  <a:pt x="1286" y="747"/>
                </a:lnTo>
                <a:lnTo>
                  <a:pt x="1275" y="759"/>
                </a:lnTo>
                <a:lnTo>
                  <a:pt x="1271" y="763"/>
                </a:lnTo>
                <a:lnTo>
                  <a:pt x="1237" y="697"/>
                </a:lnTo>
                <a:lnTo>
                  <a:pt x="1237" y="697"/>
                </a:lnTo>
                <a:lnTo>
                  <a:pt x="1240" y="691"/>
                </a:lnTo>
                <a:lnTo>
                  <a:pt x="1244" y="678"/>
                </a:lnTo>
                <a:lnTo>
                  <a:pt x="1246" y="671"/>
                </a:lnTo>
                <a:lnTo>
                  <a:pt x="1247" y="665"/>
                </a:lnTo>
                <a:lnTo>
                  <a:pt x="1246" y="658"/>
                </a:lnTo>
                <a:lnTo>
                  <a:pt x="1243" y="653"/>
                </a:lnTo>
                <a:lnTo>
                  <a:pt x="1243" y="653"/>
                </a:lnTo>
                <a:lnTo>
                  <a:pt x="1240" y="652"/>
                </a:lnTo>
                <a:lnTo>
                  <a:pt x="1234" y="650"/>
                </a:lnTo>
                <a:lnTo>
                  <a:pt x="1230" y="650"/>
                </a:lnTo>
                <a:lnTo>
                  <a:pt x="1224" y="652"/>
                </a:lnTo>
                <a:lnTo>
                  <a:pt x="1216" y="655"/>
                </a:lnTo>
                <a:lnTo>
                  <a:pt x="1212" y="656"/>
                </a:lnTo>
                <a:lnTo>
                  <a:pt x="1208" y="625"/>
                </a:lnTo>
                <a:lnTo>
                  <a:pt x="1212" y="546"/>
                </a:lnTo>
                <a:lnTo>
                  <a:pt x="1212" y="546"/>
                </a:lnTo>
                <a:lnTo>
                  <a:pt x="1228" y="544"/>
                </a:lnTo>
                <a:lnTo>
                  <a:pt x="1262" y="538"/>
                </a:lnTo>
                <a:lnTo>
                  <a:pt x="1281" y="534"/>
                </a:lnTo>
                <a:lnTo>
                  <a:pt x="1300" y="528"/>
                </a:lnTo>
                <a:lnTo>
                  <a:pt x="1313" y="522"/>
                </a:lnTo>
                <a:lnTo>
                  <a:pt x="1319" y="518"/>
                </a:lnTo>
                <a:lnTo>
                  <a:pt x="1324" y="513"/>
                </a:lnTo>
                <a:lnTo>
                  <a:pt x="1324" y="513"/>
                </a:lnTo>
                <a:lnTo>
                  <a:pt x="1328" y="503"/>
                </a:lnTo>
                <a:lnTo>
                  <a:pt x="1334" y="487"/>
                </a:lnTo>
                <a:lnTo>
                  <a:pt x="1338" y="469"/>
                </a:lnTo>
                <a:lnTo>
                  <a:pt x="1341" y="450"/>
                </a:lnTo>
                <a:lnTo>
                  <a:pt x="1343" y="432"/>
                </a:lnTo>
                <a:lnTo>
                  <a:pt x="1343" y="418"/>
                </a:lnTo>
                <a:lnTo>
                  <a:pt x="1341" y="412"/>
                </a:lnTo>
                <a:lnTo>
                  <a:pt x="1340" y="407"/>
                </a:lnTo>
                <a:lnTo>
                  <a:pt x="1337" y="403"/>
                </a:lnTo>
                <a:lnTo>
                  <a:pt x="1333" y="402"/>
                </a:lnTo>
                <a:lnTo>
                  <a:pt x="1333" y="402"/>
                </a:lnTo>
                <a:lnTo>
                  <a:pt x="1324" y="402"/>
                </a:lnTo>
                <a:lnTo>
                  <a:pt x="1313" y="405"/>
                </a:lnTo>
                <a:lnTo>
                  <a:pt x="1302" y="409"/>
                </a:lnTo>
                <a:lnTo>
                  <a:pt x="1290" y="415"/>
                </a:lnTo>
                <a:lnTo>
                  <a:pt x="1265" y="428"/>
                </a:lnTo>
                <a:lnTo>
                  <a:pt x="1253" y="434"/>
                </a:lnTo>
                <a:lnTo>
                  <a:pt x="1241" y="438"/>
                </a:lnTo>
                <a:lnTo>
                  <a:pt x="1241" y="438"/>
                </a:lnTo>
                <a:lnTo>
                  <a:pt x="1228" y="441"/>
                </a:lnTo>
                <a:lnTo>
                  <a:pt x="1214" y="444"/>
                </a:lnTo>
                <a:lnTo>
                  <a:pt x="1199" y="446"/>
                </a:lnTo>
                <a:lnTo>
                  <a:pt x="1184" y="446"/>
                </a:lnTo>
                <a:lnTo>
                  <a:pt x="1159" y="444"/>
                </a:lnTo>
                <a:lnTo>
                  <a:pt x="1152" y="443"/>
                </a:lnTo>
                <a:lnTo>
                  <a:pt x="1149" y="441"/>
                </a:lnTo>
                <a:lnTo>
                  <a:pt x="1149" y="44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573B6F0-99FC-4AF4-B812-225801E2B17D}"/>
              </a:ext>
            </a:extLst>
          </p:cNvPr>
          <p:cNvSpPr>
            <a:spLocks noEditPoints="1"/>
          </p:cNvSpPr>
          <p:nvPr/>
        </p:nvSpPr>
        <p:spPr bwMode="auto">
          <a:xfrm>
            <a:off x="1003300" y="3855446"/>
            <a:ext cx="1958735" cy="2667000"/>
          </a:xfrm>
          <a:custGeom>
            <a:avLst/>
            <a:gdLst>
              <a:gd name="T0" fmla="*/ 63 w 979"/>
              <a:gd name="T1" fmla="*/ 44 h 1333"/>
              <a:gd name="T2" fmla="*/ 4 w 979"/>
              <a:gd name="T3" fmla="*/ 44 h 1333"/>
              <a:gd name="T4" fmla="*/ 12 w 979"/>
              <a:gd name="T5" fmla="*/ 103 h 1333"/>
              <a:gd name="T6" fmla="*/ 70 w 979"/>
              <a:gd name="T7" fmla="*/ 159 h 1333"/>
              <a:gd name="T8" fmla="*/ 144 w 979"/>
              <a:gd name="T9" fmla="*/ 181 h 1333"/>
              <a:gd name="T10" fmla="*/ 142 w 979"/>
              <a:gd name="T11" fmla="*/ 246 h 1333"/>
              <a:gd name="T12" fmla="*/ 117 w 979"/>
              <a:gd name="T13" fmla="*/ 344 h 1333"/>
              <a:gd name="T14" fmla="*/ 100 w 979"/>
              <a:gd name="T15" fmla="*/ 487 h 1333"/>
              <a:gd name="T16" fmla="*/ 101 w 979"/>
              <a:gd name="T17" fmla="*/ 658 h 1333"/>
              <a:gd name="T18" fmla="*/ 137 w 979"/>
              <a:gd name="T19" fmla="*/ 778 h 1333"/>
              <a:gd name="T20" fmla="*/ 225 w 979"/>
              <a:gd name="T21" fmla="*/ 962 h 1333"/>
              <a:gd name="T22" fmla="*/ 260 w 979"/>
              <a:gd name="T23" fmla="*/ 1036 h 1333"/>
              <a:gd name="T24" fmla="*/ 276 w 979"/>
              <a:gd name="T25" fmla="*/ 1145 h 1333"/>
              <a:gd name="T26" fmla="*/ 257 w 979"/>
              <a:gd name="T27" fmla="*/ 1209 h 1333"/>
              <a:gd name="T28" fmla="*/ 236 w 979"/>
              <a:gd name="T29" fmla="*/ 1284 h 1333"/>
              <a:gd name="T30" fmla="*/ 292 w 979"/>
              <a:gd name="T31" fmla="*/ 1309 h 1333"/>
              <a:gd name="T32" fmla="*/ 369 w 979"/>
              <a:gd name="T33" fmla="*/ 1293 h 1333"/>
              <a:gd name="T34" fmla="*/ 404 w 979"/>
              <a:gd name="T35" fmla="*/ 1295 h 1333"/>
              <a:gd name="T36" fmla="*/ 417 w 979"/>
              <a:gd name="T37" fmla="*/ 1227 h 1333"/>
              <a:gd name="T38" fmla="*/ 394 w 979"/>
              <a:gd name="T39" fmla="*/ 1109 h 1333"/>
              <a:gd name="T40" fmla="*/ 366 w 979"/>
              <a:gd name="T41" fmla="*/ 893 h 1333"/>
              <a:gd name="T42" fmla="*/ 366 w 979"/>
              <a:gd name="T43" fmla="*/ 830 h 1333"/>
              <a:gd name="T44" fmla="*/ 447 w 979"/>
              <a:gd name="T45" fmla="*/ 815 h 1333"/>
              <a:gd name="T46" fmla="*/ 525 w 979"/>
              <a:gd name="T47" fmla="*/ 853 h 1333"/>
              <a:gd name="T48" fmla="*/ 541 w 979"/>
              <a:gd name="T49" fmla="*/ 948 h 1333"/>
              <a:gd name="T50" fmla="*/ 533 w 979"/>
              <a:gd name="T51" fmla="*/ 1080 h 1333"/>
              <a:gd name="T52" fmla="*/ 542 w 979"/>
              <a:gd name="T53" fmla="*/ 1196 h 1333"/>
              <a:gd name="T54" fmla="*/ 523 w 979"/>
              <a:gd name="T55" fmla="*/ 1276 h 1333"/>
              <a:gd name="T56" fmla="*/ 547 w 979"/>
              <a:gd name="T57" fmla="*/ 1314 h 1333"/>
              <a:gd name="T58" fmla="*/ 611 w 979"/>
              <a:gd name="T59" fmla="*/ 1330 h 1333"/>
              <a:gd name="T60" fmla="*/ 679 w 979"/>
              <a:gd name="T61" fmla="*/ 1324 h 1333"/>
              <a:gd name="T62" fmla="*/ 725 w 979"/>
              <a:gd name="T63" fmla="*/ 1298 h 1333"/>
              <a:gd name="T64" fmla="*/ 695 w 979"/>
              <a:gd name="T65" fmla="*/ 1228 h 1333"/>
              <a:gd name="T66" fmla="*/ 742 w 979"/>
              <a:gd name="T67" fmla="*/ 1206 h 1333"/>
              <a:gd name="T68" fmla="*/ 814 w 979"/>
              <a:gd name="T69" fmla="*/ 1192 h 1333"/>
              <a:gd name="T70" fmla="*/ 838 w 979"/>
              <a:gd name="T71" fmla="*/ 1171 h 1333"/>
              <a:gd name="T72" fmla="*/ 816 w 979"/>
              <a:gd name="T73" fmla="*/ 1096 h 1333"/>
              <a:gd name="T74" fmla="*/ 820 w 979"/>
              <a:gd name="T75" fmla="*/ 995 h 1333"/>
              <a:gd name="T76" fmla="*/ 875 w 979"/>
              <a:gd name="T77" fmla="*/ 753 h 1333"/>
              <a:gd name="T78" fmla="*/ 933 w 979"/>
              <a:gd name="T79" fmla="*/ 609 h 1333"/>
              <a:gd name="T80" fmla="*/ 979 w 979"/>
              <a:gd name="T81" fmla="*/ 449 h 1333"/>
              <a:gd name="T82" fmla="*/ 976 w 979"/>
              <a:gd name="T83" fmla="*/ 367 h 1333"/>
              <a:gd name="T84" fmla="*/ 948 w 979"/>
              <a:gd name="T85" fmla="*/ 281 h 1333"/>
              <a:gd name="T86" fmla="*/ 797 w 979"/>
              <a:gd name="T87" fmla="*/ 169 h 1333"/>
              <a:gd name="T88" fmla="*/ 735 w 979"/>
              <a:gd name="T89" fmla="*/ 119 h 1333"/>
              <a:gd name="T90" fmla="*/ 642 w 979"/>
              <a:gd name="T91" fmla="*/ 89 h 1333"/>
              <a:gd name="T92" fmla="*/ 601 w 979"/>
              <a:gd name="T93" fmla="*/ 65 h 1333"/>
              <a:gd name="T94" fmla="*/ 619 w 979"/>
              <a:gd name="T95" fmla="*/ 9 h 1333"/>
              <a:gd name="T96" fmla="*/ 550 w 979"/>
              <a:gd name="T97" fmla="*/ 37 h 1333"/>
              <a:gd name="T98" fmla="*/ 434 w 979"/>
              <a:gd name="T99" fmla="*/ 11 h 1333"/>
              <a:gd name="T100" fmla="*/ 369 w 979"/>
              <a:gd name="T101" fmla="*/ 12 h 1333"/>
              <a:gd name="T102" fmla="*/ 263 w 979"/>
              <a:gd name="T103" fmla="*/ 56 h 1333"/>
              <a:gd name="T104" fmla="*/ 741 w 979"/>
              <a:gd name="T105" fmla="*/ 773 h 1333"/>
              <a:gd name="T106" fmla="*/ 728 w 979"/>
              <a:gd name="T107" fmla="*/ 989 h 1333"/>
              <a:gd name="T108" fmla="*/ 719 w 979"/>
              <a:gd name="T109" fmla="*/ 1083 h 1333"/>
              <a:gd name="T110" fmla="*/ 692 w 979"/>
              <a:gd name="T111" fmla="*/ 1055 h 1333"/>
              <a:gd name="T112" fmla="*/ 700 w 979"/>
              <a:gd name="T113" fmla="*/ 896 h 1333"/>
              <a:gd name="T114" fmla="*/ 741 w 979"/>
              <a:gd name="T115" fmla="*/ 773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79" h="1333">
                <a:moveTo>
                  <a:pt x="186" y="96"/>
                </a:moveTo>
                <a:lnTo>
                  <a:pt x="186" y="96"/>
                </a:lnTo>
                <a:lnTo>
                  <a:pt x="153" y="83"/>
                </a:lnTo>
                <a:lnTo>
                  <a:pt x="120" y="69"/>
                </a:lnTo>
                <a:lnTo>
                  <a:pt x="91" y="56"/>
                </a:lnTo>
                <a:lnTo>
                  <a:pt x="91" y="56"/>
                </a:lnTo>
                <a:lnTo>
                  <a:pt x="63" y="44"/>
                </a:lnTo>
                <a:lnTo>
                  <a:pt x="50" y="40"/>
                </a:lnTo>
                <a:lnTo>
                  <a:pt x="37" y="37"/>
                </a:lnTo>
                <a:lnTo>
                  <a:pt x="25" y="36"/>
                </a:lnTo>
                <a:lnTo>
                  <a:pt x="16" y="37"/>
                </a:lnTo>
                <a:lnTo>
                  <a:pt x="12" y="40"/>
                </a:lnTo>
                <a:lnTo>
                  <a:pt x="7" y="41"/>
                </a:lnTo>
                <a:lnTo>
                  <a:pt x="4" y="44"/>
                </a:lnTo>
                <a:lnTo>
                  <a:pt x="3" y="49"/>
                </a:lnTo>
                <a:lnTo>
                  <a:pt x="3" y="49"/>
                </a:lnTo>
                <a:lnTo>
                  <a:pt x="1" y="53"/>
                </a:lnTo>
                <a:lnTo>
                  <a:pt x="0" y="59"/>
                </a:lnTo>
                <a:lnTo>
                  <a:pt x="1" y="72"/>
                </a:lnTo>
                <a:lnTo>
                  <a:pt x="4" y="87"/>
                </a:lnTo>
                <a:lnTo>
                  <a:pt x="12" y="103"/>
                </a:lnTo>
                <a:lnTo>
                  <a:pt x="22" y="118"/>
                </a:lnTo>
                <a:lnTo>
                  <a:pt x="34" y="134"/>
                </a:lnTo>
                <a:lnTo>
                  <a:pt x="42" y="142"/>
                </a:lnTo>
                <a:lnTo>
                  <a:pt x="50" y="147"/>
                </a:lnTo>
                <a:lnTo>
                  <a:pt x="60" y="153"/>
                </a:lnTo>
                <a:lnTo>
                  <a:pt x="70" y="159"/>
                </a:lnTo>
                <a:lnTo>
                  <a:pt x="70" y="159"/>
                </a:lnTo>
                <a:lnTo>
                  <a:pt x="89" y="168"/>
                </a:lnTo>
                <a:lnTo>
                  <a:pt x="104" y="174"/>
                </a:lnTo>
                <a:lnTo>
                  <a:pt x="117" y="178"/>
                </a:lnTo>
                <a:lnTo>
                  <a:pt x="128" y="180"/>
                </a:lnTo>
                <a:lnTo>
                  <a:pt x="139" y="181"/>
                </a:lnTo>
                <a:lnTo>
                  <a:pt x="144" y="181"/>
                </a:lnTo>
                <a:lnTo>
                  <a:pt x="144" y="181"/>
                </a:lnTo>
                <a:lnTo>
                  <a:pt x="141" y="196"/>
                </a:lnTo>
                <a:lnTo>
                  <a:pt x="139" y="209"/>
                </a:lnTo>
                <a:lnTo>
                  <a:pt x="138" y="224"/>
                </a:lnTo>
                <a:lnTo>
                  <a:pt x="138" y="224"/>
                </a:lnTo>
                <a:lnTo>
                  <a:pt x="139" y="234"/>
                </a:lnTo>
                <a:lnTo>
                  <a:pt x="141" y="239"/>
                </a:lnTo>
                <a:lnTo>
                  <a:pt x="142" y="246"/>
                </a:lnTo>
                <a:lnTo>
                  <a:pt x="138" y="262"/>
                </a:lnTo>
                <a:lnTo>
                  <a:pt x="138" y="262"/>
                </a:lnTo>
                <a:lnTo>
                  <a:pt x="132" y="286"/>
                </a:lnTo>
                <a:lnTo>
                  <a:pt x="125" y="308"/>
                </a:lnTo>
                <a:lnTo>
                  <a:pt x="119" y="327"/>
                </a:lnTo>
                <a:lnTo>
                  <a:pt x="117" y="336"/>
                </a:lnTo>
                <a:lnTo>
                  <a:pt x="117" y="344"/>
                </a:lnTo>
                <a:lnTo>
                  <a:pt x="117" y="344"/>
                </a:lnTo>
                <a:lnTo>
                  <a:pt x="122" y="368"/>
                </a:lnTo>
                <a:lnTo>
                  <a:pt x="122" y="374"/>
                </a:lnTo>
                <a:lnTo>
                  <a:pt x="122" y="380"/>
                </a:lnTo>
                <a:lnTo>
                  <a:pt x="122" y="380"/>
                </a:lnTo>
                <a:lnTo>
                  <a:pt x="107" y="443"/>
                </a:lnTo>
                <a:lnTo>
                  <a:pt x="100" y="487"/>
                </a:lnTo>
                <a:lnTo>
                  <a:pt x="95" y="517"/>
                </a:lnTo>
                <a:lnTo>
                  <a:pt x="95" y="517"/>
                </a:lnTo>
                <a:lnTo>
                  <a:pt x="95" y="547"/>
                </a:lnTo>
                <a:lnTo>
                  <a:pt x="97" y="590"/>
                </a:lnTo>
                <a:lnTo>
                  <a:pt x="98" y="633"/>
                </a:lnTo>
                <a:lnTo>
                  <a:pt x="101" y="658"/>
                </a:lnTo>
                <a:lnTo>
                  <a:pt x="101" y="658"/>
                </a:lnTo>
                <a:lnTo>
                  <a:pt x="104" y="671"/>
                </a:lnTo>
                <a:lnTo>
                  <a:pt x="109" y="681"/>
                </a:lnTo>
                <a:lnTo>
                  <a:pt x="113" y="693"/>
                </a:lnTo>
                <a:lnTo>
                  <a:pt x="116" y="706"/>
                </a:lnTo>
                <a:lnTo>
                  <a:pt x="116" y="706"/>
                </a:lnTo>
                <a:lnTo>
                  <a:pt x="123" y="734"/>
                </a:lnTo>
                <a:lnTo>
                  <a:pt x="137" y="778"/>
                </a:lnTo>
                <a:lnTo>
                  <a:pt x="154" y="824"/>
                </a:lnTo>
                <a:lnTo>
                  <a:pt x="161" y="845"/>
                </a:lnTo>
                <a:lnTo>
                  <a:pt x="169" y="861"/>
                </a:lnTo>
                <a:lnTo>
                  <a:pt x="169" y="861"/>
                </a:lnTo>
                <a:lnTo>
                  <a:pt x="186" y="892"/>
                </a:lnTo>
                <a:lnTo>
                  <a:pt x="206" y="927"/>
                </a:lnTo>
                <a:lnTo>
                  <a:pt x="225" y="962"/>
                </a:lnTo>
                <a:lnTo>
                  <a:pt x="232" y="978"/>
                </a:lnTo>
                <a:lnTo>
                  <a:pt x="238" y="996"/>
                </a:lnTo>
                <a:lnTo>
                  <a:pt x="238" y="996"/>
                </a:lnTo>
                <a:lnTo>
                  <a:pt x="244" y="1009"/>
                </a:lnTo>
                <a:lnTo>
                  <a:pt x="248" y="1018"/>
                </a:lnTo>
                <a:lnTo>
                  <a:pt x="256" y="1030"/>
                </a:lnTo>
                <a:lnTo>
                  <a:pt x="260" y="1036"/>
                </a:lnTo>
                <a:lnTo>
                  <a:pt x="261" y="1043"/>
                </a:lnTo>
                <a:lnTo>
                  <a:pt x="264" y="1053"/>
                </a:lnTo>
                <a:lnTo>
                  <a:pt x="266" y="1068"/>
                </a:lnTo>
                <a:lnTo>
                  <a:pt x="266" y="1068"/>
                </a:lnTo>
                <a:lnTo>
                  <a:pt x="269" y="1101"/>
                </a:lnTo>
                <a:lnTo>
                  <a:pt x="275" y="1131"/>
                </a:lnTo>
                <a:lnTo>
                  <a:pt x="276" y="1145"/>
                </a:lnTo>
                <a:lnTo>
                  <a:pt x="276" y="1158"/>
                </a:lnTo>
                <a:lnTo>
                  <a:pt x="276" y="1170"/>
                </a:lnTo>
                <a:lnTo>
                  <a:pt x="275" y="1180"/>
                </a:lnTo>
                <a:lnTo>
                  <a:pt x="275" y="1180"/>
                </a:lnTo>
                <a:lnTo>
                  <a:pt x="270" y="1189"/>
                </a:lnTo>
                <a:lnTo>
                  <a:pt x="267" y="1198"/>
                </a:lnTo>
                <a:lnTo>
                  <a:pt x="257" y="1209"/>
                </a:lnTo>
                <a:lnTo>
                  <a:pt x="248" y="1223"/>
                </a:lnTo>
                <a:lnTo>
                  <a:pt x="245" y="1230"/>
                </a:lnTo>
                <a:lnTo>
                  <a:pt x="242" y="1239"/>
                </a:lnTo>
                <a:lnTo>
                  <a:pt x="242" y="1239"/>
                </a:lnTo>
                <a:lnTo>
                  <a:pt x="238" y="1258"/>
                </a:lnTo>
                <a:lnTo>
                  <a:pt x="236" y="1277"/>
                </a:lnTo>
                <a:lnTo>
                  <a:pt x="236" y="1284"/>
                </a:lnTo>
                <a:lnTo>
                  <a:pt x="238" y="1292"/>
                </a:lnTo>
                <a:lnTo>
                  <a:pt x="241" y="1298"/>
                </a:lnTo>
                <a:lnTo>
                  <a:pt x="245" y="1302"/>
                </a:lnTo>
                <a:lnTo>
                  <a:pt x="245" y="1302"/>
                </a:lnTo>
                <a:lnTo>
                  <a:pt x="253" y="1305"/>
                </a:lnTo>
                <a:lnTo>
                  <a:pt x="264" y="1308"/>
                </a:lnTo>
                <a:lnTo>
                  <a:pt x="292" y="1309"/>
                </a:lnTo>
                <a:lnTo>
                  <a:pt x="322" y="1308"/>
                </a:lnTo>
                <a:lnTo>
                  <a:pt x="341" y="1308"/>
                </a:lnTo>
                <a:lnTo>
                  <a:pt x="341" y="1308"/>
                </a:lnTo>
                <a:lnTo>
                  <a:pt x="347" y="1306"/>
                </a:lnTo>
                <a:lnTo>
                  <a:pt x="353" y="1305"/>
                </a:lnTo>
                <a:lnTo>
                  <a:pt x="361" y="1301"/>
                </a:lnTo>
                <a:lnTo>
                  <a:pt x="369" y="1293"/>
                </a:lnTo>
                <a:lnTo>
                  <a:pt x="369" y="1293"/>
                </a:lnTo>
                <a:lnTo>
                  <a:pt x="370" y="1295"/>
                </a:lnTo>
                <a:lnTo>
                  <a:pt x="375" y="1298"/>
                </a:lnTo>
                <a:lnTo>
                  <a:pt x="384" y="1299"/>
                </a:lnTo>
                <a:lnTo>
                  <a:pt x="397" y="1298"/>
                </a:lnTo>
                <a:lnTo>
                  <a:pt x="397" y="1298"/>
                </a:lnTo>
                <a:lnTo>
                  <a:pt x="404" y="1295"/>
                </a:lnTo>
                <a:lnTo>
                  <a:pt x="409" y="1289"/>
                </a:lnTo>
                <a:lnTo>
                  <a:pt x="413" y="1283"/>
                </a:lnTo>
                <a:lnTo>
                  <a:pt x="414" y="1274"/>
                </a:lnTo>
                <a:lnTo>
                  <a:pt x="416" y="1264"/>
                </a:lnTo>
                <a:lnTo>
                  <a:pt x="417" y="1252"/>
                </a:lnTo>
                <a:lnTo>
                  <a:pt x="417" y="1227"/>
                </a:lnTo>
                <a:lnTo>
                  <a:pt x="417" y="1227"/>
                </a:lnTo>
                <a:lnTo>
                  <a:pt x="417" y="1212"/>
                </a:lnTo>
                <a:lnTo>
                  <a:pt x="414" y="1201"/>
                </a:lnTo>
                <a:lnTo>
                  <a:pt x="409" y="1174"/>
                </a:lnTo>
                <a:lnTo>
                  <a:pt x="400" y="1146"/>
                </a:lnTo>
                <a:lnTo>
                  <a:pt x="397" y="1128"/>
                </a:lnTo>
                <a:lnTo>
                  <a:pt x="394" y="1109"/>
                </a:lnTo>
                <a:lnTo>
                  <a:pt x="394" y="1109"/>
                </a:lnTo>
                <a:lnTo>
                  <a:pt x="379" y="1008"/>
                </a:lnTo>
                <a:lnTo>
                  <a:pt x="373" y="956"/>
                </a:lnTo>
                <a:lnTo>
                  <a:pt x="372" y="936"/>
                </a:lnTo>
                <a:lnTo>
                  <a:pt x="370" y="920"/>
                </a:lnTo>
                <a:lnTo>
                  <a:pt x="370" y="920"/>
                </a:lnTo>
                <a:lnTo>
                  <a:pt x="369" y="906"/>
                </a:lnTo>
                <a:lnTo>
                  <a:pt x="366" y="893"/>
                </a:lnTo>
                <a:lnTo>
                  <a:pt x="359" y="867"/>
                </a:lnTo>
                <a:lnTo>
                  <a:pt x="356" y="855"/>
                </a:lnTo>
                <a:lnTo>
                  <a:pt x="356" y="849"/>
                </a:lnTo>
                <a:lnTo>
                  <a:pt x="357" y="843"/>
                </a:lnTo>
                <a:lnTo>
                  <a:pt x="359" y="839"/>
                </a:lnTo>
                <a:lnTo>
                  <a:pt x="361" y="834"/>
                </a:lnTo>
                <a:lnTo>
                  <a:pt x="366" y="830"/>
                </a:lnTo>
                <a:lnTo>
                  <a:pt x="373" y="825"/>
                </a:lnTo>
                <a:lnTo>
                  <a:pt x="373" y="825"/>
                </a:lnTo>
                <a:lnTo>
                  <a:pt x="379" y="821"/>
                </a:lnTo>
                <a:lnTo>
                  <a:pt x="388" y="820"/>
                </a:lnTo>
                <a:lnTo>
                  <a:pt x="406" y="815"/>
                </a:lnTo>
                <a:lnTo>
                  <a:pt x="426" y="814"/>
                </a:lnTo>
                <a:lnTo>
                  <a:pt x="447" y="815"/>
                </a:lnTo>
                <a:lnTo>
                  <a:pt x="466" y="818"/>
                </a:lnTo>
                <a:lnTo>
                  <a:pt x="483" y="823"/>
                </a:lnTo>
                <a:lnTo>
                  <a:pt x="500" y="828"/>
                </a:lnTo>
                <a:lnTo>
                  <a:pt x="510" y="836"/>
                </a:lnTo>
                <a:lnTo>
                  <a:pt x="510" y="836"/>
                </a:lnTo>
                <a:lnTo>
                  <a:pt x="519" y="845"/>
                </a:lnTo>
                <a:lnTo>
                  <a:pt x="525" y="853"/>
                </a:lnTo>
                <a:lnTo>
                  <a:pt x="531" y="862"/>
                </a:lnTo>
                <a:lnTo>
                  <a:pt x="533" y="874"/>
                </a:lnTo>
                <a:lnTo>
                  <a:pt x="536" y="884"/>
                </a:lnTo>
                <a:lnTo>
                  <a:pt x="539" y="896"/>
                </a:lnTo>
                <a:lnTo>
                  <a:pt x="541" y="920"/>
                </a:lnTo>
                <a:lnTo>
                  <a:pt x="541" y="920"/>
                </a:lnTo>
                <a:lnTo>
                  <a:pt x="541" y="948"/>
                </a:lnTo>
                <a:lnTo>
                  <a:pt x="538" y="978"/>
                </a:lnTo>
                <a:lnTo>
                  <a:pt x="535" y="1008"/>
                </a:lnTo>
                <a:lnTo>
                  <a:pt x="531" y="1030"/>
                </a:lnTo>
                <a:lnTo>
                  <a:pt x="531" y="1030"/>
                </a:lnTo>
                <a:lnTo>
                  <a:pt x="529" y="1048"/>
                </a:lnTo>
                <a:lnTo>
                  <a:pt x="531" y="1064"/>
                </a:lnTo>
                <a:lnTo>
                  <a:pt x="533" y="1080"/>
                </a:lnTo>
                <a:lnTo>
                  <a:pt x="536" y="1099"/>
                </a:lnTo>
                <a:lnTo>
                  <a:pt x="536" y="1099"/>
                </a:lnTo>
                <a:lnTo>
                  <a:pt x="539" y="1121"/>
                </a:lnTo>
                <a:lnTo>
                  <a:pt x="542" y="1146"/>
                </a:lnTo>
                <a:lnTo>
                  <a:pt x="544" y="1161"/>
                </a:lnTo>
                <a:lnTo>
                  <a:pt x="544" y="1177"/>
                </a:lnTo>
                <a:lnTo>
                  <a:pt x="542" y="1196"/>
                </a:lnTo>
                <a:lnTo>
                  <a:pt x="539" y="1217"/>
                </a:lnTo>
                <a:lnTo>
                  <a:pt x="539" y="1217"/>
                </a:lnTo>
                <a:lnTo>
                  <a:pt x="535" y="1234"/>
                </a:lnTo>
                <a:lnTo>
                  <a:pt x="532" y="1248"/>
                </a:lnTo>
                <a:lnTo>
                  <a:pt x="526" y="1265"/>
                </a:lnTo>
                <a:lnTo>
                  <a:pt x="525" y="1270"/>
                </a:lnTo>
                <a:lnTo>
                  <a:pt x="523" y="1276"/>
                </a:lnTo>
                <a:lnTo>
                  <a:pt x="523" y="1283"/>
                </a:lnTo>
                <a:lnTo>
                  <a:pt x="526" y="1292"/>
                </a:lnTo>
                <a:lnTo>
                  <a:pt x="526" y="1292"/>
                </a:lnTo>
                <a:lnTo>
                  <a:pt x="529" y="1301"/>
                </a:lnTo>
                <a:lnTo>
                  <a:pt x="533" y="1308"/>
                </a:lnTo>
                <a:lnTo>
                  <a:pt x="541" y="1311"/>
                </a:lnTo>
                <a:lnTo>
                  <a:pt x="547" y="1314"/>
                </a:lnTo>
                <a:lnTo>
                  <a:pt x="553" y="1314"/>
                </a:lnTo>
                <a:lnTo>
                  <a:pt x="557" y="1314"/>
                </a:lnTo>
                <a:lnTo>
                  <a:pt x="561" y="1312"/>
                </a:lnTo>
                <a:lnTo>
                  <a:pt x="561" y="1312"/>
                </a:lnTo>
                <a:lnTo>
                  <a:pt x="569" y="1315"/>
                </a:lnTo>
                <a:lnTo>
                  <a:pt x="588" y="1323"/>
                </a:lnTo>
                <a:lnTo>
                  <a:pt x="611" y="1330"/>
                </a:lnTo>
                <a:lnTo>
                  <a:pt x="623" y="1331"/>
                </a:lnTo>
                <a:lnTo>
                  <a:pt x="636" y="1333"/>
                </a:lnTo>
                <a:lnTo>
                  <a:pt x="636" y="1333"/>
                </a:lnTo>
                <a:lnTo>
                  <a:pt x="656" y="1331"/>
                </a:lnTo>
                <a:lnTo>
                  <a:pt x="669" y="1328"/>
                </a:lnTo>
                <a:lnTo>
                  <a:pt x="676" y="1326"/>
                </a:lnTo>
                <a:lnTo>
                  <a:pt x="679" y="1324"/>
                </a:lnTo>
                <a:lnTo>
                  <a:pt x="679" y="1324"/>
                </a:lnTo>
                <a:lnTo>
                  <a:pt x="686" y="1323"/>
                </a:lnTo>
                <a:lnTo>
                  <a:pt x="701" y="1317"/>
                </a:lnTo>
                <a:lnTo>
                  <a:pt x="710" y="1312"/>
                </a:lnTo>
                <a:lnTo>
                  <a:pt x="717" y="1306"/>
                </a:lnTo>
                <a:lnTo>
                  <a:pt x="723" y="1301"/>
                </a:lnTo>
                <a:lnTo>
                  <a:pt x="725" y="1298"/>
                </a:lnTo>
                <a:lnTo>
                  <a:pt x="725" y="1293"/>
                </a:lnTo>
                <a:lnTo>
                  <a:pt x="725" y="1293"/>
                </a:lnTo>
                <a:lnTo>
                  <a:pt x="725" y="1284"/>
                </a:lnTo>
                <a:lnTo>
                  <a:pt x="720" y="1274"/>
                </a:lnTo>
                <a:lnTo>
                  <a:pt x="714" y="1262"/>
                </a:lnTo>
                <a:lnTo>
                  <a:pt x="708" y="1251"/>
                </a:lnTo>
                <a:lnTo>
                  <a:pt x="695" y="1228"/>
                </a:lnTo>
                <a:lnTo>
                  <a:pt x="688" y="1214"/>
                </a:lnTo>
                <a:lnTo>
                  <a:pt x="688" y="1214"/>
                </a:lnTo>
                <a:lnTo>
                  <a:pt x="682" y="1199"/>
                </a:lnTo>
                <a:lnTo>
                  <a:pt x="701" y="1201"/>
                </a:lnTo>
                <a:lnTo>
                  <a:pt x="701" y="1201"/>
                </a:lnTo>
                <a:lnTo>
                  <a:pt x="722" y="1203"/>
                </a:lnTo>
                <a:lnTo>
                  <a:pt x="742" y="1206"/>
                </a:lnTo>
                <a:lnTo>
                  <a:pt x="764" y="1208"/>
                </a:lnTo>
                <a:lnTo>
                  <a:pt x="764" y="1208"/>
                </a:lnTo>
                <a:lnTo>
                  <a:pt x="776" y="1206"/>
                </a:lnTo>
                <a:lnTo>
                  <a:pt x="786" y="1205"/>
                </a:lnTo>
                <a:lnTo>
                  <a:pt x="801" y="1201"/>
                </a:lnTo>
                <a:lnTo>
                  <a:pt x="811" y="1196"/>
                </a:lnTo>
                <a:lnTo>
                  <a:pt x="814" y="1192"/>
                </a:lnTo>
                <a:lnTo>
                  <a:pt x="814" y="1192"/>
                </a:lnTo>
                <a:lnTo>
                  <a:pt x="817" y="1190"/>
                </a:lnTo>
                <a:lnTo>
                  <a:pt x="823" y="1187"/>
                </a:lnTo>
                <a:lnTo>
                  <a:pt x="830" y="1181"/>
                </a:lnTo>
                <a:lnTo>
                  <a:pt x="833" y="1177"/>
                </a:lnTo>
                <a:lnTo>
                  <a:pt x="838" y="1171"/>
                </a:lnTo>
                <a:lnTo>
                  <a:pt x="838" y="1171"/>
                </a:lnTo>
                <a:lnTo>
                  <a:pt x="839" y="1165"/>
                </a:lnTo>
                <a:lnTo>
                  <a:pt x="839" y="1158"/>
                </a:lnTo>
                <a:lnTo>
                  <a:pt x="836" y="1151"/>
                </a:lnTo>
                <a:lnTo>
                  <a:pt x="833" y="1143"/>
                </a:lnTo>
                <a:lnTo>
                  <a:pt x="825" y="1123"/>
                </a:lnTo>
                <a:lnTo>
                  <a:pt x="820" y="1111"/>
                </a:lnTo>
                <a:lnTo>
                  <a:pt x="816" y="1096"/>
                </a:lnTo>
                <a:lnTo>
                  <a:pt x="816" y="1096"/>
                </a:lnTo>
                <a:lnTo>
                  <a:pt x="814" y="1080"/>
                </a:lnTo>
                <a:lnTo>
                  <a:pt x="813" y="1062"/>
                </a:lnTo>
                <a:lnTo>
                  <a:pt x="813" y="1045"/>
                </a:lnTo>
                <a:lnTo>
                  <a:pt x="814" y="1027"/>
                </a:lnTo>
                <a:lnTo>
                  <a:pt x="817" y="1011"/>
                </a:lnTo>
                <a:lnTo>
                  <a:pt x="820" y="995"/>
                </a:lnTo>
                <a:lnTo>
                  <a:pt x="829" y="965"/>
                </a:lnTo>
                <a:lnTo>
                  <a:pt x="829" y="965"/>
                </a:lnTo>
                <a:lnTo>
                  <a:pt x="833" y="945"/>
                </a:lnTo>
                <a:lnTo>
                  <a:pt x="839" y="915"/>
                </a:lnTo>
                <a:lnTo>
                  <a:pt x="855" y="836"/>
                </a:lnTo>
                <a:lnTo>
                  <a:pt x="864" y="793"/>
                </a:lnTo>
                <a:lnTo>
                  <a:pt x="875" y="753"/>
                </a:lnTo>
                <a:lnTo>
                  <a:pt x="885" y="718"/>
                </a:lnTo>
                <a:lnTo>
                  <a:pt x="891" y="705"/>
                </a:lnTo>
                <a:lnTo>
                  <a:pt x="895" y="693"/>
                </a:lnTo>
                <a:lnTo>
                  <a:pt x="895" y="693"/>
                </a:lnTo>
                <a:lnTo>
                  <a:pt x="907" y="670"/>
                </a:lnTo>
                <a:lnTo>
                  <a:pt x="920" y="640"/>
                </a:lnTo>
                <a:lnTo>
                  <a:pt x="933" y="609"/>
                </a:lnTo>
                <a:lnTo>
                  <a:pt x="947" y="575"/>
                </a:lnTo>
                <a:lnTo>
                  <a:pt x="958" y="542"/>
                </a:lnTo>
                <a:lnTo>
                  <a:pt x="967" y="512"/>
                </a:lnTo>
                <a:lnTo>
                  <a:pt x="975" y="486"/>
                </a:lnTo>
                <a:lnTo>
                  <a:pt x="978" y="465"/>
                </a:lnTo>
                <a:lnTo>
                  <a:pt x="978" y="465"/>
                </a:lnTo>
                <a:lnTo>
                  <a:pt x="979" y="449"/>
                </a:lnTo>
                <a:lnTo>
                  <a:pt x="979" y="434"/>
                </a:lnTo>
                <a:lnTo>
                  <a:pt x="978" y="406"/>
                </a:lnTo>
                <a:lnTo>
                  <a:pt x="975" y="387"/>
                </a:lnTo>
                <a:lnTo>
                  <a:pt x="973" y="380"/>
                </a:lnTo>
                <a:lnTo>
                  <a:pt x="973" y="380"/>
                </a:lnTo>
                <a:lnTo>
                  <a:pt x="975" y="374"/>
                </a:lnTo>
                <a:lnTo>
                  <a:pt x="976" y="367"/>
                </a:lnTo>
                <a:lnTo>
                  <a:pt x="978" y="356"/>
                </a:lnTo>
                <a:lnTo>
                  <a:pt x="976" y="344"/>
                </a:lnTo>
                <a:lnTo>
                  <a:pt x="973" y="330"/>
                </a:lnTo>
                <a:lnTo>
                  <a:pt x="966" y="312"/>
                </a:lnTo>
                <a:lnTo>
                  <a:pt x="955" y="292"/>
                </a:lnTo>
                <a:lnTo>
                  <a:pt x="955" y="292"/>
                </a:lnTo>
                <a:lnTo>
                  <a:pt x="948" y="281"/>
                </a:lnTo>
                <a:lnTo>
                  <a:pt x="939" y="271"/>
                </a:lnTo>
                <a:lnTo>
                  <a:pt x="929" y="261"/>
                </a:lnTo>
                <a:lnTo>
                  <a:pt x="919" y="252"/>
                </a:lnTo>
                <a:lnTo>
                  <a:pt x="894" y="234"/>
                </a:lnTo>
                <a:lnTo>
                  <a:pt x="867" y="217"/>
                </a:lnTo>
                <a:lnTo>
                  <a:pt x="817" y="184"/>
                </a:lnTo>
                <a:lnTo>
                  <a:pt x="797" y="169"/>
                </a:lnTo>
                <a:lnTo>
                  <a:pt x="789" y="162"/>
                </a:lnTo>
                <a:lnTo>
                  <a:pt x="782" y="156"/>
                </a:lnTo>
                <a:lnTo>
                  <a:pt x="782" y="156"/>
                </a:lnTo>
                <a:lnTo>
                  <a:pt x="770" y="143"/>
                </a:lnTo>
                <a:lnTo>
                  <a:pt x="758" y="134"/>
                </a:lnTo>
                <a:lnTo>
                  <a:pt x="747" y="125"/>
                </a:lnTo>
                <a:lnTo>
                  <a:pt x="735" y="119"/>
                </a:lnTo>
                <a:lnTo>
                  <a:pt x="713" y="108"/>
                </a:lnTo>
                <a:lnTo>
                  <a:pt x="691" y="97"/>
                </a:lnTo>
                <a:lnTo>
                  <a:pt x="691" y="97"/>
                </a:lnTo>
                <a:lnTo>
                  <a:pt x="685" y="94"/>
                </a:lnTo>
                <a:lnTo>
                  <a:pt x="678" y="92"/>
                </a:lnTo>
                <a:lnTo>
                  <a:pt x="661" y="90"/>
                </a:lnTo>
                <a:lnTo>
                  <a:pt x="642" y="89"/>
                </a:lnTo>
                <a:lnTo>
                  <a:pt x="623" y="89"/>
                </a:lnTo>
                <a:lnTo>
                  <a:pt x="591" y="92"/>
                </a:lnTo>
                <a:lnTo>
                  <a:pt x="578" y="93"/>
                </a:lnTo>
                <a:lnTo>
                  <a:pt x="578" y="93"/>
                </a:lnTo>
                <a:lnTo>
                  <a:pt x="581" y="90"/>
                </a:lnTo>
                <a:lnTo>
                  <a:pt x="589" y="81"/>
                </a:lnTo>
                <a:lnTo>
                  <a:pt x="601" y="65"/>
                </a:lnTo>
                <a:lnTo>
                  <a:pt x="607" y="56"/>
                </a:lnTo>
                <a:lnTo>
                  <a:pt x="611" y="46"/>
                </a:lnTo>
                <a:lnTo>
                  <a:pt x="611" y="46"/>
                </a:lnTo>
                <a:lnTo>
                  <a:pt x="616" y="34"/>
                </a:lnTo>
                <a:lnTo>
                  <a:pt x="619" y="25"/>
                </a:lnTo>
                <a:lnTo>
                  <a:pt x="620" y="16"/>
                </a:lnTo>
                <a:lnTo>
                  <a:pt x="619" y="9"/>
                </a:lnTo>
                <a:lnTo>
                  <a:pt x="617" y="3"/>
                </a:lnTo>
                <a:lnTo>
                  <a:pt x="614" y="0"/>
                </a:lnTo>
                <a:lnTo>
                  <a:pt x="608" y="0"/>
                </a:lnTo>
                <a:lnTo>
                  <a:pt x="603" y="5"/>
                </a:lnTo>
                <a:lnTo>
                  <a:pt x="603" y="5"/>
                </a:lnTo>
                <a:lnTo>
                  <a:pt x="581" y="18"/>
                </a:lnTo>
                <a:lnTo>
                  <a:pt x="550" y="37"/>
                </a:lnTo>
                <a:lnTo>
                  <a:pt x="508" y="59"/>
                </a:lnTo>
                <a:lnTo>
                  <a:pt x="508" y="59"/>
                </a:lnTo>
                <a:lnTo>
                  <a:pt x="501" y="52"/>
                </a:lnTo>
                <a:lnTo>
                  <a:pt x="479" y="34"/>
                </a:lnTo>
                <a:lnTo>
                  <a:pt x="466" y="25"/>
                </a:lnTo>
                <a:lnTo>
                  <a:pt x="450" y="16"/>
                </a:lnTo>
                <a:lnTo>
                  <a:pt x="434" y="11"/>
                </a:lnTo>
                <a:lnTo>
                  <a:pt x="426" y="9"/>
                </a:lnTo>
                <a:lnTo>
                  <a:pt x="417" y="8"/>
                </a:lnTo>
                <a:lnTo>
                  <a:pt x="417" y="8"/>
                </a:lnTo>
                <a:lnTo>
                  <a:pt x="403" y="8"/>
                </a:lnTo>
                <a:lnTo>
                  <a:pt x="389" y="8"/>
                </a:lnTo>
                <a:lnTo>
                  <a:pt x="379" y="9"/>
                </a:lnTo>
                <a:lnTo>
                  <a:pt x="369" y="12"/>
                </a:lnTo>
                <a:lnTo>
                  <a:pt x="351" y="18"/>
                </a:lnTo>
                <a:lnTo>
                  <a:pt x="331" y="25"/>
                </a:lnTo>
                <a:lnTo>
                  <a:pt x="331" y="25"/>
                </a:lnTo>
                <a:lnTo>
                  <a:pt x="310" y="33"/>
                </a:lnTo>
                <a:lnTo>
                  <a:pt x="291" y="40"/>
                </a:lnTo>
                <a:lnTo>
                  <a:pt x="275" y="49"/>
                </a:lnTo>
                <a:lnTo>
                  <a:pt x="263" y="56"/>
                </a:lnTo>
                <a:lnTo>
                  <a:pt x="263" y="56"/>
                </a:lnTo>
                <a:lnTo>
                  <a:pt x="251" y="65"/>
                </a:lnTo>
                <a:lnTo>
                  <a:pt x="238" y="77"/>
                </a:lnTo>
                <a:lnTo>
                  <a:pt x="225" y="90"/>
                </a:lnTo>
                <a:lnTo>
                  <a:pt x="186" y="96"/>
                </a:lnTo>
                <a:close/>
                <a:moveTo>
                  <a:pt x="741" y="773"/>
                </a:moveTo>
                <a:lnTo>
                  <a:pt x="741" y="773"/>
                </a:lnTo>
                <a:lnTo>
                  <a:pt x="738" y="814"/>
                </a:lnTo>
                <a:lnTo>
                  <a:pt x="736" y="850"/>
                </a:lnTo>
                <a:lnTo>
                  <a:pt x="738" y="883"/>
                </a:lnTo>
                <a:lnTo>
                  <a:pt x="738" y="883"/>
                </a:lnTo>
                <a:lnTo>
                  <a:pt x="736" y="909"/>
                </a:lnTo>
                <a:lnTo>
                  <a:pt x="735" y="937"/>
                </a:lnTo>
                <a:lnTo>
                  <a:pt x="728" y="989"/>
                </a:lnTo>
                <a:lnTo>
                  <a:pt x="728" y="989"/>
                </a:lnTo>
                <a:lnTo>
                  <a:pt x="725" y="1012"/>
                </a:lnTo>
                <a:lnTo>
                  <a:pt x="723" y="1037"/>
                </a:lnTo>
                <a:lnTo>
                  <a:pt x="722" y="1059"/>
                </a:lnTo>
                <a:lnTo>
                  <a:pt x="720" y="1075"/>
                </a:lnTo>
                <a:lnTo>
                  <a:pt x="720" y="1075"/>
                </a:lnTo>
                <a:lnTo>
                  <a:pt x="719" y="1083"/>
                </a:lnTo>
                <a:lnTo>
                  <a:pt x="714" y="1092"/>
                </a:lnTo>
                <a:lnTo>
                  <a:pt x="706" y="1112"/>
                </a:lnTo>
                <a:lnTo>
                  <a:pt x="692" y="1137"/>
                </a:lnTo>
                <a:lnTo>
                  <a:pt x="692" y="1137"/>
                </a:lnTo>
                <a:lnTo>
                  <a:pt x="691" y="1112"/>
                </a:lnTo>
                <a:lnTo>
                  <a:pt x="691" y="1086"/>
                </a:lnTo>
                <a:lnTo>
                  <a:pt x="692" y="1055"/>
                </a:lnTo>
                <a:lnTo>
                  <a:pt x="692" y="1055"/>
                </a:lnTo>
                <a:lnTo>
                  <a:pt x="695" y="1002"/>
                </a:lnTo>
                <a:lnTo>
                  <a:pt x="697" y="968"/>
                </a:lnTo>
                <a:lnTo>
                  <a:pt x="697" y="968"/>
                </a:lnTo>
                <a:lnTo>
                  <a:pt x="697" y="925"/>
                </a:lnTo>
                <a:lnTo>
                  <a:pt x="698" y="906"/>
                </a:lnTo>
                <a:lnTo>
                  <a:pt x="700" y="896"/>
                </a:lnTo>
                <a:lnTo>
                  <a:pt x="700" y="896"/>
                </a:lnTo>
                <a:lnTo>
                  <a:pt x="703" y="887"/>
                </a:lnTo>
                <a:lnTo>
                  <a:pt x="707" y="873"/>
                </a:lnTo>
                <a:lnTo>
                  <a:pt x="714" y="845"/>
                </a:lnTo>
                <a:lnTo>
                  <a:pt x="714" y="845"/>
                </a:lnTo>
                <a:lnTo>
                  <a:pt x="741" y="773"/>
                </a:lnTo>
                <a:lnTo>
                  <a:pt x="741" y="773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2F12964B-228D-4D06-9FE5-97577C2CF654}"/>
              </a:ext>
            </a:extLst>
          </p:cNvPr>
          <p:cNvSpPr>
            <a:spLocks/>
          </p:cNvSpPr>
          <p:nvPr/>
        </p:nvSpPr>
        <p:spPr bwMode="auto">
          <a:xfrm>
            <a:off x="3658121" y="1603328"/>
            <a:ext cx="2624093" cy="1699430"/>
          </a:xfrm>
          <a:custGeom>
            <a:avLst/>
            <a:gdLst>
              <a:gd name="T0" fmla="*/ 1044 w 1453"/>
              <a:gd name="T1" fmla="*/ 54 h 941"/>
              <a:gd name="T2" fmla="*/ 904 w 1453"/>
              <a:gd name="T3" fmla="*/ 23 h 941"/>
              <a:gd name="T4" fmla="*/ 680 w 1453"/>
              <a:gd name="T5" fmla="*/ 1 h 941"/>
              <a:gd name="T6" fmla="*/ 534 w 1453"/>
              <a:gd name="T7" fmla="*/ 47 h 941"/>
              <a:gd name="T8" fmla="*/ 358 w 1453"/>
              <a:gd name="T9" fmla="*/ 84 h 941"/>
              <a:gd name="T10" fmla="*/ 134 w 1453"/>
              <a:gd name="T11" fmla="*/ 109 h 941"/>
              <a:gd name="T12" fmla="*/ 40 w 1453"/>
              <a:gd name="T13" fmla="*/ 226 h 941"/>
              <a:gd name="T14" fmla="*/ 0 w 1453"/>
              <a:gd name="T15" fmla="*/ 353 h 941"/>
              <a:gd name="T16" fmla="*/ 38 w 1453"/>
              <a:gd name="T17" fmla="*/ 457 h 941"/>
              <a:gd name="T18" fmla="*/ 134 w 1453"/>
              <a:gd name="T19" fmla="*/ 621 h 941"/>
              <a:gd name="T20" fmla="*/ 209 w 1453"/>
              <a:gd name="T21" fmla="*/ 781 h 941"/>
              <a:gd name="T22" fmla="*/ 216 w 1453"/>
              <a:gd name="T23" fmla="*/ 852 h 941"/>
              <a:gd name="T24" fmla="*/ 250 w 1453"/>
              <a:gd name="T25" fmla="*/ 852 h 941"/>
              <a:gd name="T26" fmla="*/ 319 w 1453"/>
              <a:gd name="T27" fmla="*/ 859 h 941"/>
              <a:gd name="T28" fmla="*/ 344 w 1453"/>
              <a:gd name="T29" fmla="*/ 852 h 941"/>
              <a:gd name="T30" fmla="*/ 352 w 1453"/>
              <a:gd name="T31" fmla="*/ 832 h 941"/>
              <a:gd name="T32" fmla="*/ 305 w 1453"/>
              <a:gd name="T33" fmla="*/ 746 h 941"/>
              <a:gd name="T34" fmla="*/ 316 w 1453"/>
              <a:gd name="T35" fmla="*/ 574 h 941"/>
              <a:gd name="T36" fmla="*/ 449 w 1453"/>
              <a:gd name="T37" fmla="*/ 607 h 941"/>
              <a:gd name="T38" fmla="*/ 524 w 1453"/>
              <a:gd name="T39" fmla="*/ 659 h 941"/>
              <a:gd name="T40" fmla="*/ 537 w 1453"/>
              <a:gd name="T41" fmla="*/ 800 h 941"/>
              <a:gd name="T42" fmla="*/ 534 w 1453"/>
              <a:gd name="T43" fmla="*/ 857 h 941"/>
              <a:gd name="T44" fmla="*/ 507 w 1453"/>
              <a:gd name="T45" fmla="*/ 922 h 941"/>
              <a:gd name="T46" fmla="*/ 596 w 1453"/>
              <a:gd name="T47" fmla="*/ 940 h 941"/>
              <a:gd name="T48" fmla="*/ 644 w 1453"/>
              <a:gd name="T49" fmla="*/ 934 h 941"/>
              <a:gd name="T50" fmla="*/ 631 w 1453"/>
              <a:gd name="T51" fmla="*/ 878 h 941"/>
              <a:gd name="T52" fmla="*/ 635 w 1453"/>
              <a:gd name="T53" fmla="*/ 762 h 941"/>
              <a:gd name="T54" fmla="*/ 643 w 1453"/>
              <a:gd name="T55" fmla="*/ 697 h 941"/>
              <a:gd name="T56" fmla="*/ 663 w 1453"/>
              <a:gd name="T57" fmla="*/ 694 h 941"/>
              <a:gd name="T58" fmla="*/ 666 w 1453"/>
              <a:gd name="T59" fmla="*/ 813 h 941"/>
              <a:gd name="T60" fmla="*/ 647 w 1453"/>
              <a:gd name="T61" fmla="*/ 878 h 941"/>
              <a:gd name="T62" fmla="*/ 682 w 1453"/>
              <a:gd name="T63" fmla="*/ 900 h 941"/>
              <a:gd name="T64" fmla="*/ 735 w 1453"/>
              <a:gd name="T65" fmla="*/ 899 h 941"/>
              <a:gd name="T66" fmla="*/ 777 w 1453"/>
              <a:gd name="T67" fmla="*/ 904 h 941"/>
              <a:gd name="T68" fmla="*/ 763 w 1453"/>
              <a:gd name="T69" fmla="*/ 866 h 941"/>
              <a:gd name="T70" fmla="*/ 752 w 1453"/>
              <a:gd name="T71" fmla="*/ 775 h 941"/>
              <a:gd name="T72" fmla="*/ 781 w 1453"/>
              <a:gd name="T73" fmla="*/ 671 h 941"/>
              <a:gd name="T74" fmla="*/ 866 w 1453"/>
              <a:gd name="T75" fmla="*/ 540 h 941"/>
              <a:gd name="T76" fmla="*/ 966 w 1453"/>
              <a:gd name="T77" fmla="*/ 459 h 941"/>
              <a:gd name="T78" fmla="*/ 1181 w 1453"/>
              <a:gd name="T79" fmla="*/ 518 h 941"/>
              <a:gd name="T80" fmla="*/ 1316 w 1453"/>
              <a:gd name="T81" fmla="*/ 557 h 941"/>
              <a:gd name="T82" fmla="*/ 1384 w 1453"/>
              <a:gd name="T83" fmla="*/ 507 h 941"/>
              <a:gd name="T84" fmla="*/ 1387 w 1453"/>
              <a:gd name="T85" fmla="*/ 487 h 941"/>
              <a:gd name="T86" fmla="*/ 1428 w 1453"/>
              <a:gd name="T87" fmla="*/ 485 h 941"/>
              <a:gd name="T88" fmla="*/ 1453 w 1453"/>
              <a:gd name="T89" fmla="*/ 429 h 941"/>
              <a:gd name="T90" fmla="*/ 1451 w 1453"/>
              <a:gd name="T91" fmla="*/ 285 h 941"/>
              <a:gd name="T92" fmla="*/ 1438 w 1453"/>
              <a:gd name="T93" fmla="*/ 172 h 941"/>
              <a:gd name="T94" fmla="*/ 1416 w 1453"/>
              <a:gd name="T95" fmla="*/ 165 h 941"/>
              <a:gd name="T96" fmla="*/ 1371 w 1453"/>
              <a:gd name="T97" fmla="*/ 251 h 941"/>
              <a:gd name="T98" fmla="*/ 1329 w 1453"/>
              <a:gd name="T99" fmla="*/ 253 h 941"/>
              <a:gd name="T100" fmla="*/ 1319 w 1453"/>
              <a:gd name="T101" fmla="*/ 184 h 941"/>
              <a:gd name="T102" fmla="*/ 1271 w 1453"/>
              <a:gd name="T103" fmla="*/ 194 h 941"/>
              <a:gd name="T104" fmla="*/ 1199 w 1453"/>
              <a:gd name="T105" fmla="*/ 176 h 941"/>
              <a:gd name="T106" fmla="*/ 1240 w 1453"/>
              <a:gd name="T107" fmla="*/ 160 h 941"/>
              <a:gd name="T108" fmla="*/ 1271 w 1453"/>
              <a:gd name="T109" fmla="*/ 68 h 941"/>
              <a:gd name="T110" fmla="*/ 1224 w 1453"/>
              <a:gd name="T111" fmla="*/ 56 h 941"/>
              <a:gd name="T112" fmla="*/ 1151 w 1453"/>
              <a:gd name="T113" fmla="*/ 40 h 941"/>
              <a:gd name="T114" fmla="*/ 1138 w 1453"/>
              <a:gd name="T115" fmla="*/ 25 h 941"/>
              <a:gd name="T116" fmla="*/ 1056 w 1453"/>
              <a:gd name="T117" fmla="*/ 71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53" h="941">
                <a:moveTo>
                  <a:pt x="1056" y="71"/>
                </a:moveTo>
                <a:lnTo>
                  <a:pt x="1056" y="71"/>
                </a:lnTo>
                <a:lnTo>
                  <a:pt x="1056" y="68"/>
                </a:lnTo>
                <a:lnTo>
                  <a:pt x="1054" y="65"/>
                </a:lnTo>
                <a:lnTo>
                  <a:pt x="1053" y="62"/>
                </a:lnTo>
                <a:lnTo>
                  <a:pt x="1050" y="57"/>
                </a:lnTo>
                <a:lnTo>
                  <a:pt x="1044" y="54"/>
                </a:lnTo>
                <a:lnTo>
                  <a:pt x="1034" y="51"/>
                </a:lnTo>
                <a:lnTo>
                  <a:pt x="1022" y="48"/>
                </a:lnTo>
                <a:lnTo>
                  <a:pt x="1022" y="48"/>
                </a:lnTo>
                <a:lnTo>
                  <a:pt x="994" y="46"/>
                </a:lnTo>
                <a:lnTo>
                  <a:pt x="968" y="40"/>
                </a:lnTo>
                <a:lnTo>
                  <a:pt x="904" y="23"/>
                </a:lnTo>
                <a:lnTo>
                  <a:pt x="904" y="23"/>
                </a:lnTo>
                <a:lnTo>
                  <a:pt x="881" y="19"/>
                </a:lnTo>
                <a:lnTo>
                  <a:pt x="852" y="13"/>
                </a:lnTo>
                <a:lnTo>
                  <a:pt x="819" y="9"/>
                </a:lnTo>
                <a:lnTo>
                  <a:pt x="784" y="4"/>
                </a:lnTo>
                <a:lnTo>
                  <a:pt x="747" y="1"/>
                </a:lnTo>
                <a:lnTo>
                  <a:pt x="712" y="0"/>
                </a:lnTo>
                <a:lnTo>
                  <a:pt x="680" y="1"/>
                </a:lnTo>
                <a:lnTo>
                  <a:pt x="665" y="3"/>
                </a:lnTo>
                <a:lnTo>
                  <a:pt x="652" y="6"/>
                </a:lnTo>
                <a:lnTo>
                  <a:pt x="652" y="6"/>
                </a:lnTo>
                <a:lnTo>
                  <a:pt x="625" y="13"/>
                </a:lnTo>
                <a:lnTo>
                  <a:pt x="597" y="23"/>
                </a:lnTo>
                <a:lnTo>
                  <a:pt x="568" y="35"/>
                </a:lnTo>
                <a:lnTo>
                  <a:pt x="534" y="47"/>
                </a:lnTo>
                <a:lnTo>
                  <a:pt x="497" y="60"/>
                </a:lnTo>
                <a:lnTo>
                  <a:pt x="456" y="71"/>
                </a:lnTo>
                <a:lnTo>
                  <a:pt x="434" y="75"/>
                </a:lnTo>
                <a:lnTo>
                  <a:pt x="409" y="79"/>
                </a:lnTo>
                <a:lnTo>
                  <a:pt x="384" y="82"/>
                </a:lnTo>
                <a:lnTo>
                  <a:pt x="358" y="84"/>
                </a:lnTo>
                <a:lnTo>
                  <a:pt x="358" y="84"/>
                </a:lnTo>
                <a:lnTo>
                  <a:pt x="266" y="88"/>
                </a:lnTo>
                <a:lnTo>
                  <a:pt x="206" y="93"/>
                </a:lnTo>
                <a:lnTo>
                  <a:pt x="184" y="96"/>
                </a:lnTo>
                <a:lnTo>
                  <a:pt x="166" y="98"/>
                </a:lnTo>
                <a:lnTo>
                  <a:pt x="150" y="103"/>
                </a:lnTo>
                <a:lnTo>
                  <a:pt x="134" y="109"/>
                </a:lnTo>
                <a:lnTo>
                  <a:pt x="134" y="109"/>
                </a:lnTo>
                <a:lnTo>
                  <a:pt x="127" y="115"/>
                </a:lnTo>
                <a:lnTo>
                  <a:pt x="116" y="122"/>
                </a:lnTo>
                <a:lnTo>
                  <a:pt x="106" y="132"/>
                </a:lnTo>
                <a:lnTo>
                  <a:pt x="96" y="144"/>
                </a:lnTo>
                <a:lnTo>
                  <a:pt x="72" y="173"/>
                </a:lnTo>
                <a:lnTo>
                  <a:pt x="50" y="209"/>
                </a:lnTo>
                <a:lnTo>
                  <a:pt x="40" y="226"/>
                </a:lnTo>
                <a:lnTo>
                  <a:pt x="31" y="246"/>
                </a:lnTo>
                <a:lnTo>
                  <a:pt x="22" y="265"/>
                </a:lnTo>
                <a:lnTo>
                  <a:pt x="13" y="284"/>
                </a:lnTo>
                <a:lnTo>
                  <a:pt x="8" y="301"/>
                </a:lnTo>
                <a:lnTo>
                  <a:pt x="3" y="319"/>
                </a:lnTo>
                <a:lnTo>
                  <a:pt x="0" y="337"/>
                </a:lnTo>
                <a:lnTo>
                  <a:pt x="0" y="353"/>
                </a:lnTo>
                <a:lnTo>
                  <a:pt x="0" y="353"/>
                </a:lnTo>
                <a:lnTo>
                  <a:pt x="2" y="368"/>
                </a:lnTo>
                <a:lnTo>
                  <a:pt x="6" y="385"/>
                </a:lnTo>
                <a:lnTo>
                  <a:pt x="12" y="403"/>
                </a:lnTo>
                <a:lnTo>
                  <a:pt x="19" y="421"/>
                </a:lnTo>
                <a:lnTo>
                  <a:pt x="28" y="440"/>
                </a:lnTo>
                <a:lnTo>
                  <a:pt x="38" y="457"/>
                </a:lnTo>
                <a:lnTo>
                  <a:pt x="61" y="494"/>
                </a:lnTo>
                <a:lnTo>
                  <a:pt x="81" y="528"/>
                </a:lnTo>
                <a:lnTo>
                  <a:pt x="102" y="557"/>
                </a:lnTo>
                <a:lnTo>
                  <a:pt x="115" y="578"/>
                </a:lnTo>
                <a:lnTo>
                  <a:pt x="122" y="591"/>
                </a:lnTo>
                <a:lnTo>
                  <a:pt x="122" y="591"/>
                </a:lnTo>
                <a:lnTo>
                  <a:pt x="134" y="621"/>
                </a:lnTo>
                <a:lnTo>
                  <a:pt x="155" y="669"/>
                </a:lnTo>
                <a:lnTo>
                  <a:pt x="177" y="716"/>
                </a:lnTo>
                <a:lnTo>
                  <a:pt x="190" y="741"/>
                </a:lnTo>
                <a:lnTo>
                  <a:pt x="190" y="741"/>
                </a:lnTo>
                <a:lnTo>
                  <a:pt x="200" y="760"/>
                </a:lnTo>
                <a:lnTo>
                  <a:pt x="205" y="771"/>
                </a:lnTo>
                <a:lnTo>
                  <a:pt x="209" y="781"/>
                </a:lnTo>
                <a:lnTo>
                  <a:pt x="209" y="781"/>
                </a:lnTo>
                <a:lnTo>
                  <a:pt x="210" y="788"/>
                </a:lnTo>
                <a:lnTo>
                  <a:pt x="210" y="796"/>
                </a:lnTo>
                <a:lnTo>
                  <a:pt x="209" y="816"/>
                </a:lnTo>
                <a:lnTo>
                  <a:pt x="210" y="835"/>
                </a:lnTo>
                <a:lnTo>
                  <a:pt x="212" y="844"/>
                </a:lnTo>
                <a:lnTo>
                  <a:pt x="216" y="852"/>
                </a:lnTo>
                <a:lnTo>
                  <a:pt x="216" y="852"/>
                </a:lnTo>
                <a:lnTo>
                  <a:pt x="221" y="856"/>
                </a:lnTo>
                <a:lnTo>
                  <a:pt x="227" y="859"/>
                </a:lnTo>
                <a:lnTo>
                  <a:pt x="231" y="859"/>
                </a:lnTo>
                <a:lnTo>
                  <a:pt x="237" y="857"/>
                </a:lnTo>
                <a:lnTo>
                  <a:pt x="247" y="853"/>
                </a:lnTo>
                <a:lnTo>
                  <a:pt x="250" y="852"/>
                </a:lnTo>
                <a:lnTo>
                  <a:pt x="250" y="852"/>
                </a:lnTo>
                <a:lnTo>
                  <a:pt x="288" y="863"/>
                </a:lnTo>
                <a:lnTo>
                  <a:pt x="288" y="863"/>
                </a:lnTo>
                <a:lnTo>
                  <a:pt x="299" y="866"/>
                </a:lnTo>
                <a:lnTo>
                  <a:pt x="306" y="865"/>
                </a:lnTo>
                <a:lnTo>
                  <a:pt x="313" y="862"/>
                </a:lnTo>
                <a:lnTo>
                  <a:pt x="319" y="859"/>
                </a:lnTo>
                <a:lnTo>
                  <a:pt x="324" y="854"/>
                </a:lnTo>
                <a:lnTo>
                  <a:pt x="327" y="850"/>
                </a:lnTo>
                <a:lnTo>
                  <a:pt x="330" y="846"/>
                </a:lnTo>
                <a:lnTo>
                  <a:pt x="330" y="846"/>
                </a:lnTo>
                <a:lnTo>
                  <a:pt x="333" y="847"/>
                </a:lnTo>
                <a:lnTo>
                  <a:pt x="340" y="850"/>
                </a:lnTo>
                <a:lnTo>
                  <a:pt x="344" y="852"/>
                </a:lnTo>
                <a:lnTo>
                  <a:pt x="349" y="852"/>
                </a:lnTo>
                <a:lnTo>
                  <a:pt x="352" y="849"/>
                </a:lnTo>
                <a:lnTo>
                  <a:pt x="355" y="846"/>
                </a:lnTo>
                <a:lnTo>
                  <a:pt x="355" y="846"/>
                </a:lnTo>
                <a:lnTo>
                  <a:pt x="355" y="843"/>
                </a:lnTo>
                <a:lnTo>
                  <a:pt x="355" y="840"/>
                </a:lnTo>
                <a:lnTo>
                  <a:pt x="352" y="832"/>
                </a:lnTo>
                <a:lnTo>
                  <a:pt x="347" y="824"/>
                </a:lnTo>
                <a:lnTo>
                  <a:pt x="341" y="815"/>
                </a:lnTo>
                <a:lnTo>
                  <a:pt x="327" y="793"/>
                </a:lnTo>
                <a:lnTo>
                  <a:pt x="321" y="782"/>
                </a:lnTo>
                <a:lnTo>
                  <a:pt x="315" y="771"/>
                </a:lnTo>
                <a:lnTo>
                  <a:pt x="315" y="771"/>
                </a:lnTo>
                <a:lnTo>
                  <a:pt x="305" y="746"/>
                </a:lnTo>
                <a:lnTo>
                  <a:pt x="302" y="737"/>
                </a:lnTo>
                <a:lnTo>
                  <a:pt x="302" y="722"/>
                </a:lnTo>
                <a:lnTo>
                  <a:pt x="302" y="722"/>
                </a:lnTo>
                <a:lnTo>
                  <a:pt x="303" y="688"/>
                </a:lnTo>
                <a:lnTo>
                  <a:pt x="309" y="638"/>
                </a:lnTo>
                <a:lnTo>
                  <a:pt x="316" y="574"/>
                </a:lnTo>
                <a:lnTo>
                  <a:pt x="316" y="574"/>
                </a:lnTo>
                <a:lnTo>
                  <a:pt x="324" y="576"/>
                </a:lnTo>
                <a:lnTo>
                  <a:pt x="344" y="584"/>
                </a:lnTo>
                <a:lnTo>
                  <a:pt x="378" y="594"/>
                </a:lnTo>
                <a:lnTo>
                  <a:pt x="400" y="599"/>
                </a:lnTo>
                <a:lnTo>
                  <a:pt x="424" y="604"/>
                </a:lnTo>
                <a:lnTo>
                  <a:pt x="424" y="604"/>
                </a:lnTo>
                <a:lnTo>
                  <a:pt x="449" y="607"/>
                </a:lnTo>
                <a:lnTo>
                  <a:pt x="468" y="610"/>
                </a:lnTo>
                <a:lnTo>
                  <a:pt x="484" y="610"/>
                </a:lnTo>
                <a:lnTo>
                  <a:pt x="496" y="610"/>
                </a:lnTo>
                <a:lnTo>
                  <a:pt x="510" y="609"/>
                </a:lnTo>
                <a:lnTo>
                  <a:pt x="515" y="607"/>
                </a:lnTo>
                <a:lnTo>
                  <a:pt x="515" y="607"/>
                </a:lnTo>
                <a:lnTo>
                  <a:pt x="524" y="659"/>
                </a:lnTo>
                <a:lnTo>
                  <a:pt x="530" y="703"/>
                </a:lnTo>
                <a:lnTo>
                  <a:pt x="531" y="722"/>
                </a:lnTo>
                <a:lnTo>
                  <a:pt x="532" y="737"/>
                </a:lnTo>
                <a:lnTo>
                  <a:pt x="532" y="737"/>
                </a:lnTo>
                <a:lnTo>
                  <a:pt x="532" y="775"/>
                </a:lnTo>
                <a:lnTo>
                  <a:pt x="534" y="788"/>
                </a:lnTo>
                <a:lnTo>
                  <a:pt x="537" y="800"/>
                </a:lnTo>
                <a:lnTo>
                  <a:pt x="537" y="800"/>
                </a:lnTo>
                <a:lnTo>
                  <a:pt x="544" y="821"/>
                </a:lnTo>
                <a:lnTo>
                  <a:pt x="546" y="829"/>
                </a:lnTo>
                <a:lnTo>
                  <a:pt x="543" y="840"/>
                </a:lnTo>
                <a:lnTo>
                  <a:pt x="543" y="840"/>
                </a:lnTo>
                <a:lnTo>
                  <a:pt x="540" y="847"/>
                </a:lnTo>
                <a:lnTo>
                  <a:pt x="534" y="857"/>
                </a:lnTo>
                <a:lnTo>
                  <a:pt x="519" y="882"/>
                </a:lnTo>
                <a:lnTo>
                  <a:pt x="507" y="904"/>
                </a:lnTo>
                <a:lnTo>
                  <a:pt x="503" y="913"/>
                </a:lnTo>
                <a:lnTo>
                  <a:pt x="503" y="916"/>
                </a:lnTo>
                <a:lnTo>
                  <a:pt x="505" y="919"/>
                </a:lnTo>
                <a:lnTo>
                  <a:pt x="505" y="919"/>
                </a:lnTo>
                <a:lnTo>
                  <a:pt x="507" y="922"/>
                </a:lnTo>
                <a:lnTo>
                  <a:pt x="513" y="924"/>
                </a:lnTo>
                <a:lnTo>
                  <a:pt x="528" y="928"/>
                </a:lnTo>
                <a:lnTo>
                  <a:pt x="547" y="929"/>
                </a:lnTo>
                <a:lnTo>
                  <a:pt x="547" y="929"/>
                </a:lnTo>
                <a:lnTo>
                  <a:pt x="557" y="934"/>
                </a:lnTo>
                <a:lnTo>
                  <a:pt x="572" y="937"/>
                </a:lnTo>
                <a:lnTo>
                  <a:pt x="596" y="940"/>
                </a:lnTo>
                <a:lnTo>
                  <a:pt x="596" y="940"/>
                </a:lnTo>
                <a:lnTo>
                  <a:pt x="619" y="941"/>
                </a:lnTo>
                <a:lnTo>
                  <a:pt x="632" y="941"/>
                </a:lnTo>
                <a:lnTo>
                  <a:pt x="638" y="940"/>
                </a:lnTo>
                <a:lnTo>
                  <a:pt x="640" y="938"/>
                </a:lnTo>
                <a:lnTo>
                  <a:pt x="640" y="938"/>
                </a:lnTo>
                <a:lnTo>
                  <a:pt x="644" y="934"/>
                </a:lnTo>
                <a:lnTo>
                  <a:pt x="649" y="927"/>
                </a:lnTo>
                <a:lnTo>
                  <a:pt x="650" y="919"/>
                </a:lnTo>
                <a:lnTo>
                  <a:pt x="650" y="919"/>
                </a:lnTo>
                <a:lnTo>
                  <a:pt x="649" y="913"/>
                </a:lnTo>
                <a:lnTo>
                  <a:pt x="646" y="907"/>
                </a:lnTo>
                <a:lnTo>
                  <a:pt x="638" y="894"/>
                </a:lnTo>
                <a:lnTo>
                  <a:pt x="631" y="878"/>
                </a:lnTo>
                <a:lnTo>
                  <a:pt x="627" y="868"/>
                </a:lnTo>
                <a:lnTo>
                  <a:pt x="624" y="857"/>
                </a:lnTo>
                <a:lnTo>
                  <a:pt x="624" y="857"/>
                </a:lnTo>
                <a:lnTo>
                  <a:pt x="624" y="844"/>
                </a:lnTo>
                <a:lnTo>
                  <a:pt x="624" y="828"/>
                </a:lnTo>
                <a:lnTo>
                  <a:pt x="630" y="793"/>
                </a:lnTo>
                <a:lnTo>
                  <a:pt x="635" y="762"/>
                </a:lnTo>
                <a:lnTo>
                  <a:pt x="637" y="749"/>
                </a:lnTo>
                <a:lnTo>
                  <a:pt x="638" y="740"/>
                </a:lnTo>
                <a:lnTo>
                  <a:pt x="638" y="740"/>
                </a:lnTo>
                <a:lnTo>
                  <a:pt x="638" y="718"/>
                </a:lnTo>
                <a:lnTo>
                  <a:pt x="640" y="707"/>
                </a:lnTo>
                <a:lnTo>
                  <a:pt x="643" y="697"/>
                </a:lnTo>
                <a:lnTo>
                  <a:pt x="643" y="697"/>
                </a:lnTo>
                <a:lnTo>
                  <a:pt x="657" y="649"/>
                </a:lnTo>
                <a:lnTo>
                  <a:pt x="668" y="610"/>
                </a:lnTo>
                <a:lnTo>
                  <a:pt x="684" y="607"/>
                </a:lnTo>
                <a:lnTo>
                  <a:pt x="684" y="607"/>
                </a:lnTo>
                <a:lnTo>
                  <a:pt x="674" y="646"/>
                </a:lnTo>
                <a:lnTo>
                  <a:pt x="666" y="678"/>
                </a:lnTo>
                <a:lnTo>
                  <a:pt x="663" y="694"/>
                </a:lnTo>
                <a:lnTo>
                  <a:pt x="662" y="706"/>
                </a:lnTo>
                <a:lnTo>
                  <a:pt x="662" y="706"/>
                </a:lnTo>
                <a:lnTo>
                  <a:pt x="663" y="732"/>
                </a:lnTo>
                <a:lnTo>
                  <a:pt x="665" y="762"/>
                </a:lnTo>
                <a:lnTo>
                  <a:pt x="668" y="806"/>
                </a:lnTo>
                <a:lnTo>
                  <a:pt x="668" y="806"/>
                </a:lnTo>
                <a:lnTo>
                  <a:pt x="666" y="813"/>
                </a:lnTo>
                <a:lnTo>
                  <a:pt x="663" y="822"/>
                </a:lnTo>
                <a:lnTo>
                  <a:pt x="656" y="841"/>
                </a:lnTo>
                <a:lnTo>
                  <a:pt x="649" y="860"/>
                </a:lnTo>
                <a:lnTo>
                  <a:pt x="646" y="868"/>
                </a:lnTo>
                <a:lnTo>
                  <a:pt x="646" y="874"/>
                </a:lnTo>
                <a:lnTo>
                  <a:pt x="646" y="874"/>
                </a:lnTo>
                <a:lnTo>
                  <a:pt x="647" y="878"/>
                </a:lnTo>
                <a:lnTo>
                  <a:pt x="649" y="881"/>
                </a:lnTo>
                <a:lnTo>
                  <a:pt x="656" y="887"/>
                </a:lnTo>
                <a:lnTo>
                  <a:pt x="665" y="891"/>
                </a:lnTo>
                <a:lnTo>
                  <a:pt x="665" y="891"/>
                </a:lnTo>
                <a:lnTo>
                  <a:pt x="666" y="893"/>
                </a:lnTo>
                <a:lnTo>
                  <a:pt x="672" y="897"/>
                </a:lnTo>
                <a:lnTo>
                  <a:pt x="682" y="900"/>
                </a:lnTo>
                <a:lnTo>
                  <a:pt x="697" y="904"/>
                </a:lnTo>
                <a:lnTo>
                  <a:pt x="697" y="904"/>
                </a:lnTo>
                <a:lnTo>
                  <a:pt x="706" y="906"/>
                </a:lnTo>
                <a:lnTo>
                  <a:pt x="713" y="906"/>
                </a:lnTo>
                <a:lnTo>
                  <a:pt x="725" y="903"/>
                </a:lnTo>
                <a:lnTo>
                  <a:pt x="732" y="900"/>
                </a:lnTo>
                <a:lnTo>
                  <a:pt x="735" y="899"/>
                </a:lnTo>
                <a:lnTo>
                  <a:pt x="735" y="899"/>
                </a:lnTo>
                <a:lnTo>
                  <a:pt x="740" y="902"/>
                </a:lnTo>
                <a:lnTo>
                  <a:pt x="750" y="906"/>
                </a:lnTo>
                <a:lnTo>
                  <a:pt x="757" y="907"/>
                </a:lnTo>
                <a:lnTo>
                  <a:pt x="765" y="907"/>
                </a:lnTo>
                <a:lnTo>
                  <a:pt x="771" y="907"/>
                </a:lnTo>
                <a:lnTo>
                  <a:pt x="777" y="904"/>
                </a:lnTo>
                <a:lnTo>
                  <a:pt x="777" y="904"/>
                </a:lnTo>
                <a:lnTo>
                  <a:pt x="779" y="903"/>
                </a:lnTo>
                <a:lnTo>
                  <a:pt x="779" y="900"/>
                </a:lnTo>
                <a:lnTo>
                  <a:pt x="781" y="894"/>
                </a:lnTo>
                <a:lnTo>
                  <a:pt x="778" y="888"/>
                </a:lnTo>
                <a:lnTo>
                  <a:pt x="774" y="881"/>
                </a:lnTo>
                <a:lnTo>
                  <a:pt x="763" y="866"/>
                </a:lnTo>
                <a:lnTo>
                  <a:pt x="759" y="857"/>
                </a:lnTo>
                <a:lnTo>
                  <a:pt x="756" y="850"/>
                </a:lnTo>
                <a:lnTo>
                  <a:pt x="756" y="850"/>
                </a:lnTo>
                <a:lnTo>
                  <a:pt x="753" y="838"/>
                </a:lnTo>
                <a:lnTo>
                  <a:pt x="752" y="821"/>
                </a:lnTo>
                <a:lnTo>
                  <a:pt x="752" y="799"/>
                </a:lnTo>
                <a:lnTo>
                  <a:pt x="752" y="775"/>
                </a:lnTo>
                <a:lnTo>
                  <a:pt x="753" y="752"/>
                </a:lnTo>
                <a:lnTo>
                  <a:pt x="756" y="728"/>
                </a:lnTo>
                <a:lnTo>
                  <a:pt x="759" y="709"/>
                </a:lnTo>
                <a:lnTo>
                  <a:pt x="765" y="696"/>
                </a:lnTo>
                <a:lnTo>
                  <a:pt x="765" y="696"/>
                </a:lnTo>
                <a:lnTo>
                  <a:pt x="771" y="684"/>
                </a:lnTo>
                <a:lnTo>
                  <a:pt x="781" y="671"/>
                </a:lnTo>
                <a:lnTo>
                  <a:pt x="806" y="643"/>
                </a:lnTo>
                <a:lnTo>
                  <a:pt x="831" y="613"/>
                </a:lnTo>
                <a:lnTo>
                  <a:pt x="841" y="600"/>
                </a:lnTo>
                <a:lnTo>
                  <a:pt x="849" y="587"/>
                </a:lnTo>
                <a:lnTo>
                  <a:pt x="849" y="587"/>
                </a:lnTo>
                <a:lnTo>
                  <a:pt x="859" y="562"/>
                </a:lnTo>
                <a:lnTo>
                  <a:pt x="866" y="540"/>
                </a:lnTo>
                <a:lnTo>
                  <a:pt x="874" y="515"/>
                </a:lnTo>
                <a:lnTo>
                  <a:pt x="874" y="515"/>
                </a:lnTo>
                <a:lnTo>
                  <a:pt x="909" y="493"/>
                </a:lnTo>
                <a:lnTo>
                  <a:pt x="938" y="474"/>
                </a:lnTo>
                <a:lnTo>
                  <a:pt x="953" y="465"/>
                </a:lnTo>
                <a:lnTo>
                  <a:pt x="966" y="459"/>
                </a:lnTo>
                <a:lnTo>
                  <a:pt x="966" y="459"/>
                </a:lnTo>
                <a:lnTo>
                  <a:pt x="1012" y="441"/>
                </a:lnTo>
                <a:lnTo>
                  <a:pt x="1035" y="432"/>
                </a:lnTo>
                <a:lnTo>
                  <a:pt x="1035" y="432"/>
                </a:lnTo>
                <a:lnTo>
                  <a:pt x="1072" y="456"/>
                </a:lnTo>
                <a:lnTo>
                  <a:pt x="1118" y="482"/>
                </a:lnTo>
                <a:lnTo>
                  <a:pt x="1181" y="518"/>
                </a:lnTo>
                <a:lnTo>
                  <a:pt x="1181" y="518"/>
                </a:lnTo>
                <a:lnTo>
                  <a:pt x="1215" y="535"/>
                </a:lnTo>
                <a:lnTo>
                  <a:pt x="1244" y="547"/>
                </a:lnTo>
                <a:lnTo>
                  <a:pt x="1269" y="556"/>
                </a:lnTo>
                <a:lnTo>
                  <a:pt x="1290" y="559"/>
                </a:lnTo>
                <a:lnTo>
                  <a:pt x="1300" y="560"/>
                </a:lnTo>
                <a:lnTo>
                  <a:pt x="1309" y="559"/>
                </a:lnTo>
                <a:lnTo>
                  <a:pt x="1316" y="557"/>
                </a:lnTo>
                <a:lnTo>
                  <a:pt x="1325" y="556"/>
                </a:lnTo>
                <a:lnTo>
                  <a:pt x="1331" y="553"/>
                </a:lnTo>
                <a:lnTo>
                  <a:pt x="1338" y="549"/>
                </a:lnTo>
                <a:lnTo>
                  <a:pt x="1350" y="540"/>
                </a:lnTo>
                <a:lnTo>
                  <a:pt x="1350" y="540"/>
                </a:lnTo>
                <a:lnTo>
                  <a:pt x="1379" y="512"/>
                </a:lnTo>
                <a:lnTo>
                  <a:pt x="1384" y="507"/>
                </a:lnTo>
                <a:lnTo>
                  <a:pt x="1384" y="504"/>
                </a:lnTo>
                <a:lnTo>
                  <a:pt x="1384" y="504"/>
                </a:lnTo>
                <a:lnTo>
                  <a:pt x="1382" y="496"/>
                </a:lnTo>
                <a:lnTo>
                  <a:pt x="1382" y="491"/>
                </a:lnTo>
                <a:lnTo>
                  <a:pt x="1384" y="487"/>
                </a:lnTo>
                <a:lnTo>
                  <a:pt x="1384" y="487"/>
                </a:lnTo>
                <a:lnTo>
                  <a:pt x="1387" y="487"/>
                </a:lnTo>
                <a:lnTo>
                  <a:pt x="1391" y="487"/>
                </a:lnTo>
                <a:lnTo>
                  <a:pt x="1403" y="490"/>
                </a:lnTo>
                <a:lnTo>
                  <a:pt x="1410" y="491"/>
                </a:lnTo>
                <a:lnTo>
                  <a:pt x="1418" y="491"/>
                </a:lnTo>
                <a:lnTo>
                  <a:pt x="1423" y="490"/>
                </a:lnTo>
                <a:lnTo>
                  <a:pt x="1428" y="485"/>
                </a:lnTo>
                <a:lnTo>
                  <a:pt x="1428" y="485"/>
                </a:lnTo>
                <a:lnTo>
                  <a:pt x="1435" y="475"/>
                </a:lnTo>
                <a:lnTo>
                  <a:pt x="1444" y="463"/>
                </a:lnTo>
                <a:lnTo>
                  <a:pt x="1448" y="456"/>
                </a:lnTo>
                <a:lnTo>
                  <a:pt x="1451" y="449"/>
                </a:lnTo>
                <a:lnTo>
                  <a:pt x="1453" y="440"/>
                </a:lnTo>
                <a:lnTo>
                  <a:pt x="1453" y="429"/>
                </a:lnTo>
                <a:lnTo>
                  <a:pt x="1453" y="429"/>
                </a:lnTo>
                <a:lnTo>
                  <a:pt x="1450" y="393"/>
                </a:lnTo>
                <a:lnTo>
                  <a:pt x="1448" y="346"/>
                </a:lnTo>
                <a:lnTo>
                  <a:pt x="1448" y="346"/>
                </a:lnTo>
                <a:lnTo>
                  <a:pt x="1448" y="306"/>
                </a:lnTo>
                <a:lnTo>
                  <a:pt x="1450" y="297"/>
                </a:lnTo>
                <a:lnTo>
                  <a:pt x="1450" y="297"/>
                </a:lnTo>
                <a:lnTo>
                  <a:pt x="1451" y="285"/>
                </a:lnTo>
                <a:lnTo>
                  <a:pt x="1453" y="265"/>
                </a:lnTo>
                <a:lnTo>
                  <a:pt x="1453" y="231"/>
                </a:lnTo>
                <a:lnTo>
                  <a:pt x="1453" y="231"/>
                </a:lnTo>
                <a:lnTo>
                  <a:pt x="1451" y="212"/>
                </a:lnTo>
                <a:lnTo>
                  <a:pt x="1448" y="196"/>
                </a:lnTo>
                <a:lnTo>
                  <a:pt x="1444" y="182"/>
                </a:lnTo>
                <a:lnTo>
                  <a:pt x="1438" y="172"/>
                </a:lnTo>
                <a:lnTo>
                  <a:pt x="1434" y="163"/>
                </a:lnTo>
                <a:lnTo>
                  <a:pt x="1428" y="157"/>
                </a:lnTo>
                <a:lnTo>
                  <a:pt x="1425" y="154"/>
                </a:lnTo>
                <a:lnTo>
                  <a:pt x="1422" y="153"/>
                </a:lnTo>
                <a:lnTo>
                  <a:pt x="1422" y="153"/>
                </a:lnTo>
                <a:lnTo>
                  <a:pt x="1419" y="156"/>
                </a:lnTo>
                <a:lnTo>
                  <a:pt x="1416" y="165"/>
                </a:lnTo>
                <a:lnTo>
                  <a:pt x="1406" y="190"/>
                </a:lnTo>
                <a:lnTo>
                  <a:pt x="1394" y="219"/>
                </a:lnTo>
                <a:lnTo>
                  <a:pt x="1388" y="231"/>
                </a:lnTo>
                <a:lnTo>
                  <a:pt x="1382" y="240"/>
                </a:lnTo>
                <a:lnTo>
                  <a:pt x="1382" y="240"/>
                </a:lnTo>
                <a:lnTo>
                  <a:pt x="1376" y="246"/>
                </a:lnTo>
                <a:lnTo>
                  <a:pt x="1371" y="251"/>
                </a:lnTo>
                <a:lnTo>
                  <a:pt x="1359" y="259"/>
                </a:lnTo>
                <a:lnTo>
                  <a:pt x="1346" y="265"/>
                </a:lnTo>
                <a:lnTo>
                  <a:pt x="1346" y="265"/>
                </a:lnTo>
                <a:lnTo>
                  <a:pt x="1338" y="262"/>
                </a:lnTo>
                <a:lnTo>
                  <a:pt x="1329" y="257"/>
                </a:lnTo>
                <a:lnTo>
                  <a:pt x="1329" y="257"/>
                </a:lnTo>
                <a:lnTo>
                  <a:pt x="1329" y="253"/>
                </a:lnTo>
                <a:lnTo>
                  <a:pt x="1329" y="247"/>
                </a:lnTo>
                <a:lnTo>
                  <a:pt x="1329" y="225"/>
                </a:lnTo>
                <a:lnTo>
                  <a:pt x="1329" y="213"/>
                </a:lnTo>
                <a:lnTo>
                  <a:pt x="1328" y="201"/>
                </a:lnTo>
                <a:lnTo>
                  <a:pt x="1325" y="191"/>
                </a:lnTo>
                <a:lnTo>
                  <a:pt x="1322" y="187"/>
                </a:lnTo>
                <a:lnTo>
                  <a:pt x="1319" y="184"/>
                </a:lnTo>
                <a:lnTo>
                  <a:pt x="1319" y="184"/>
                </a:lnTo>
                <a:lnTo>
                  <a:pt x="1316" y="181"/>
                </a:lnTo>
                <a:lnTo>
                  <a:pt x="1312" y="181"/>
                </a:lnTo>
                <a:lnTo>
                  <a:pt x="1306" y="181"/>
                </a:lnTo>
                <a:lnTo>
                  <a:pt x="1300" y="182"/>
                </a:lnTo>
                <a:lnTo>
                  <a:pt x="1285" y="187"/>
                </a:lnTo>
                <a:lnTo>
                  <a:pt x="1271" y="194"/>
                </a:lnTo>
                <a:lnTo>
                  <a:pt x="1246" y="210"/>
                </a:lnTo>
                <a:lnTo>
                  <a:pt x="1238" y="215"/>
                </a:lnTo>
                <a:lnTo>
                  <a:pt x="1234" y="216"/>
                </a:lnTo>
                <a:lnTo>
                  <a:pt x="1234" y="216"/>
                </a:lnTo>
                <a:lnTo>
                  <a:pt x="1216" y="196"/>
                </a:lnTo>
                <a:lnTo>
                  <a:pt x="1199" y="176"/>
                </a:lnTo>
                <a:lnTo>
                  <a:pt x="1199" y="176"/>
                </a:lnTo>
                <a:lnTo>
                  <a:pt x="1201" y="176"/>
                </a:lnTo>
                <a:lnTo>
                  <a:pt x="1212" y="175"/>
                </a:lnTo>
                <a:lnTo>
                  <a:pt x="1219" y="173"/>
                </a:lnTo>
                <a:lnTo>
                  <a:pt x="1225" y="171"/>
                </a:lnTo>
                <a:lnTo>
                  <a:pt x="1232" y="166"/>
                </a:lnTo>
                <a:lnTo>
                  <a:pt x="1240" y="160"/>
                </a:lnTo>
                <a:lnTo>
                  <a:pt x="1240" y="160"/>
                </a:lnTo>
                <a:lnTo>
                  <a:pt x="1250" y="148"/>
                </a:lnTo>
                <a:lnTo>
                  <a:pt x="1253" y="143"/>
                </a:lnTo>
                <a:lnTo>
                  <a:pt x="1254" y="137"/>
                </a:lnTo>
                <a:lnTo>
                  <a:pt x="1257" y="122"/>
                </a:lnTo>
                <a:lnTo>
                  <a:pt x="1263" y="97"/>
                </a:lnTo>
                <a:lnTo>
                  <a:pt x="1263" y="97"/>
                </a:lnTo>
                <a:lnTo>
                  <a:pt x="1271" y="68"/>
                </a:lnTo>
                <a:lnTo>
                  <a:pt x="1275" y="46"/>
                </a:lnTo>
                <a:lnTo>
                  <a:pt x="1275" y="38"/>
                </a:lnTo>
                <a:lnTo>
                  <a:pt x="1274" y="34"/>
                </a:lnTo>
                <a:lnTo>
                  <a:pt x="1272" y="31"/>
                </a:lnTo>
                <a:lnTo>
                  <a:pt x="1268" y="32"/>
                </a:lnTo>
                <a:lnTo>
                  <a:pt x="1268" y="32"/>
                </a:lnTo>
                <a:lnTo>
                  <a:pt x="1224" y="56"/>
                </a:lnTo>
                <a:lnTo>
                  <a:pt x="1182" y="78"/>
                </a:lnTo>
                <a:lnTo>
                  <a:pt x="1182" y="78"/>
                </a:lnTo>
                <a:lnTo>
                  <a:pt x="1154" y="91"/>
                </a:lnTo>
                <a:lnTo>
                  <a:pt x="1129" y="84"/>
                </a:lnTo>
                <a:lnTo>
                  <a:pt x="1129" y="84"/>
                </a:lnTo>
                <a:lnTo>
                  <a:pt x="1144" y="59"/>
                </a:lnTo>
                <a:lnTo>
                  <a:pt x="1151" y="40"/>
                </a:lnTo>
                <a:lnTo>
                  <a:pt x="1154" y="32"/>
                </a:lnTo>
                <a:lnTo>
                  <a:pt x="1154" y="29"/>
                </a:lnTo>
                <a:lnTo>
                  <a:pt x="1153" y="28"/>
                </a:lnTo>
                <a:lnTo>
                  <a:pt x="1153" y="28"/>
                </a:lnTo>
                <a:lnTo>
                  <a:pt x="1150" y="26"/>
                </a:lnTo>
                <a:lnTo>
                  <a:pt x="1147" y="25"/>
                </a:lnTo>
                <a:lnTo>
                  <a:pt x="1138" y="25"/>
                </a:lnTo>
                <a:lnTo>
                  <a:pt x="1128" y="28"/>
                </a:lnTo>
                <a:lnTo>
                  <a:pt x="1115" y="34"/>
                </a:lnTo>
                <a:lnTo>
                  <a:pt x="1115" y="34"/>
                </a:lnTo>
                <a:lnTo>
                  <a:pt x="1099" y="43"/>
                </a:lnTo>
                <a:lnTo>
                  <a:pt x="1084" y="54"/>
                </a:lnTo>
                <a:lnTo>
                  <a:pt x="1069" y="68"/>
                </a:lnTo>
                <a:lnTo>
                  <a:pt x="1056" y="71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7CDB01C7-0232-4A7F-BDF2-1213679BEB32}"/>
              </a:ext>
            </a:extLst>
          </p:cNvPr>
          <p:cNvSpPr>
            <a:spLocks/>
          </p:cNvSpPr>
          <p:nvPr/>
        </p:nvSpPr>
        <p:spPr bwMode="auto">
          <a:xfrm>
            <a:off x="758826" y="900113"/>
            <a:ext cx="2501476" cy="2597330"/>
          </a:xfrm>
          <a:custGeom>
            <a:avLst/>
            <a:gdLst>
              <a:gd name="T0" fmla="*/ 1024 w 1618"/>
              <a:gd name="T1" fmla="*/ 0 h 1680"/>
              <a:gd name="T2" fmla="*/ 1146 w 1618"/>
              <a:gd name="T3" fmla="*/ 131 h 1680"/>
              <a:gd name="T4" fmla="*/ 1220 w 1618"/>
              <a:gd name="T5" fmla="*/ 150 h 1680"/>
              <a:gd name="T6" fmla="*/ 1292 w 1618"/>
              <a:gd name="T7" fmla="*/ 166 h 1680"/>
              <a:gd name="T8" fmla="*/ 1471 w 1618"/>
              <a:gd name="T9" fmla="*/ 94 h 1680"/>
              <a:gd name="T10" fmla="*/ 1412 w 1618"/>
              <a:gd name="T11" fmla="*/ 175 h 1680"/>
              <a:gd name="T12" fmla="*/ 1349 w 1618"/>
              <a:gd name="T13" fmla="*/ 291 h 1680"/>
              <a:gd name="T14" fmla="*/ 1411 w 1618"/>
              <a:gd name="T15" fmla="*/ 250 h 1680"/>
              <a:gd name="T16" fmla="*/ 1451 w 1618"/>
              <a:gd name="T17" fmla="*/ 387 h 1680"/>
              <a:gd name="T18" fmla="*/ 1498 w 1618"/>
              <a:gd name="T19" fmla="*/ 337 h 1680"/>
              <a:gd name="T20" fmla="*/ 1520 w 1618"/>
              <a:gd name="T21" fmla="*/ 257 h 1680"/>
              <a:gd name="T22" fmla="*/ 1590 w 1618"/>
              <a:gd name="T23" fmla="*/ 375 h 1680"/>
              <a:gd name="T24" fmla="*/ 1598 w 1618"/>
              <a:gd name="T25" fmla="*/ 504 h 1680"/>
              <a:gd name="T26" fmla="*/ 1612 w 1618"/>
              <a:gd name="T27" fmla="*/ 604 h 1680"/>
              <a:gd name="T28" fmla="*/ 1602 w 1618"/>
              <a:gd name="T29" fmla="*/ 735 h 1680"/>
              <a:gd name="T30" fmla="*/ 1535 w 1618"/>
              <a:gd name="T31" fmla="*/ 868 h 1680"/>
              <a:gd name="T32" fmla="*/ 1501 w 1618"/>
              <a:gd name="T33" fmla="*/ 927 h 1680"/>
              <a:gd name="T34" fmla="*/ 1293 w 1618"/>
              <a:gd name="T35" fmla="*/ 910 h 1680"/>
              <a:gd name="T36" fmla="*/ 1111 w 1618"/>
              <a:gd name="T37" fmla="*/ 815 h 1680"/>
              <a:gd name="T38" fmla="*/ 1071 w 1618"/>
              <a:gd name="T39" fmla="*/ 1018 h 1680"/>
              <a:gd name="T40" fmla="*/ 938 w 1618"/>
              <a:gd name="T41" fmla="*/ 1265 h 1680"/>
              <a:gd name="T42" fmla="*/ 926 w 1618"/>
              <a:gd name="T43" fmla="*/ 1471 h 1680"/>
              <a:gd name="T44" fmla="*/ 967 w 1618"/>
              <a:gd name="T45" fmla="*/ 1578 h 1680"/>
              <a:gd name="T46" fmla="*/ 914 w 1618"/>
              <a:gd name="T47" fmla="*/ 1624 h 1680"/>
              <a:gd name="T48" fmla="*/ 830 w 1618"/>
              <a:gd name="T49" fmla="*/ 1625 h 1680"/>
              <a:gd name="T50" fmla="*/ 739 w 1618"/>
              <a:gd name="T51" fmla="*/ 1572 h 1680"/>
              <a:gd name="T52" fmla="*/ 771 w 1618"/>
              <a:gd name="T53" fmla="*/ 1477 h 1680"/>
              <a:gd name="T54" fmla="*/ 768 w 1618"/>
              <a:gd name="T55" fmla="*/ 1313 h 1680"/>
              <a:gd name="T56" fmla="*/ 795 w 1618"/>
              <a:gd name="T57" fmla="*/ 1102 h 1680"/>
              <a:gd name="T58" fmla="*/ 742 w 1618"/>
              <a:gd name="T59" fmla="*/ 1063 h 1680"/>
              <a:gd name="T60" fmla="*/ 639 w 1618"/>
              <a:gd name="T61" fmla="*/ 1146 h 1680"/>
              <a:gd name="T62" fmla="*/ 652 w 1618"/>
              <a:gd name="T63" fmla="*/ 1278 h 1680"/>
              <a:gd name="T64" fmla="*/ 642 w 1618"/>
              <a:gd name="T65" fmla="*/ 1471 h 1680"/>
              <a:gd name="T66" fmla="*/ 688 w 1618"/>
              <a:gd name="T67" fmla="*/ 1584 h 1680"/>
              <a:gd name="T68" fmla="*/ 646 w 1618"/>
              <a:gd name="T69" fmla="*/ 1652 h 1680"/>
              <a:gd name="T70" fmla="*/ 566 w 1618"/>
              <a:gd name="T71" fmla="*/ 1678 h 1680"/>
              <a:gd name="T72" fmla="*/ 473 w 1618"/>
              <a:gd name="T73" fmla="*/ 1649 h 1680"/>
              <a:gd name="T74" fmla="*/ 429 w 1618"/>
              <a:gd name="T75" fmla="*/ 1613 h 1680"/>
              <a:gd name="T76" fmla="*/ 482 w 1618"/>
              <a:gd name="T77" fmla="*/ 1480 h 1680"/>
              <a:gd name="T78" fmla="*/ 449 w 1618"/>
              <a:gd name="T79" fmla="*/ 1428 h 1680"/>
              <a:gd name="T80" fmla="*/ 386 w 1618"/>
              <a:gd name="T81" fmla="*/ 1383 h 1680"/>
              <a:gd name="T82" fmla="*/ 391 w 1618"/>
              <a:gd name="T83" fmla="*/ 1247 h 1680"/>
              <a:gd name="T84" fmla="*/ 351 w 1618"/>
              <a:gd name="T85" fmla="*/ 1165 h 1680"/>
              <a:gd name="T86" fmla="*/ 248 w 1618"/>
              <a:gd name="T87" fmla="*/ 994 h 1680"/>
              <a:gd name="T88" fmla="*/ 245 w 1618"/>
              <a:gd name="T89" fmla="*/ 1196 h 1680"/>
              <a:gd name="T90" fmla="*/ 297 w 1618"/>
              <a:gd name="T91" fmla="*/ 1369 h 1680"/>
              <a:gd name="T92" fmla="*/ 279 w 1618"/>
              <a:gd name="T93" fmla="*/ 1396 h 1680"/>
              <a:gd name="T94" fmla="*/ 230 w 1618"/>
              <a:gd name="T95" fmla="*/ 1430 h 1680"/>
              <a:gd name="T96" fmla="*/ 152 w 1618"/>
              <a:gd name="T97" fmla="*/ 1421 h 1680"/>
              <a:gd name="T98" fmla="*/ 145 w 1618"/>
              <a:gd name="T99" fmla="*/ 1303 h 1680"/>
              <a:gd name="T100" fmla="*/ 145 w 1618"/>
              <a:gd name="T101" fmla="*/ 1119 h 1680"/>
              <a:gd name="T102" fmla="*/ 10 w 1618"/>
              <a:gd name="T103" fmla="*/ 709 h 1680"/>
              <a:gd name="T104" fmla="*/ 11 w 1618"/>
              <a:gd name="T105" fmla="*/ 463 h 1680"/>
              <a:gd name="T106" fmla="*/ 42 w 1618"/>
              <a:gd name="T107" fmla="*/ 372 h 1680"/>
              <a:gd name="T108" fmla="*/ 366 w 1618"/>
              <a:gd name="T109" fmla="*/ 146 h 1680"/>
              <a:gd name="T110" fmla="*/ 521 w 1618"/>
              <a:gd name="T111" fmla="*/ 144 h 1680"/>
              <a:gd name="T112" fmla="*/ 723 w 1618"/>
              <a:gd name="T113" fmla="*/ 46 h 1680"/>
              <a:gd name="T114" fmla="*/ 936 w 1618"/>
              <a:gd name="T115" fmla="*/ 62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18" h="1680">
                <a:moveTo>
                  <a:pt x="957" y="66"/>
                </a:moveTo>
                <a:lnTo>
                  <a:pt x="957" y="66"/>
                </a:lnTo>
                <a:lnTo>
                  <a:pt x="967" y="54"/>
                </a:lnTo>
                <a:lnTo>
                  <a:pt x="988" y="28"/>
                </a:lnTo>
                <a:lnTo>
                  <a:pt x="1001" y="15"/>
                </a:lnTo>
                <a:lnTo>
                  <a:pt x="1013" y="4"/>
                </a:lnTo>
                <a:lnTo>
                  <a:pt x="1017" y="1"/>
                </a:lnTo>
                <a:lnTo>
                  <a:pt x="1021" y="0"/>
                </a:lnTo>
                <a:lnTo>
                  <a:pt x="1024" y="0"/>
                </a:lnTo>
                <a:lnTo>
                  <a:pt x="1027" y="3"/>
                </a:lnTo>
                <a:lnTo>
                  <a:pt x="1027" y="3"/>
                </a:lnTo>
                <a:lnTo>
                  <a:pt x="1042" y="26"/>
                </a:lnTo>
                <a:lnTo>
                  <a:pt x="1061" y="57"/>
                </a:lnTo>
                <a:lnTo>
                  <a:pt x="1086" y="96"/>
                </a:lnTo>
                <a:lnTo>
                  <a:pt x="1086" y="96"/>
                </a:lnTo>
                <a:lnTo>
                  <a:pt x="1111" y="109"/>
                </a:lnTo>
                <a:lnTo>
                  <a:pt x="1130" y="121"/>
                </a:lnTo>
                <a:lnTo>
                  <a:pt x="1146" y="131"/>
                </a:lnTo>
                <a:lnTo>
                  <a:pt x="1146" y="131"/>
                </a:lnTo>
                <a:lnTo>
                  <a:pt x="1154" y="138"/>
                </a:lnTo>
                <a:lnTo>
                  <a:pt x="1160" y="144"/>
                </a:lnTo>
                <a:lnTo>
                  <a:pt x="1164" y="150"/>
                </a:lnTo>
                <a:lnTo>
                  <a:pt x="1164" y="150"/>
                </a:lnTo>
                <a:lnTo>
                  <a:pt x="1183" y="148"/>
                </a:lnTo>
                <a:lnTo>
                  <a:pt x="1201" y="148"/>
                </a:lnTo>
                <a:lnTo>
                  <a:pt x="1220" y="150"/>
                </a:lnTo>
                <a:lnTo>
                  <a:pt x="1220" y="150"/>
                </a:lnTo>
                <a:lnTo>
                  <a:pt x="1229" y="153"/>
                </a:lnTo>
                <a:lnTo>
                  <a:pt x="1236" y="154"/>
                </a:lnTo>
                <a:lnTo>
                  <a:pt x="1248" y="160"/>
                </a:lnTo>
                <a:lnTo>
                  <a:pt x="1255" y="163"/>
                </a:lnTo>
                <a:lnTo>
                  <a:pt x="1263" y="165"/>
                </a:lnTo>
                <a:lnTo>
                  <a:pt x="1271" y="166"/>
                </a:lnTo>
                <a:lnTo>
                  <a:pt x="1285" y="166"/>
                </a:lnTo>
                <a:lnTo>
                  <a:pt x="1285" y="166"/>
                </a:lnTo>
                <a:lnTo>
                  <a:pt x="1292" y="166"/>
                </a:lnTo>
                <a:lnTo>
                  <a:pt x="1302" y="163"/>
                </a:lnTo>
                <a:lnTo>
                  <a:pt x="1329" y="153"/>
                </a:lnTo>
                <a:lnTo>
                  <a:pt x="1360" y="138"/>
                </a:lnTo>
                <a:lnTo>
                  <a:pt x="1392" y="123"/>
                </a:lnTo>
                <a:lnTo>
                  <a:pt x="1423" y="109"/>
                </a:lnTo>
                <a:lnTo>
                  <a:pt x="1448" y="98"/>
                </a:lnTo>
                <a:lnTo>
                  <a:pt x="1458" y="96"/>
                </a:lnTo>
                <a:lnTo>
                  <a:pt x="1465" y="94"/>
                </a:lnTo>
                <a:lnTo>
                  <a:pt x="1471" y="94"/>
                </a:lnTo>
                <a:lnTo>
                  <a:pt x="1471" y="94"/>
                </a:lnTo>
                <a:lnTo>
                  <a:pt x="1473" y="96"/>
                </a:lnTo>
                <a:lnTo>
                  <a:pt x="1473" y="96"/>
                </a:lnTo>
                <a:lnTo>
                  <a:pt x="1471" y="100"/>
                </a:lnTo>
                <a:lnTo>
                  <a:pt x="1470" y="106"/>
                </a:lnTo>
                <a:lnTo>
                  <a:pt x="1462" y="118"/>
                </a:lnTo>
                <a:lnTo>
                  <a:pt x="1452" y="131"/>
                </a:lnTo>
                <a:lnTo>
                  <a:pt x="1439" y="146"/>
                </a:lnTo>
                <a:lnTo>
                  <a:pt x="1412" y="175"/>
                </a:lnTo>
                <a:lnTo>
                  <a:pt x="1402" y="187"/>
                </a:lnTo>
                <a:lnTo>
                  <a:pt x="1395" y="196"/>
                </a:lnTo>
                <a:lnTo>
                  <a:pt x="1395" y="196"/>
                </a:lnTo>
                <a:lnTo>
                  <a:pt x="1389" y="204"/>
                </a:lnTo>
                <a:lnTo>
                  <a:pt x="1382" y="212"/>
                </a:lnTo>
                <a:lnTo>
                  <a:pt x="1364" y="228"/>
                </a:lnTo>
                <a:lnTo>
                  <a:pt x="1343" y="246"/>
                </a:lnTo>
                <a:lnTo>
                  <a:pt x="1349" y="291"/>
                </a:lnTo>
                <a:lnTo>
                  <a:pt x="1349" y="291"/>
                </a:lnTo>
                <a:lnTo>
                  <a:pt x="1357" y="284"/>
                </a:lnTo>
                <a:lnTo>
                  <a:pt x="1374" y="269"/>
                </a:lnTo>
                <a:lnTo>
                  <a:pt x="1385" y="260"/>
                </a:lnTo>
                <a:lnTo>
                  <a:pt x="1393" y="254"/>
                </a:lnTo>
                <a:lnTo>
                  <a:pt x="1402" y="250"/>
                </a:lnTo>
                <a:lnTo>
                  <a:pt x="1407" y="249"/>
                </a:lnTo>
                <a:lnTo>
                  <a:pt x="1410" y="249"/>
                </a:lnTo>
                <a:lnTo>
                  <a:pt x="1410" y="249"/>
                </a:lnTo>
                <a:lnTo>
                  <a:pt x="1411" y="250"/>
                </a:lnTo>
                <a:lnTo>
                  <a:pt x="1414" y="254"/>
                </a:lnTo>
                <a:lnTo>
                  <a:pt x="1420" y="271"/>
                </a:lnTo>
                <a:lnTo>
                  <a:pt x="1426" y="293"/>
                </a:lnTo>
                <a:lnTo>
                  <a:pt x="1432" y="318"/>
                </a:lnTo>
                <a:lnTo>
                  <a:pt x="1442" y="365"/>
                </a:lnTo>
                <a:lnTo>
                  <a:pt x="1445" y="387"/>
                </a:lnTo>
                <a:lnTo>
                  <a:pt x="1445" y="387"/>
                </a:lnTo>
                <a:lnTo>
                  <a:pt x="1448" y="387"/>
                </a:lnTo>
                <a:lnTo>
                  <a:pt x="1451" y="387"/>
                </a:lnTo>
                <a:lnTo>
                  <a:pt x="1455" y="385"/>
                </a:lnTo>
                <a:lnTo>
                  <a:pt x="1460" y="382"/>
                </a:lnTo>
                <a:lnTo>
                  <a:pt x="1467" y="378"/>
                </a:lnTo>
                <a:lnTo>
                  <a:pt x="1476" y="371"/>
                </a:lnTo>
                <a:lnTo>
                  <a:pt x="1486" y="359"/>
                </a:lnTo>
                <a:lnTo>
                  <a:pt x="1486" y="359"/>
                </a:lnTo>
                <a:lnTo>
                  <a:pt x="1490" y="353"/>
                </a:lnTo>
                <a:lnTo>
                  <a:pt x="1495" y="346"/>
                </a:lnTo>
                <a:lnTo>
                  <a:pt x="1498" y="337"/>
                </a:lnTo>
                <a:lnTo>
                  <a:pt x="1501" y="329"/>
                </a:lnTo>
                <a:lnTo>
                  <a:pt x="1504" y="312"/>
                </a:lnTo>
                <a:lnTo>
                  <a:pt x="1505" y="296"/>
                </a:lnTo>
                <a:lnTo>
                  <a:pt x="1507" y="281"/>
                </a:lnTo>
                <a:lnTo>
                  <a:pt x="1508" y="269"/>
                </a:lnTo>
                <a:lnTo>
                  <a:pt x="1510" y="263"/>
                </a:lnTo>
                <a:lnTo>
                  <a:pt x="1512" y="260"/>
                </a:lnTo>
                <a:lnTo>
                  <a:pt x="1515" y="257"/>
                </a:lnTo>
                <a:lnTo>
                  <a:pt x="1520" y="257"/>
                </a:lnTo>
                <a:lnTo>
                  <a:pt x="1520" y="257"/>
                </a:lnTo>
                <a:lnTo>
                  <a:pt x="1526" y="259"/>
                </a:lnTo>
                <a:lnTo>
                  <a:pt x="1530" y="262"/>
                </a:lnTo>
                <a:lnTo>
                  <a:pt x="1536" y="269"/>
                </a:lnTo>
                <a:lnTo>
                  <a:pt x="1543" y="276"/>
                </a:lnTo>
                <a:lnTo>
                  <a:pt x="1555" y="297"/>
                </a:lnTo>
                <a:lnTo>
                  <a:pt x="1568" y="322"/>
                </a:lnTo>
                <a:lnTo>
                  <a:pt x="1580" y="349"/>
                </a:lnTo>
                <a:lnTo>
                  <a:pt x="1590" y="375"/>
                </a:lnTo>
                <a:lnTo>
                  <a:pt x="1598" y="399"/>
                </a:lnTo>
                <a:lnTo>
                  <a:pt x="1602" y="418"/>
                </a:lnTo>
                <a:lnTo>
                  <a:pt x="1602" y="418"/>
                </a:lnTo>
                <a:lnTo>
                  <a:pt x="1602" y="434"/>
                </a:lnTo>
                <a:lnTo>
                  <a:pt x="1604" y="450"/>
                </a:lnTo>
                <a:lnTo>
                  <a:pt x="1601" y="478"/>
                </a:lnTo>
                <a:lnTo>
                  <a:pt x="1599" y="497"/>
                </a:lnTo>
                <a:lnTo>
                  <a:pt x="1598" y="504"/>
                </a:lnTo>
                <a:lnTo>
                  <a:pt x="1598" y="504"/>
                </a:lnTo>
                <a:lnTo>
                  <a:pt x="1602" y="540"/>
                </a:lnTo>
                <a:lnTo>
                  <a:pt x="1605" y="569"/>
                </a:lnTo>
                <a:lnTo>
                  <a:pt x="1607" y="593"/>
                </a:lnTo>
                <a:lnTo>
                  <a:pt x="1607" y="593"/>
                </a:lnTo>
                <a:lnTo>
                  <a:pt x="1607" y="600"/>
                </a:lnTo>
                <a:lnTo>
                  <a:pt x="1608" y="602"/>
                </a:lnTo>
                <a:lnTo>
                  <a:pt x="1608" y="602"/>
                </a:lnTo>
                <a:lnTo>
                  <a:pt x="1611" y="602"/>
                </a:lnTo>
                <a:lnTo>
                  <a:pt x="1612" y="604"/>
                </a:lnTo>
                <a:lnTo>
                  <a:pt x="1614" y="613"/>
                </a:lnTo>
                <a:lnTo>
                  <a:pt x="1615" y="631"/>
                </a:lnTo>
                <a:lnTo>
                  <a:pt x="1618" y="659"/>
                </a:lnTo>
                <a:lnTo>
                  <a:pt x="1618" y="659"/>
                </a:lnTo>
                <a:lnTo>
                  <a:pt x="1617" y="675"/>
                </a:lnTo>
                <a:lnTo>
                  <a:pt x="1615" y="691"/>
                </a:lnTo>
                <a:lnTo>
                  <a:pt x="1612" y="707"/>
                </a:lnTo>
                <a:lnTo>
                  <a:pt x="1608" y="722"/>
                </a:lnTo>
                <a:lnTo>
                  <a:pt x="1602" y="735"/>
                </a:lnTo>
                <a:lnTo>
                  <a:pt x="1596" y="749"/>
                </a:lnTo>
                <a:lnTo>
                  <a:pt x="1583" y="771"/>
                </a:lnTo>
                <a:lnTo>
                  <a:pt x="1570" y="790"/>
                </a:lnTo>
                <a:lnTo>
                  <a:pt x="1557" y="804"/>
                </a:lnTo>
                <a:lnTo>
                  <a:pt x="1545" y="815"/>
                </a:lnTo>
                <a:lnTo>
                  <a:pt x="1545" y="815"/>
                </a:lnTo>
                <a:lnTo>
                  <a:pt x="1543" y="827"/>
                </a:lnTo>
                <a:lnTo>
                  <a:pt x="1539" y="853"/>
                </a:lnTo>
                <a:lnTo>
                  <a:pt x="1535" y="868"/>
                </a:lnTo>
                <a:lnTo>
                  <a:pt x="1530" y="882"/>
                </a:lnTo>
                <a:lnTo>
                  <a:pt x="1526" y="894"/>
                </a:lnTo>
                <a:lnTo>
                  <a:pt x="1520" y="902"/>
                </a:lnTo>
                <a:lnTo>
                  <a:pt x="1520" y="902"/>
                </a:lnTo>
                <a:lnTo>
                  <a:pt x="1515" y="907"/>
                </a:lnTo>
                <a:lnTo>
                  <a:pt x="1512" y="913"/>
                </a:lnTo>
                <a:lnTo>
                  <a:pt x="1510" y="918"/>
                </a:lnTo>
                <a:lnTo>
                  <a:pt x="1507" y="922"/>
                </a:lnTo>
                <a:lnTo>
                  <a:pt x="1501" y="927"/>
                </a:lnTo>
                <a:lnTo>
                  <a:pt x="1493" y="928"/>
                </a:lnTo>
                <a:lnTo>
                  <a:pt x="1480" y="928"/>
                </a:lnTo>
                <a:lnTo>
                  <a:pt x="1464" y="927"/>
                </a:lnTo>
                <a:lnTo>
                  <a:pt x="1464" y="927"/>
                </a:lnTo>
                <a:lnTo>
                  <a:pt x="1440" y="924"/>
                </a:lnTo>
                <a:lnTo>
                  <a:pt x="1412" y="922"/>
                </a:lnTo>
                <a:lnTo>
                  <a:pt x="1352" y="918"/>
                </a:lnTo>
                <a:lnTo>
                  <a:pt x="1321" y="915"/>
                </a:lnTo>
                <a:lnTo>
                  <a:pt x="1293" y="910"/>
                </a:lnTo>
                <a:lnTo>
                  <a:pt x="1280" y="907"/>
                </a:lnTo>
                <a:lnTo>
                  <a:pt x="1268" y="903"/>
                </a:lnTo>
                <a:lnTo>
                  <a:pt x="1257" y="899"/>
                </a:lnTo>
                <a:lnTo>
                  <a:pt x="1248" y="893"/>
                </a:lnTo>
                <a:lnTo>
                  <a:pt x="1248" y="893"/>
                </a:lnTo>
                <a:lnTo>
                  <a:pt x="1229" y="880"/>
                </a:lnTo>
                <a:lnTo>
                  <a:pt x="1207" y="868"/>
                </a:lnTo>
                <a:lnTo>
                  <a:pt x="1163" y="843"/>
                </a:lnTo>
                <a:lnTo>
                  <a:pt x="1111" y="815"/>
                </a:lnTo>
                <a:lnTo>
                  <a:pt x="1111" y="815"/>
                </a:lnTo>
                <a:lnTo>
                  <a:pt x="1111" y="831"/>
                </a:lnTo>
                <a:lnTo>
                  <a:pt x="1111" y="850"/>
                </a:lnTo>
                <a:lnTo>
                  <a:pt x="1108" y="875"/>
                </a:lnTo>
                <a:lnTo>
                  <a:pt x="1104" y="905"/>
                </a:lnTo>
                <a:lnTo>
                  <a:pt x="1096" y="938"/>
                </a:lnTo>
                <a:lnTo>
                  <a:pt x="1086" y="977"/>
                </a:lnTo>
                <a:lnTo>
                  <a:pt x="1071" y="1018"/>
                </a:lnTo>
                <a:lnTo>
                  <a:pt x="1071" y="1018"/>
                </a:lnTo>
                <a:lnTo>
                  <a:pt x="1054" y="1056"/>
                </a:lnTo>
                <a:lnTo>
                  <a:pt x="1035" y="1091"/>
                </a:lnTo>
                <a:lnTo>
                  <a:pt x="1015" y="1124"/>
                </a:lnTo>
                <a:lnTo>
                  <a:pt x="996" y="1152"/>
                </a:lnTo>
                <a:lnTo>
                  <a:pt x="979" y="1180"/>
                </a:lnTo>
                <a:lnTo>
                  <a:pt x="963" y="1208"/>
                </a:lnTo>
                <a:lnTo>
                  <a:pt x="948" y="1235"/>
                </a:lnTo>
                <a:lnTo>
                  <a:pt x="942" y="1250"/>
                </a:lnTo>
                <a:lnTo>
                  <a:pt x="938" y="1265"/>
                </a:lnTo>
                <a:lnTo>
                  <a:pt x="938" y="1265"/>
                </a:lnTo>
                <a:lnTo>
                  <a:pt x="929" y="1296"/>
                </a:lnTo>
                <a:lnTo>
                  <a:pt x="923" y="1327"/>
                </a:lnTo>
                <a:lnTo>
                  <a:pt x="918" y="1358"/>
                </a:lnTo>
                <a:lnTo>
                  <a:pt x="917" y="1387"/>
                </a:lnTo>
                <a:lnTo>
                  <a:pt x="917" y="1413"/>
                </a:lnTo>
                <a:lnTo>
                  <a:pt x="918" y="1437"/>
                </a:lnTo>
                <a:lnTo>
                  <a:pt x="921" y="1456"/>
                </a:lnTo>
                <a:lnTo>
                  <a:pt x="926" y="1471"/>
                </a:lnTo>
                <a:lnTo>
                  <a:pt x="926" y="1471"/>
                </a:lnTo>
                <a:lnTo>
                  <a:pt x="932" y="1483"/>
                </a:lnTo>
                <a:lnTo>
                  <a:pt x="939" y="1494"/>
                </a:lnTo>
                <a:lnTo>
                  <a:pt x="955" y="1519"/>
                </a:lnTo>
                <a:lnTo>
                  <a:pt x="961" y="1533"/>
                </a:lnTo>
                <a:lnTo>
                  <a:pt x="966" y="1547"/>
                </a:lnTo>
                <a:lnTo>
                  <a:pt x="968" y="1562"/>
                </a:lnTo>
                <a:lnTo>
                  <a:pt x="967" y="1569"/>
                </a:lnTo>
                <a:lnTo>
                  <a:pt x="967" y="1578"/>
                </a:lnTo>
                <a:lnTo>
                  <a:pt x="967" y="1578"/>
                </a:lnTo>
                <a:lnTo>
                  <a:pt x="964" y="1586"/>
                </a:lnTo>
                <a:lnTo>
                  <a:pt x="961" y="1593"/>
                </a:lnTo>
                <a:lnTo>
                  <a:pt x="958" y="1599"/>
                </a:lnTo>
                <a:lnTo>
                  <a:pt x="954" y="1605"/>
                </a:lnTo>
                <a:lnTo>
                  <a:pt x="945" y="1613"/>
                </a:lnTo>
                <a:lnTo>
                  <a:pt x="935" y="1619"/>
                </a:lnTo>
                <a:lnTo>
                  <a:pt x="924" y="1622"/>
                </a:lnTo>
                <a:lnTo>
                  <a:pt x="914" y="1624"/>
                </a:lnTo>
                <a:lnTo>
                  <a:pt x="904" y="1625"/>
                </a:lnTo>
                <a:lnTo>
                  <a:pt x="896" y="1624"/>
                </a:lnTo>
                <a:lnTo>
                  <a:pt x="860" y="1615"/>
                </a:lnTo>
                <a:lnTo>
                  <a:pt x="860" y="1615"/>
                </a:lnTo>
                <a:lnTo>
                  <a:pt x="857" y="1618"/>
                </a:lnTo>
                <a:lnTo>
                  <a:pt x="854" y="1619"/>
                </a:lnTo>
                <a:lnTo>
                  <a:pt x="848" y="1622"/>
                </a:lnTo>
                <a:lnTo>
                  <a:pt x="841" y="1625"/>
                </a:lnTo>
                <a:lnTo>
                  <a:pt x="830" y="1625"/>
                </a:lnTo>
                <a:lnTo>
                  <a:pt x="818" y="1625"/>
                </a:lnTo>
                <a:lnTo>
                  <a:pt x="804" y="1621"/>
                </a:lnTo>
                <a:lnTo>
                  <a:pt x="804" y="1621"/>
                </a:lnTo>
                <a:lnTo>
                  <a:pt x="788" y="1615"/>
                </a:lnTo>
                <a:lnTo>
                  <a:pt x="774" y="1608"/>
                </a:lnTo>
                <a:lnTo>
                  <a:pt x="761" y="1600"/>
                </a:lnTo>
                <a:lnTo>
                  <a:pt x="751" y="1590"/>
                </a:lnTo>
                <a:lnTo>
                  <a:pt x="743" y="1581"/>
                </a:lnTo>
                <a:lnTo>
                  <a:pt x="739" y="1572"/>
                </a:lnTo>
                <a:lnTo>
                  <a:pt x="736" y="1563"/>
                </a:lnTo>
                <a:lnTo>
                  <a:pt x="738" y="1555"/>
                </a:lnTo>
                <a:lnTo>
                  <a:pt x="738" y="1555"/>
                </a:lnTo>
                <a:lnTo>
                  <a:pt x="741" y="1547"/>
                </a:lnTo>
                <a:lnTo>
                  <a:pt x="745" y="1538"/>
                </a:lnTo>
                <a:lnTo>
                  <a:pt x="757" y="1518"/>
                </a:lnTo>
                <a:lnTo>
                  <a:pt x="763" y="1506"/>
                </a:lnTo>
                <a:lnTo>
                  <a:pt x="768" y="1491"/>
                </a:lnTo>
                <a:lnTo>
                  <a:pt x="771" y="1477"/>
                </a:lnTo>
                <a:lnTo>
                  <a:pt x="773" y="1458"/>
                </a:lnTo>
                <a:lnTo>
                  <a:pt x="773" y="1458"/>
                </a:lnTo>
                <a:lnTo>
                  <a:pt x="774" y="1440"/>
                </a:lnTo>
                <a:lnTo>
                  <a:pt x="773" y="1425"/>
                </a:lnTo>
                <a:lnTo>
                  <a:pt x="771" y="1402"/>
                </a:lnTo>
                <a:lnTo>
                  <a:pt x="768" y="1381"/>
                </a:lnTo>
                <a:lnTo>
                  <a:pt x="767" y="1356"/>
                </a:lnTo>
                <a:lnTo>
                  <a:pt x="767" y="1356"/>
                </a:lnTo>
                <a:lnTo>
                  <a:pt x="768" y="1313"/>
                </a:lnTo>
                <a:lnTo>
                  <a:pt x="774" y="1255"/>
                </a:lnTo>
                <a:lnTo>
                  <a:pt x="783" y="1196"/>
                </a:lnTo>
                <a:lnTo>
                  <a:pt x="788" y="1169"/>
                </a:lnTo>
                <a:lnTo>
                  <a:pt x="792" y="1149"/>
                </a:lnTo>
                <a:lnTo>
                  <a:pt x="792" y="1149"/>
                </a:lnTo>
                <a:lnTo>
                  <a:pt x="795" y="1134"/>
                </a:lnTo>
                <a:lnTo>
                  <a:pt x="796" y="1121"/>
                </a:lnTo>
                <a:lnTo>
                  <a:pt x="796" y="1110"/>
                </a:lnTo>
                <a:lnTo>
                  <a:pt x="795" y="1102"/>
                </a:lnTo>
                <a:lnTo>
                  <a:pt x="792" y="1094"/>
                </a:lnTo>
                <a:lnTo>
                  <a:pt x="788" y="1088"/>
                </a:lnTo>
                <a:lnTo>
                  <a:pt x="782" y="1084"/>
                </a:lnTo>
                <a:lnTo>
                  <a:pt x="776" y="1078"/>
                </a:lnTo>
                <a:lnTo>
                  <a:pt x="776" y="1078"/>
                </a:lnTo>
                <a:lnTo>
                  <a:pt x="763" y="1071"/>
                </a:lnTo>
                <a:lnTo>
                  <a:pt x="752" y="1066"/>
                </a:lnTo>
                <a:lnTo>
                  <a:pt x="742" y="1063"/>
                </a:lnTo>
                <a:lnTo>
                  <a:pt x="742" y="1063"/>
                </a:lnTo>
                <a:lnTo>
                  <a:pt x="708" y="1078"/>
                </a:lnTo>
                <a:lnTo>
                  <a:pt x="680" y="1093"/>
                </a:lnTo>
                <a:lnTo>
                  <a:pt x="669" y="1102"/>
                </a:lnTo>
                <a:lnTo>
                  <a:pt x="658" y="1107"/>
                </a:lnTo>
                <a:lnTo>
                  <a:pt x="658" y="1107"/>
                </a:lnTo>
                <a:lnTo>
                  <a:pt x="654" y="1112"/>
                </a:lnTo>
                <a:lnTo>
                  <a:pt x="651" y="1118"/>
                </a:lnTo>
                <a:lnTo>
                  <a:pt x="644" y="1131"/>
                </a:lnTo>
                <a:lnTo>
                  <a:pt x="639" y="1146"/>
                </a:lnTo>
                <a:lnTo>
                  <a:pt x="636" y="1163"/>
                </a:lnTo>
                <a:lnTo>
                  <a:pt x="635" y="1181"/>
                </a:lnTo>
                <a:lnTo>
                  <a:pt x="635" y="1197"/>
                </a:lnTo>
                <a:lnTo>
                  <a:pt x="635" y="1212"/>
                </a:lnTo>
                <a:lnTo>
                  <a:pt x="638" y="1224"/>
                </a:lnTo>
                <a:lnTo>
                  <a:pt x="638" y="1224"/>
                </a:lnTo>
                <a:lnTo>
                  <a:pt x="644" y="1243"/>
                </a:lnTo>
                <a:lnTo>
                  <a:pt x="649" y="1265"/>
                </a:lnTo>
                <a:lnTo>
                  <a:pt x="652" y="1278"/>
                </a:lnTo>
                <a:lnTo>
                  <a:pt x="654" y="1294"/>
                </a:lnTo>
                <a:lnTo>
                  <a:pt x="655" y="1313"/>
                </a:lnTo>
                <a:lnTo>
                  <a:pt x="655" y="1337"/>
                </a:lnTo>
                <a:lnTo>
                  <a:pt x="655" y="1337"/>
                </a:lnTo>
                <a:lnTo>
                  <a:pt x="655" y="1362"/>
                </a:lnTo>
                <a:lnTo>
                  <a:pt x="652" y="1384"/>
                </a:lnTo>
                <a:lnTo>
                  <a:pt x="648" y="1422"/>
                </a:lnTo>
                <a:lnTo>
                  <a:pt x="644" y="1455"/>
                </a:lnTo>
                <a:lnTo>
                  <a:pt x="642" y="1471"/>
                </a:lnTo>
                <a:lnTo>
                  <a:pt x="644" y="1485"/>
                </a:lnTo>
                <a:lnTo>
                  <a:pt x="644" y="1485"/>
                </a:lnTo>
                <a:lnTo>
                  <a:pt x="648" y="1499"/>
                </a:lnTo>
                <a:lnTo>
                  <a:pt x="654" y="1513"/>
                </a:lnTo>
                <a:lnTo>
                  <a:pt x="669" y="1540"/>
                </a:lnTo>
                <a:lnTo>
                  <a:pt x="682" y="1563"/>
                </a:lnTo>
                <a:lnTo>
                  <a:pt x="686" y="1575"/>
                </a:lnTo>
                <a:lnTo>
                  <a:pt x="688" y="1584"/>
                </a:lnTo>
                <a:lnTo>
                  <a:pt x="688" y="1584"/>
                </a:lnTo>
                <a:lnTo>
                  <a:pt x="686" y="1594"/>
                </a:lnTo>
                <a:lnTo>
                  <a:pt x="682" y="1603"/>
                </a:lnTo>
                <a:lnTo>
                  <a:pt x="676" y="1613"/>
                </a:lnTo>
                <a:lnTo>
                  <a:pt x="669" y="1621"/>
                </a:lnTo>
                <a:lnTo>
                  <a:pt x="657" y="1634"/>
                </a:lnTo>
                <a:lnTo>
                  <a:pt x="651" y="1638"/>
                </a:lnTo>
                <a:lnTo>
                  <a:pt x="651" y="1638"/>
                </a:lnTo>
                <a:lnTo>
                  <a:pt x="649" y="1646"/>
                </a:lnTo>
                <a:lnTo>
                  <a:pt x="646" y="1652"/>
                </a:lnTo>
                <a:lnTo>
                  <a:pt x="642" y="1659"/>
                </a:lnTo>
                <a:lnTo>
                  <a:pt x="635" y="1666"/>
                </a:lnTo>
                <a:lnTo>
                  <a:pt x="623" y="1674"/>
                </a:lnTo>
                <a:lnTo>
                  <a:pt x="616" y="1677"/>
                </a:lnTo>
                <a:lnTo>
                  <a:pt x="608" y="1678"/>
                </a:lnTo>
                <a:lnTo>
                  <a:pt x="598" y="1680"/>
                </a:lnTo>
                <a:lnTo>
                  <a:pt x="588" y="1680"/>
                </a:lnTo>
                <a:lnTo>
                  <a:pt x="588" y="1680"/>
                </a:lnTo>
                <a:lnTo>
                  <a:pt x="566" y="1678"/>
                </a:lnTo>
                <a:lnTo>
                  <a:pt x="546" y="1675"/>
                </a:lnTo>
                <a:lnTo>
                  <a:pt x="530" y="1669"/>
                </a:lnTo>
                <a:lnTo>
                  <a:pt x="517" y="1663"/>
                </a:lnTo>
                <a:lnTo>
                  <a:pt x="507" y="1658"/>
                </a:lnTo>
                <a:lnTo>
                  <a:pt x="498" y="1653"/>
                </a:lnTo>
                <a:lnTo>
                  <a:pt x="492" y="1649"/>
                </a:lnTo>
                <a:lnTo>
                  <a:pt x="492" y="1649"/>
                </a:lnTo>
                <a:lnTo>
                  <a:pt x="483" y="1649"/>
                </a:lnTo>
                <a:lnTo>
                  <a:pt x="473" y="1649"/>
                </a:lnTo>
                <a:lnTo>
                  <a:pt x="463" y="1647"/>
                </a:lnTo>
                <a:lnTo>
                  <a:pt x="451" y="1644"/>
                </a:lnTo>
                <a:lnTo>
                  <a:pt x="441" y="1640"/>
                </a:lnTo>
                <a:lnTo>
                  <a:pt x="436" y="1638"/>
                </a:lnTo>
                <a:lnTo>
                  <a:pt x="433" y="1634"/>
                </a:lnTo>
                <a:lnTo>
                  <a:pt x="430" y="1630"/>
                </a:lnTo>
                <a:lnTo>
                  <a:pt x="429" y="1625"/>
                </a:lnTo>
                <a:lnTo>
                  <a:pt x="429" y="1625"/>
                </a:lnTo>
                <a:lnTo>
                  <a:pt x="429" y="1613"/>
                </a:lnTo>
                <a:lnTo>
                  <a:pt x="430" y="1599"/>
                </a:lnTo>
                <a:lnTo>
                  <a:pt x="435" y="1583"/>
                </a:lnTo>
                <a:lnTo>
                  <a:pt x="441" y="1563"/>
                </a:lnTo>
                <a:lnTo>
                  <a:pt x="448" y="1546"/>
                </a:lnTo>
                <a:lnTo>
                  <a:pt x="455" y="1527"/>
                </a:lnTo>
                <a:lnTo>
                  <a:pt x="464" y="1509"/>
                </a:lnTo>
                <a:lnTo>
                  <a:pt x="474" y="1494"/>
                </a:lnTo>
                <a:lnTo>
                  <a:pt x="474" y="1494"/>
                </a:lnTo>
                <a:lnTo>
                  <a:pt x="482" y="1480"/>
                </a:lnTo>
                <a:lnTo>
                  <a:pt x="489" y="1466"/>
                </a:lnTo>
                <a:lnTo>
                  <a:pt x="494" y="1455"/>
                </a:lnTo>
                <a:lnTo>
                  <a:pt x="496" y="1444"/>
                </a:lnTo>
                <a:lnTo>
                  <a:pt x="498" y="1430"/>
                </a:lnTo>
                <a:lnTo>
                  <a:pt x="499" y="1424"/>
                </a:lnTo>
                <a:lnTo>
                  <a:pt x="499" y="1424"/>
                </a:lnTo>
                <a:lnTo>
                  <a:pt x="479" y="1427"/>
                </a:lnTo>
                <a:lnTo>
                  <a:pt x="463" y="1428"/>
                </a:lnTo>
                <a:lnTo>
                  <a:pt x="449" y="1428"/>
                </a:lnTo>
                <a:lnTo>
                  <a:pt x="449" y="1428"/>
                </a:lnTo>
                <a:lnTo>
                  <a:pt x="436" y="1424"/>
                </a:lnTo>
                <a:lnTo>
                  <a:pt x="421" y="1416"/>
                </a:lnTo>
                <a:lnTo>
                  <a:pt x="404" y="1406"/>
                </a:lnTo>
                <a:lnTo>
                  <a:pt x="404" y="1406"/>
                </a:lnTo>
                <a:lnTo>
                  <a:pt x="395" y="1399"/>
                </a:lnTo>
                <a:lnTo>
                  <a:pt x="388" y="1391"/>
                </a:lnTo>
                <a:lnTo>
                  <a:pt x="386" y="1387"/>
                </a:lnTo>
                <a:lnTo>
                  <a:pt x="386" y="1383"/>
                </a:lnTo>
                <a:lnTo>
                  <a:pt x="386" y="1383"/>
                </a:lnTo>
                <a:lnTo>
                  <a:pt x="385" y="1347"/>
                </a:lnTo>
                <a:lnTo>
                  <a:pt x="386" y="1322"/>
                </a:lnTo>
                <a:lnTo>
                  <a:pt x="388" y="1299"/>
                </a:lnTo>
                <a:lnTo>
                  <a:pt x="388" y="1299"/>
                </a:lnTo>
                <a:lnTo>
                  <a:pt x="391" y="1280"/>
                </a:lnTo>
                <a:lnTo>
                  <a:pt x="392" y="1265"/>
                </a:lnTo>
                <a:lnTo>
                  <a:pt x="391" y="1253"/>
                </a:lnTo>
                <a:lnTo>
                  <a:pt x="391" y="1247"/>
                </a:lnTo>
                <a:lnTo>
                  <a:pt x="391" y="1247"/>
                </a:lnTo>
                <a:lnTo>
                  <a:pt x="388" y="1243"/>
                </a:lnTo>
                <a:lnTo>
                  <a:pt x="383" y="1238"/>
                </a:lnTo>
                <a:lnTo>
                  <a:pt x="372" y="1222"/>
                </a:lnTo>
                <a:lnTo>
                  <a:pt x="364" y="1210"/>
                </a:lnTo>
                <a:lnTo>
                  <a:pt x="358" y="1197"/>
                </a:lnTo>
                <a:lnTo>
                  <a:pt x="354" y="1182"/>
                </a:lnTo>
                <a:lnTo>
                  <a:pt x="351" y="1165"/>
                </a:lnTo>
                <a:lnTo>
                  <a:pt x="351" y="1165"/>
                </a:lnTo>
                <a:lnTo>
                  <a:pt x="349" y="1119"/>
                </a:lnTo>
                <a:lnTo>
                  <a:pt x="349" y="1093"/>
                </a:lnTo>
                <a:lnTo>
                  <a:pt x="349" y="1093"/>
                </a:lnTo>
                <a:lnTo>
                  <a:pt x="351" y="1068"/>
                </a:lnTo>
                <a:lnTo>
                  <a:pt x="355" y="1037"/>
                </a:lnTo>
                <a:lnTo>
                  <a:pt x="361" y="1002"/>
                </a:lnTo>
                <a:lnTo>
                  <a:pt x="241" y="934"/>
                </a:lnTo>
                <a:lnTo>
                  <a:pt x="241" y="934"/>
                </a:lnTo>
                <a:lnTo>
                  <a:pt x="248" y="994"/>
                </a:lnTo>
                <a:lnTo>
                  <a:pt x="252" y="1044"/>
                </a:lnTo>
                <a:lnTo>
                  <a:pt x="254" y="1068"/>
                </a:lnTo>
                <a:lnTo>
                  <a:pt x="254" y="1085"/>
                </a:lnTo>
                <a:lnTo>
                  <a:pt x="254" y="1085"/>
                </a:lnTo>
                <a:lnTo>
                  <a:pt x="251" y="1116"/>
                </a:lnTo>
                <a:lnTo>
                  <a:pt x="247" y="1146"/>
                </a:lnTo>
                <a:lnTo>
                  <a:pt x="245" y="1162"/>
                </a:lnTo>
                <a:lnTo>
                  <a:pt x="244" y="1178"/>
                </a:lnTo>
                <a:lnTo>
                  <a:pt x="245" y="1196"/>
                </a:lnTo>
                <a:lnTo>
                  <a:pt x="247" y="1212"/>
                </a:lnTo>
                <a:lnTo>
                  <a:pt x="247" y="1212"/>
                </a:lnTo>
                <a:lnTo>
                  <a:pt x="252" y="1231"/>
                </a:lnTo>
                <a:lnTo>
                  <a:pt x="258" y="1250"/>
                </a:lnTo>
                <a:lnTo>
                  <a:pt x="274" y="1291"/>
                </a:lnTo>
                <a:lnTo>
                  <a:pt x="282" y="1312"/>
                </a:lnTo>
                <a:lnTo>
                  <a:pt x="289" y="1331"/>
                </a:lnTo>
                <a:lnTo>
                  <a:pt x="294" y="1350"/>
                </a:lnTo>
                <a:lnTo>
                  <a:pt x="297" y="1369"/>
                </a:lnTo>
                <a:lnTo>
                  <a:pt x="297" y="1369"/>
                </a:lnTo>
                <a:lnTo>
                  <a:pt x="298" y="1384"/>
                </a:lnTo>
                <a:lnTo>
                  <a:pt x="297" y="1393"/>
                </a:lnTo>
                <a:lnTo>
                  <a:pt x="294" y="1399"/>
                </a:lnTo>
                <a:lnTo>
                  <a:pt x="289" y="1400"/>
                </a:lnTo>
                <a:lnTo>
                  <a:pt x="286" y="1400"/>
                </a:lnTo>
                <a:lnTo>
                  <a:pt x="282" y="1399"/>
                </a:lnTo>
                <a:lnTo>
                  <a:pt x="279" y="1396"/>
                </a:lnTo>
                <a:lnTo>
                  <a:pt x="279" y="1396"/>
                </a:lnTo>
                <a:lnTo>
                  <a:pt x="279" y="1400"/>
                </a:lnTo>
                <a:lnTo>
                  <a:pt x="279" y="1405"/>
                </a:lnTo>
                <a:lnTo>
                  <a:pt x="277" y="1410"/>
                </a:lnTo>
                <a:lnTo>
                  <a:pt x="273" y="1416"/>
                </a:lnTo>
                <a:lnTo>
                  <a:pt x="267" y="1421"/>
                </a:lnTo>
                <a:lnTo>
                  <a:pt x="258" y="1425"/>
                </a:lnTo>
                <a:lnTo>
                  <a:pt x="245" y="1428"/>
                </a:lnTo>
                <a:lnTo>
                  <a:pt x="245" y="1428"/>
                </a:lnTo>
                <a:lnTo>
                  <a:pt x="230" y="1430"/>
                </a:lnTo>
                <a:lnTo>
                  <a:pt x="216" y="1430"/>
                </a:lnTo>
                <a:lnTo>
                  <a:pt x="189" y="1427"/>
                </a:lnTo>
                <a:lnTo>
                  <a:pt x="172" y="1424"/>
                </a:lnTo>
                <a:lnTo>
                  <a:pt x="166" y="1421"/>
                </a:lnTo>
                <a:lnTo>
                  <a:pt x="166" y="1421"/>
                </a:lnTo>
                <a:lnTo>
                  <a:pt x="163" y="1422"/>
                </a:lnTo>
                <a:lnTo>
                  <a:pt x="160" y="1424"/>
                </a:lnTo>
                <a:lnTo>
                  <a:pt x="155" y="1424"/>
                </a:lnTo>
                <a:lnTo>
                  <a:pt x="152" y="1421"/>
                </a:lnTo>
                <a:lnTo>
                  <a:pt x="148" y="1416"/>
                </a:lnTo>
                <a:lnTo>
                  <a:pt x="145" y="1409"/>
                </a:lnTo>
                <a:lnTo>
                  <a:pt x="142" y="1396"/>
                </a:lnTo>
                <a:lnTo>
                  <a:pt x="142" y="1396"/>
                </a:lnTo>
                <a:lnTo>
                  <a:pt x="139" y="1372"/>
                </a:lnTo>
                <a:lnTo>
                  <a:pt x="139" y="1355"/>
                </a:lnTo>
                <a:lnTo>
                  <a:pt x="141" y="1334"/>
                </a:lnTo>
                <a:lnTo>
                  <a:pt x="145" y="1303"/>
                </a:lnTo>
                <a:lnTo>
                  <a:pt x="145" y="1303"/>
                </a:lnTo>
                <a:lnTo>
                  <a:pt x="148" y="1283"/>
                </a:lnTo>
                <a:lnTo>
                  <a:pt x="149" y="1258"/>
                </a:lnTo>
                <a:lnTo>
                  <a:pt x="151" y="1233"/>
                </a:lnTo>
                <a:lnTo>
                  <a:pt x="152" y="1206"/>
                </a:lnTo>
                <a:lnTo>
                  <a:pt x="151" y="1181"/>
                </a:lnTo>
                <a:lnTo>
                  <a:pt x="149" y="1157"/>
                </a:lnTo>
                <a:lnTo>
                  <a:pt x="148" y="1137"/>
                </a:lnTo>
                <a:lnTo>
                  <a:pt x="145" y="1119"/>
                </a:lnTo>
                <a:lnTo>
                  <a:pt x="145" y="1119"/>
                </a:lnTo>
                <a:lnTo>
                  <a:pt x="88" y="881"/>
                </a:lnTo>
                <a:lnTo>
                  <a:pt x="88" y="881"/>
                </a:lnTo>
                <a:lnTo>
                  <a:pt x="80" y="854"/>
                </a:lnTo>
                <a:lnTo>
                  <a:pt x="70" y="831"/>
                </a:lnTo>
                <a:lnTo>
                  <a:pt x="54" y="800"/>
                </a:lnTo>
                <a:lnTo>
                  <a:pt x="25" y="747"/>
                </a:lnTo>
                <a:lnTo>
                  <a:pt x="25" y="747"/>
                </a:lnTo>
                <a:lnTo>
                  <a:pt x="17" y="729"/>
                </a:lnTo>
                <a:lnTo>
                  <a:pt x="10" y="709"/>
                </a:lnTo>
                <a:lnTo>
                  <a:pt x="5" y="688"/>
                </a:lnTo>
                <a:lnTo>
                  <a:pt x="2" y="666"/>
                </a:lnTo>
                <a:lnTo>
                  <a:pt x="0" y="643"/>
                </a:lnTo>
                <a:lnTo>
                  <a:pt x="0" y="619"/>
                </a:lnTo>
                <a:lnTo>
                  <a:pt x="0" y="574"/>
                </a:lnTo>
                <a:lnTo>
                  <a:pt x="2" y="532"/>
                </a:lnTo>
                <a:lnTo>
                  <a:pt x="5" y="499"/>
                </a:lnTo>
                <a:lnTo>
                  <a:pt x="10" y="474"/>
                </a:lnTo>
                <a:lnTo>
                  <a:pt x="11" y="463"/>
                </a:lnTo>
                <a:lnTo>
                  <a:pt x="11" y="463"/>
                </a:lnTo>
                <a:lnTo>
                  <a:pt x="13" y="454"/>
                </a:lnTo>
                <a:lnTo>
                  <a:pt x="14" y="438"/>
                </a:lnTo>
                <a:lnTo>
                  <a:pt x="17" y="416"/>
                </a:lnTo>
                <a:lnTo>
                  <a:pt x="20" y="404"/>
                </a:lnTo>
                <a:lnTo>
                  <a:pt x="25" y="391"/>
                </a:lnTo>
                <a:lnTo>
                  <a:pt x="25" y="391"/>
                </a:lnTo>
                <a:lnTo>
                  <a:pt x="30" y="382"/>
                </a:lnTo>
                <a:lnTo>
                  <a:pt x="42" y="372"/>
                </a:lnTo>
                <a:lnTo>
                  <a:pt x="58" y="357"/>
                </a:lnTo>
                <a:lnTo>
                  <a:pt x="77" y="340"/>
                </a:lnTo>
                <a:lnTo>
                  <a:pt x="127" y="303"/>
                </a:lnTo>
                <a:lnTo>
                  <a:pt x="185" y="260"/>
                </a:lnTo>
                <a:lnTo>
                  <a:pt x="244" y="221"/>
                </a:lnTo>
                <a:lnTo>
                  <a:pt x="297" y="185"/>
                </a:lnTo>
                <a:lnTo>
                  <a:pt x="339" y="159"/>
                </a:lnTo>
                <a:lnTo>
                  <a:pt x="355" y="151"/>
                </a:lnTo>
                <a:lnTo>
                  <a:pt x="366" y="146"/>
                </a:lnTo>
                <a:lnTo>
                  <a:pt x="366" y="146"/>
                </a:lnTo>
                <a:lnTo>
                  <a:pt x="382" y="143"/>
                </a:lnTo>
                <a:lnTo>
                  <a:pt x="399" y="141"/>
                </a:lnTo>
                <a:lnTo>
                  <a:pt x="419" y="143"/>
                </a:lnTo>
                <a:lnTo>
                  <a:pt x="439" y="144"/>
                </a:lnTo>
                <a:lnTo>
                  <a:pt x="460" y="146"/>
                </a:lnTo>
                <a:lnTo>
                  <a:pt x="480" y="147"/>
                </a:lnTo>
                <a:lnTo>
                  <a:pt x="502" y="147"/>
                </a:lnTo>
                <a:lnTo>
                  <a:pt x="521" y="144"/>
                </a:lnTo>
                <a:lnTo>
                  <a:pt x="521" y="144"/>
                </a:lnTo>
                <a:lnTo>
                  <a:pt x="532" y="141"/>
                </a:lnTo>
                <a:lnTo>
                  <a:pt x="544" y="137"/>
                </a:lnTo>
                <a:lnTo>
                  <a:pt x="569" y="123"/>
                </a:lnTo>
                <a:lnTo>
                  <a:pt x="627" y="90"/>
                </a:lnTo>
                <a:lnTo>
                  <a:pt x="660" y="72"/>
                </a:lnTo>
                <a:lnTo>
                  <a:pt x="692" y="57"/>
                </a:lnTo>
                <a:lnTo>
                  <a:pt x="708" y="50"/>
                </a:lnTo>
                <a:lnTo>
                  <a:pt x="723" y="46"/>
                </a:lnTo>
                <a:lnTo>
                  <a:pt x="739" y="41"/>
                </a:lnTo>
                <a:lnTo>
                  <a:pt x="754" y="40"/>
                </a:lnTo>
                <a:lnTo>
                  <a:pt x="754" y="40"/>
                </a:lnTo>
                <a:lnTo>
                  <a:pt x="768" y="38"/>
                </a:lnTo>
                <a:lnTo>
                  <a:pt x="785" y="38"/>
                </a:lnTo>
                <a:lnTo>
                  <a:pt x="817" y="41"/>
                </a:lnTo>
                <a:lnTo>
                  <a:pt x="852" y="46"/>
                </a:lnTo>
                <a:lnTo>
                  <a:pt x="885" y="50"/>
                </a:lnTo>
                <a:lnTo>
                  <a:pt x="936" y="62"/>
                </a:lnTo>
                <a:lnTo>
                  <a:pt x="957" y="66"/>
                </a:lnTo>
                <a:lnTo>
                  <a:pt x="957" y="6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8031DF16-9AED-4062-B2F6-87AECB1368CA}"/>
              </a:ext>
            </a:extLst>
          </p:cNvPr>
          <p:cNvSpPr>
            <a:spLocks/>
          </p:cNvSpPr>
          <p:nvPr/>
        </p:nvSpPr>
        <p:spPr bwMode="auto">
          <a:xfrm>
            <a:off x="3658121" y="4107975"/>
            <a:ext cx="2634613" cy="2042995"/>
          </a:xfrm>
          <a:custGeom>
            <a:avLst/>
            <a:gdLst>
              <a:gd name="T0" fmla="*/ 203 w 1857"/>
              <a:gd name="T1" fmla="*/ 149 h 1440"/>
              <a:gd name="T2" fmla="*/ 148 w 1857"/>
              <a:gd name="T3" fmla="*/ 121 h 1440"/>
              <a:gd name="T4" fmla="*/ 139 w 1857"/>
              <a:gd name="T5" fmla="*/ 219 h 1440"/>
              <a:gd name="T6" fmla="*/ 197 w 1857"/>
              <a:gd name="T7" fmla="*/ 253 h 1440"/>
              <a:gd name="T8" fmla="*/ 179 w 1857"/>
              <a:gd name="T9" fmla="*/ 322 h 1440"/>
              <a:gd name="T10" fmla="*/ 120 w 1857"/>
              <a:gd name="T11" fmla="*/ 300 h 1440"/>
              <a:gd name="T12" fmla="*/ 116 w 1857"/>
              <a:gd name="T13" fmla="*/ 425 h 1440"/>
              <a:gd name="T14" fmla="*/ 44 w 1857"/>
              <a:gd name="T15" fmla="*/ 346 h 1440"/>
              <a:gd name="T16" fmla="*/ 4 w 1857"/>
              <a:gd name="T17" fmla="*/ 291 h 1440"/>
              <a:gd name="T18" fmla="*/ 19 w 1857"/>
              <a:gd name="T19" fmla="*/ 471 h 1440"/>
              <a:gd name="T20" fmla="*/ 41 w 1857"/>
              <a:gd name="T21" fmla="*/ 593 h 1440"/>
              <a:gd name="T22" fmla="*/ 92 w 1857"/>
              <a:gd name="T23" fmla="*/ 649 h 1440"/>
              <a:gd name="T24" fmla="*/ 119 w 1857"/>
              <a:gd name="T25" fmla="*/ 656 h 1440"/>
              <a:gd name="T26" fmla="*/ 267 w 1857"/>
              <a:gd name="T27" fmla="*/ 677 h 1440"/>
              <a:gd name="T28" fmla="*/ 382 w 1857"/>
              <a:gd name="T29" fmla="*/ 599 h 1440"/>
              <a:gd name="T30" fmla="*/ 519 w 1857"/>
              <a:gd name="T31" fmla="*/ 899 h 1440"/>
              <a:gd name="T32" fmla="*/ 535 w 1857"/>
              <a:gd name="T33" fmla="*/ 1074 h 1440"/>
              <a:gd name="T34" fmla="*/ 520 w 1857"/>
              <a:gd name="T35" fmla="*/ 1109 h 1440"/>
              <a:gd name="T36" fmla="*/ 494 w 1857"/>
              <a:gd name="T37" fmla="*/ 1167 h 1440"/>
              <a:gd name="T38" fmla="*/ 522 w 1857"/>
              <a:gd name="T39" fmla="*/ 1186 h 1440"/>
              <a:gd name="T40" fmla="*/ 614 w 1857"/>
              <a:gd name="T41" fmla="*/ 1190 h 1440"/>
              <a:gd name="T42" fmla="*/ 682 w 1857"/>
              <a:gd name="T43" fmla="*/ 1143 h 1440"/>
              <a:gd name="T44" fmla="*/ 670 w 1857"/>
              <a:gd name="T45" fmla="*/ 962 h 1440"/>
              <a:gd name="T46" fmla="*/ 719 w 1857"/>
              <a:gd name="T47" fmla="*/ 822 h 1440"/>
              <a:gd name="T48" fmla="*/ 719 w 1857"/>
              <a:gd name="T49" fmla="*/ 1041 h 1440"/>
              <a:gd name="T50" fmla="*/ 719 w 1857"/>
              <a:gd name="T51" fmla="*/ 1093 h 1440"/>
              <a:gd name="T52" fmla="*/ 776 w 1857"/>
              <a:gd name="T53" fmla="*/ 1119 h 1440"/>
              <a:gd name="T54" fmla="*/ 822 w 1857"/>
              <a:gd name="T55" fmla="*/ 1118 h 1440"/>
              <a:gd name="T56" fmla="*/ 858 w 1857"/>
              <a:gd name="T57" fmla="*/ 1066 h 1440"/>
              <a:gd name="T58" fmla="*/ 863 w 1857"/>
              <a:gd name="T59" fmla="*/ 841 h 1440"/>
              <a:gd name="T60" fmla="*/ 1149 w 1857"/>
              <a:gd name="T61" fmla="*/ 861 h 1440"/>
              <a:gd name="T62" fmla="*/ 1416 w 1857"/>
              <a:gd name="T63" fmla="*/ 909 h 1440"/>
              <a:gd name="T64" fmla="*/ 1521 w 1857"/>
              <a:gd name="T65" fmla="*/ 1068 h 1440"/>
              <a:gd name="T66" fmla="*/ 1454 w 1857"/>
              <a:gd name="T67" fmla="*/ 1184 h 1440"/>
              <a:gd name="T68" fmla="*/ 1435 w 1857"/>
              <a:gd name="T69" fmla="*/ 1236 h 1440"/>
              <a:gd name="T70" fmla="*/ 1460 w 1857"/>
              <a:gd name="T71" fmla="*/ 1255 h 1440"/>
              <a:gd name="T72" fmla="*/ 1494 w 1857"/>
              <a:gd name="T73" fmla="*/ 1286 h 1440"/>
              <a:gd name="T74" fmla="*/ 1424 w 1857"/>
              <a:gd name="T75" fmla="*/ 1371 h 1440"/>
              <a:gd name="T76" fmla="*/ 1507 w 1857"/>
              <a:gd name="T77" fmla="*/ 1389 h 1440"/>
              <a:gd name="T78" fmla="*/ 1555 w 1857"/>
              <a:gd name="T79" fmla="*/ 1431 h 1440"/>
              <a:gd name="T80" fmla="*/ 1645 w 1857"/>
              <a:gd name="T81" fmla="*/ 1417 h 1440"/>
              <a:gd name="T82" fmla="*/ 1686 w 1857"/>
              <a:gd name="T83" fmla="*/ 1406 h 1440"/>
              <a:gd name="T84" fmla="*/ 1692 w 1857"/>
              <a:gd name="T85" fmla="*/ 1272 h 1440"/>
              <a:gd name="T86" fmla="*/ 1735 w 1857"/>
              <a:gd name="T87" fmla="*/ 1159 h 1440"/>
              <a:gd name="T88" fmla="*/ 1755 w 1857"/>
              <a:gd name="T89" fmla="*/ 1069 h 1440"/>
              <a:gd name="T90" fmla="*/ 1720 w 1857"/>
              <a:gd name="T91" fmla="*/ 911 h 1440"/>
              <a:gd name="T92" fmla="*/ 1805 w 1857"/>
              <a:gd name="T93" fmla="*/ 881 h 1440"/>
              <a:gd name="T94" fmla="*/ 1835 w 1857"/>
              <a:gd name="T95" fmla="*/ 855 h 1440"/>
              <a:gd name="T96" fmla="*/ 1810 w 1857"/>
              <a:gd name="T97" fmla="*/ 728 h 1440"/>
              <a:gd name="T98" fmla="*/ 1857 w 1857"/>
              <a:gd name="T99" fmla="*/ 502 h 1440"/>
              <a:gd name="T100" fmla="*/ 1796 w 1857"/>
              <a:gd name="T101" fmla="*/ 287 h 1440"/>
              <a:gd name="T102" fmla="*/ 1635 w 1857"/>
              <a:gd name="T103" fmla="*/ 113 h 1440"/>
              <a:gd name="T104" fmla="*/ 1470 w 1857"/>
              <a:gd name="T105" fmla="*/ 47 h 1440"/>
              <a:gd name="T106" fmla="*/ 1323 w 1857"/>
              <a:gd name="T107" fmla="*/ 41 h 1440"/>
              <a:gd name="T108" fmla="*/ 1141 w 1857"/>
              <a:gd name="T109" fmla="*/ 93 h 1440"/>
              <a:gd name="T110" fmla="*/ 835 w 1857"/>
              <a:gd name="T111" fmla="*/ 34 h 1440"/>
              <a:gd name="T112" fmla="*/ 616 w 1857"/>
              <a:gd name="T113" fmla="*/ 9 h 1440"/>
              <a:gd name="T114" fmla="*/ 401 w 1857"/>
              <a:gd name="T115" fmla="*/ 130 h 1440"/>
              <a:gd name="T116" fmla="*/ 350 w 1857"/>
              <a:gd name="T117" fmla="*/ 94 h 1440"/>
              <a:gd name="T118" fmla="*/ 313 w 1857"/>
              <a:gd name="T119" fmla="*/ 103 h 1440"/>
              <a:gd name="T120" fmla="*/ 311 w 1857"/>
              <a:gd name="T121" fmla="*/ 166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57" h="1440">
                <a:moveTo>
                  <a:pt x="278" y="191"/>
                </a:moveTo>
                <a:lnTo>
                  <a:pt x="278" y="191"/>
                </a:lnTo>
                <a:lnTo>
                  <a:pt x="270" y="190"/>
                </a:lnTo>
                <a:lnTo>
                  <a:pt x="254" y="184"/>
                </a:lnTo>
                <a:lnTo>
                  <a:pt x="235" y="175"/>
                </a:lnTo>
                <a:lnTo>
                  <a:pt x="226" y="169"/>
                </a:lnTo>
                <a:lnTo>
                  <a:pt x="219" y="163"/>
                </a:lnTo>
                <a:lnTo>
                  <a:pt x="219" y="163"/>
                </a:lnTo>
                <a:lnTo>
                  <a:pt x="203" y="149"/>
                </a:lnTo>
                <a:lnTo>
                  <a:pt x="185" y="131"/>
                </a:lnTo>
                <a:lnTo>
                  <a:pt x="175" y="124"/>
                </a:lnTo>
                <a:lnTo>
                  <a:pt x="166" y="118"/>
                </a:lnTo>
                <a:lnTo>
                  <a:pt x="158" y="115"/>
                </a:lnTo>
                <a:lnTo>
                  <a:pt x="156" y="115"/>
                </a:lnTo>
                <a:lnTo>
                  <a:pt x="153" y="115"/>
                </a:lnTo>
                <a:lnTo>
                  <a:pt x="153" y="115"/>
                </a:lnTo>
                <a:lnTo>
                  <a:pt x="151" y="118"/>
                </a:lnTo>
                <a:lnTo>
                  <a:pt x="148" y="121"/>
                </a:lnTo>
                <a:lnTo>
                  <a:pt x="144" y="131"/>
                </a:lnTo>
                <a:lnTo>
                  <a:pt x="139" y="144"/>
                </a:lnTo>
                <a:lnTo>
                  <a:pt x="136" y="160"/>
                </a:lnTo>
                <a:lnTo>
                  <a:pt x="135" y="177"/>
                </a:lnTo>
                <a:lnTo>
                  <a:pt x="135" y="193"/>
                </a:lnTo>
                <a:lnTo>
                  <a:pt x="136" y="208"/>
                </a:lnTo>
                <a:lnTo>
                  <a:pt x="138" y="213"/>
                </a:lnTo>
                <a:lnTo>
                  <a:pt x="139" y="219"/>
                </a:lnTo>
                <a:lnTo>
                  <a:pt x="139" y="219"/>
                </a:lnTo>
                <a:lnTo>
                  <a:pt x="145" y="227"/>
                </a:lnTo>
                <a:lnTo>
                  <a:pt x="153" y="234"/>
                </a:lnTo>
                <a:lnTo>
                  <a:pt x="160" y="240"/>
                </a:lnTo>
                <a:lnTo>
                  <a:pt x="167" y="244"/>
                </a:lnTo>
                <a:lnTo>
                  <a:pt x="182" y="250"/>
                </a:lnTo>
                <a:lnTo>
                  <a:pt x="191" y="253"/>
                </a:lnTo>
                <a:lnTo>
                  <a:pt x="191" y="253"/>
                </a:lnTo>
                <a:lnTo>
                  <a:pt x="195" y="253"/>
                </a:lnTo>
                <a:lnTo>
                  <a:pt x="197" y="253"/>
                </a:lnTo>
                <a:lnTo>
                  <a:pt x="198" y="255"/>
                </a:lnTo>
                <a:lnTo>
                  <a:pt x="198" y="263"/>
                </a:lnTo>
                <a:lnTo>
                  <a:pt x="198" y="263"/>
                </a:lnTo>
                <a:lnTo>
                  <a:pt x="197" y="271"/>
                </a:lnTo>
                <a:lnTo>
                  <a:pt x="195" y="280"/>
                </a:lnTo>
                <a:lnTo>
                  <a:pt x="189" y="297"/>
                </a:lnTo>
                <a:lnTo>
                  <a:pt x="181" y="322"/>
                </a:lnTo>
                <a:lnTo>
                  <a:pt x="181" y="322"/>
                </a:lnTo>
                <a:lnTo>
                  <a:pt x="179" y="322"/>
                </a:lnTo>
                <a:lnTo>
                  <a:pt x="173" y="318"/>
                </a:lnTo>
                <a:lnTo>
                  <a:pt x="156" y="308"/>
                </a:lnTo>
                <a:lnTo>
                  <a:pt x="147" y="303"/>
                </a:lnTo>
                <a:lnTo>
                  <a:pt x="136" y="299"/>
                </a:lnTo>
                <a:lnTo>
                  <a:pt x="129" y="297"/>
                </a:lnTo>
                <a:lnTo>
                  <a:pt x="125" y="297"/>
                </a:lnTo>
                <a:lnTo>
                  <a:pt x="122" y="297"/>
                </a:lnTo>
                <a:lnTo>
                  <a:pt x="122" y="297"/>
                </a:lnTo>
                <a:lnTo>
                  <a:pt x="120" y="300"/>
                </a:lnTo>
                <a:lnTo>
                  <a:pt x="119" y="306"/>
                </a:lnTo>
                <a:lnTo>
                  <a:pt x="117" y="321"/>
                </a:lnTo>
                <a:lnTo>
                  <a:pt x="117" y="341"/>
                </a:lnTo>
                <a:lnTo>
                  <a:pt x="119" y="365"/>
                </a:lnTo>
                <a:lnTo>
                  <a:pt x="120" y="388"/>
                </a:lnTo>
                <a:lnTo>
                  <a:pt x="120" y="408"/>
                </a:lnTo>
                <a:lnTo>
                  <a:pt x="119" y="421"/>
                </a:lnTo>
                <a:lnTo>
                  <a:pt x="117" y="424"/>
                </a:lnTo>
                <a:lnTo>
                  <a:pt x="116" y="425"/>
                </a:lnTo>
                <a:lnTo>
                  <a:pt x="116" y="425"/>
                </a:lnTo>
                <a:lnTo>
                  <a:pt x="108" y="422"/>
                </a:lnTo>
                <a:lnTo>
                  <a:pt x="100" y="415"/>
                </a:lnTo>
                <a:lnTo>
                  <a:pt x="89" y="406"/>
                </a:lnTo>
                <a:lnTo>
                  <a:pt x="79" y="394"/>
                </a:lnTo>
                <a:lnTo>
                  <a:pt x="57" y="368"/>
                </a:lnTo>
                <a:lnTo>
                  <a:pt x="50" y="356"/>
                </a:lnTo>
                <a:lnTo>
                  <a:pt x="44" y="346"/>
                </a:lnTo>
                <a:lnTo>
                  <a:pt x="44" y="346"/>
                </a:lnTo>
                <a:lnTo>
                  <a:pt x="35" y="327"/>
                </a:lnTo>
                <a:lnTo>
                  <a:pt x="26" y="306"/>
                </a:lnTo>
                <a:lnTo>
                  <a:pt x="19" y="288"/>
                </a:lnTo>
                <a:lnTo>
                  <a:pt x="14" y="283"/>
                </a:lnTo>
                <a:lnTo>
                  <a:pt x="10" y="280"/>
                </a:lnTo>
                <a:lnTo>
                  <a:pt x="10" y="280"/>
                </a:lnTo>
                <a:lnTo>
                  <a:pt x="9" y="280"/>
                </a:lnTo>
                <a:lnTo>
                  <a:pt x="7" y="281"/>
                </a:lnTo>
                <a:lnTo>
                  <a:pt x="4" y="291"/>
                </a:lnTo>
                <a:lnTo>
                  <a:pt x="3" y="306"/>
                </a:lnTo>
                <a:lnTo>
                  <a:pt x="1" y="325"/>
                </a:lnTo>
                <a:lnTo>
                  <a:pt x="0" y="368"/>
                </a:lnTo>
                <a:lnTo>
                  <a:pt x="0" y="405"/>
                </a:lnTo>
                <a:lnTo>
                  <a:pt x="0" y="405"/>
                </a:lnTo>
                <a:lnTo>
                  <a:pt x="3" y="421"/>
                </a:lnTo>
                <a:lnTo>
                  <a:pt x="7" y="438"/>
                </a:lnTo>
                <a:lnTo>
                  <a:pt x="13" y="455"/>
                </a:lnTo>
                <a:lnTo>
                  <a:pt x="19" y="471"/>
                </a:lnTo>
                <a:lnTo>
                  <a:pt x="31" y="496"/>
                </a:lnTo>
                <a:lnTo>
                  <a:pt x="36" y="506"/>
                </a:lnTo>
                <a:lnTo>
                  <a:pt x="36" y="506"/>
                </a:lnTo>
                <a:lnTo>
                  <a:pt x="39" y="531"/>
                </a:lnTo>
                <a:lnTo>
                  <a:pt x="41" y="563"/>
                </a:lnTo>
                <a:lnTo>
                  <a:pt x="41" y="563"/>
                </a:lnTo>
                <a:lnTo>
                  <a:pt x="39" y="577"/>
                </a:lnTo>
                <a:lnTo>
                  <a:pt x="39" y="584"/>
                </a:lnTo>
                <a:lnTo>
                  <a:pt x="41" y="593"/>
                </a:lnTo>
                <a:lnTo>
                  <a:pt x="41" y="593"/>
                </a:lnTo>
                <a:lnTo>
                  <a:pt x="45" y="603"/>
                </a:lnTo>
                <a:lnTo>
                  <a:pt x="53" y="616"/>
                </a:lnTo>
                <a:lnTo>
                  <a:pt x="67" y="636"/>
                </a:lnTo>
                <a:lnTo>
                  <a:pt x="67" y="636"/>
                </a:lnTo>
                <a:lnTo>
                  <a:pt x="73" y="640"/>
                </a:lnTo>
                <a:lnTo>
                  <a:pt x="81" y="644"/>
                </a:lnTo>
                <a:lnTo>
                  <a:pt x="88" y="647"/>
                </a:lnTo>
                <a:lnTo>
                  <a:pt x="92" y="649"/>
                </a:lnTo>
                <a:lnTo>
                  <a:pt x="92" y="649"/>
                </a:lnTo>
                <a:lnTo>
                  <a:pt x="98" y="647"/>
                </a:lnTo>
                <a:lnTo>
                  <a:pt x="106" y="646"/>
                </a:lnTo>
                <a:lnTo>
                  <a:pt x="111" y="644"/>
                </a:lnTo>
                <a:lnTo>
                  <a:pt x="114" y="646"/>
                </a:lnTo>
                <a:lnTo>
                  <a:pt x="116" y="649"/>
                </a:lnTo>
                <a:lnTo>
                  <a:pt x="116" y="649"/>
                </a:lnTo>
                <a:lnTo>
                  <a:pt x="117" y="653"/>
                </a:lnTo>
                <a:lnTo>
                  <a:pt x="119" y="656"/>
                </a:lnTo>
                <a:lnTo>
                  <a:pt x="123" y="659"/>
                </a:lnTo>
                <a:lnTo>
                  <a:pt x="128" y="662"/>
                </a:lnTo>
                <a:lnTo>
                  <a:pt x="139" y="666"/>
                </a:lnTo>
                <a:lnTo>
                  <a:pt x="158" y="669"/>
                </a:lnTo>
                <a:lnTo>
                  <a:pt x="158" y="669"/>
                </a:lnTo>
                <a:lnTo>
                  <a:pt x="188" y="672"/>
                </a:lnTo>
                <a:lnTo>
                  <a:pt x="226" y="677"/>
                </a:lnTo>
                <a:lnTo>
                  <a:pt x="247" y="677"/>
                </a:lnTo>
                <a:lnTo>
                  <a:pt x="267" y="677"/>
                </a:lnTo>
                <a:lnTo>
                  <a:pt x="285" y="674"/>
                </a:lnTo>
                <a:lnTo>
                  <a:pt x="301" y="669"/>
                </a:lnTo>
                <a:lnTo>
                  <a:pt x="301" y="669"/>
                </a:lnTo>
                <a:lnTo>
                  <a:pt x="316" y="662"/>
                </a:lnTo>
                <a:lnTo>
                  <a:pt x="329" y="653"/>
                </a:lnTo>
                <a:lnTo>
                  <a:pt x="344" y="641"/>
                </a:lnTo>
                <a:lnTo>
                  <a:pt x="356" y="630"/>
                </a:lnTo>
                <a:lnTo>
                  <a:pt x="375" y="608"/>
                </a:lnTo>
                <a:lnTo>
                  <a:pt x="382" y="599"/>
                </a:lnTo>
                <a:lnTo>
                  <a:pt x="394" y="600"/>
                </a:lnTo>
                <a:lnTo>
                  <a:pt x="394" y="600"/>
                </a:lnTo>
                <a:lnTo>
                  <a:pt x="419" y="661"/>
                </a:lnTo>
                <a:lnTo>
                  <a:pt x="439" y="708"/>
                </a:lnTo>
                <a:lnTo>
                  <a:pt x="454" y="740"/>
                </a:lnTo>
                <a:lnTo>
                  <a:pt x="454" y="740"/>
                </a:lnTo>
                <a:lnTo>
                  <a:pt x="472" y="780"/>
                </a:lnTo>
                <a:lnTo>
                  <a:pt x="497" y="840"/>
                </a:lnTo>
                <a:lnTo>
                  <a:pt x="519" y="899"/>
                </a:lnTo>
                <a:lnTo>
                  <a:pt x="526" y="921"/>
                </a:lnTo>
                <a:lnTo>
                  <a:pt x="529" y="933"/>
                </a:lnTo>
                <a:lnTo>
                  <a:pt x="529" y="933"/>
                </a:lnTo>
                <a:lnTo>
                  <a:pt x="529" y="966"/>
                </a:lnTo>
                <a:lnTo>
                  <a:pt x="532" y="1011"/>
                </a:lnTo>
                <a:lnTo>
                  <a:pt x="532" y="1011"/>
                </a:lnTo>
                <a:lnTo>
                  <a:pt x="535" y="1052"/>
                </a:lnTo>
                <a:lnTo>
                  <a:pt x="535" y="1074"/>
                </a:lnTo>
                <a:lnTo>
                  <a:pt x="535" y="1074"/>
                </a:lnTo>
                <a:lnTo>
                  <a:pt x="536" y="1077"/>
                </a:lnTo>
                <a:lnTo>
                  <a:pt x="538" y="1078"/>
                </a:lnTo>
                <a:lnTo>
                  <a:pt x="541" y="1080"/>
                </a:lnTo>
                <a:lnTo>
                  <a:pt x="542" y="1081"/>
                </a:lnTo>
                <a:lnTo>
                  <a:pt x="541" y="1083"/>
                </a:lnTo>
                <a:lnTo>
                  <a:pt x="535" y="1093"/>
                </a:lnTo>
                <a:lnTo>
                  <a:pt x="535" y="1093"/>
                </a:lnTo>
                <a:lnTo>
                  <a:pt x="529" y="1102"/>
                </a:lnTo>
                <a:lnTo>
                  <a:pt x="520" y="1109"/>
                </a:lnTo>
                <a:lnTo>
                  <a:pt x="501" y="1127"/>
                </a:lnTo>
                <a:lnTo>
                  <a:pt x="492" y="1136"/>
                </a:lnTo>
                <a:lnTo>
                  <a:pt x="485" y="1143"/>
                </a:lnTo>
                <a:lnTo>
                  <a:pt x="482" y="1150"/>
                </a:lnTo>
                <a:lnTo>
                  <a:pt x="482" y="1153"/>
                </a:lnTo>
                <a:lnTo>
                  <a:pt x="483" y="1156"/>
                </a:lnTo>
                <a:lnTo>
                  <a:pt x="483" y="1156"/>
                </a:lnTo>
                <a:lnTo>
                  <a:pt x="488" y="1162"/>
                </a:lnTo>
                <a:lnTo>
                  <a:pt x="494" y="1167"/>
                </a:lnTo>
                <a:lnTo>
                  <a:pt x="501" y="1171"/>
                </a:lnTo>
                <a:lnTo>
                  <a:pt x="508" y="1174"/>
                </a:lnTo>
                <a:lnTo>
                  <a:pt x="520" y="1178"/>
                </a:lnTo>
                <a:lnTo>
                  <a:pt x="525" y="1180"/>
                </a:lnTo>
                <a:lnTo>
                  <a:pt x="525" y="1180"/>
                </a:lnTo>
                <a:lnTo>
                  <a:pt x="523" y="1181"/>
                </a:lnTo>
                <a:lnTo>
                  <a:pt x="522" y="1183"/>
                </a:lnTo>
                <a:lnTo>
                  <a:pt x="520" y="1184"/>
                </a:lnTo>
                <a:lnTo>
                  <a:pt x="522" y="1186"/>
                </a:lnTo>
                <a:lnTo>
                  <a:pt x="526" y="1189"/>
                </a:lnTo>
                <a:lnTo>
                  <a:pt x="533" y="1192"/>
                </a:lnTo>
                <a:lnTo>
                  <a:pt x="545" y="1194"/>
                </a:lnTo>
                <a:lnTo>
                  <a:pt x="545" y="1194"/>
                </a:lnTo>
                <a:lnTo>
                  <a:pt x="569" y="1199"/>
                </a:lnTo>
                <a:lnTo>
                  <a:pt x="576" y="1199"/>
                </a:lnTo>
                <a:lnTo>
                  <a:pt x="583" y="1197"/>
                </a:lnTo>
                <a:lnTo>
                  <a:pt x="597" y="1194"/>
                </a:lnTo>
                <a:lnTo>
                  <a:pt x="614" y="1190"/>
                </a:lnTo>
                <a:lnTo>
                  <a:pt x="614" y="1190"/>
                </a:lnTo>
                <a:lnTo>
                  <a:pt x="626" y="1186"/>
                </a:lnTo>
                <a:lnTo>
                  <a:pt x="638" y="1181"/>
                </a:lnTo>
                <a:lnTo>
                  <a:pt x="650" y="1174"/>
                </a:lnTo>
                <a:lnTo>
                  <a:pt x="660" y="1168"/>
                </a:lnTo>
                <a:lnTo>
                  <a:pt x="669" y="1161"/>
                </a:lnTo>
                <a:lnTo>
                  <a:pt x="675" y="1153"/>
                </a:lnTo>
                <a:lnTo>
                  <a:pt x="680" y="1147"/>
                </a:lnTo>
                <a:lnTo>
                  <a:pt x="682" y="1143"/>
                </a:lnTo>
                <a:lnTo>
                  <a:pt x="682" y="1143"/>
                </a:lnTo>
                <a:lnTo>
                  <a:pt x="679" y="1128"/>
                </a:lnTo>
                <a:lnTo>
                  <a:pt x="673" y="1102"/>
                </a:lnTo>
                <a:lnTo>
                  <a:pt x="669" y="1072"/>
                </a:lnTo>
                <a:lnTo>
                  <a:pt x="667" y="1058"/>
                </a:lnTo>
                <a:lnTo>
                  <a:pt x="666" y="1044"/>
                </a:lnTo>
                <a:lnTo>
                  <a:pt x="666" y="1044"/>
                </a:lnTo>
                <a:lnTo>
                  <a:pt x="667" y="1002"/>
                </a:lnTo>
                <a:lnTo>
                  <a:pt x="670" y="962"/>
                </a:lnTo>
                <a:lnTo>
                  <a:pt x="670" y="962"/>
                </a:lnTo>
                <a:lnTo>
                  <a:pt x="670" y="927"/>
                </a:lnTo>
                <a:lnTo>
                  <a:pt x="672" y="914"/>
                </a:lnTo>
                <a:lnTo>
                  <a:pt x="673" y="903"/>
                </a:lnTo>
                <a:lnTo>
                  <a:pt x="673" y="903"/>
                </a:lnTo>
                <a:lnTo>
                  <a:pt x="680" y="869"/>
                </a:lnTo>
                <a:lnTo>
                  <a:pt x="686" y="841"/>
                </a:lnTo>
                <a:lnTo>
                  <a:pt x="719" y="822"/>
                </a:lnTo>
                <a:lnTo>
                  <a:pt x="719" y="822"/>
                </a:lnTo>
                <a:lnTo>
                  <a:pt x="732" y="916"/>
                </a:lnTo>
                <a:lnTo>
                  <a:pt x="739" y="984"/>
                </a:lnTo>
                <a:lnTo>
                  <a:pt x="742" y="1009"/>
                </a:lnTo>
                <a:lnTo>
                  <a:pt x="742" y="1022"/>
                </a:lnTo>
                <a:lnTo>
                  <a:pt x="742" y="1022"/>
                </a:lnTo>
                <a:lnTo>
                  <a:pt x="741" y="1025"/>
                </a:lnTo>
                <a:lnTo>
                  <a:pt x="739" y="1028"/>
                </a:lnTo>
                <a:lnTo>
                  <a:pt x="733" y="1033"/>
                </a:lnTo>
                <a:lnTo>
                  <a:pt x="719" y="1041"/>
                </a:lnTo>
                <a:lnTo>
                  <a:pt x="713" y="1046"/>
                </a:lnTo>
                <a:lnTo>
                  <a:pt x="707" y="1052"/>
                </a:lnTo>
                <a:lnTo>
                  <a:pt x="705" y="1055"/>
                </a:lnTo>
                <a:lnTo>
                  <a:pt x="705" y="1059"/>
                </a:lnTo>
                <a:lnTo>
                  <a:pt x="705" y="1064"/>
                </a:lnTo>
                <a:lnTo>
                  <a:pt x="707" y="1068"/>
                </a:lnTo>
                <a:lnTo>
                  <a:pt x="707" y="1068"/>
                </a:lnTo>
                <a:lnTo>
                  <a:pt x="719" y="1093"/>
                </a:lnTo>
                <a:lnTo>
                  <a:pt x="719" y="1093"/>
                </a:lnTo>
                <a:lnTo>
                  <a:pt x="720" y="1096"/>
                </a:lnTo>
                <a:lnTo>
                  <a:pt x="723" y="1102"/>
                </a:lnTo>
                <a:lnTo>
                  <a:pt x="727" y="1105"/>
                </a:lnTo>
                <a:lnTo>
                  <a:pt x="733" y="1109"/>
                </a:lnTo>
                <a:lnTo>
                  <a:pt x="742" y="1112"/>
                </a:lnTo>
                <a:lnTo>
                  <a:pt x="754" y="1115"/>
                </a:lnTo>
                <a:lnTo>
                  <a:pt x="754" y="1115"/>
                </a:lnTo>
                <a:lnTo>
                  <a:pt x="766" y="1118"/>
                </a:lnTo>
                <a:lnTo>
                  <a:pt x="776" y="1119"/>
                </a:lnTo>
                <a:lnTo>
                  <a:pt x="786" y="1118"/>
                </a:lnTo>
                <a:lnTo>
                  <a:pt x="794" y="1118"/>
                </a:lnTo>
                <a:lnTo>
                  <a:pt x="804" y="1115"/>
                </a:lnTo>
                <a:lnTo>
                  <a:pt x="807" y="1114"/>
                </a:lnTo>
                <a:lnTo>
                  <a:pt x="807" y="1114"/>
                </a:lnTo>
                <a:lnTo>
                  <a:pt x="810" y="1115"/>
                </a:lnTo>
                <a:lnTo>
                  <a:pt x="811" y="1116"/>
                </a:lnTo>
                <a:lnTo>
                  <a:pt x="816" y="1118"/>
                </a:lnTo>
                <a:lnTo>
                  <a:pt x="822" y="1118"/>
                </a:lnTo>
                <a:lnTo>
                  <a:pt x="827" y="1115"/>
                </a:lnTo>
                <a:lnTo>
                  <a:pt x="836" y="1111"/>
                </a:lnTo>
                <a:lnTo>
                  <a:pt x="845" y="1103"/>
                </a:lnTo>
                <a:lnTo>
                  <a:pt x="845" y="1103"/>
                </a:lnTo>
                <a:lnTo>
                  <a:pt x="850" y="1099"/>
                </a:lnTo>
                <a:lnTo>
                  <a:pt x="852" y="1093"/>
                </a:lnTo>
                <a:lnTo>
                  <a:pt x="855" y="1087"/>
                </a:lnTo>
                <a:lnTo>
                  <a:pt x="857" y="1080"/>
                </a:lnTo>
                <a:lnTo>
                  <a:pt x="858" y="1066"/>
                </a:lnTo>
                <a:lnTo>
                  <a:pt x="858" y="1050"/>
                </a:lnTo>
                <a:lnTo>
                  <a:pt x="857" y="1034"/>
                </a:lnTo>
                <a:lnTo>
                  <a:pt x="854" y="1019"/>
                </a:lnTo>
                <a:lnTo>
                  <a:pt x="848" y="989"/>
                </a:lnTo>
                <a:lnTo>
                  <a:pt x="848" y="989"/>
                </a:lnTo>
                <a:lnTo>
                  <a:pt x="848" y="971"/>
                </a:lnTo>
                <a:lnTo>
                  <a:pt x="850" y="949"/>
                </a:lnTo>
                <a:lnTo>
                  <a:pt x="854" y="900"/>
                </a:lnTo>
                <a:lnTo>
                  <a:pt x="863" y="841"/>
                </a:lnTo>
                <a:lnTo>
                  <a:pt x="863" y="841"/>
                </a:lnTo>
                <a:lnTo>
                  <a:pt x="888" y="844"/>
                </a:lnTo>
                <a:lnTo>
                  <a:pt x="950" y="852"/>
                </a:lnTo>
                <a:lnTo>
                  <a:pt x="1032" y="859"/>
                </a:lnTo>
                <a:lnTo>
                  <a:pt x="1074" y="862"/>
                </a:lnTo>
                <a:lnTo>
                  <a:pt x="1113" y="862"/>
                </a:lnTo>
                <a:lnTo>
                  <a:pt x="1113" y="862"/>
                </a:lnTo>
                <a:lnTo>
                  <a:pt x="1132" y="862"/>
                </a:lnTo>
                <a:lnTo>
                  <a:pt x="1149" y="861"/>
                </a:lnTo>
                <a:lnTo>
                  <a:pt x="1183" y="856"/>
                </a:lnTo>
                <a:lnTo>
                  <a:pt x="1214" y="849"/>
                </a:lnTo>
                <a:lnTo>
                  <a:pt x="1241" y="840"/>
                </a:lnTo>
                <a:lnTo>
                  <a:pt x="1263" y="833"/>
                </a:lnTo>
                <a:lnTo>
                  <a:pt x="1280" y="825"/>
                </a:lnTo>
                <a:lnTo>
                  <a:pt x="1294" y="818"/>
                </a:lnTo>
                <a:lnTo>
                  <a:pt x="1294" y="818"/>
                </a:lnTo>
                <a:lnTo>
                  <a:pt x="1361" y="868"/>
                </a:lnTo>
                <a:lnTo>
                  <a:pt x="1416" y="909"/>
                </a:lnTo>
                <a:lnTo>
                  <a:pt x="1460" y="943"/>
                </a:lnTo>
                <a:lnTo>
                  <a:pt x="1460" y="943"/>
                </a:lnTo>
                <a:lnTo>
                  <a:pt x="1474" y="958"/>
                </a:lnTo>
                <a:lnTo>
                  <a:pt x="1486" y="975"/>
                </a:lnTo>
                <a:lnTo>
                  <a:pt x="1498" y="993"/>
                </a:lnTo>
                <a:lnTo>
                  <a:pt x="1507" y="1012"/>
                </a:lnTo>
                <a:lnTo>
                  <a:pt x="1514" y="1031"/>
                </a:lnTo>
                <a:lnTo>
                  <a:pt x="1519" y="1050"/>
                </a:lnTo>
                <a:lnTo>
                  <a:pt x="1521" y="1068"/>
                </a:lnTo>
                <a:lnTo>
                  <a:pt x="1523" y="1084"/>
                </a:lnTo>
                <a:lnTo>
                  <a:pt x="1523" y="1084"/>
                </a:lnTo>
                <a:lnTo>
                  <a:pt x="1521" y="1093"/>
                </a:lnTo>
                <a:lnTo>
                  <a:pt x="1520" y="1102"/>
                </a:lnTo>
                <a:lnTo>
                  <a:pt x="1516" y="1111"/>
                </a:lnTo>
                <a:lnTo>
                  <a:pt x="1510" y="1119"/>
                </a:lnTo>
                <a:lnTo>
                  <a:pt x="1498" y="1137"/>
                </a:lnTo>
                <a:lnTo>
                  <a:pt x="1483" y="1155"/>
                </a:lnTo>
                <a:lnTo>
                  <a:pt x="1454" y="1184"/>
                </a:lnTo>
                <a:lnTo>
                  <a:pt x="1442" y="1196"/>
                </a:lnTo>
                <a:lnTo>
                  <a:pt x="1435" y="1203"/>
                </a:lnTo>
                <a:lnTo>
                  <a:pt x="1435" y="1203"/>
                </a:lnTo>
                <a:lnTo>
                  <a:pt x="1429" y="1215"/>
                </a:lnTo>
                <a:lnTo>
                  <a:pt x="1427" y="1224"/>
                </a:lnTo>
                <a:lnTo>
                  <a:pt x="1427" y="1228"/>
                </a:lnTo>
                <a:lnTo>
                  <a:pt x="1429" y="1231"/>
                </a:lnTo>
                <a:lnTo>
                  <a:pt x="1432" y="1234"/>
                </a:lnTo>
                <a:lnTo>
                  <a:pt x="1435" y="1236"/>
                </a:lnTo>
                <a:lnTo>
                  <a:pt x="1435" y="1236"/>
                </a:lnTo>
                <a:lnTo>
                  <a:pt x="1451" y="1240"/>
                </a:lnTo>
                <a:lnTo>
                  <a:pt x="1457" y="1242"/>
                </a:lnTo>
                <a:lnTo>
                  <a:pt x="1457" y="1242"/>
                </a:lnTo>
                <a:lnTo>
                  <a:pt x="1455" y="1243"/>
                </a:lnTo>
                <a:lnTo>
                  <a:pt x="1454" y="1246"/>
                </a:lnTo>
                <a:lnTo>
                  <a:pt x="1454" y="1249"/>
                </a:lnTo>
                <a:lnTo>
                  <a:pt x="1457" y="1252"/>
                </a:lnTo>
                <a:lnTo>
                  <a:pt x="1460" y="1255"/>
                </a:lnTo>
                <a:lnTo>
                  <a:pt x="1466" y="1259"/>
                </a:lnTo>
                <a:lnTo>
                  <a:pt x="1466" y="1259"/>
                </a:lnTo>
                <a:lnTo>
                  <a:pt x="1474" y="1262"/>
                </a:lnTo>
                <a:lnTo>
                  <a:pt x="1483" y="1264"/>
                </a:lnTo>
                <a:lnTo>
                  <a:pt x="1501" y="1267"/>
                </a:lnTo>
                <a:lnTo>
                  <a:pt x="1516" y="1267"/>
                </a:lnTo>
                <a:lnTo>
                  <a:pt x="1521" y="1265"/>
                </a:lnTo>
                <a:lnTo>
                  <a:pt x="1521" y="1265"/>
                </a:lnTo>
                <a:lnTo>
                  <a:pt x="1494" y="1286"/>
                </a:lnTo>
                <a:lnTo>
                  <a:pt x="1445" y="1321"/>
                </a:lnTo>
                <a:lnTo>
                  <a:pt x="1445" y="1321"/>
                </a:lnTo>
                <a:lnTo>
                  <a:pt x="1436" y="1327"/>
                </a:lnTo>
                <a:lnTo>
                  <a:pt x="1427" y="1334"/>
                </a:lnTo>
                <a:lnTo>
                  <a:pt x="1421" y="1342"/>
                </a:lnTo>
                <a:lnTo>
                  <a:pt x="1417" y="1349"/>
                </a:lnTo>
                <a:lnTo>
                  <a:pt x="1417" y="1356"/>
                </a:lnTo>
                <a:lnTo>
                  <a:pt x="1419" y="1364"/>
                </a:lnTo>
                <a:lnTo>
                  <a:pt x="1424" y="1371"/>
                </a:lnTo>
                <a:lnTo>
                  <a:pt x="1433" y="1377"/>
                </a:lnTo>
                <a:lnTo>
                  <a:pt x="1433" y="1377"/>
                </a:lnTo>
                <a:lnTo>
                  <a:pt x="1445" y="1383"/>
                </a:lnTo>
                <a:lnTo>
                  <a:pt x="1458" y="1387"/>
                </a:lnTo>
                <a:lnTo>
                  <a:pt x="1470" y="1389"/>
                </a:lnTo>
                <a:lnTo>
                  <a:pt x="1482" y="1390"/>
                </a:lnTo>
                <a:lnTo>
                  <a:pt x="1501" y="1390"/>
                </a:lnTo>
                <a:lnTo>
                  <a:pt x="1507" y="1389"/>
                </a:lnTo>
                <a:lnTo>
                  <a:pt x="1507" y="1389"/>
                </a:lnTo>
                <a:lnTo>
                  <a:pt x="1508" y="1393"/>
                </a:lnTo>
                <a:lnTo>
                  <a:pt x="1508" y="1400"/>
                </a:lnTo>
                <a:lnTo>
                  <a:pt x="1513" y="1409"/>
                </a:lnTo>
                <a:lnTo>
                  <a:pt x="1516" y="1414"/>
                </a:lnTo>
                <a:lnTo>
                  <a:pt x="1520" y="1417"/>
                </a:lnTo>
                <a:lnTo>
                  <a:pt x="1520" y="1417"/>
                </a:lnTo>
                <a:lnTo>
                  <a:pt x="1527" y="1421"/>
                </a:lnTo>
                <a:lnTo>
                  <a:pt x="1539" y="1425"/>
                </a:lnTo>
                <a:lnTo>
                  <a:pt x="1555" y="1431"/>
                </a:lnTo>
                <a:lnTo>
                  <a:pt x="1573" y="1436"/>
                </a:lnTo>
                <a:lnTo>
                  <a:pt x="1591" y="1439"/>
                </a:lnTo>
                <a:lnTo>
                  <a:pt x="1607" y="1440"/>
                </a:lnTo>
                <a:lnTo>
                  <a:pt x="1614" y="1440"/>
                </a:lnTo>
                <a:lnTo>
                  <a:pt x="1620" y="1439"/>
                </a:lnTo>
                <a:lnTo>
                  <a:pt x="1626" y="1437"/>
                </a:lnTo>
                <a:lnTo>
                  <a:pt x="1630" y="1434"/>
                </a:lnTo>
                <a:lnTo>
                  <a:pt x="1630" y="1434"/>
                </a:lnTo>
                <a:lnTo>
                  <a:pt x="1645" y="1417"/>
                </a:lnTo>
                <a:lnTo>
                  <a:pt x="1646" y="1414"/>
                </a:lnTo>
                <a:lnTo>
                  <a:pt x="1646" y="1414"/>
                </a:lnTo>
                <a:lnTo>
                  <a:pt x="1651" y="1415"/>
                </a:lnTo>
                <a:lnTo>
                  <a:pt x="1661" y="1417"/>
                </a:lnTo>
                <a:lnTo>
                  <a:pt x="1668" y="1417"/>
                </a:lnTo>
                <a:lnTo>
                  <a:pt x="1674" y="1415"/>
                </a:lnTo>
                <a:lnTo>
                  <a:pt x="1682" y="1412"/>
                </a:lnTo>
                <a:lnTo>
                  <a:pt x="1686" y="1406"/>
                </a:lnTo>
                <a:lnTo>
                  <a:pt x="1686" y="1406"/>
                </a:lnTo>
                <a:lnTo>
                  <a:pt x="1691" y="1400"/>
                </a:lnTo>
                <a:lnTo>
                  <a:pt x="1693" y="1393"/>
                </a:lnTo>
                <a:lnTo>
                  <a:pt x="1695" y="1386"/>
                </a:lnTo>
                <a:lnTo>
                  <a:pt x="1695" y="1378"/>
                </a:lnTo>
                <a:lnTo>
                  <a:pt x="1695" y="1358"/>
                </a:lnTo>
                <a:lnTo>
                  <a:pt x="1693" y="1331"/>
                </a:lnTo>
                <a:lnTo>
                  <a:pt x="1693" y="1331"/>
                </a:lnTo>
                <a:lnTo>
                  <a:pt x="1692" y="1300"/>
                </a:lnTo>
                <a:lnTo>
                  <a:pt x="1692" y="1272"/>
                </a:lnTo>
                <a:lnTo>
                  <a:pt x="1693" y="1258"/>
                </a:lnTo>
                <a:lnTo>
                  <a:pt x="1695" y="1244"/>
                </a:lnTo>
                <a:lnTo>
                  <a:pt x="1698" y="1233"/>
                </a:lnTo>
                <a:lnTo>
                  <a:pt x="1702" y="1221"/>
                </a:lnTo>
                <a:lnTo>
                  <a:pt x="1702" y="1221"/>
                </a:lnTo>
                <a:lnTo>
                  <a:pt x="1707" y="1209"/>
                </a:lnTo>
                <a:lnTo>
                  <a:pt x="1714" y="1197"/>
                </a:lnTo>
                <a:lnTo>
                  <a:pt x="1729" y="1172"/>
                </a:lnTo>
                <a:lnTo>
                  <a:pt x="1735" y="1159"/>
                </a:lnTo>
                <a:lnTo>
                  <a:pt x="1741" y="1144"/>
                </a:lnTo>
                <a:lnTo>
                  <a:pt x="1746" y="1130"/>
                </a:lnTo>
                <a:lnTo>
                  <a:pt x="1748" y="1114"/>
                </a:lnTo>
                <a:lnTo>
                  <a:pt x="1748" y="1114"/>
                </a:lnTo>
                <a:lnTo>
                  <a:pt x="1749" y="1100"/>
                </a:lnTo>
                <a:lnTo>
                  <a:pt x="1751" y="1091"/>
                </a:lnTo>
                <a:lnTo>
                  <a:pt x="1755" y="1080"/>
                </a:lnTo>
                <a:lnTo>
                  <a:pt x="1755" y="1075"/>
                </a:lnTo>
                <a:lnTo>
                  <a:pt x="1755" y="1069"/>
                </a:lnTo>
                <a:lnTo>
                  <a:pt x="1749" y="1049"/>
                </a:lnTo>
                <a:lnTo>
                  <a:pt x="1749" y="1049"/>
                </a:lnTo>
                <a:lnTo>
                  <a:pt x="1742" y="1019"/>
                </a:lnTo>
                <a:lnTo>
                  <a:pt x="1733" y="990"/>
                </a:lnTo>
                <a:lnTo>
                  <a:pt x="1726" y="961"/>
                </a:lnTo>
                <a:lnTo>
                  <a:pt x="1723" y="944"/>
                </a:lnTo>
                <a:lnTo>
                  <a:pt x="1721" y="928"/>
                </a:lnTo>
                <a:lnTo>
                  <a:pt x="1721" y="928"/>
                </a:lnTo>
                <a:lnTo>
                  <a:pt x="1720" y="911"/>
                </a:lnTo>
                <a:lnTo>
                  <a:pt x="1720" y="893"/>
                </a:lnTo>
                <a:lnTo>
                  <a:pt x="1721" y="862"/>
                </a:lnTo>
                <a:lnTo>
                  <a:pt x="1726" y="830"/>
                </a:lnTo>
                <a:lnTo>
                  <a:pt x="1764" y="762"/>
                </a:lnTo>
                <a:lnTo>
                  <a:pt x="1764" y="762"/>
                </a:lnTo>
                <a:lnTo>
                  <a:pt x="1770" y="786"/>
                </a:lnTo>
                <a:lnTo>
                  <a:pt x="1786" y="836"/>
                </a:lnTo>
                <a:lnTo>
                  <a:pt x="1795" y="861"/>
                </a:lnTo>
                <a:lnTo>
                  <a:pt x="1805" y="881"/>
                </a:lnTo>
                <a:lnTo>
                  <a:pt x="1810" y="887"/>
                </a:lnTo>
                <a:lnTo>
                  <a:pt x="1814" y="891"/>
                </a:lnTo>
                <a:lnTo>
                  <a:pt x="1817" y="893"/>
                </a:lnTo>
                <a:lnTo>
                  <a:pt x="1820" y="890"/>
                </a:lnTo>
                <a:lnTo>
                  <a:pt x="1820" y="890"/>
                </a:lnTo>
                <a:lnTo>
                  <a:pt x="1830" y="875"/>
                </a:lnTo>
                <a:lnTo>
                  <a:pt x="1832" y="868"/>
                </a:lnTo>
                <a:lnTo>
                  <a:pt x="1833" y="862"/>
                </a:lnTo>
                <a:lnTo>
                  <a:pt x="1835" y="855"/>
                </a:lnTo>
                <a:lnTo>
                  <a:pt x="1833" y="846"/>
                </a:lnTo>
                <a:lnTo>
                  <a:pt x="1829" y="821"/>
                </a:lnTo>
                <a:lnTo>
                  <a:pt x="1829" y="821"/>
                </a:lnTo>
                <a:lnTo>
                  <a:pt x="1823" y="793"/>
                </a:lnTo>
                <a:lnTo>
                  <a:pt x="1817" y="772"/>
                </a:lnTo>
                <a:lnTo>
                  <a:pt x="1808" y="746"/>
                </a:lnTo>
                <a:lnTo>
                  <a:pt x="1808" y="746"/>
                </a:lnTo>
                <a:lnTo>
                  <a:pt x="1808" y="738"/>
                </a:lnTo>
                <a:lnTo>
                  <a:pt x="1810" y="728"/>
                </a:lnTo>
                <a:lnTo>
                  <a:pt x="1817" y="700"/>
                </a:lnTo>
                <a:lnTo>
                  <a:pt x="1835" y="647"/>
                </a:lnTo>
                <a:lnTo>
                  <a:pt x="1835" y="647"/>
                </a:lnTo>
                <a:lnTo>
                  <a:pt x="1841" y="622"/>
                </a:lnTo>
                <a:lnTo>
                  <a:pt x="1848" y="587"/>
                </a:lnTo>
                <a:lnTo>
                  <a:pt x="1854" y="544"/>
                </a:lnTo>
                <a:lnTo>
                  <a:pt x="1855" y="522"/>
                </a:lnTo>
                <a:lnTo>
                  <a:pt x="1857" y="502"/>
                </a:lnTo>
                <a:lnTo>
                  <a:pt x="1857" y="502"/>
                </a:lnTo>
                <a:lnTo>
                  <a:pt x="1855" y="477"/>
                </a:lnTo>
                <a:lnTo>
                  <a:pt x="1851" y="450"/>
                </a:lnTo>
                <a:lnTo>
                  <a:pt x="1845" y="419"/>
                </a:lnTo>
                <a:lnTo>
                  <a:pt x="1836" y="388"/>
                </a:lnTo>
                <a:lnTo>
                  <a:pt x="1826" y="358"/>
                </a:lnTo>
                <a:lnTo>
                  <a:pt x="1816" y="330"/>
                </a:lnTo>
                <a:lnTo>
                  <a:pt x="1807" y="306"/>
                </a:lnTo>
                <a:lnTo>
                  <a:pt x="1796" y="287"/>
                </a:lnTo>
                <a:lnTo>
                  <a:pt x="1796" y="287"/>
                </a:lnTo>
                <a:lnTo>
                  <a:pt x="1774" y="253"/>
                </a:lnTo>
                <a:lnTo>
                  <a:pt x="1761" y="234"/>
                </a:lnTo>
                <a:lnTo>
                  <a:pt x="1745" y="213"/>
                </a:lnTo>
                <a:lnTo>
                  <a:pt x="1727" y="191"/>
                </a:lnTo>
                <a:lnTo>
                  <a:pt x="1707" y="171"/>
                </a:lnTo>
                <a:lnTo>
                  <a:pt x="1685" y="150"/>
                </a:lnTo>
                <a:lnTo>
                  <a:pt x="1661" y="131"/>
                </a:lnTo>
                <a:lnTo>
                  <a:pt x="1661" y="131"/>
                </a:lnTo>
                <a:lnTo>
                  <a:pt x="1635" y="113"/>
                </a:lnTo>
                <a:lnTo>
                  <a:pt x="1607" y="97"/>
                </a:lnTo>
                <a:lnTo>
                  <a:pt x="1580" y="82"/>
                </a:lnTo>
                <a:lnTo>
                  <a:pt x="1555" y="71"/>
                </a:lnTo>
                <a:lnTo>
                  <a:pt x="1532" y="60"/>
                </a:lnTo>
                <a:lnTo>
                  <a:pt x="1511" y="53"/>
                </a:lnTo>
                <a:lnTo>
                  <a:pt x="1495" y="49"/>
                </a:lnTo>
                <a:lnTo>
                  <a:pt x="1485" y="47"/>
                </a:lnTo>
                <a:lnTo>
                  <a:pt x="1485" y="47"/>
                </a:lnTo>
                <a:lnTo>
                  <a:pt x="1470" y="47"/>
                </a:lnTo>
                <a:lnTo>
                  <a:pt x="1455" y="47"/>
                </a:lnTo>
                <a:lnTo>
                  <a:pt x="1441" y="49"/>
                </a:lnTo>
                <a:lnTo>
                  <a:pt x="1423" y="47"/>
                </a:lnTo>
                <a:lnTo>
                  <a:pt x="1423" y="47"/>
                </a:lnTo>
                <a:lnTo>
                  <a:pt x="1385" y="41"/>
                </a:lnTo>
                <a:lnTo>
                  <a:pt x="1338" y="40"/>
                </a:lnTo>
                <a:lnTo>
                  <a:pt x="1338" y="40"/>
                </a:lnTo>
                <a:lnTo>
                  <a:pt x="1330" y="40"/>
                </a:lnTo>
                <a:lnTo>
                  <a:pt x="1323" y="41"/>
                </a:lnTo>
                <a:lnTo>
                  <a:pt x="1310" y="46"/>
                </a:lnTo>
                <a:lnTo>
                  <a:pt x="1277" y="62"/>
                </a:lnTo>
                <a:lnTo>
                  <a:pt x="1258" y="71"/>
                </a:lnTo>
                <a:lnTo>
                  <a:pt x="1236" y="78"/>
                </a:lnTo>
                <a:lnTo>
                  <a:pt x="1210" y="85"/>
                </a:lnTo>
                <a:lnTo>
                  <a:pt x="1179" y="91"/>
                </a:lnTo>
                <a:lnTo>
                  <a:pt x="1179" y="91"/>
                </a:lnTo>
                <a:lnTo>
                  <a:pt x="1161" y="93"/>
                </a:lnTo>
                <a:lnTo>
                  <a:pt x="1141" y="93"/>
                </a:lnTo>
                <a:lnTo>
                  <a:pt x="1119" y="93"/>
                </a:lnTo>
                <a:lnTo>
                  <a:pt x="1095" y="90"/>
                </a:lnTo>
                <a:lnTo>
                  <a:pt x="1045" y="84"/>
                </a:lnTo>
                <a:lnTo>
                  <a:pt x="994" y="75"/>
                </a:lnTo>
                <a:lnTo>
                  <a:pt x="944" y="65"/>
                </a:lnTo>
                <a:lnTo>
                  <a:pt x="898" y="55"/>
                </a:lnTo>
                <a:lnTo>
                  <a:pt x="861" y="44"/>
                </a:lnTo>
                <a:lnTo>
                  <a:pt x="835" y="34"/>
                </a:lnTo>
                <a:lnTo>
                  <a:pt x="835" y="34"/>
                </a:lnTo>
                <a:lnTo>
                  <a:pt x="814" y="27"/>
                </a:lnTo>
                <a:lnTo>
                  <a:pt x="791" y="18"/>
                </a:lnTo>
                <a:lnTo>
                  <a:pt x="766" y="10"/>
                </a:lnTo>
                <a:lnTo>
                  <a:pt x="738" y="5"/>
                </a:lnTo>
                <a:lnTo>
                  <a:pt x="710" y="2"/>
                </a:lnTo>
                <a:lnTo>
                  <a:pt x="679" y="0"/>
                </a:lnTo>
                <a:lnTo>
                  <a:pt x="648" y="3"/>
                </a:lnTo>
                <a:lnTo>
                  <a:pt x="632" y="6"/>
                </a:lnTo>
                <a:lnTo>
                  <a:pt x="616" y="9"/>
                </a:lnTo>
                <a:lnTo>
                  <a:pt x="616" y="9"/>
                </a:lnTo>
                <a:lnTo>
                  <a:pt x="600" y="13"/>
                </a:lnTo>
                <a:lnTo>
                  <a:pt x="582" y="21"/>
                </a:lnTo>
                <a:lnTo>
                  <a:pt x="564" y="28"/>
                </a:lnTo>
                <a:lnTo>
                  <a:pt x="547" y="37"/>
                </a:lnTo>
                <a:lnTo>
                  <a:pt x="511" y="57"/>
                </a:lnTo>
                <a:lnTo>
                  <a:pt x="478" y="78"/>
                </a:lnTo>
                <a:lnTo>
                  <a:pt x="420" y="116"/>
                </a:lnTo>
                <a:lnTo>
                  <a:pt x="401" y="130"/>
                </a:lnTo>
                <a:lnTo>
                  <a:pt x="391" y="135"/>
                </a:lnTo>
                <a:lnTo>
                  <a:pt x="391" y="135"/>
                </a:lnTo>
                <a:lnTo>
                  <a:pt x="381" y="140"/>
                </a:lnTo>
                <a:lnTo>
                  <a:pt x="373" y="143"/>
                </a:lnTo>
                <a:lnTo>
                  <a:pt x="367" y="146"/>
                </a:lnTo>
                <a:lnTo>
                  <a:pt x="367" y="146"/>
                </a:lnTo>
                <a:lnTo>
                  <a:pt x="360" y="121"/>
                </a:lnTo>
                <a:lnTo>
                  <a:pt x="354" y="102"/>
                </a:lnTo>
                <a:lnTo>
                  <a:pt x="350" y="94"/>
                </a:lnTo>
                <a:lnTo>
                  <a:pt x="347" y="90"/>
                </a:lnTo>
                <a:lnTo>
                  <a:pt x="347" y="90"/>
                </a:lnTo>
                <a:lnTo>
                  <a:pt x="342" y="88"/>
                </a:lnTo>
                <a:lnTo>
                  <a:pt x="338" y="88"/>
                </a:lnTo>
                <a:lnTo>
                  <a:pt x="332" y="88"/>
                </a:lnTo>
                <a:lnTo>
                  <a:pt x="328" y="90"/>
                </a:lnTo>
                <a:lnTo>
                  <a:pt x="322" y="93"/>
                </a:lnTo>
                <a:lnTo>
                  <a:pt x="317" y="97"/>
                </a:lnTo>
                <a:lnTo>
                  <a:pt x="313" y="103"/>
                </a:lnTo>
                <a:lnTo>
                  <a:pt x="310" y="109"/>
                </a:lnTo>
                <a:lnTo>
                  <a:pt x="310" y="109"/>
                </a:lnTo>
                <a:lnTo>
                  <a:pt x="307" y="116"/>
                </a:lnTo>
                <a:lnTo>
                  <a:pt x="306" y="124"/>
                </a:lnTo>
                <a:lnTo>
                  <a:pt x="306" y="141"/>
                </a:lnTo>
                <a:lnTo>
                  <a:pt x="307" y="156"/>
                </a:lnTo>
                <a:lnTo>
                  <a:pt x="310" y="163"/>
                </a:lnTo>
                <a:lnTo>
                  <a:pt x="310" y="163"/>
                </a:lnTo>
                <a:lnTo>
                  <a:pt x="311" y="166"/>
                </a:lnTo>
                <a:lnTo>
                  <a:pt x="311" y="172"/>
                </a:lnTo>
                <a:lnTo>
                  <a:pt x="311" y="178"/>
                </a:lnTo>
                <a:lnTo>
                  <a:pt x="278" y="191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88538A63-85E1-4E4B-9720-4B6D5DE4C136}"/>
              </a:ext>
            </a:extLst>
          </p:cNvPr>
          <p:cNvSpPr>
            <a:spLocks/>
          </p:cNvSpPr>
          <p:nvPr/>
        </p:nvSpPr>
        <p:spPr bwMode="auto">
          <a:xfrm>
            <a:off x="6606109" y="4226921"/>
            <a:ext cx="2708275" cy="1924050"/>
          </a:xfrm>
          <a:custGeom>
            <a:avLst/>
            <a:gdLst>
              <a:gd name="T0" fmla="*/ 249 w 1706"/>
              <a:gd name="T1" fmla="*/ 507 h 1212"/>
              <a:gd name="T2" fmla="*/ 68 w 1706"/>
              <a:gd name="T3" fmla="*/ 537 h 1212"/>
              <a:gd name="T4" fmla="*/ 9 w 1706"/>
              <a:gd name="T5" fmla="*/ 554 h 1212"/>
              <a:gd name="T6" fmla="*/ 74 w 1706"/>
              <a:gd name="T7" fmla="*/ 635 h 1212"/>
              <a:gd name="T8" fmla="*/ 171 w 1706"/>
              <a:gd name="T9" fmla="*/ 631 h 1212"/>
              <a:gd name="T10" fmla="*/ 171 w 1706"/>
              <a:gd name="T11" fmla="*/ 772 h 1212"/>
              <a:gd name="T12" fmla="*/ 131 w 1706"/>
              <a:gd name="T13" fmla="*/ 778 h 1212"/>
              <a:gd name="T14" fmla="*/ 93 w 1706"/>
              <a:gd name="T15" fmla="*/ 777 h 1212"/>
              <a:gd name="T16" fmla="*/ 100 w 1706"/>
              <a:gd name="T17" fmla="*/ 912 h 1212"/>
              <a:gd name="T18" fmla="*/ 46 w 1706"/>
              <a:gd name="T19" fmla="*/ 903 h 1212"/>
              <a:gd name="T20" fmla="*/ 0 w 1706"/>
              <a:gd name="T21" fmla="*/ 896 h 1212"/>
              <a:gd name="T22" fmla="*/ 45 w 1706"/>
              <a:gd name="T23" fmla="*/ 1043 h 1212"/>
              <a:gd name="T24" fmla="*/ 86 w 1706"/>
              <a:gd name="T25" fmla="*/ 1128 h 1212"/>
              <a:gd name="T26" fmla="*/ 145 w 1706"/>
              <a:gd name="T27" fmla="*/ 1210 h 1212"/>
              <a:gd name="T28" fmla="*/ 212 w 1706"/>
              <a:gd name="T29" fmla="*/ 1202 h 1212"/>
              <a:gd name="T30" fmla="*/ 262 w 1706"/>
              <a:gd name="T31" fmla="*/ 1197 h 1212"/>
              <a:gd name="T32" fmla="*/ 343 w 1706"/>
              <a:gd name="T33" fmla="*/ 1153 h 1212"/>
              <a:gd name="T34" fmla="*/ 455 w 1706"/>
              <a:gd name="T35" fmla="*/ 977 h 1212"/>
              <a:gd name="T36" fmla="*/ 518 w 1706"/>
              <a:gd name="T37" fmla="*/ 793 h 1212"/>
              <a:gd name="T38" fmla="*/ 586 w 1706"/>
              <a:gd name="T39" fmla="*/ 1052 h 1212"/>
              <a:gd name="T40" fmla="*/ 528 w 1706"/>
              <a:gd name="T41" fmla="*/ 1160 h 1212"/>
              <a:gd name="T42" fmla="*/ 600 w 1706"/>
              <a:gd name="T43" fmla="*/ 1174 h 1212"/>
              <a:gd name="T44" fmla="*/ 678 w 1706"/>
              <a:gd name="T45" fmla="*/ 1168 h 1212"/>
              <a:gd name="T46" fmla="*/ 706 w 1706"/>
              <a:gd name="T47" fmla="*/ 1155 h 1212"/>
              <a:gd name="T48" fmla="*/ 703 w 1706"/>
              <a:gd name="T49" fmla="*/ 1066 h 1212"/>
              <a:gd name="T50" fmla="*/ 746 w 1706"/>
              <a:gd name="T51" fmla="*/ 782 h 1212"/>
              <a:gd name="T52" fmla="*/ 722 w 1706"/>
              <a:gd name="T53" fmla="*/ 1180 h 1212"/>
              <a:gd name="T54" fmla="*/ 756 w 1706"/>
              <a:gd name="T55" fmla="*/ 1210 h 1212"/>
              <a:gd name="T56" fmla="*/ 883 w 1706"/>
              <a:gd name="T57" fmla="*/ 1205 h 1212"/>
              <a:gd name="T58" fmla="*/ 884 w 1706"/>
              <a:gd name="T59" fmla="*/ 1081 h 1212"/>
              <a:gd name="T60" fmla="*/ 911 w 1706"/>
              <a:gd name="T61" fmla="*/ 899 h 1212"/>
              <a:gd name="T62" fmla="*/ 1074 w 1706"/>
              <a:gd name="T63" fmla="*/ 774 h 1212"/>
              <a:gd name="T64" fmla="*/ 1250 w 1706"/>
              <a:gd name="T65" fmla="*/ 778 h 1212"/>
              <a:gd name="T66" fmla="*/ 1318 w 1706"/>
              <a:gd name="T67" fmla="*/ 1018 h 1212"/>
              <a:gd name="T68" fmla="*/ 1278 w 1706"/>
              <a:gd name="T69" fmla="*/ 1094 h 1212"/>
              <a:gd name="T70" fmla="*/ 1341 w 1706"/>
              <a:gd name="T71" fmla="*/ 1106 h 1212"/>
              <a:gd name="T72" fmla="*/ 1402 w 1706"/>
              <a:gd name="T73" fmla="*/ 1105 h 1212"/>
              <a:gd name="T74" fmla="*/ 1456 w 1706"/>
              <a:gd name="T75" fmla="*/ 1071 h 1212"/>
              <a:gd name="T76" fmla="*/ 1483 w 1706"/>
              <a:gd name="T77" fmla="*/ 1031 h 1212"/>
              <a:gd name="T78" fmla="*/ 1434 w 1706"/>
              <a:gd name="T79" fmla="*/ 859 h 1212"/>
              <a:gd name="T80" fmla="*/ 1438 w 1706"/>
              <a:gd name="T81" fmla="*/ 660 h 1212"/>
              <a:gd name="T82" fmla="*/ 1533 w 1706"/>
              <a:gd name="T83" fmla="*/ 799 h 1212"/>
              <a:gd name="T84" fmla="*/ 1544 w 1706"/>
              <a:gd name="T85" fmla="*/ 1013 h 1212"/>
              <a:gd name="T86" fmla="*/ 1506 w 1706"/>
              <a:gd name="T87" fmla="*/ 1106 h 1212"/>
              <a:gd name="T88" fmla="*/ 1575 w 1706"/>
              <a:gd name="T89" fmla="*/ 1118 h 1212"/>
              <a:gd name="T90" fmla="*/ 1655 w 1706"/>
              <a:gd name="T91" fmla="*/ 1121 h 1212"/>
              <a:gd name="T92" fmla="*/ 1706 w 1706"/>
              <a:gd name="T93" fmla="*/ 1090 h 1212"/>
              <a:gd name="T94" fmla="*/ 1669 w 1706"/>
              <a:gd name="T95" fmla="*/ 984 h 1212"/>
              <a:gd name="T96" fmla="*/ 1653 w 1706"/>
              <a:gd name="T97" fmla="*/ 890 h 1212"/>
              <a:gd name="T98" fmla="*/ 1633 w 1706"/>
              <a:gd name="T99" fmla="*/ 734 h 1212"/>
              <a:gd name="T100" fmla="*/ 1653 w 1706"/>
              <a:gd name="T101" fmla="*/ 519 h 1212"/>
              <a:gd name="T102" fmla="*/ 1605 w 1706"/>
              <a:gd name="T103" fmla="*/ 282 h 1212"/>
              <a:gd name="T104" fmla="*/ 1496 w 1706"/>
              <a:gd name="T105" fmla="*/ 116 h 1212"/>
              <a:gd name="T106" fmla="*/ 1344 w 1706"/>
              <a:gd name="T107" fmla="*/ 1 h 1212"/>
              <a:gd name="T108" fmla="*/ 1078 w 1706"/>
              <a:gd name="T109" fmla="*/ 7 h 1212"/>
              <a:gd name="T110" fmla="*/ 561 w 1706"/>
              <a:gd name="T111" fmla="*/ 15 h 1212"/>
              <a:gd name="T112" fmla="*/ 468 w 1706"/>
              <a:gd name="T113" fmla="*/ 87 h 1212"/>
              <a:gd name="T114" fmla="*/ 340 w 1706"/>
              <a:gd name="T115" fmla="*/ 326 h 1212"/>
              <a:gd name="T116" fmla="*/ 261 w 1706"/>
              <a:gd name="T117" fmla="*/ 463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06" h="1212">
                <a:moveTo>
                  <a:pt x="261" y="463"/>
                </a:moveTo>
                <a:lnTo>
                  <a:pt x="261" y="463"/>
                </a:lnTo>
                <a:lnTo>
                  <a:pt x="261" y="468"/>
                </a:lnTo>
                <a:lnTo>
                  <a:pt x="259" y="478"/>
                </a:lnTo>
                <a:lnTo>
                  <a:pt x="256" y="493"/>
                </a:lnTo>
                <a:lnTo>
                  <a:pt x="252" y="500"/>
                </a:lnTo>
                <a:lnTo>
                  <a:pt x="249" y="507"/>
                </a:lnTo>
                <a:lnTo>
                  <a:pt x="249" y="507"/>
                </a:lnTo>
                <a:lnTo>
                  <a:pt x="243" y="515"/>
                </a:lnTo>
                <a:lnTo>
                  <a:pt x="236" y="522"/>
                </a:lnTo>
                <a:lnTo>
                  <a:pt x="218" y="537"/>
                </a:lnTo>
                <a:lnTo>
                  <a:pt x="198" y="552"/>
                </a:lnTo>
                <a:lnTo>
                  <a:pt x="198" y="552"/>
                </a:lnTo>
                <a:lnTo>
                  <a:pt x="168" y="547"/>
                </a:lnTo>
                <a:lnTo>
                  <a:pt x="103" y="540"/>
                </a:lnTo>
                <a:lnTo>
                  <a:pt x="68" y="537"/>
                </a:lnTo>
                <a:lnTo>
                  <a:pt x="37" y="537"/>
                </a:lnTo>
                <a:lnTo>
                  <a:pt x="25" y="537"/>
                </a:lnTo>
                <a:lnTo>
                  <a:pt x="17" y="538"/>
                </a:lnTo>
                <a:lnTo>
                  <a:pt x="11" y="541"/>
                </a:lnTo>
                <a:lnTo>
                  <a:pt x="9" y="543"/>
                </a:lnTo>
                <a:lnTo>
                  <a:pt x="8" y="546"/>
                </a:lnTo>
                <a:lnTo>
                  <a:pt x="8" y="546"/>
                </a:lnTo>
                <a:lnTo>
                  <a:pt x="9" y="554"/>
                </a:lnTo>
                <a:lnTo>
                  <a:pt x="14" y="566"/>
                </a:lnTo>
                <a:lnTo>
                  <a:pt x="20" y="579"/>
                </a:lnTo>
                <a:lnTo>
                  <a:pt x="27" y="593"/>
                </a:lnTo>
                <a:lnTo>
                  <a:pt x="36" y="606"/>
                </a:lnTo>
                <a:lnTo>
                  <a:pt x="48" y="618"/>
                </a:lnTo>
                <a:lnTo>
                  <a:pt x="59" y="628"/>
                </a:lnTo>
                <a:lnTo>
                  <a:pt x="74" y="635"/>
                </a:lnTo>
                <a:lnTo>
                  <a:pt x="74" y="635"/>
                </a:lnTo>
                <a:lnTo>
                  <a:pt x="81" y="638"/>
                </a:lnTo>
                <a:lnTo>
                  <a:pt x="89" y="640"/>
                </a:lnTo>
                <a:lnTo>
                  <a:pt x="105" y="643"/>
                </a:lnTo>
                <a:lnTo>
                  <a:pt x="121" y="641"/>
                </a:lnTo>
                <a:lnTo>
                  <a:pt x="136" y="640"/>
                </a:lnTo>
                <a:lnTo>
                  <a:pt x="161" y="634"/>
                </a:lnTo>
                <a:lnTo>
                  <a:pt x="171" y="631"/>
                </a:lnTo>
                <a:lnTo>
                  <a:pt x="171" y="631"/>
                </a:lnTo>
                <a:lnTo>
                  <a:pt x="170" y="635"/>
                </a:lnTo>
                <a:lnTo>
                  <a:pt x="167" y="650"/>
                </a:lnTo>
                <a:lnTo>
                  <a:pt x="165" y="674"/>
                </a:lnTo>
                <a:lnTo>
                  <a:pt x="165" y="688"/>
                </a:lnTo>
                <a:lnTo>
                  <a:pt x="167" y="707"/>
                </a:lnTo>
                <a:lnTo>
                  <a:pt x="167" y="707"/>
                </a:lnTo>
                <a:lnTo>
                  <a:pt x="170" y="759"/>
                </a:lnTo>
                <a:lnTo>
                  <a:pt x="171" y="772"/>
                </a:lnTo>
                <a:lnTo>
                  <a:pt x="171" y="772"/>
                </a:lnTo>
                <a:lnTo>
                  <a:pt x="168" y="784"/>
                </a:lnTo>
                <a:lnTo>
                  <a:pt x="165" y="791"/>
                </a:lnTo>
                <a:lnTo>
                  <a:pt x="164" y="794"/>
                </a:lnTo>
                <a:lnTo>
                  <a:pt x="162" y="796"/>
                </a:lnTo>
                <a:lnTo>
                  <a:pt x="162" y="796"/>
                </a:lnTo>
                <a:lnTo>
                  <a:pt x="152" y="790"/>
                </a:lnTo>
                <a:lnTo>
                  <a:pt x="131" y="778"/>
                </a:lnTo>
                <a:lnTo>
                  <a:pt x="120" y="772"/>
                </a:lnTo>
                <a:lnTo>
                  <a:pt x="109" y="769"/>
                </a:lnTo>
                <a:lnTo>
                  <a:pt x="100" y="768"/>
                </a:lnTo>
                <a:lnTo>
                  <a:pt x="98" y="768"/>
                </a:lnTo>
                <a:lnTo>
                  <a:pt x="95" y="771"/>
                </a:lnTo>
                <a:lnTo>
                  <a:pt x="95" y="771"/>
                </a:lnTo>
                <a:lnTo>
                  <a:pt x="93" y="774"/>
                </a:lnTo>
                <a:lnTo>
                  <a:pt x="93" y="777"/>
                </a:lnTo>
                <a:lnTo>
                  <a:pt x="93" y="788"/>
                </a:lnTo>
                <a:lnTo>
                  <a:pt x="98" y="800"/>
                </a:lnTo>
                <a:lnTo>
                  <a:pt x="102" y="813"/>
                </a:lnTo>
                <a:lnTo>
                  <a:pt x="112" y="838"/>
                </a:lnTo>
                <a:lnTo>
                  <a:pt x="118" y="849"/>
                </a:lnTo>
                <a:lnTo>
                  <a:pt x="103" y="909"/>
                </a:lnTo>
                <a:lnTo>
                  <a:pt x="103" y="909"/>
                </a:lnTo>
                <a:lnTo>
                  <a:pt x="100" y="912"/>
                </a:lnTo>
                <a:lnTo>
                  <a:pt x="98" y="915"/>
                </a:lnTo>
                <a:lnTo>
                  <a:pt x="93" y="918"/>
                </a:lnTo>
                <a:lnTo>
                  <a:pt x="89" y="919"/>
                </a:lnTo>
                <a:lnTo>
                  <a:pt x="81" y="921"/>
                </a:lnTo>
                <a:lnTo>
                  <a:pt x="74" y="919"/>
                </a:lnTo>
                <a:lnTo>
                  <a:pt x="65" y="915"/>
                </a:lnTo>
                <a:lnTo>
                  <a:pt x="65" y="915"/>
                </a:lnTo>
                <a:lnTo>
                  <a:pt x="46" y="903"/>
                </a:lnTo>
                <a:lnTo>
                  <a:pt x="27" y="893"/>
                </a:lnTo>
                <a:lnTo>
                  <a:pt x="20" y="888"/>
                </a:lnTo>
                <a:lnTo>
                  <a:pt x="12" y="885"/>
                </a:lnTo>
                <a:lnTo>
                  <a:pt x="6" y="885"/>
                </a:lnTo>
                <a:lnTo>
                  <a:pt x="2" y="888"/>
                </a:lnTo>
                <a:lnTo>
                  <a:pt x="2" y="888"/>
                </a:lnTo>
                <a:lnTo>
                  <a:pt x="0" y="891"/>
                </a:lnTo>
                <a:lnTo>
                  <a:pt x="0" y="896"/>
                </a:lnTo>
                <a:lnTo>
                  <a:pt x="2" y="912"/>
                </a:lnTo>
                <a:lnTo>
                  <a:pt x="6" y="931"/>
                </a:lnTo>
                <a:lnTo>
                  <a:pt x="11" y="955"/>
                </a:lnTo>
                <a:lnTo>
                  <a:pt x="25" y="1000"/>
                </a:lnTo>
                <a:lnTo>
                  <a:pt x="31" y="1019"/>
                </a:lnTo>
                <a:lnTo>
                  <a:pt x="37" y="1032"/>
                </a:lnTo>
                <a:lnTo>
                  <a:pt x="37" y="1032"/>
                </a:lnTo>
                <a:lnTo>
                  <a:pt x="45" y="1043"/>
                </a:lnTo>
                <a:lnTo>
                  <a:pt x="50" y="1053"/>
                </a:lnTo>
                <a:lnTo>
                  <a:pt x="65" y="1072"/>
                </a:lnTo>
                <a:lnTo>
                  <a:pt x="81" y="1090"/>
                </a:lnTo>
                <a:lnTo>
                  <a:pt x="81" y="1090"/>
                </a:lnTo>
                <a:lnTo>
                  <a:pt x="81" y="1093"/>
                </a:lnTo>
                <a:lnTo>
                  <a:pt x="81" y="1102"/>
                </a:lnTo>
                <a:lnTo>
                  <a:pt x="83" y="1118"/>
                </a:lnTo>
                <a:lnTo>
                  <a:pt x="86" y="1128"/>
                </a:lnTo>
                <a:lnTo>
                  <a:pt x="90" y="1140"/>
                </a:lnTo>
                <a:lnTo>
                  <a:pt x="90" y="1140"/>
                </a:lnTo>
                <a:lnTo>
                  <a:pt x="98" y="1153"/>
                </a:lnTo>
                <a:lnTo>
                  <a:pt x="105" y="1166"/>
                </a:lnTo>
                <a:lnTo>
                  <a:pt x="114" y="1178"/>
                </a:lnTo>
                <a:lnTo>
                  <a:pt x="121" y="1188"/>
                </a:lnTo>
                <a:lnTo>
                  <a:pt x="137" y="1203"/>
                </a:lnTo>
                <a:lnTo>
                  <a:pt x="145" y="1210"/>
                </a:lnTo>
                <a:lnTo>
                  <a:pt x="145" y="1210"/>
                </a:lnTo>
                <a:lnTo>
                  <a:pt x="152" y="1210"/>
                </a:lnTo>
                <a:lnTo>
                  <a:pt x="165" y="1212"/>
                </a:lnTo>
                <a:lnTo>
                  <a:pt x="192" y="1212"/>
                </a:lnTo>
                <a:lnTo>
                  <a:pt x="192" y="1212"/>
                </a:lnTo>
                <a:lnTo>
                  <a:pt x="199" y="1210"/>
                </a:lnTo>
                <a:lnTo>
                  <a:pt x="205" y="1208"/>
                </a:lnTo>
                <a:lnTo>
                  <a:pt x="212" y="1202"/>
                </a:lnTo>
                <a:lnTo>
                  <a:pt x="225" y="1196"/>
                </a:lnTo>
                <a:lnTo>
                  <a:pt x="259" y="1178"/>
                </a:lnTo>
                <a:lnTo>
                  <a:pt x="259" y="1178"/>
                </a:lnTo>
                <a:lnTo>
                  <a:pt x="256" y="1184"/>
                </a:lnTo>
                <a:lnTo>
                  <a:pt x="256" y="1190"/>
                </a:lnTo>
                <a:lnTo>
                  <a:pt x="258" y="1194"/>
                </a:lnTo>
                <a:lnTo>
                  <a:pt x="259" y="1197"/>
                </a:lnTo>
                <a:lnTo>
                  <a:pt x="262" y="1197"/>
                </a:lnTo>
                <a:lnTo>
                  <a:pt x="267" y="1199"/>
                </a:lnTo>
                <a:lnTo>
                  <a:pt x="271" y="1197"/>
                </a:lnTo>
                <a:lnTo>
                  <a:pt x="286" y="1193"/>
                </a:lnTo>
                <a:lnTo>
                  <a:pt x="308" y="1183"/>
                </a:lnTo>
                <a:lnTo>
                  <a:pt x="308" y="1183"/>
                </a:lnTo>
                <a:lnTo>
                  <a:pt x="320" y="1175"/>
                </a:lnTo>
                <a:lnTo>
                  <a:pt x="331" y="1165"/>
                </a:lnTo>
                <a:lnTo>
                  <a:pt x="343" y="1153"/>
                </a:lnTo>
                <a:lnTo>
                  <a:pt x="355" y="1141"/>
                </a:lnTo>
                <a:lnTo>
                  <a:pt x="375" y="1113"/>
                </a:lnTo>
                <a:lnTo>
                  <a:pt x="396" y="1084"/>
                </a:lnTo>
                <a:lnTo>
                  <a:pt x="414" y="1053"/>
                </a:lnTo>
                <a:lnTo>
                  <a:pt x="428" y="1024"/>
                </a:lnTo>
                <a:lnTo>
                  <a:pt x="443" y="997"/>
                </a:lnTo>
                <a:lnTo>
                  <a:pt x="455" y="977"/>
                </a:lnTo>
                <a:lnTo>
                  <a:pt x="455" y="977"/>
                </a:lnTo>
                <a:lnTo>
                  <a:pt x="461" y="966"/>
                </a:lnTo>
                <a:lnTo>
                  <a:pt x="465" y="955"/>
                </a:lnTo>
                <a:lnTo>
                  <a:pt x="477" y="927"/>
                </a:lnTo>
                <a:lnTo>
                  <a:pt x="486" y="897"/>
                </a:lnTo>
                <a:lnTo>
                  <a:pt x="496" y="866"/>
                </a:lnTo>
                <a:lnTo>
                  <a:pt x="511" y="813"/>
                </a:lnTo>
                <a:lnTo>
                  <a:pt x="517" y="797"/>
                </a:lnTo>
                <a:lnTo>
                  <a:pt x="518" y="793"/>
                </a:lnTo>
                <a:lnTo>
                  <a:pt x="520" y="791"/>
                </a:lnTo>
                <a:lnTo>
                  <a:pt x="520" y="791"/>
                </a:lnTo>
                <a:lnTo>
                  <a:pt x="524" y="793"/>
                </a:lnTo>
                <a:lnTo>
                  <a:pt x="530" y="797"/>
                </a:lnTo>
                <a:lnTo>
                  <a:pt x="542" y="812"/>
                </a:lnTo>
                <a:lnTo>
                  <a:pt x="558" y="834"/>
                </a:lnTo>
                <a:lnTo>
                  <a:pt x="586" y="1052"/>
                </a:lnTo>
                <a:lnTo>
                  <a:pt x="586" y="1052"/>
                </a:lnTo>
                <a:lnTo>
                  <a:pt x="574" y="1066"/>
                </a:lnTo>
                <a:lnTo>
                  <a:pt x="564" y="1082"/>
                </a:lnTo>
                <a:lnTo>
                  <a:pt x="550" y="1100"/>
                </a:lnTo>
                <a:lnTo>
                  <a:pt x="540" y="1119"/>
                </a:lnTo>
                <a:lnTo>
                  <a:pt x="531" y="1138"/>
                </a:lnTo>
                <a:lnTo>
                  <a:pt x="528" y="1147"/>
                </a:lnTo>
                <a:lnTo>
                  <a:pt x="528" y="1155"/>
                </a:lnTo>
                <a:lnTo>
                  <a:pt x="528" y="1160"/>
                </a:lnTo>
                <a:lnTo>
                  <a:pt x="531" y="1166"/>
                </a:lnTo>
                <a:lnTo>
                  <a:pt x="531" y="1166"/>
                </a:lnTo>
                <a:lnTo>
                  <a:pt x="534" y="1169"/>
                </a:lnTo>
                <a:lnTo>
                  <a:pt x="540" y="1172"/>
                </a:lnTo>
                <a:lnTo>
                  <a:pt x="552" y="1177"/>
                </a:lnTo>
                <a:lnTo>
                  <a:pt x="564" y="1178"/>
                </a:lnTo>
                <a:lnTo>
                  <a:pt x="578" y="1178"/>
                </a:lnTo>
                <a:lnTo>
                  <a:pt x="600" y="1174"/>
                </a:lnTo>
                <a:lnTo>
                  <a:pt x="611" y="1172"/>
                </a:lnTo>
                <a:lnTo>
                  <a:pt x="611" y="1172"/>
                </a:lnTo>
                <a:lnTo>
                  <a:pt x="627" y="1174"/>
                </a:lnTo>
                <a:lnTo>
                  <a:pt x="658" y="1174"/>
                </a:lnTo>
                <a:lnTo>
                  <a:pt x="658" y="1174"/>
                </a:lnTo>
                <a:lnTo>
                  <a:pt x="664" y="1174"/>
                </a:lnTo>
                <a:lnTo>
                  <a:pt x="669" y="1172"/>
                </a:lnTo>
                <a:lnTo>
                  <a:pt x="678" y="1168"/>
                </a:lnTo>
                <a:lnTo>
                  <a:pt x="683" y="1163"/>
                </a:lnTo>
                <a:lnTo>
                  <a:pt x="684" y="1162"/>
                </a:lnTo>
                <a:lnTo>
                  <a:pt x="684" y="1162"/>
                </a:lnTo>
                <a:lnTo>
                  <a:pt x="689" y="1162"/>
                </a:lnTo>
                <a:lnTo>
                  <a:pt x="693" y="1162"/>
                </a:lnTo>
                <a:lnTo>
                  <a:pt x="697" y="1160"/>
                </a:lnTo>
                <a:lnTo>
                  <a:pt x="702" y="1159"/>
                </a:lnTo>
                <a:lnTo>
                  <a:pt x="706" y="1155"/>
                </a:lnTo>
                <a:lnTo>
                  <a:pt x="711" y="1147"/>
                </a:lnTo>
                <a:lnTo>
                  <a:pt x="712" y="1138"/>
                </a:lnTo>
                <a:lnTo>
                  <a:pt x="712" y="1138"/>
                </a:lnTo>
                <a:lnTo>
                  <a:pt x="712" y="1118"/>
                </a:lnTo>
                <a:lnTo>
                  <a:pt x="712" y="1100"/>
                </a:lnTo>
                <a:lnTo>
                  <a:pt x="709" y="1084"/>
                </a:lnTo>
                <a:lnTo>
                  <a:pt x="703" y="1066"/>
                </a:lnTo>
                <a:lnTo>
                  <a:pt x="703" y="1066"/>
                </a:lnTo>
                <a:lnTo>
                  <a:pt x="700" y="1055"/>
                </a:lnTo>
                <a:lnTo>
                  <a:pt x="700" y="1034"/>
                </a:lnTo>
                <a:lnTo>
                  <a:pt x="700" y="982"/>
                </a:lnTo>
                <a:lnTo>
                  <a:pt x="703" y="903"/>
                </a:lnTo>
                <a:lnTo>
                  <a:pt x="703" y="903"/>
                </a:lnTo>
                <a:lnTo>
                  <a:pt x="702" y="834"/>
                </a:lnTo>
                <a:lnTo>
                  <a:pt x="699" y="781"/>
                </a:lnTo>
                <a:lnTo>
                  <a:pt x="746" y="782"/>
                </a:lnTo>
                <a:lnTo>
                  <a:pt x="768" y="888"/>
                </a:lnTo>
                <a:lnTo>
                  <a:pt x="771" y="1075"/>
                </a:lnTo>
                <a:lnTo>
                  <a:pt x="771" y="1075"/>
                </a:lnTo>
                <a:lnTo>
                  <a:pt x="762" y="1090"/>
                </a:lnTo>
                <a:lnTo>
                  <a:pt x="743" y="1124"/>
                </a:lnTo>
                <a:lnTo>
                  <a:pt x="734" y="1143"/>
                </a:lnTo>
                <a:lnTo>
                  <a:pt x="727" y="1162"/>
                </a:lnTo>
                <a:lnTo>
                  <a:pt x="722" y="1180"/>
                </a:lnTo>
                <a:lnTo>
                  <a:pt x="721" y="1187"/>
                </a:lnTo>
                <a:lnTo>
                  <a:pt x="722" y="1193"/>
                </a:lnTo>
                <a:lnTo>
                  <a:pt x="722" y="1193"/>
                </a:lnTo>
                <a:lnTo>
                  <a:pt x="725" y="1199"/>
                </a:lnTo>
                <a:lnTo>
                  <a:pt x="728" y="1202"/>
                </a:lnTo>
                <a:lnTo>
                  <a:pt x="734" y="1205"/>
                </a:lnTo>
                <a:lnTo>
                  <a:pt x="742" y="1208"/>
                </a:lnTo>
                <a:lnTo>
                  <a:pt x="756" y="1210"/>
                </a:lnTo>
                <a:lnTo>
                  <a:pt x="774" y="1212"/>
                </a:lnTo>
                <a:lnTo>
                  <a:pt x="792" y="1210"/>
                </a:lnTo>
                <a:lnTo>
                  <a:pt x="805" y="1209"/>
                </a:lnTo>
                <a:lnTo>
                  <a:pt x="819" y="1208"/>
                </a:lnTo>
                <a:lnTo>
                  <a:pt x="846" y="1199"/>
                </a:lnTo>
                <a:lnTo>
                  <a:pt x="846" y="1199"/>
                </a:lnTo>
                <a:lnTo>
                  <a:pt x="867" y="1203"/>
                </a:lnTo>
                <a:lnTo>
                  <a:pt x="883" y="1205"/>
                </a:lnTo>
                <a:lnTo>
                  <a:pt x="894" y="1206"/>
                </a:lnTo>
                <a:lnTo>
                  <a:pt x="894" y="1206"/>
                </a:lnTo>
                <a:lnTo>
                  <a:pt x="897" y="1205"/>
                </a:lnTo>
                <a:lnTo>
                  <a:pt x="897" y="1199"/>
                </a:lnTo>
                <a:lnTo>
                  <a:pt x="897" y="1183"/>
                </a:lnTo>
                <a:lnTo>
                  <a:pt x="896" y="1159"/>
                </a:lnTo>
                <a:lnTo>
                  <a:pt x="893" y="1133"/>
                </a:lnTo>
                <a:lnTo>
                  <a:pt x="884" y="1081"/>
                </a:lnTo>
                <a:lnTo>
                  <a:pt x="880" y="1059"/>
                </a:lnTo>
                <a:lnTo>
                  <a:pt x="880" y="1059"/>
                </a:lnTo>
                <a:lnTo>
                  <a:pt x="894" y="1013"/>
                </a:lnTo>
                <a:lnTo>
                  <a:pt x="905" y="975"/>
                </a:lnTo>
                <a:lnTo>
                  <a:pt x="909" y="959"/>
                </a:lnTo>
                <a:lnTo>
                  <a:pt x="909" y="947"/>
                </a:lnTo>
                <a:lnTo>
                  <a:pt x="909" y="947"/>
                </a:lnTo>
                <a:lnTo>
                  <a:pt x="911" y="899"/>
                </a:lnTo>
                <a:lnTo>
                  <a:pt x="912" y="871"/>
                </a:lnTo>
                <a:lnTo>
                  <a:pt x="947" y="778"/>
                </a:lnTo>
                <a:lnTo>
                  <a:pt x="947" y="778"/>
                </a:lnTo>
                <a:lnTo>
                  <a:pt x="966" y="780"/>
                </a:lnTo>
                <a:lnTo>
                  <a:pt x="987" y="780"/>
                </a:lnTo>
                <a:lnTo>
                  <a:pt x="1014" y="780"/>
                </a:lnTo>
                <a:lnTo>
                  <a:pt x="1043" y="777"/>
                </a:lnTo>
                <a:lnTo>
                  <a:pt x="1074" y="774"/>
                </a:lnTo>
                <a:lnTo>
                  <a:pt x="1105" y="766"/>
                </a:lnTo>
                <a:lnTo>
                  <a:pt x="1119" y="763"/>
                </a:lnTo>
                <a:lnTo>
                  <a:pt x="1133" y="757"/>
                </a:lnTo>
                <a:lnTo>
                  <a:pt x="1133" y="757"/>
                </a:lnTo>
                <a:lnTo>
                  <a:pt x="1206" y="727"/>
                </a:lnTo>
                <a:lnTo>
                  <a:pt x="1225" y="718"/>
                </a:lnTo>
                <a:lnTo>
                  <a:pt x="1225" y="718"/>
                </a:lnTo>
                <a:lnTo>
                  <a:pt x="1250" y="778"/>
                </a:lnTo>
                <a:lnTo>
                  <a:pt x="1268" y="822"/>
                </a:lnTo>
                <a:lnTo>
                  <a:pt x="1277" y="846"/>
                </a:lnTo>
                <a:lnTo>
                  <a:pt x="1277" y="846"/>
                </a:lnTo>
                <a:lnTo>
                  <a:pt x="1286" y="875"/>
                </a:lnTo>
                <a:lnTo>
                  <a:pt x="1303" y="931"/>
                </a:lnTo>
                <a:lnTo>
                  <a:pt x="1330" y="1007"/>
                </a:lnTo>
                <a:lnTo>
                  <a:pt x="1330" y="1007"/>
                </a:lnTo>
                <a:lnTo>
                  <a:pt x="1318" y="1018"/>
                </a:lnTo>
                <a:lnTo>
                  <a:pt x="1308" y="1030"/>
                </a:lnTo>
                <a:lnTo>
                  <a:pt x="1294" y="1043"/>
                </a:lnTo>
                <a:lnTo>
                  <a:pt x="1284" y="1057"/>
                </a:lnTo>
                <a:lnTo>
                  <a:pt x="1277" y="1072"/>
                </a:lnTo>
                <a:lnTo>
                  <a:pt x="1274" y="1078"/>
                </a:lnTo>
                <a:lnTo>
                  <a:pt x="1274" y="1084"/>
                </a:lnTo>
                <a:lnTo>
                  <a:pt x="1275" y="1090"/>
                </a:lnTo>
                <a:lnTo>
                  <a:pt x="1278" y="1094"/>
                </a:lnTo>
                <a:lnTo>
                  <a:pt x="1278" y="1094"/>
                </a:lnTo>
                <a:lnTo>
                  <a:pt x="1288" y="1100"/>
                </a:lnTo>
                <a:lnTo>
                  <a:pt x="1299" y="1105"/>
                </a:lnTo>
                <a:lnTo>
                  <a:pt x="1309" y="1108"/>
                </a:lnTo>
                <a:lnTo>
                  <a:pt x="1319" y="1109"/>
                </a:lnTo>
                <a:lnTo>
                  <a:pt x="1336" y="1108"/>
                </a:lnTo>
                <a:lnTo>
                  <a:pt x="1341" y="1106"/>
                </a:lnTo>
                <a:lnTo>
                  <a:pt x="1341" y="1106"/>
                </a:lnTo>
                <a:lnTo>
                  <a:pt x="1346" y="1106"/>
                </a:lnTo>
                <a:lnTo>
                  <a:pt x="1350" y="1106"/>
                </a:lnTo>
                <a:lnTo>
                  <a:pt x="1356" y="1109"/>
                </a:lnTo>
                <a:lnTo>
                  <a:pt x="1356" y="1109"/>
                </a:lnTo>
                <a:lnTo>
                  <a:pt x="1361" y="1110"/>
                </a:lnTo>
                <a:lnTo>
                  <a:pt x="1366" y="1109"/>
                </a:lnTo>
                <a:lnTo>
                  <a:pt x="1383" y="1108"/>
                </a:lnTo>
                <a:lnTo>
                  <a:pt x="1402" y="1105"/>
                </a:lnTo>
                <a:lnTo>
                  <a:pt x="1422" y="1103"/>
                </a:lnTo>
                <a:lnTo>
                  <a:pt x="1422" y="1103"/>
                </a:lnTo>
                <a:lnTo>
                  <a:pt x="1431" y="1102"/>
                </a:lnTo>
                <a:lnTo>
                  <a:pt x="1437" y="1097"/>
                </a:lnTo>
                <a:lnTo>
                  <a:pt x="1443" y="1093"/>
                </a:lnTo>
                <a:lnTo>
                  <a:pt x="1449" y="1087"/>
                </a:lnTo>
                <a:lnTo>
                  <a:pt x="1453" y="1077"/>
                </a:lnTo>
                <a:lnTo>
                  <a:pt x="1456" y="1071"/>
                </a:lnTo>
                <a:lnTo>
                  <a:pt x="1456" y="1071"/>
                </a:lnTo>
                <a:lnTo>
                  <a:pt x="1461" y="1069"/>
                </a:lnTo>
                <a:lnTo>
                  <a:pt x="1466" y="1065"/>
                </a:lnTo>
                <a:lnTo>
                  <a:pt x="1471" y="1062"/>
                </a:lnTo>
                <a:lnTo>
                  <a:pt x="1477" y="1056"/>
                </a:lnTo>
                <a:lnTo>
                  <a:pt x="1481" y="1049"/>
                </a:lnTo>
                <a:lnTo>
                  <a:pt x="1484" y="1041"/>
                </a:lnTo>
                <a:lnTo>
                  <a:pt x="1483" y="1031"/>
                </a:lnTo>
                <a:lnTo>
                  <a:pt x="1483" y="1031"/>
                </a:lnTo>
                <a:lnTo>
                  <a:pt x="1477" y="1012"/>
                </a:lnTo>
                <a:lnTo>
                  <a:pt x="1469" y="991"/>
                </a:lnTo>
                <a:lnTo>
                  <a:pt x="1462" y="968"/>
                </a:lnTo>
                <a:lnTo>
                  <a:pt x="1456" y="938"/>
                </a:lnTo>
                <a:lnTo>
                  <a:pt x="1456" y="938"/>
                </a:lnTo>
                <a:lnTo>
                  <a:pt x="1446" y="900"/>
                </a:lnTo>
                <a:lnTo>
                  <a:pt x="1434" y="859"/>
                </a:lnTo>
                <a:lnTo>
                  <a:pt x="1413" y="797"/>
                </a:lnTo>
                <a:lnTo>
                  <a:pt x="1413" y="797"/>
                </a:lnTo>
                <a:lnTo>
                  <a:pt x="1409" y="778"/>
                </a:lnTo>
                <a:lnTo>
                  <a:pt x="1406" y="756"/>
                </a:lnTo>
                <a:lnTo>
                  <a:pt x="1403" y="728"/>
                </a:lnTo>
                <a:lnTo>
                  <a:pt x="1425" y="646"/>
                </a:lnTo>
                <a:lnTo>
                  <a:pt x="1425" y="646"/>
                </a:lnTo>
                <a:lnTo>
                  <a:pt x="1438" y="660"/>
                </a:lnTo>
                <a:lnTo>
                  <a:pt x="1469" y="696"/>
                </a:lnTo>
                <a:lnTo>
                  <a:pt x="1487" y="718"/>
                </a:lnTo>
                <a:lnTo>
                  <a:pt x="1505" y="741"/>
                </a:lnTo>
                <a:lnTo>
                  <a:pt x="1519" y="765"/>
                </a:lnTo>
                <a:lnTo>
                  <a:pt x="1525" y="777"/>
                </a:lnTo>
                <a:lnTo>
                  <a:pt x="1530" y="787"/>
                </a:lnTo>
                <a:lnTo>
                  <a:pt x="1530" y="787"/>
                </a:lnTo>
                <a:lnTo>
                  <a:pt x="1533" y="799"/>
                </a:lnTo>
                <a:lnTo>
                  <a:pt x="1537" y="812"/>
                </a:lnTo>
                <a:lnTo>
                  <a:pt x="1541" y="844"/>
                </a:lnTo>
                <a:lnTo>
                  <a:pt x="1546" y="880"/>
                </a:lnTo>
                <a:lnTo>
                  <a:pt x="1550" y="915"/>
                </a:lnTo>
                <a:lnTo>
                  <a:pt x="1553" y="974"/>
                </a:lnTo>
                <a:lnTo>
                  <a:pt x="1555" y="1000"/>
                </a:lnTo>
                <a:lnTo>
                  <a:pt x="1555" y="1000"/>
                </a:lnTo>
                <a:lnTo>
                  <a:pt x="1544" y="1013"/>
                </a:lnTo>
                <a:lnTo>
                  <a:pt x="1534" y="1027"/>
                </a:lnTo>
                <a:lnTo>
                  <a:pt x="1524" y="1044"/>
                </a:lnTo>
                <a:lnTo>
                  <a:pt x="1513" y="1062"/>
                </a:lnTo>
                <a:lnTo>
                  <a:pt x="1506" y="1080"/>
                </a:lnTo>
                <a:lnTo>
                  <a:pt x="1503" y="1087"/>
                </a:lnTo>
                <a:lnTo>
                  <a:pt x="1503" y="1094"/>
                </a:lnTo>
                <a:lnTo>
                  <a:pt x="1503" y="1102"/>
                </a:lnTo>
                <a:lnTo>
                  <a:pt x="1506" y="1106"/>
                </a:lnTo>
                <a:lnTo>
                  <a:pt x="1506" y="1106"/>
                </a:lnTo>
                <a:lnTo>
                  <a:pt x="1511" y="1110"/>
                </a:lnTo>
                <a:lnTo>
                  <a:pt x="1515" y="1115"/>
                </a:lnTo>
                <a:lnTo>
                  <a:pt x="1522" y="1116"/>
                </a:lnTo>
                <a:lnTo>
                  <a:pt x="1528" y="1118"/>
                </a:lnTo>
                <a:lnTo>
                  <a:pt x="1544" y="1119"/>
                </a:lnTo>
                <a:lnTo>
                  <a:pt x="1560" y="1119"/>
                </a:lnTo>
                <a:lnTo>
                  <a:pt x="1575" y="1118"/>
                </a:lnTo>
                <a:lnTo>
                  <a:pt x="1588" y="1116"/>
                </a:lnTo>
                <a:lnTo>
                  <a:pt x="1600" y="1113"/>
                </a:lnTo>
                <a:lnTo>
                  <a:pt x="1600" y="1113"/>
                </a:lnTo>
                <a:lnTo>
                  <a:pt x="1613" y="1113"/>
                </a:lnTo>
                <a:lnTo>
                  <a:pt x="1628" y="1115"/>
                </a:lnTo>
                <a:lnTo>
                  <a:pt x="1644" y="1119"/>
                </a:lnTo>
                <a:lnTo>
                  <a:pt x="1644" y="1119"/>
                </a:lnTo>
                <a:lnTo>
                  <a:pt x="1655" y="1121"/>
                </a:lnTo>
                <a:lnTo>
                  <a:pt x="1665" y="1121"/>
                </a:lnTo>
                <a:lnTo>
                  <a:pt x="1675" y="1118"/>
                </a:lnTo>
                <a:lnTo>
                  <a:pt x="1685" y="1112"/>
                </a:lnTo>
                <a:lnTo>
                  <a:pt x="1693" y="1108"/>
                </a:lnTo>
                <a:lnTo>
                  <a:pt x="1700" y="1102"/>
                </a:lnTo>
                <a:lnTo>
                  <a:pt x="1705" y="1096"/>
                </a:lnTo>
                <a:lnTo>
                  <a:pt x="1706" y="1090"/>
                </a:lnTo>
                <a:lnTo>
                  <a:pt x="1706" y="1090"/>
                </a:lnTo>
                <a:lnTo>
                  <a:pt x="1705" y="1077"/>
                </a:lnTo>
                <a:lnTo>
                  <a:pt x="1702" y="1057"/>
                </a:lnTo>
                <a:lnTo>
                  <a:pt x="1699" y="1040"/>
                </a:lnTo>
                <a:lnTo>
                  <a:pt x="1696" y="1030"/>
                </a:lnTo>
                <a:lnTo>
                  <a:pt x="1696" y="1030"/>
                </a:lnTo>
                <a:lnTo>
                  <a:pt x="1680" y="1003"/>
                </a:lnTo>
                <a:lnTo>
                  <a:pt x="1674" y="994"/>
                </a:lnTo>
                <a:lnTo>
                  <a:pt x="1669" y="984"/>
                </a:lnTo>
                <a:lnTo>
                  <a:pt x="1666" y="972"/>
                </a:lnTo>
                <a:lnTo>
                  <a:pt x="1663" y="962"/>
                </a:lnTo>
                <a:lnTo>
                  <a:pt x="1663" y="962"/>
                </a:lnTo>
                <a:lnTo>
                  <a:pt x="1662" y="943"/>
                </a:lnTo>
                <a:lnTo>
                  <a:pt x="1659" y="928"/>
                </a:lnTo>
                <a:lnTo>
                  <a:pt x="1656" y="912"/>
                </a:lnTo>
                <a:lnTo>
                  <a:pt x="1653" y="890"/>
                </a:lnTo>
                <a:lnTo>
                  <a:pt x="1653" y="890"/>
                </a:lnTo>
                <a:lnTo>
                  <a:pt x="1652" y="865"/>
                </a:lnTo>
                <a:lnTo>
                  <a:pt x="1650" y="843"/>
                </a:lnTo>
                <a:lnTo>
                  <a:pt x="1649" y="824"/>
                </a:lnTo>
                <a:lnTo>
                  <a:pt x="1647" y="805"/>
                </a:lnTo>
                <a:lnTo>
                  <a:pt x="1647" y="805"/>
                </a:lnTo>
                <a:lnTo>
                  <a:pt x="1638" y="760"/>
                </a:lnTo>
                <a:lnTo>
                  <a:pt x="1633" y="734"/>
                </a:lnTo>
                <a:lnTo>
                  <a:pt x="1633" y="734"/>
                </a:lnTo>
                <a:lnTo>
                  <a:pt x="1633" y="709"/>
                </a:lnTo>
                <a:lnTo>
                  <a:pt x="1633" y="687"/>
                </a:lnTo>
                <a:lnTo>
                  <a:pt x="1634" y="669"/>
                </a:lnTo>
                <a:lnTo>
                  <a:pt x="1634" y="669"/>
                </a:lnTo>
                <a:lnTo>
                  <a:pt x="1646" y="599"/>
                </a:lnTo>
                <a:lnTo>
                  <a:pt x="1652" y="554"/>
                </a:lnTo>
                <a:lnTo>
                  <a:pt x="1653" y="534"/>
                </a:lnTo>
                <a:lnTo>
                  <a:pt x="1653" y="519"/>
                </a:lnTo>
                <a:lnTo>
                  <a:pt x="1653" y="519"/>
                </a:lnTo>
                <a:lnTo>
                  <a:pt x="1652" y="488"/>
                </a:lnTo>
                <a:lnTo>
                  <a:pt x="1649" y="466"/>
                </a:lnTo>
                <a:lnTo>
                  <a:pt x="1646" y="440"/>
                </a:lnTo>
                <a:lnTo>
                  <a:pt x="1640" y="409"/>
                </a:lnTo>
                <a:lnTo>
                  <a:pt x="1631" y="372"/>
                </a:lnTo>
                <a:lnTo>
                  <a:pt x="1621" y="329"/>
                </a:lnTo>
                <a:lnTo>
                  <a:pt x="1605" y="282"/>
                </a:lnTo>
                <a:lnTo>
                  <a:pt x="1605" y="282"/>
                </a:lnTo>
                <a:lnTo>
                  <a:pt x="1594" y="257"/>
                </a:lnTo>
                <a:lnTo>
                  <a:pt x="1583" y="232"/>
                </a:lnTo>
                <a:lnTo>
                  <a:pt x="1568" y="207"/>
                </a:lnTo>
                <a:lnTo>
                  <a:pt x="1552" y="184"/>
                </a:lnTo>
                <a:lnTo>
                  <a:pt x="1534" y="160"/>
                </a:lnTo>
                <a:lnTo>
                  <a:pt x="1515" y="138"/>
                </a:lnTo>
                <a:lnTo>
                  <a:pt x="1496" y="116"/>
                </a:lnTo>
                <a:lnTo>
                  <a:pt x="1477" y="97"/>
                </a:lnTo>
                <a:lnTo>
                  <a:pt x="1438" y="62"/>
                </a:lnTo>
                <a:lnTo>
                  <a:pt x="1403" y="34"/>
                </a:lnTo>
                <a:lnTo>
                  <a:pt x="1377" y="13"/>
                </a:lnTo>
                <a:lnTo>
                  <a:pt x="1366" y="7"/>
                </a:lnTo>
                <a:lnTo>
                  <a:pt x="1359" y="4"/>
                </a:lnTo>
                <a:lnTo>
                  <a:pt x="1359" y="4"/>
                </a:lnTo>
                <a:lnTo>
                  <a:pt x="1344" y="1"/>
                </a:lnTo>
                <a:lnTo>
                  <a:pt x="1325" y="0"/>
                </a:lnTo>
                <a:lnTo>
                  <a:pt x="1305" y="0"/>
                </a:lnTo>
                <a:lnTo>
                  <a:pt x="1281" y="1"/>
                </a:lnTo>
                <a:lnTo>
                  <a:pt x="1231" y="4"/>
                </a:lnTo>
                <a:lnTo>
                  <a:pt x="1186" y="9"/>
                </a:lnTo>
                <a:lnTo>
                  <a:pt x="1186" y="9"/>
                </a:lnTo>
                <a:lnTo>
                  <a:pt x="1147" y="9"/>
                </a:lnTo>
                <a:lnTo>
                  <a:pt x="1078" y="7"/>
                </a:lnTo>
                <a:lnTo>
                  <a:pt x="890" y="3"/>
                </a:lnTo>
                <a:lnTo>
                  <a:pt x="790" y="1"/>
                </a:lnTo>
                <a:lnTo>
                  <a:pt x="700" y="0"/>
                </a:lnTo>
                <a:lnTo>
                  <a:pt x="628" y="1"/>
                </a:lnTo>
                <a:lnTo>
                  <a:pt x="603" y="4"/>
                </a:lnTo>
                <a:lnTo>
                  <a:pt x="586" y="7"/>
                </a:lnTo>
                <a:lnTo>
                  <a:pt x="586" y="7"/>
                </a:lnTo>
                <a:lnTo>
                  <a:pt x="561" y="15"/>
                </a:lnTo>
                <a:lnTo>
                  <a:pt x="539" y="23"/>
                </a:lnTo>
                <a:lnTo>
                  <a:pt x="527" y="31"/>
                </a:lnTo>
                <a:lnTo>
                  <a:pt x="517" y="37"/>
                </a:lnTo>
                <a:lnTo>
                  <a:pt x="506" y="46"/>
                </a:lnTo>
                <a:lnTo>
                  <a:pt x="496" y="54"/>
                </a:lnTo>
                <a:lnTo>
                  <a:pt x="486" y="65"/>
                </a:lnTo>
                <a:lnTo>
                  <a:pt x="477" y="75"/>
                </a:lnTo>
                <a:lnTo>
                  <a:pt x="468" y="87"/>
                </a:lnTo>
                <a:lnTo>
                  <a:pt x="459" y="100"/>
                </a:lnTo>
                <a:lnTo>
                  <a:pt x="442" y="131"/>
                </a:lnTo>
                <a:lnTo>
                  <a:pt x="425" y="166"/>
                </a:lnTo>
                <a:lnTo>
                  <a:pt x="425" y="166"/>
                </a:lnTo>
                <a:lnTo>
                  <a:pt x="408" y="206"/>
                </a:lnTo>
                <a:lnTo>
                  <a:pt x="386" y="249"/>
                </a:lnTo>
                <a:lnTo>
                  <a:pt x="364" y="288"/>
                </a:lnTo>
                <a:lnTo>
                  <a:pt x="340" y="326"/>
                </a:lnTo>
                <a:lnTo>
                  <a:pt x="300" y="388"/>
                </a:lnTo>
                <a:lnTo>
                  <a:pt x="280" y="416"/>
                </a:lnTo>
                <a:lnTo>
                  <a:pt x="280" y="416"/>
                </a:lnTo>
                <a:lnTo>
                  <a:pt x="277" y="421"/>
                </a:lnTo>
                <a:lnTo>
                  <a:pt x="274" y="428"/>
                </a:lnTo>
                <a:lnTo>
                  <a:pt x="268" y="443"/>
                </a:lnTo>
                <a:lnTo>
                  <a:pt x="261" y="463"/>
                </a:lnTo>
                <a:lnTo>
                  <a:pt x="261" y="463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3A5654FF-5279-466B-847B-064BA752E048}"/>
              </a:ext>
            </a:extLst>
          </p:cNvPr>
          <p:cNvSpPr>
            <a:spLocks/>
          </p:cNvSpPr>
          <p:nvPr/>
        </p:nvSpPr>
        <p:spPr bwMode="auto">
          <a:xfrm>
            <a:off x="6645700" y="1148864"/>
            <a:ext cx="2501475" cy="2153894"/>
          </a:xfrm>
          <a:custGeom>
            <a:avLst/>
            <a:gdLst>
              <a:gd name="T0" fmla="*/ 1100 w 1353"/>
              <a:gd name="T1" fmla="*/ 415 h 1165"/>
              <a:gd name="T2" fmla="*/ 880 w 1353"/>
              <a:gd name="T3" fmla="*/ 62 h 1165"/>
              <a:gd name="T4" fmla="*/ 774 w 1353"/>
              <a:gd name="T5" fmla="*/ 7 h 1165"/>
              <a:gd name="T6" fmla="*/ 550 w 1353"/>
              <a:gd name="T7" fmla="*/ 9 h 1165"/>
              <a:gd name="T8" fmla="*/ 287 w 1353"/>
              <a:gd name="T9" fmla="*/ 47 h 1165"/>
              <a:gd name="T10" fmla="*/ 148 w 1353"/>
              <a:gd name="T11" fmla="*/ 112 h 1165"/>
              <a:gd name="T12" fmla="*/ 31 w 1353"/>
              <a:gd name="T13" fmla="*/ 262 h 1165"/>
              <a:gd name="T14" fmla="*/ 0 w 1353"/>
              <a:gd name="T15" fmla="*/ 396 h 1165"/>
              <a:gd name="T16" fmla="*/ 40 w 1353"/>
              <a:gd name="T17" fmla="*/ 591 h 1165"/>
              <a:gd name="T18" fmla="*/ 149 w 1353"/>
              <a:gd name="T19" fmla="*/ 910 h 1165"/>
              <a:gd name="T20" fmla="*/ 146 w 1353"/>
              <a:gd name="T21" fmla="*/ 1000 h 1165"/>
              <a:gd name="T22" fmla="*/ 193 w 1353"/>
              <a:gd name="T23" fmla="*/ 1021 h 1165"/>
              <a:gd name="T24" fmla="*/ 267 w 1353"/>
              <a:gd name="T25" fmla="*/ 1024 h 1165"/>
              <a:gd name="T26" fmla="*/ 242 w 1353"/>
              <a:gd name="T27" fmla="*/ 884 h 1165"/>
              <a:gd name="T28" fmla="*/ 234 w 1353"/>
              <a:gd name="T29" fmla="*/ 622 h 1165"/>
              <a:gd name="T30" fmla="*/ 265 w 1353"/>
              <a:gd name="T31" fmla="*/ 616 h 1165"/>
              <a:gd name="T32" fmla="*/ 293 w 1353"/>
              <a:gd name="T33" fmla="*/ 808 h 1165"/>
              <a:gd name="T34" fmla="*/ 324 w 1353"/>
              <a:gd name="T35" fmla="*/ 969 h 1165"/>
              <a:gd name="T36" fmla="*/ 331 w 1353"/>
              <a:gd name="T37" fmla="*/ 1021 h 1165"/>
              <a:gd name="T38" fmla="*/ 397 w 1353"/>
              <a:gd name="T39" fmla="*/ 1030 h 1165"/>
              <a:gd name="T40" fmla="*/ 447 w 1353"/>
              <a:gd name="T41" fmla="*/ 1038 h 1165"/>
              <a:gd name="T42" fmla="*/ 436 w 1353"/>
              <a:gd name="T43" fmla="*/ 961 h 1165"/>
              <a:gd name="T44" fmla="*/ 412 w 1353"/>
              <a:gd name="T45" fmla="*/ 733 h 1165"/>
              <a:gd name="T46" fmla="*/ 465 w 1353"/>
              <a:gd name="T47" fmla="*/ 790 h 1165"/>
              <a:gd name="T48" fmla="*/ 496 w 1353"/>
              <a:gd name="T49" fmla="*/ 1003 h 1165"/>
              <a:gd name="T50" fmla="*/ 484 w 1353"/>
              <a:gd name="T51" fmla="*/ 1096 h 1165"/>
              <a:gd name="T52" fmla="*/ 527 w 1353"/>
              <a:gd name="T53" fmla="*/ 1108 h 1165"/>
              <a:gd name="T54" fmla="*/ 646 w 1353"/>
              <a:gd name="T55" fmla="*/ 1108 h 1165"/>
              <a:gd name="T56" fmla="*/ 667 w 1353"/>
              <a:gd name="T57" fmla="*/ 1084 h 1165"/>
              <a:gd name="T58" fmla="*/ 622 w 1353"/>
              <a:gd name="T59" fmla="*/ 975 h 1165"/>
              <a:gd name="T60" fmla="*/ 628 w 1353"/>
              <a:gd name="T61" fmla="*/ 755 h 1165"/>
              <a:gd name="T62" fmla="*/ 775 w 1353"/>
              <a:gd name="T63" fmla="*/ 715 h 1165"/>
              <a:gd name="T64" fmla="*/ 831 w 1353"/>
              <a:gd name="T65" fmla="*/ 775 h 1165"/>
              <a:gd name="T66" fmla="*/ 861 w 1353"/>
              <a:gd name="T67" fmla="*/ 956 h 1165"/>
              <a:gd name="T68" fmla="*/ 883 w 1353"/>
              <a:gd name="T69" fmla="*/ 1068 h 1165"/>
              <a:gd name="T70" fmla="*/ 877 w 1353"/>
              <a:gd name="T71" fmla="*/ 1116 h 1165"/>
              <a:gd name="T72" fmla="*/ 937 w 1353"/>
              <a:gd name="T73" fmla="*/ 1158 h 1165"/>
              <a:gd name="T74" fmla="*/ 1039 w 1353"/>
              <a:gd name="T75" fmla="*/ 1165 h 1165"/>
              <a:gd name="T76" fmla="*/ 1077 w 1353"/>
              <a:gd name="T77" fmla="*/ 1138 h 1165"/>
              <a:gd name="T78" fmla="*/ 1012 w 1353"/>
              <a:gd name="T79" fmla="*/ 1047 h 1165"/>
              <a:gd name="T80" fmla="*/ 964 w 1353"/>
              <a:gd name="T81" fmla="*/ 931 h 1165"/>
              <a:gd name="T82" fmla="*/ 1112 w 1353"/>
              <a:gd name="T83" fmla="*/ 1058 h 1165"/>
              <a:gd name="T84" fmla="*/ 1215 w 1353"/>
              <a:gd name="T85" fmla="*/ 1072 h 1165"/>
              <a:gd name="T86" fmla="*/ 1286 w 1353"/>
              <a:gd name="T87" fmla="*/ 1061 h 1165"/>
              <a:gd name="T88" fmla="*/ 1350 w 1353"/>
              <a:gd name="T89" fmla="*/ 999 h 1165"/>
              <a:gd name="T90" fmla="*/ 1327 w 1353"/>
              <a:gd name="T91" fmla="*/ 924 h 1165"/>
              <a:gd name="T92" fmla="*/ 1353 w 1353"/>
              <a:gd name="T93" fmla="*/ 777 h 1165"/>
              <a:gd name="T94" fmla="*/ 1327 w 1353"/>
              <a:gd name="T95" fmla="*/ 693 h 1165"/>
              <a:gd name="T96" fmla="*/ 1286 w 1353"/>
              <a:gd name="T97" fmla="*/ 747 h 1165"/>
              <a:gd name="T98" fmla="*/ 1246 w 1353"/>
              <a:gd name="T99" fmla="*/ 671 h 1165"/>
              <a:gd name="T100" fmla="*/ 1224 w 1353"/>
              <a:gd name="T101" fmla="*/ 652 h 1165"/>
              <a:gd name="T102" fmla="*/ 1281 w 1353"/>
              <a:gd name="T103" fmla="*/ 534 h 1165"/>
              <a:gd name="T104" fmla="*/ 1338 w 1353"/>
              <a:gd name="T105" fmla="*/ 469 h 1165"/>
              <a:gd name="T106" fmla="*/ 1333 w 1353"/>
              <a:gd name="T107" fmla="*/ 402 h 1165"/>
              <a:gd name="T108" fmla="*/ 1241 w 1353"/>
              <a:gd name="T109" fmla="*/ 438 h 1165"/>
              <a:gd name="T110" fmla="*/ 1149 w 1353"/>
              <a:gd name="T111" fmla="*/ 44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53" h="1165">
                <a:moveTo>
                  <a:pt x="1149" y="441"/>
                </a:moveTo>
                <a:lnTo>
                  <a:pt x="1149" y="441"/>
                </a:lnTo>
                <a:lnTo>
                  <a:pt x="1147" y="440"/>
                </a:lnTo>
                <a:lnTo>
                  <a:pt x="1143" y="438"/>
                </a:lnTo>
                <a:lnTo>
                  <a:pt x="1134" y="435"/>
                </a:lnTo>
                <a:lnTo>
                  <a:pt x="1125" y="431"/>
                </a:lnTo>
                <a:lnTo>
                  <a:pt x="1114" y="425"/>
                </a:lnTo>
                <a:lnTo>
                  <a:pt x="1100" y="415"/>
                </a:lnTo>
                <a:lnTo>
                  <a:pt x="1087" y="400"/>
                </a:lnTo>
                <a:lnTo>
                  <a:pt x="1072" y="381"/>
                </a:lnTo>
                <a:lnTo>
                  <a:pt x="1072" y="381"/>
                </a:lnTo>
                <a:lnTo>
                  <a:pt x="1034" y="315"/>
                </a:lnTo>
                <a:lnTo>
                  <a:pt x="981" y="225"/>
                </a:lnTo>
                <a:lnTo>
                  <a:pt x="925" y="132"/>
                </a:lnTo>
                <a:lnTo>
                  <a:pt x="900" y="93"/>
                </a:lnTo>
                <a:lnTo>
                  <a:pt x="880" y="62"/>
                </a:lnTo>
                <a:lnTo>
                  <a:pt x="880" y="62"/>
                </a:lnTo>
                <a:lnTo>
                  <a:pt x="869" y="50"/>
                </a:lnTo>
                <a:lnTo>
                  <a:pt x="858" y="40"/>
                </a:lnTo>
                <a:lnTo>
                  <a:pt x="843" y="31"/>
                </a:lnTo>
                <a:lnTo>
                  <a:pt x="828" y="24"/>
                </a:lnTo>
                <a:lnTo>
                  <a:pt x="811" y="16"/>
                </a:lnTo>
                <a:lnTo>
                  <a:pt x="793" y="12"/>
                </a:lnTo>
                <a:lnTo>
                  <a:pt x="774" y="7"/>
                </a:lnTo>
                <a:lnTo>
                  <a:pt x="755" y="4"/>
                </a:lnTo>
                <a:lnTo>
                  <a:pt x="715" y="2"/>
                </a:lnTo>
                <a:lnTo>
                  <a:pt x="677" y="0"/>
                </a:lnTo>
                <a:lnTo>
                  <a:pt x="640" y="0"/>
                </a:lnTo>
                <a:lnTo>
                  <a:pt x="609" y="2"/>
                </a:lnTo>
                <a:lnTo>
                  <a:pt x="609" y="2"/>
                </a:lnTo>
                <a:lnTo>
                  <a:pt x="581" y="4"/>
                </a:lnTo>
                <a:lnTo>
                  <a:pt x="550" y="9"/>
                </a:lnTo>
                <a:lnTo>
                  <a:pt x="489" y="22"/>
                </a:lnTo>
                <a:lnTo>
                  <a:pt x="456" y="29"/>
                </a:lnTo>
                <a:lnTo>
                  <a:pt x="422" y="35"/>
                </a:lnTo>
                <a:lnTo>
                  <a:pt x="389" y="40"/>
                </a:lnTo>
                <a:lnTo>
                  <a:pt x="353" y="41"/>
                </a:lnTo>
                <a:lnTo>
                  <a:pt x="353" y="41"/>
                </a:lnTo>
                <a:lnTo>
                  <a:pt x="320" y="43"/>
                </a:lnTo>
                <a:lnTo>
                  <a:pt x="287" y="47"/>
                </a:lnTo>
                <a:lnTo>
                  <a:pt x="256" y="53"/>
                </a:lnTo>
                <a:lnTo>
                  <a:pt x="228" y="62"/>
                </a:lnTo>
                <a:lnTo>
                  <a:pt x="202" y="72"/>
                </a:lnTo>
                <a:lnTo>
                  <a:pt x="190" y="78"/>
                </a:lnTo>
                <a:lnTo>
                  <a:pt x="178" y="85"/>
                </a:lnTo>
                <a:lnTo>
                  <a:pt x="168" y="94"/>
                </a:lnTo>
                <a:lnTo>
                  <a:pt x="158" y="102"/>
                </a:lnTo>
                <a:lnTo>
                  <a:pt x="148" y="112"/>
                </a:lnTo>
                <a:lnTo>
                  <a:pt x="139" y="121"/>
                </a:lnTo>
                <a:lnTo>
                  <a:pt x="139" y="121"/>
                </a:lnTo>
                <a:lnTo>
                  <a:pt x="103" y="162"/>
                </a:lnTo>
                <a:lnTo>
                  <a:pt x="70" y="199"/>
                </a:lnTo>
                <a:lnTo>
                  <a:pt x="55" y="216"/>
                </a:lnTo>
                <a:lnTo>
                  <a:pt x="43" y="234"/>
                </a:lnTo>
                <a:lnTo>
                  <a:pt x="34" y="253"/>
                </a:lnTo>
                <a:lnTo>
                  <a:pt x="31" y="262"/>
                </a:lnTo>
                <a:lnTo>
                  <a:pt x="30" y="271"/>
                </a:lnTo>
                <a:lnTo>
                  <a:pt x="30" y="271"/>
                </a:lnTo>
                <a:lnTo>
                  <a:pt x="25" y="288"/>
                </a:lnTo>
                <a:lnTo>
                  <a:pt x="20" y="306"/>
                </a:lnTo>
                <a:lnTo>
                  <a:pt x="14" y="325"/>
                </a:lnTo>
                <a:lnTo>
                  <a:pt x="8" y="344"/>
                </a:lnTo>
                <a:lnTo>
                  <a:pt x="3" y="368"/>
                </a:lnTo>
                <a:lnTo>
                  <a:pt x="0" y="396"/>
                </a:lnTo>
                <a:lnTo>
                  <a:pt x="0" y="430"/>
                </a:lnTo>
                <a:lnTo>
                  <a:pt x="2" y="449"/>
                </a:lnTo>
                <a:lnTo>
                  <a:pt x="5" y="469"/>
                </a:lnTo>
                <a:lnTo>
                  <a:pt x="5" y="469"/>
                </a:lnTo>
                <a:lnTo>
                  <a:pt x="12" y="509"/>
                </a:lnTo>
                <a:lnTo>
                  <a:pt x="20" y="541"/>
                </a:lnTo>
                <a:lnTo>
                  <a:pt x="30" y="568"/>
                </a:lnTo>
                <a:lnTo>
                  <a:pt x="40" y="591"/>
                </a:lnTo>
                <a:lnTo>
                  <a:pt x="52" y="616"/>
                </a:lnTo>
                <a:lnTo>
                  <a:pt x="65" y="644"/>
                </a:lnTo>
                <a:lnTo>
                  <a:pt x="78" y="678"/>
                </a:lnTo>
                <a:lnTo>
                  <a:pt x="93" y="721"/>
                </a:lnTo>
                <a:lnTo>
                  <a:pt x="93" y="721"/>
                </a:lnTo>
                <a:lnTo>
                  <a:pt x="136" y="860"/>
                </a:lnTo>
                <a:lnTo>
                  <a:pt x="146" y="897"/>
                </a:lnTo>
                <a:lnTo>
                  <a:pt x="149" y="910"/>
                </a:lnTo>
                <a:lnTo>
                  <a:pt x="150" y="921"/>
                </a:lnTo>
                <a:lnTo>
                  <a:pt x="150" y="921"/>
                </a:lnTo>
                <a:lnTo>
                  <a:pt x="150" y="931"/>
                </a:lnTo>
                <a:lnTo>
                  <a:pt x="149" y="943"/>
                </a:lnTo>
                <a:lnTo>
                  <a:pt x="145" y="966"/>
                </a:lnTo>
                <a:lnTo>
                  <a:pt x="143" y="980"/>
                </a:lnTo>
                <a:lnTo>
                  <a:pt x="143" y="990"/>
                </a:lnTo>
                <a:lnTo>
                  <a:pt x="146" y="1000"/>
                </a:lnTo>
                <a:lnTo>
                  <a:pt x="148" y="1006"/>
                </a:lnTo>
                <a:lnTo>
                  <a:pt x="150" y="1009"/>
                </a:lnTo>
                <a:lnTo>
                  <a:pt x="150" y="1009"/>
                </a:lnTo>
                <a:lnTo>
                  <a:pt x="156" y="1016"/>
                </a:lnTo>
                <a:lnTo>
                  <a:pt x="165" y="1019"/>
                </a:lnTo>
                <a:lnTo>
                  <a:pt x="173" y="1022"/>
                </a:lnTo>
                <a:lnTo>
                  <a:pt x="180" y="1022"/>
                </a:lnTo>
                <a:lnTo>
                  <a:pt x="193" y="1021"/>
                </a:lnTo>
                <a:lnTo>
                  <a:pt x="199" y="1019"/>
                </a:lnTo>
                <a:lnTo>
                  <a:pt x="199" y="1019"/>
                </a:lnTo>
                <a:lnTo>
                  <a:pt x="208" y="1021"/>
                </a:lnTo>
                <a:lnTo>
                  <a:pt x="228" y="1024"/>
                </a:lnTo>
                <a:lnTo>
                  <a:pt x="250" y="1027"/>
                </a:lnTo>
                <a:lnTo>
                  <a:pt x="259" y="1025"/>
                </a:lnTo>
                <a:lnTo>
                  <a:pt x="267" y="1024"/>
                </a:lnTo>
                <a:lnTo>
                  <a:pt x="267" y="1024"/>
                </a:lnTo>
                <a:lnTo>
                  <a:pt x="268" y="1021"/>
                </a:lnTo>
                <a:lnTo>
                  <a:pt x="270" y="1018"/>
                </a:lnTo>
                <a:lnTo>
                  <a:pt x="268" y="1006"/>
                </a:lnTo>
                <a:lnTo>
                  <a:pt x="265" y="990"/>
                </a:lnTo>
                <a:lnTo>
                  <a:pt x="261" y="971"/>
                </a:lnTo>
                <a:lnTo>
                  <a:pt x="249" y="927"/>
                </a:lnTo>
                <a:lnTo>
                  <a:pt x="245" y="905"/>
                </a:lnTo>
                <a:lnTo>
                  <a:pt x="242" y="884"/>
                </a:lnTo>
                <a:lnTo>
                  <a:pt x="242" y="884"/>
                </a:lnTo>
                <a:lnTo>
                  <a:pt x="233" y="793"/>
                </a:lnTo>
                <a:lnTo>
                  <a:pt x="228" y="749"/>
                </a:lnTo>
                <a:lnTo>
                  <a:pt x="227" y="718"/>
                </a:lnTo>
                <a:lnTo>
                  <a:pt x="227" y="718"/>
                </a:lnTo>
                <a:lnTo>
                  <a:pt x="228" y="685"/>
                </a:lnTo>
                <a:lnTo>
                  <a:pt x="231" y="641"/>
                </a:lnTo>
                <a:lnTo>
                  <a:pt x="234" y="622"/>
                </a:lnTo>
                <a:lnTo>
                  <a:pt x="237" y="606"/>
                </a:lnTo>
                <a:lnTo>
                  <a:pt x="239" y="600"/>
                </a:lnTo>
                <a:lnTo>
                  <a:pt x="242" y="596"/>
                </a:lnTo>
                <a:lnTo>
                  <a:pt x="243" y="594"/>
                </a:lnTo>
                <a:lnTo>
                  <a:pt x="246" y="596"/>
                </a:lnTo>
                <a:lnTo>
                  <a:pt x="246" y="596"/>
                </a:lnTo>
                <a:lnTo>
                  <a:pt x="258" y="607"/>
                </a:lnTo>
                <a:lnTo>
                  <a:pt x="265" y="616"/>
                </a:lnTo>
                <a:lnTo>
                  <a:pt x="273" y="628"/>
                </a:lnTo>
                <a:lnTo>
                  <a:pt x="280" y="643"/>
                </a:lnTo>
                <a:lnTo>
                  <a:pt x="284" y="662"/>
                </a:lnTo>
                <a:lnTo>
                  <a:pt x="289" y="687"/>
                </a:lnTo>
                <a:lnTo>
                  <a:pt x="290" y="716"/>
                </a:lnTo>
                <a:lnTo>
                  <a:pt x="290" y="716"/>
                </a:lnTo>
                <a:lnTo>
                  <a:pt x="290" y="769"/>
                </a:lnTo>
                <a:lnTo>
                  <a:pt x="293" y="808"/>
                </a:lnTo>
                <a:lnTo>
                  <a:pt x="296" y="837"/>
                </a:lnTo>
                <a:lnTo>
                  <a:pt x="302" y="869"/>
                </a:lnTo>
                <a:lnTo>
                  <a:pt x="302" y="869"/>
                </a:lnTo>
                <a:lnTo>
                  <a:pt x="309" y="902"/>
                </a:lnTo>
                <a:lnTo>
                  <a:pt x="317" y="931"/>
                </a:lnTo>
                <a:lnTo>
                  <a:pt x="321" y="953"/>
                </a:lnTo>
                <a:lnTo>
                  <a:pt x="324" y="969"/>
                </a:lnTo>
                <a:lnTo>
                  <a:pt x="324" y="969"/>
                </a:lnTo>
                <a:lnTo>
                  <a:pt x="322" y="977"/>
                </a:lnTo>
                <a:lnTo>
                  <a:pt x="321" y="984"/>
                </a:lnTo>
                <a:lnTo>
                  <a:pt x="318" y="991"/>
                </a:lnTo>
                <a:lnTo>
                  <a:pt x="318" y="1000"/>
                </a:lnTo>
                <a:lnTo>
                  <a:pt x="320" y="1008"/>
                </a:lnTo>
                <a:lnTo>
                  <a:pt x="322" y="1015"/>
                </a:lnTo>
                <a:lnTo>
                  <a:pt x="327" y="1018"/>
                </a:lnTo>
                <a:lnTo>
                  <a:pt x="331" y="1021"/>
                </a:lnTo>
                <a:lnTo>
                  <a:pt x="343" y="1025"/>
                </a:lnTo>
                <a:lnTo>
                  <a:pt x="343" y="1025"/>
                </a:lnTo>
                <a:lnTo>
                  <a:pt x="358" y="1030"/>
                </a:lnTo>
                <a:lnTo>
                  <a:pt x="370" y="1031"/>
                </a:lnTo>
                <a:lnTo>
                  <a:pt x="378" y="1031"/>
                </a:lnTo>
                <a:lnTo>
                  <a:pt x="384" y="1031"/>
                </a:lnTo>
                <a:lnTo>
                  <a:pt x="395" y="1030"/>
                </a:lnTo>
                <a:lnTo>
                  <a:pt x="397" y="1030"/>
                </a:lnTo>
                <a:lnTo>
                  <a:pt x="399" y="1030"/>
                </a:lnTo>
                <a:lnTo>
                  <a:pt x="399" y="1030"/>
                </a:lnTo>
                <a:lnTo>
                  <a:pt x="402" y="1033"/>
                </a:lnTo>
                <a:lnTo>
                  <a:pt x="405" y="1036"/>
                </a:lnTo>
                <a:lnTo>
                  <a:pt x="411" y="1037"/>
                </a:lnTo>
                <a:lnTo>
                  <a:pt x="427" y="1037"/>
                </a:lnTo>
                <a:lnTo>
                  <a:pt x="427" y="1037"/>
                </a:lnTo>
                <a:lnTo>
                  <a:pt x="447" y="1038"/>
                </a:lnTo>
                <a:lnTo>
                  <a:pt x="461" y="1040"/>
                </a:lnTo>
                <a:lnTo>
                  <a:pt x="465" y="1038"/>
                </a:lnTo>
                <a:lnTo>
                  <a:pt x="467" y="1036"/>
                </a:lnTo>
                <a:lnTo>
                  <a:pt x="467" y="1031"/>
                </a:lnTo>
                <a:lnTo>
                  <a:pt x="464" y="1024"/>
                </a:lnTo>
                <a:lnTo>
                  <a:pt x="464" y="1024"/>
                </a:lnTo>
                <a:lnTo>
                  <a:pt x="452" y="997"/>
                </a:lnTo>
                <a:lnTo>
                  <a:pt x="436" y="961"/>
                </a:lnTo>
                <a:lnTo>
                  <a:pt x="421" y="921"/>
                </a:lnTo>
                <a:lnTo>
                  <a:pt x="417" y="905"/>
                </a:lnTo>
                <a:lnTo>
                  <a:pt x="414" y="890"/>
                </a:lnTo>
                <a:lnTo>
                  <a:pt x="414" y="890"/>
                </a:lnTo>
                <a:lnTo>
                  <a:pt x="412" y="855"/>
                </a:lnTo>
                <a:lnTo>
                  <a:pt x="411" y="806"/>
                </a:lnTo>
                <a:lnTo>
                  <a:pt x="411" y="760"/>
                </a:lnTo>
                <a:lnTo>
                  <a:pt x="412" y="733"/>
                </a:lnTo>
                <a:lnTo>
                  <a:pt x="412" y="733"/>
                </a:lnTo>
                <a:lnTo>
                  <a:pt x="420" y="699"/>
                </a:lnTo>
                <a:lnTo>
                  <a:pt x="424" y="678"/>
                </a:lnTo>
                <a:lnTo>
                  <a:pt x="424" y="678"/>
                </a:lnTo>
                <a:lnTo>
                  <a:pt x="431" y="694"/>
                </a:lnTo>
                <a:lnTo>
                  <a:pt x="447" y="735"/>
                </a:lnTo>
                <a:lnTo>
                  <a:pt x="456" y="762"/>
                </a:lnTo>
                <a:lnTo>
                  <a:pt x="465" y="790"/>
                </a:lnTo>
                <a:lnTo>
                  <a:pt x="474" y="818"/>
                </a:lnTo>
                <a:lnTo>
                  <a:pt x="480" y="846"/>
                </a:lnTo>
                <a:lnTo>
                  <a:pt x="480" y="846"/>
                </a:lnTo>
                <a:lnTo>
                  <a:pt x="493" y="931"/>
                </a:lnTo>
                <a:lnTo>
                  <a:pt x="496" y="963"/>
                </a:lnTo>
                <a:lnTo>
                  <a:pt x="497" y="990"/>
                </a:lnTo>
                <a:lnTo>
                  <a:pt x="497" y="990"/>
                </a:lnTo>
                <a:lnTo>
                  <a:pt x="496" y="1003"/>
                </a:lnTo>
                <a:lnTo>
                  <a:pt x="493" y="1018"/>
                </a:lnTo>
                <a:lnTo>
                  <a:pt x="484" y="1047"/>
                </a:lnTo>
                <a:lnTo>
                  <a:pt x="480" y="1062"/>
                </a:lnTo>
                <a:lnTo>
                  <a:pt x="478" y="1075"/>
                </a:lnTo>
                <a:lnTo>
                  <a:pt x="478" y="1081"/>
                </a:lnTo>
                <a:lnTo>
                  <a:pt x="480" y="1087"/>
                </a:lnTo>
                <a:lnTo>
                  <a:pt x="481" y="1091"/>
                </a:lnTo>
                <a:lnTo>
                  <a:pt x="484" y="1096"/>
                </a:lnTo>
                <a:lnTo>
                  <a:pt x="484" y="1096"/>
                </a:lnTo>
                <a:lnTo>
                  <a:pt x="492" y="1102"/>
                </a:lnTo>
                <a:lnTo>
                  <a:pt x="499" y="1106"/>
                </a:lnTo>
                <a:lnTo>
                  <a:pt x="506" y="1108"/>
                </a:lnTo>
                <a:lnTo>
                  <a:pt x="512" y="1109"/>
                </a:lnTo>
                <a:lnTo>
                  <a:pt x="522" y="1109"/>
                </a:lnTo>
                <a:lnTo>
                  <a:pt x="527" y="1108"/>
                </a:lnTo>
                <a:lnTo>
                  <a:pt x="527" y="1108"/>
                </a:lnTo>
                <a:lnTo>
                  <a:pt x="539" y="1111"/>
                </a:lnTo>
                <a:lnTo>
                  <a:pt x="567" y="1116"/>
                </a:lnTo>
                <a:lnTo>
                  <a:pt x="584" y="1118"/>
                </a:lnTo>
                <a:lnTo>
                  <a:pt x="600" y="1119"/>
                </a:lnTo>
                <a:lnTo>
                  <a:pt x="615" y="1119"/>
                </a:lnTo>
                <a:lnTo>
                  <a:pt x="625" y="1116"/>
                </a:lnTo>
                <a:lnTo>
                  <a:pt x="625" y="1116"/>
                </a:lnTo>
                <a:lnTo>
                  <a:pt x="646" y="1108"/>
                </a:lnTo>
                <a:lnTo>
                  <a:pt x="649" y="1105"/>
                </a:lnTo>
                <a:lnTo>
                  <a:pt x="649" y="1105"/>
                </a:lnTo>
                <a:lnTo>
                  <a:pt x="653" y="1105"/>
                </a:lnTo>
                <a:lnTo>
                  <a:pt x="662" y="1102"/>
                </a:lnTo>
                <a:lnTo>
                  <a:pt x="665" y="1100"/>
                </a:lnTo>
                <a:lnTo>
                  <a:pt x="668" y="1096"/>
                </a:lnTo>
                <a:lnTo>
                  <a:pt x="668" y="1090"/>
                </a:lnTo>
                <a:lnTo>
                  <a:pt x="667" y="1084"/>
                </a:lnTo>
                <a:lnTo>
                  <a:pt x="667" y="1084"/>
                </a:lnTo>
                <a:lnTo>
                  <a:pt x="644" y="1044"/>
                </a:lnTo>
                <a:lnTo>
                  <a:pt x="633" y="1028"/>
                </a:lnTo>
                <a:lnTo>
                  <a:pt x="627" y="1021"/>
                </a:lnTo>
                <a:lnTo>
                  <a:pt x="627" y="1021"/>
                </a:lnTo>
                <a:lnTo>
                  <a:pt x="627" y="1016"/>
                </a:lnTo>
                <a:lnTo>
                  <a:pt x="625" y="1008"/>
                </a:lnTo>
                <a:lnTo>
                  <a:pt x="622" y="975"/>
                </a:lnTo>
                <a:lnTo>
                  <a:pt x="621" y="905"/>
                </a:lnTo>
                <a:lnTo>
                  <a:pt x="621" y="905"/>
                </a:lnTo>
                <a:lnTo>
                  <a:pt x="619" y="840"/>
                </a:lnTo>
                <a:lnTo>
                  <a:pt x="618" y="788"/>
                </a:lnTo>
                <a:lnTo>
                  <a:pt x="618" y="788"/>
                </a:lnTo>
                <a:lnTo>
                  <a:pt x="618" y="781"/>
                </a:lnTo>
                <a:lnTo>
                  <a:pt x="621" y="772"/>
                </a:lnTo>
                <a:lnTo>
                  <a:pt x="628" y="755"/>
                </a:lnTo>
                <a:lnTo>
                  <a:pt x="640" y="735"/>
                </a:lnTo>
                <a:lnTo>
                  <a:pt x="640" y="735"/>
                </a:lnTo>
                <a:lnTo>
                  <a:pt x="658" y="731"/>
                </a:lnTo>
                <a:lnTo>
                  <a:pt x="699" y="721"/>
                </a:lnTo>
                <a:lnTo>
                  <a:pt x="724" y="718"/>
                </a:lnTo>
                <a:lnTo>
                  <a:pt x="747" y="715"/>
                </a:lnTo>
                <a:lnTo>
                  <a:pt x="768" y="713"/>
                </a:lnTo>
                <a:lnTo>
                  <a:pt x="775" y="715"/>
                </a:lnTo>
                <a:lnTo>
                  <a:pt x="783" y="716"/>
                </a:lnTo>
                <a:lnTo>
                  <a:pt x="783" y="716"/>
                </a:lnTo>
                <a:lnTo>
                  <a:pt x="793" y="722"/>
                </a:lnTo>
                <a:lnTo>
                  <a:pt x="803" y="730"/>
                </a:lnTo>
                <a:lnTo>
                  <a:pt x="811" y="738"/>
                </a:lnTo>
                <a:lnTo>
                  <a:pt x="818" y="749"/>
                </a:lnTo>
                <a:lnTo>
                  <a:pt x="827" y="766"/>
                </a:lnTo>
                <a:lnTo>
                  <a:pt x="831" y="775"/>
                </a:lnTo>
                <a:lnTo>
                  <a:pt x="831" y="775"/>
                </a:lnTo>
                <a:lnTo>
                  <a:pt x="844" y="840"/>
                </a:lnTo>
                <a:lnTo>
                  <a:pt x="853" y="890"/>
                </a:lnTo>
                <a:lnTo>
                  <a:pt x="856" y="910"/>
                </a:lnTo>
                <a:lnTo>
                  <a:pt x="858" y="928"/>
                </a:lnTo>
                <a:lnTo>
                  <a:pt x="858" y="928"/>
                </a:lnTo>
                <a:lnTo>
                  <a:pt x="859" y="941"/>
                </a:lnTo>
                <a:lnTo>
                  <a:pt x="861" y="956"/>
                </a:lnTo>
                <a:lnTo>
                  <a:pt x="867" y="984"/>
                </a:lnTo>
                <a:lnTo>
                  <a:pt x="878" y="1030"/>
                </a:lnTo>
                <a:lnTo>
                  <a:pt x="878" y="1030"/>
                </a:lnTo>
                <a:lnTo>
                  <a:pt x="881" y="1041"/>
                </a:lnTo>
                <a:lnTo>
                  <a:pt x="884" y="1049"/>
                </a:lnTo>
                <a:lnTo>
                  <a:pt x="886" y="1056"/>
                </a:lnTo>
                <a:lnTo>
                  <a:pt x="883" y="1068"/>
                </a:lnTo>
                <a:lnTo>
                  <a:pt x="883" y="1068"/>
                </a:lnTo>
                <a:lnTo>
                  <a:pt x="881" y="1074"/>
                </a:lnTo>
                <a:lnTo>
                  <a:pt x="880" y="1080"/>
                </a:lnTo>
                <a:lnTo>
                  <a:pt x="875" y="1086"/>
                </a:lnTo>
                <a:lnTo>
                  <a:pt x="874" y="1088"/>
                </a:lnTo>
                <a:lnTo>
                  <a:pt x="874" y="1093"/>
                </a:lnTo>
                <a:lnTo>
                  <a:pt x="875" y="1108"/>
                </a:lnTo>
                <a:lnTo>
                  <a:pt x="875" y="1108"/>
                </a:lnTo>
                <a:lnTo>
                  <a:pt x="877" y="1116"/>
                </a:lnTo>
                <a:lnTo>
                  <a:pt x="881" y="1125"/>
                </a:lnTo>
                <a:lnTo>
                  <a:pt x="886" y="1133"/>
                </a:lnTo>
                <a:lnTo>
                  <a:pt x="890" y="1138"/>
                </a:lnTo>
                <a:lnTo>
                  <a:pt x="899" y="1147"/>
                </a:lnTo>
                <a:lnTo>
                  <a:pt x="902" y="1149"/>
                </a:lnTo>
                <a:lnTo>
                  <a:pt x="902" y="1149"/>
                </a:lnTo>
                <a:lnTo>
                  <a:pt x="918" y="1155"/>
                </a:lnTo>
                <a:lnTo>
                  <a:pt x="937" y="1158"/>
                </a:lnTo>
                <a:lnTo>
                  <a:pt x="959" y="1159"/>
                </a:lnTo>
                <a:lnTo>
                  <a:pt x="959" y="1159"/>
                </a:lnTo>
                <a:lnTo>
                  <a:pt x="999" y="1159"/>
                </a:lnTo>
                <a:lnTo>
                  <a:pt x="999" y="1159"/>
                </a:lnTo>
                <a:lnTo>
                  <a:pt x="1005" y="1161"/>
                </a:lnTo>
                <a:lnTo>
                  <a:pt x="1019" y="1163"/>
                </a:lnTo>
                <a:lnTo>
                  <a:pt x="1028" y="1165"/>
                </a:lnTo>
                <a:lnTo>
                  <a:pt x="1039" y="1165"/>
                </a:lnTo>
                <a:lnTo>
                  <a:pt x="1047" y="1162"/>
                </a:lnTo>
                <a:lnTo>
                  <a:pt x="1055" y="1158"/>
                </a:lnTo>
                <a:lnTo>
                  <a:pt x="1055" y="1158"/>
                </a:lnTo>
                <a:lnTo>
                  <a:pt x="1061" y="1153"/>
                </a:lnTo>
                <a:lnTo>
                  <a:pt x="1068" y="1150"/>
                </a:lnTo>
                <a:lnTo>
                  <a:pt x="1072" y="1147"/>
                </a:lnTo>
                <a:lnTo>
                  <a:pt x="1077" y="1143"/>
                </a:lnTo>
                <a:lnTo>
                  <a:pt x="1077" y="1138"/>
                </a:lnTo>
                <a:lnTo>
                  <a:pt x="1074" y="1133"/>
                </a:lnTo>
                <a:lnTo>
                  <a:pt x="1066" y="1122"/>
                </a:lnTo>
                <a:lnTo>
                  <a:pt x="1055" y="1109"/>
                </a:lnTo>
                <a:lnTo>
                  <a:pt x="1055" y="1109"/>
                </a:lnTo>
                <a:lnTo>
                  <a:pt x="1041" y="1093"/>
                </a:lnTo>
                <a:lnTo>
                  <a:pt x="1031" y="1077"/>
                </a:lnTo>
                <a:lnTo>
                  <a:pt x="1021" y="1062"/>
                </a:lnTo>
                <a:lnTo>
                  <a:pt x="1012" y="1047"/>
                </a:lnTo>
                <a:lnTo>
                  <a:pt x="997" y="1019"/>
                </a:lnTo>
                <a:lnTo>
                  <a:pt x="984" y="993"/>
                </a:lnTo>
                <a:lnTo>
                  <a:pt x="984" y="993"/>
                </a:lnTo>
                <a:lnTo>
                  <a:pt x="978" y="981"/>
                </a:lnTo>
                <a:lnTo>
                  <a:pt x="974" y="971"/>
                </a:lnTo>
                <a:lnTo>
                  <a:pt x="966" y="950"/>
                </a:lnTo>
                <a:lnTo>
                  <a:pt x="964" y="937"/>
                </a:lnTo>
                <a:lnTo>
                  <a:pt x="964" y="931"/>
                </a:lnTo>
                <a:lnTo>
                  <a:pt x="964" y="931"/>
                </a:lnTo>
                <a:lnTo>
                  <a:pt x="980" y="947"/>
                </a:lnTo>
                <a:lnTo>
                  <a:pt x="1021" y="987"/>
                </a:lnTo>
                <a:lnTo>
                  <a:pt x="1046" y="1009"/>
                </a:lnTo>
                <a:lnTo>
                  <a:pt x="1071" y="1030"/>
                </a:lnTo>
                <a:lnTo>
                  <a:pt x="1093" y="1046"/>
                </a:lnTo>
                <a:lnTo>
                  <a:pt x="1112" y="1058"/>
                </a:lnTo>
                <a:lnTo>
                  <a:pt x="1112" y="1058"/>
                </a:lnTo>
                <a:lnTo>
                  <a:pt x="1130" y="1065"/>
                </a:lnTo>
                <a:lnTo>
                  <a:pt x="1146" y="1071"/>
                </a:lnTo>
                <a:lnTo>
                  <a:pt x="1162" y="1074"/>
                </a:lnTo>
                <a:lnTo>
                  <a:pt x="1177" y="1077"/>
                </a:lnTo>
                <a:lnTo>
                  <a:pt x="1190" y="1077"/>
                </a:lnTo>
                <a:lnTo>
                  <a:pt x="1200" y="1077"/>
                </a:lnTo>
                <a:lnTo>
                  <a:pt x="1209" y="1075"/>
                </a:lnTo>
                <a:lnTo>
                  <a:pt x="1215" y="1072"/>
                </a:lnTo>
                <a:lnTo>
                  <a:pt x="1215" y="1072"/>
                </a:lnTo>
                <a:lnTo>
                  <a:pt x="1221" y="1071"/>
                </a:lnTo>
                <a:lnTo>
                  <a:pt x="1227" y="1071"/>
                </a:lnTo>
                <a:lnTo>
                  <a:pt x="1241" y="1074"/>
                </a:lnTo>
                <a:lnTo>
                  <a:pt x="1250" y="1074"/>
                </a:lnTo>
                <a:lnTo>
                  <a:pt x="1261" y="1072"/>
                </a:lnTo>
                <a:lnTo>
                  <a:pt x="1272" y="1068"/>
                </a:lnTo>
                <a:lnTo>
                  <a:pt x="1286" y="1061"/>
                </a:lnTo>
                <a:lnTo>
                  <a:pt x="1286" y="1061"/>
                </a:lnTo>
                <a:lnTo>
                  <a:pt x="1299" y="1052"/>
                </a:lnTo>
                <a:lnTo>
                  <a:pt x="1312" y="1043"/>
                </a:lnTo>
                <a:lnTo>
                  <a:pt x="1324" y="1033"/>
                </a:lnTo>
                <a:lnTo>
                  <a:pt x="1333" y="1022"/>
                </a:lnTo>
                <a:lnTo>
                  <a:pt x="1341" y="1013"/>
                </a:lnTo>
                <a:lnTo>
                  <a:pt x="1347" y="1005"/>
                </a:lnTo>
                <a:lnTo>
                  <a:pt x="1350" y="999"/>
                </a:lnTo>
                <a:lnTo>
                  <a:pt x="1352" y="993"/>
                </a:lnTo>
                <a:lnTo>
                  <a:pt x="1352" y="993"/>
                </a:lnTo>
                <a:lnTo>
                  <a:pt x="1347" y="983"/>
                </a:lnTo>
                <a:lnTo>
                  <a:pt x="1343" y="968"/>
                </a:lnTo>
                <a:lnTo>
                  <a:pt x="1331" y="943"/>
                </a:lnTo>
                <a:lnTo>
                  <a:pt x="1331" y="943"/>
                </a:lnTo>
                <a:lnTo>
                  <a:pt x="1328" y="934"/>
                </a:lnTo>
                <a:lnTo>
                  <a:pt x="1327" y="924"/>
                </a:lnTo>
                <a:lnTo>
                  <a:pt x="1327" y="909"/>
                </a:lnTo>
                <a:lnTo>
                  <a:pt x="1327" y="909"/>
                </a:lnTo>
                <a:lnTo>
                  <a:pt x="1337" y="869"/>
                </a:lnTo>
                <a:lnTo>
                  <a:pt x="1346" y="833"/>
                </a:lnTo>
                <a:lnTo>
                  <a:pt x="1350" y="815"/>
                </a:lnTo>
                <a:lnTo>
                  <a:pt x="1352" y="796"/>
                </a:lnTo>
                <a:lnTo>
                  <a:pt x="1352" y="796"/>
                </a:lnTo>
                <a:lnTo>
                  <a:pt x="1353" y="777"/>
                </a:lnTo>
                <a:lnTo>
                  <a:pt x="1353" y="759"/>
                </a:lnTo>
                <a:lnTo>
                  <a:pt x="1350" y="741"/>
                </a:lnTo>
                <a:lnTo>
                  <a:pt x="1347" y="727"/>
                </a:lnTo>
                <a:lnTo>
                  <a:pt x="1343" y="713"/>
                </a:lnTo>
                <a:lnTo>
                  <a:pt x="1338" y="703"/>
                </a:lnTo>
                <a:lnTo>
                  <a:pt x="1333" y="696"/>
                </a:lnTo>
                <a:lnTo>
                  <a:pt x="1330" y="694"/>
                </a:lnTo>
                <a:lnTo>
                  <a:pt x="1327" y="693"/>
                </a:lnTo>
                <a:lnTo>
                  <a:pt x="1327" y="693"/>
                </a:lnTo>
                <a:lnTo>
                  <a:pt x="1324" y="694"/>
                </a:lnTo>
                <a:lnTo>
                  <a:pt x="1321" y="696"/>
                </a:lnTo>
                <a:lnTo>
                  <a:pt x="1313" y="700"/>
                </a:lnTo>
                <a:lnTo>
                  <a:pt x="1309" y="708"/>
                </a:lnTo>
                <a:lnTo>
                  <a:pt x="1303" y="716"/>
                </a:lnTo>
                <a:lnTo>
                  <a:pt x="1293" y="734"/>
                </a:lnTo>
                <a:lnTo>
                  <a:pt x="1286" y="747"/>
                </a:lnTo>
                <a:lnTo>
                  <a:pt x="1286" y="747"/>
                </a:lnTo>
                <a:lnTo>
                  <a:pt x="1275" y="759"/>
                </a:lnTo>
                <a:lnTo>
                  <a:pt x="1271" y="763"/>
                </a:lnTo>
                <a:lnTo>
                  <a:pt x="1237" y="697"/>
                </a:lnTo>
                <a:lnTo>
                  <a:pt x="1237" y="697"/>
                </a:lnTo>
                <a:lnTo>
                  <a:pt x="1240" y="691"/>
                </a:lnTo>
                <a:lnTo>
                  <a:pt x="1244" y="678"/>
                </a:lnTo>
                <a:lnTo>
                  <a:pt x="1246" y="671"/>
                </a:lnTo>
                <a:lnTo>
                  <a:pt x="1247" y="665"/>
                </a:lnTo>
                <a:lnTo>
                  <a:pt x="1246" y="658"/>
                </a:lnTo>
                <a:lnTo>
                  <a:pt x="1243" y="653"/>
                </a:lnTo>
                <a:lnTo>
                  <a:pt x="1243" y="653"/>
                </a:lnTo>
                <a:lnTo>
                  <a:pt x="1240" y="652"/>
                </a:lnTo>
                <a:lnTo>
                  <a:pt x="1234" y="650"/>
                </a:lnTo>
                <a:lnTo>
                  <a:pt x="1230" y="650"/>
                </a:lnTo>
                <a:lnTo>
                  <a:pt x="1224" y="652"/>
                </a:lnTo>
                <a:lnTo>
                  <a:pt x="1216" y="655"/>
                </a:lnTo>
                <a:lnTo>
                  <a:pt x="1212" y="656"/>
                </a:lnTo>
                <a:lnTo>
                  <a:pt x="1208" y="625"/>
                </a:lnTo>
                <a:lnTo>
                  <a:pt x="1212" y="546"/>
                </a:lnTo>
                <a:lnTo>
                  <a:pt x="1212" y="546"/>
                </a:lnTo>
                <a:lnTo>
                  <a:pt x="1228" y="544"/>
                </a:lnTo>
                <a:lnTo>
                  <a:pt x="1262" y="538"/>
                </a:lnTo>
                <a:lnTo>
                  <a:pt x="1281" y="534"/>
                </a:lnTo>
                <a:lnTo>
                  <a:pt x="1300" y="528"/>
                </a:lnTo>
                <a:lnTo>
                  <a:pt x="1313" y="522"/>
                </a:lnTo>
                <a:lnTo>
                  <a:pt x="1319" y="518"/>
                </a:lnTo>
                <a:lnTo>
                  <a:pt x="1324" y="513"/>
                </a:lnTo>
                <a:lnTo>
                  <a:pt x="1324" y="513"/>
                </a:lnTo>
                <a:lnTo>
                  <a:pt x="1328" y="503"/>
                </a:lnTo>
                <a:lnTo>
                  <a:pt x="1334" y="487"/>
                </a:lnTo>
                <a:lnTo>
                  <a:pt x="1338" y="469"/>
                </a:lnTo>
                <a:lnTo>
                  <a:pt x="1341" y="450"/>
                </a:lnTo>
                <a:lnTo>
                  <a:pt x="1343" y="432"/>
                </a:lnTo>
                <a:lnTo>
                  <a:pt x="1343" y="418"/>
                </a:lnTo>
                <a:lnTo>
                  <a:pt x="1341" y="412"/>
                </a:lnTo>
                <a:lnTo>
                  <a:pt x="1340" y="407"/>
                </a:lnTo>
                <a:lnTo>
                  <a:pt x="1337" y="403"/>
                </a:lnTo>
                <a:lnTo>
                  <a:pt x="1333" y="402"/>
                </a:lnTo>
                <a:lnTo>
                  <a:pt x="1333" y="402"/>
                </a:lnTo>
                <a:lnTo>
                  <a:pt x="1324" y="402"/>
                </a:lnTo>
                <a:lnTo>
                  <a:pt x="1313" y="405"/>
                </a:lnTo>
                <a:lnTo>
                  <a:pt x="1302" y="409"/>
                </a:lnTo>
                <a:lnTo>
                  <a:pt x="1290" y="415"/>
                </a:lnTo>
                <a:lnTo>
                  <a:pt x="1265" y="428"/>
                </a:lnTo>
                <a:lnTo>
                  <a:pt x="1253" y="434"/>
                </a:lnTo>
                <a:lnTo>
                  <a:pt x="1241" y="438"/>
                </a:lnTo>
                <a:lnTo>
                  <a:pt x="1241" y="438"/>
                </a:lnTo>
                <a:lnTo>
                  <a:pt x="1228" y="441"/>
                </a:lnTo>
                <a:lnTo>
                  <a:pt x="1214" y="444"/>
                </a:lnTo>
                <a:lnTo>
                  <a:pt x="1199" y="446"/>
                </a:lnTo>
                <a:lnTo>
                  <a:pt x="1184" y="446"/>
                </a:lnTo>
                <a:lnTo>
                  <a:pt x="1159" y="444"/>
                </a:lnTo>
                <a:lnTo>
                  <a:pt x="1152" y="443"/>
                </a:lnTo>
                <a:lnTo>
                  <a:pt x="1149" y="441"/>
                </a:lnTo>
                <a:lnTo>
                  <a:pt x="1149" y="441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pptxa72_サイのシルエット</dc:title>
  <dc:subject>pptxa72_サイのシルエット</dc:subject>
  <dc:creator>でじけろお</dc:creator>
  <cp:revision>1</cp:revision>
  <dcterms:created xsi:type="dcterms:W3CDTF">2018-05-20T00:31:01Z</dcterms:created>
  <dcterms:modified xsi:type="dcterms:W3CDTF">2019-07-08T14:36:47Z</dcterms:modified>
  <cp:version>1</cp:version>
</cp:coreProperties>
</file>