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">
            <a:extLst>
              <a:ext uri="{FF2B5EF4-FFF2-40B4-BE49-F238E27FC236}">
                <a16:creationId xmlns:a16="http://schemas.microsoft.com/office/drawing/2014/main" id="{C197BC94-7F8B-44D9-8760-19FBD88DAB68}"/>
              </a:ext>
            </a:extLst>
          </p:cNvPr>
          <p:cNvSpPr>
            <a:spLocks/>
          </p:cNvSpPr>
          <p:nvPr/>
        </p:nvSpPr>
        <p:spPr bwMode="auto">
          <a:xfrm>
            <a:off x="3586163" y="1830388"/>
            <a:ext cx="2668588" cy="1100142"/>
          </a:xfrm>
          <a:custGeom>
            <a:avLst/>
            <a:gdLst>
              <a:gd name="T0" fmla="*/ 442 w 1795"/>
              <a:gd name="T1" fmla="*/ 149 h 740"/>
              <a:gd name="T2" fmla="*/ 435 w 1795"/>
              <a:gd name="T3" fmla="*/ 162 h 740"/>
              <a:gd name="T4" fmla="*/ 436 w 1795"/>
              <a:gd name="T5" fmla="*/ 187 h 740"/>
              <a:gd name="T6" fmla="*/ 385 w 1795"/>
              <a:gd name="T7" fmla="*/ 191 h 740"/>
              <a:gd name="T8" fmla="*/ 326 w 1795"/>
              <a:gd name="T9" fmla="*/ 138 h 740"/>
              <a:gd name="T10" fmla="*/ 262 w 1795"/>
              <a:gd name="T11" fmla="*/ 95 h 740"/>
              <a:gd name="T12" fmla="*/ 63 w 1795"/>
              <a:gd name="T13" fmla="*/ 21 h 740"/>
              <a:gd name="T14" fmla="*/ 10 w 1795"/>
              <a:gd name="T15" fmla="*/ 8 h 740"/>
              <a:gd name="T16" fmla="*/ 0 w 1795"/>
              <a:gd name="T17" fmla="*/ 70 h 740"/>
              <a:gd name="T18" fmla="*/ 15 w 1795"/>
              <a:gd name="T19" fmla="*/ 138 h 740"/>
              <a:gd name="T20" fmla="*/ 53 w 1795"/>
              <a:gd name="T21" fmla="*/ 199 h 740"/>
              <a:gd name="T22" fmla="*/ 130 w 1795"/>
              <a:gd name="T23" fmla="*/ 253 h 740"/>
              <a:gd name="T24" fmla="*/ 113 w 1795"/>
              <a:gd name="T25" fmla="*/ 299 h 740"/>
              <a:gd name="T26" fmla="*/ 144 w 1795"/>
              <a:gd name="T27" fmla="*/ 312 h 740"/>
              <a:gd name="T28" fmla="*/ 122 w 1795"/>
              <a:gd name="T29" fmla="*/ 338 h 740"/>
              <a:gd name="T30" fmla="*/ 153 w 1795"/>
              <a:gd name="T31" fmla="*/ 347 h 740"/>
              <a:gd name="T32" fmla="*/ 138 w 1795"/>
              <a:gd name="T33" fmla="*/ 353 h 740"/>
              <a:gd name="T34" fmla="*/ 197 w 1795"/>
              <a:gd name="T35" fmla="*/ 370 h 740"/>
              <a:gd name="T36" fmla="*/ 224 w 1795"/>
              <a:gd name="T37" fmla="*/ 375 h 740"/>
              <a:gd name="T38" fmla="*/ 345 w 1795"/>
              <a:gd name="T39" fmla="*/ 420 h 740"/>
              <a:gd name="T40" fmla="*/ 300 w 1795"/>
              <a:gd name="T41" fmla="*/ 453 h 740"/>
              <a:gd name="T42" fmla="*/ 295 w 1795"/>
              <a:gd name="T43" fmla="*/ 481 h 740"/>
              <a:gd name="T44" fmla="*/ 329 w 1795"/>
              <a:gd name="T45" fmla="*/ 496 h 740"/>
              <a:gd name="T46" fmla="*/ 342 w 1795"/>
              <a:gd name="T47" fmla="*/ 531 h 740"/>
              <a:gd name="T48" fmla="*/ 362 w 1795"/>
              <a:gd name="T49" fmla="*/ 540 h 740"/>
              <a:gd name="T50" fmla="*/ 361 w 1795"/>
              <a:gd name="T51" fmla="*/ 554 h 740"/>
              <a:gd name="T52" fmla="*/ 386 w 1795"/>
              <a:gd name="T53" fmla="*/ 554 h 740"/>
              <a:gd name="T54" fmla="*/ 459 w 1795"/>
              <a:gd name="T55" fmla="*/ 491 h 740"/>
              <a:gd name="T56" fmla="*/ 917 w 1795"/>
              <a:gd name="T57" fmla="*/ 587 h 740"/>
              <a:gd name="T58" fmla="*/ 1167 w 1795"/>
              <a:gd name="T59" fmla="*/ 625 h 740"/>
              <a:gd name="T60" fmla="*/ 1332 w 1795"/>
              <a:gd name="T61" fmla="*/ 631 h 740"/>
              <a:gd name="T62" fmla="*/ 1449 w 1795"/>
              <a:gd name="T63" fmla="*/ 645 h 740"/>
              <a:gd name="T64" fmla="*/ 1532 w 1795"/>
              <a:gd name="T65" fmla="*/ 673 h 740"/>
              <a:gd name="T66" fmla="*/ 1623 w 1795"/>
              <a:gd name="T67" fmla="*/ 740 h 740"/>
              <a:gd name="T68" fmla="*/ 1611 w 1795"/>
              <a:gd name="T69" fmla="*/ 701 h 740"/>
              <a:gd name="T70" fmla="*/ 1613 w 1795"/>
              <a:gd name="T71" fmla="*/ 676 h 740"/>
              <a:gd name="T72" fmla="*/ 1664 w 1795"/>
              <a:gd name="T73" fmla="*/ 676 h 740"/>
              <a:gd name="T74" fmla="*/ 1731 w 1795"/>
              <a:gd name="T75" fmla="*/ 643 h 740"/>
              <a:gd name="T76" fmla="*/ 1784 w 1795"/>
              <a:gd name="T77" fmla="*/ 573 h 740"/>
              <a:gd name="T78" fmla="*/ 1792 w 1795"/>
              <a:gd name="T79" fmla="*/ 537 h 740"/>
              <a:gd name="T80" fmla="*/ 1780 w 1795"/>
              <a:gd name="T81" fmla="*/ 523 h 740"/>
              <a:gd name="T82" fmla="*/ 1772 w 1795"/>
              <a:gd name="T83" fmla="*/ 467 h 740"/>
              <a:gd name="T84" fmla="*/ 1739 w 1795"/>
              <a:gd name="T85" fmla="*/ 478 h 740"/>
              <a:gd name="T86" fmla="*/ 1704 w 1795"/>
              <a:gd name="T87" fmla="*/ 476 h 740"/>
              <a:gd name="T88" fmla="*/ 1705 w 1795"/>
              <a:gd name="T89" fmla="*/ 438 h 740"/>
              <a:gd name="T90" fmla="*/ 1705 w 1795"/>
              <a:gd name="T91" fmla="*/ 408 h 740"/>
              <a:gd name="T92" fmla="*/ 1640 w 1795"/>
              <a:gd name="T93" fmla="*/ 469 h 740"/>
              <a:gd name="T94" fmla="*/ 1578 w 1795"/>
              <a:gd name="T95" fmla="*/ 499 h 740"/>
              <a:gd name="T96" fmla="*/ 1476 w 1795"/>
              <a:gd name="T97" fmla="*/ 496 h 740"/>
              <a:gd name="T98" fmla="*/ 1487 w 1795"/>
              <a:gd name="T99" fmla="*/ 481 h 740"/>
              <a:gd name="T100" fmla="*/ 1481 w 1795"/>
              <a:gd name="T101" fmla="*/ 431 h 740"/>
              <a:gd name="T102" fmla="*/ 1405 w 1795"/>
              <a:gd name="T103" fmla="*/ 299 h 740"/>
              <a:gd name="T104" fmla="*/ 1302 w 1795"/>
              <a:gd name="T105" fmla="*/ 176 h 740"/>
              <a:gd name="T106" fmla="*/ 1193 w 1795"/>
              <a:gd name="T107" fmla="*/ 97 h 740"/>
              <a:gd name="T108" fmla="*/ 1072 w 1795"/>
              <a:gd name="T109" fmla="*/ 30 h 740"/>
              <a:gd name="T110" fmla="*/ 938 w 1795"/>
              <a:gd name="T111" fmla="*/ 3 h 740"/>
              <a:gd name="T112" fmla="*/ 799 w 1795"/>
              <a:gd name="T113" fmla="*/ 4 h 740"/>
              <a:gd name="T114" fmla="*/ 656 w 1795"/>
              <a:gd name="T115" fmla="*/ 36 h 740"/>
              <a:gd name="T116" fmla="*/ 486 w 1795"/>
              <a:gd name="T117" fmla="*/ 12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95" h="740">
                <a:moveTo>
                  <a:pt x="468" y="132"/>
                </a:moveTo>
                <a:lnTo>
                  <a:pt x="468" y="132"/>
                </a:lnTo>
                <a:lnTo>
                  <a:pt x="462" y="136"/>
                </a:lnTo>
                <a:lnTo>
                  <a:pt x="448" y="144"/>
                </a:lnTo>
                <a:lnTo>
                  <a:pt x="442" y="149"/>
                </a:lnTo>
                <a:lnTo>
                  <a:pt x="438" y="153"/>
                </a:lnTo>
                <a:lnTo>
                  <a:pt x="435" y="158"/>
                </a:lnTo>
                <a:lnTo>
                  <a:pt x="435" y="161"/>
                </a:lnTo>
                <a:lnTo>
                  <a:pt x="435" y="162"/>
                </a:lnTo>
                <a:lnTo>
                  <a:pt x="435" y="162"/>
                </a:lnTo>
                <a:lnTo>
                  <a:pt x="447" y="171"/>
                </a:lnTo>
                <a:lnTo>
                  <a:pt x="453" y="176"/>
                </a:lnTo>
                <a:lnTo>
                  <a:pt x="453" y="176"/>
                </a:lnTo>
                <a:lnTo>
                  <a:pt x="445" y="182"/>
                </a:lnTo>
                <a:lnTo>
                  <a:pt x="436" y="187"/>
                </a:lnTo>
                <a:lnTo>
                  <a:pt x="424" y="190"/>
                </a:lnTo>
                <a:lnTo>
                  <a:pt x="412" y="194"/>
                </a:lnTo>
                <a:lnTo>
                  <a:pt x="398" y="194"/>
                </a:lnTo>
                <a:lnTo>
                  <a:pt x="391" y="193"/>
                </a:lnTo>
                <a:lnTo>
                  <a:pt x="385" y="191"/>
                </a:lnTo>
                <a:lnTo>
                  <a:pt x="379" y="188"/>
                </a:lnTo>
                <a:lnTo>
                  <a:pt x="373" y="183"/>
                </a:lnTo>
                <a:lnTo>
                  <a:pt x="373" y="183"/>
                </a:lnTo>
                <a:lnTo>
                  <a:pt x="350" y="162"/>
                </a:lnTo>
                <a:lnTo>
                  <a:pt x="326" y="138"/>
                </a:lnTo>
                <a:lnTo>
                  <a:pt x="312" y="126"/>
                </a:lnTo>
                <a:lnTo>
                  <a:pt x="297" y="115"/>
                </a:lnTo>
                <a:lnTo>
                  <a:pt x="280" y="105"/>
                </a:lnTo>
                <a:lnTo>
                  <a:pt x="262" y="95"/>
                </a:lnTo>
                <a:lnTo>
                  <a:pt x="262" y="95"/>
                </a:lnTo>
                <a:lnTo>
                  <a:pt x="218" y="77"/>
                </a:lnTo>
                <a:lnTo>
                  <a:pt x="168" y="59"/>
                </a:lnTo>
                <a:lnTo>
                  <a:pt x="89" y="29"/>
                </a:lnTo>
                <a:lnTo>
                  <a:pt x="89" y="29"/>
                </a:lnTo>
                <a:lnTo>
                  <a:pt x="63" y="21"/>
                </a:lnTo>
                <a:lnTo>
                  <a:pt x="41" y="14"/>
                </a:lnTo>
                <a:lnTo>
                  <a:pt x="22" y="9"/>
                </a:lnTo>
                <a:lnTo>
                  <a:pt x="12" y="8"/>
                </a:lnTo>
                <a:lnTo>
                  <a:pt x="12" y="8"/>
                </a:lnTo>
                <a:lnTo>
                  <a:pt x="10" y="8"/>
                </a:lnTo>
                <a:lnTo>
                  <a:pt x="9" y="11"/>
                </a:lnTo>
                <a:lnTo>
                  <a:pt x="6" y="17"/>
                </a:lnTo>
                <a:lnTo>
                  <a:pt x="3" y="27"/>
                </a:lnTo>
                <a:lnTo>
                  <a:pt x="1" y="41"/>
                </a:lnTo>
                <a:lnTo>
                  <a:pt x="0" y="70"/>
                </a:lnTo>
                <a:lnTo>
                  <a:pt x="1" y="95"/>
                </a:lnTo>
                <a:lnTo>
                  <a:pt x="1" y="95"/>
                </a:lnTo>
                <a:lnTo>
                  <a:pt x="4" y="108"/>
                </a:lnTo>
                <a:lnTo>
                  <a:pt x="9" y="123"/>
                </a:lnTo>
                <a:lnTo>
                  <a:pt x="15" y="138"/>
                </a:lnTo>
                <a:lnTo>
                  <a:pt x="22" y="153"/>
                </a:lnTo>
                <a:lnTo>
                  <a:pt x="39" y="180"/>
                </a:lnTo>
                <a:lnTo>
                  <a:pt x="47" y="191"/>
                </a:lnTo>
                <a:lnTo>
                  <a:pt x="53" y="199"/>
                </a:lnTo>
                <a:lnTo>
                  <a:pt x="53" y="199"/>
                </a:lnTo>
                <a:lnTo>
                  <a:pt x="66" y="211"/>
                </a:lnTo>
                <a:lnTo>
                  <a:pt x="88" y="227"/>
                </a:lnTo>
                <a:lnTo>
                  <a:pt x="110" y="243"/>
                </a:lnTo>
                <a:lnTo>
                  <a:pt x="130" y="253"/>
                </a:lnTo>
                <a:lnTo>
                  <a:pt x="130" y="253"/>
                </a:lnTo>
                <a:lnTo>
                  <a:pt x="207" y="287"/>
                </a:lnTo>
                <a:lnTo>
                  <a:pt x="207" y="287"/>
                </a:lnTo>
                <a:lnTo>
                  <a:pt x="154" y="291"/>
                </a:lnTo>
                <a:lnTo>
                  <a:pt x="121" y="296"/>
                </a:lnTo>
                <a:lnTo>
                  <a:pt x="113" y="299"/>
                </a:lnTo>
                <a:lnTo>
                  <a:pt x="113" y="300"/>
                </a:lnTo>
                <a:lnTo>
                  <a:pt x="115" y="302"/>
                </a:lnTo>
                <a:lnTo>
                  <a:pt x="115" y="302"/>
                </a:lnTo>
                <a:lnTo>
                  <a:pt x="136" y="309"/>
                </a:lnTo>
                <a:lnTo>
                  <a:pt x="144" y="312"/>
                </a:lnTo>
                <a:lnTo>
                  <a:pt x="144" y="312"/>
                </a:lnTo>
                <a:lnTo>
                  <a:pt x="132" y="323"/>
                </a:lnTo>
                <a:lnTo>
                  <a:pt x="124" y="332"/>
                </a:lnTo>
                <a:lnTo>
                  <a:pt x="121" y="335"/>
                </a:lnTo>
                <a:lnTo>
                  <a:pt x="122" y="338"/>
                </a:lnTo>
                <a:lnTo>
                  <a:pt x="122" y="338"/>
                </a:lnTo>
                <a:lnTo>
                  <a:pt x="130" y="341"/>
                </a:lnTo>
                <a:lnTo>
                  <a:pt x="142" y="343"/>
                </a:lnTo>
                <a:lnTo>
                  <a:pt x="151" y="346"/>
                </a:lnTo>
                <a:lnTo>
                  <a:pt x="153" y="347"/>
                </a:lnTo>
                <a:lnTo>
                  <a:pt x="151" y="349"/>
                </a:lnTo>
                <a:lnTo>
                  <a:pt x="151" y="349"/>
                </a:lnTo>
                <a:lnTo>
                  <a:pt x="145" y="350"/>
                </a:lnTo>
                <a:lnTo>
                  <a:pt x="141" y="352"/>
                </a:lnTo>
                <a:lnTo>
                  <a:pt x="138" y="353"/>
                </a:lnTo>
                <a:lnTo>
                  <a:pt x="141" y="356"/>
                </a:lnTo>
                <a:lnTo>
                  <a:pt x="141" y="356"/>
                </a:lnTo>
                <a:lnTo>
                  <a:pt x="154" y="359"/>
                </a:lnTo>
                <a:lnTo>
                  <a:pt x="176" y="364"/>
                </a:lnTo>
                <a:lnTo>
                  <a:pt x="197" y="370"/>
                </a:lnTo>
                <a:lnTo>
                  <a:pt x="203" y="372"/>
                </a:lnTo>
                <a:lnTo>
                  <a:pt x="207" y="375"/>
                </a:lnTo>
                <a:lnTo>
                  <a:pt x="207" y="375"/>
                </a:lnTo>
                <a:lnTo>
                  <a:pt x="212" y="376"/>
                </a:lnTo>
                <a:lnTo>
                  <a:pt x="224" y="375"/>
                </a:lnTo>
                <a:lnTo>
                  <a:pt x="257" y="369"/>
                </a:lnTo>
                <a:lnTo>
                  <a:pt x="306" y="359"/>
                </a:lnTo>
                <a:lnTo>
                  <a:pt x="376" y="403"/>
                </a:lnTo>
                <a:lnTo>
                  <a:pt x="376" y="403"/>
                </a:lnTo>
                <a:lnTo>
                  <a:pt x="345" y="420"/>
                </a:lnTo>
                <a:lnTo>
                  <a:pt x="321" y="434"/>
                </a:lnTo>
                <a:lnTo>
                  <a:pt x="306" y="444"/>
                </a:lnTo>
                <a:lnTo>
                  <a:pt x="306" y="444"/>
                </a:lnTo>
                <a:lnTo>
                  <a:pt x="303" y="449"/>
                </a:lnTo>
                <a:lnTo>
                  <a:pt x="300" y="453"/>
                </a:lnTo>
                <a:lnTo>
                  <a:pt x="295" y="467"/>
                </a:lnTo>
                <a:lnTo>
                  <a:pt x="294" y="478"/>
                </a:lnTo>
                <a:lnTo>
                  <a:pt x="294" y="481"/>
                </a:lnTo>
                <a:lnTo>
                  <a:pt x="295" y="481"/>
                </a:lnTo>
                <a:lnTo>
                  <a:pt x="295" y="481"/>
                </a:lnTo>
                <a:lnTo>
                  <a:pt x="298" y="481"/>
                </a:lnTo>
                <a:lnTo>
                  <a:pt x="301" y="482"/>
                </a:lnTo>
                <a:lnTo>
                  <a:pt x="314" y="488"/>
                </a:lnTo>
                <a:lnTo>
                  <a:pt x="329" y="496"/>
                </a:lnTo>
                <a:lnTo>
                  <a:pt x="329" y="496"/>
                </a:lnTo>
                <a:lnTo>
                  <a:pt x="330" y="502"/>
                </a:lnTo>
                <a:lnTo>
                  <a:pt x="333" y="514"/>
                </a:lnTo>
                <a:lnTo>
                  <a:pt x="336" y="522"/>
                </a:lnTo>
                <a:lnTo>
                  <a:pt x="339" y="528"/>
                </a:lnTo>
                <a:lnTo>
                  <a:pt x="342" y="531"/>
                </a:lnTo>
                <a:lnTo>
                  <a:pt x="347" y="532"/>
                </a:lnTo>
                <a:lnTo>
                  <a:pt x="347" y="532"/>
                </a:lnTo>
                <a:lnTo>
                  <a:pt x="353" y="531"/>
                </a:lnTo>
                <a:lnTo>
                  <a:pt x="356" y="532"/>
                </a:lnTo>
                <a:lnTo>
                  <a:pt x="362" y="540"/>
                </a:lnTo>
                <a:lnTo>
                  <a:pt x="362" y="540"/>
                </a:lnTo>
                <a:lnTo>
                  <a:pt x="364" y="543"/>
                </a:lnTo>
                <a:lnTo>
                  <a:pt x="362" y="546"/>
                </a:lnTo>
                <a:lnTo>
                  <a:pt x="361" y="552"/>
                </a:lnTo>
                <a:lnTo>
                  <a:pt x="361" y="554"/>
                </a:lnTo>
                <a:lnTo>
                  <a:pt x="364" y="555"/>
                </a:lnTo>
                <a:lnTo>
                  <a:pt x="370" y="555"/>
                </a:lnTo>
                <a:lnTo>
                  <a:pt x="380" y="555"/>
                </a:lnTo>
                <a:lnTo>
                  <a:pt x="380" y="555"/>
                </a:lnTo>
                <a:lnTo>
                  <a:pt x="386" y="554"/>
                </a:lnTo>
                <a:lnTo>
                  <a:pt x="394" y="551"/>
                </a:lnTo>
                <a:lnTo>
                  <a:pt x="409" y="541"/>
                </a:lnTo>
                <a:lnTo>
                  <a:pt x="423" y="529"/>
                </a:lnTo>
                <a:lnTo>
                  <a:pt x="438" y="516"/>
                </a:lnTo>
                <a:lnTo>
                  <a:pt x="459" y="491"/>
                </a:lnTo>
                <a:lnTo>
                  <a:pt x="468" y="481"/>
                </a:lnTo>
                <a:lnTo>
                  <a:pt x="468" y="481"/>
                </a:lnTo>
                <a:lnTo>
                  <a:pt x="636" y="522"/>
                </a:lnTo>
                <a:lnTo>
                  <a:pt x="783" y="557"/>
                </a:lnTo>
                <a:lnTo>
                  <a:pt x="917" y="587"/>
                </a:lnTo>
                <a:lnTo>
                  <a:pt x="917" y="587"/>
                </a:lnTo>
                <a:lnTo>
                  <a:pt x="976" y="599"/>
                </a:lnTo>
                <a:lnTo>
                  <a:pt x="1040" y="610"/>
                </a:lnTo>
                <a:lnTo>
                  <a:pt x="1103" y="617"/>
                </a:lnTo>
                <a:lnTo>
                  <a:pt x="1167" y="625"/>
                </a:lnTo>
                <a:lnTo>
                  <a:pt x="1223" y="629"/>
                </a:lnTo>
                <a:lnTo>
                  <a:pt x="1273" y="632"/>
                </a:lnTo>
                <a:lnTo>
                  <a:pt x="1310" y="632"/>
                </a:lnTo>
                <a:lnTo>
                  <a:pt x="1332" y="631"/>
                </a:lnTo>
                <a:lnTo>
                  <a:pt x="1332" y="631"/>
                </a:lnTo>
                <a:lnTo>
                  <a:pt x="1360" y="628"/>
                </a:lnTo>
                <a:lnTo>
                  <a:pt x="1379" y="625"/>
                </a:lnTo>
                <a:lnTo>
                  <a:pt x="1396" y="625"/>
                </a:lnTo>
                <a:lnTo>
                  <a:pt x="1396" y="625"/>
                </a:lnTo>
                <a:lnTo>
                  <a:pt x="1449" y="645"/>
                </a:lnTo>
                <a:lnTo>
                  <a:pt x="1490" y="658"/>
                </a:lnTo>
                <a:lnTo>
                  <a:pt x="1520" y="669"/>
                </a:lnTo>
                <a:lnTo>
                  <a:pt x="1520" y="669"/>
                </a:lnTo>
                <a:lnTo>
                  <a:pt x="1526" y="670"/>
                </a:lnTo>
                <a:lnTo>
                  <a:pt x="1532" y="673"/>
                </a:lnTo>
                <a:lnTo>
                  <a:pt x="1548" y="684"/>
                </a:lnTo>
                <a:lnTo>
                  <a:pt x="1582" y="711"/>
                </a:lnTo>
                <a:lnTo>
                  <a:pt x="1611" y="734"/>
                </a:lnTo>
                <a:lnTo>
                  <a:pt x="1620" y="740"/>
                </a:lnTo>
                <a:lnTo>
                  <a:pt x="1623" y="740"/>
                </a:lnTo>
                <a:lnTo>
                  <a:pt x="1623" y="739"/>
                </a:lnTo>
                <a:lnTo>
                  <a:pt x="1623" y="739"/>
                </a:lnTo>
                <a:lnTo>
                  <a:pt x="1622" y="731"/>
                </a:lnTo>
                <a:lnTo>
                  <a:pt x="1619" y="722"/>
                </a:lnTo>
                <a:lnTo>
                  <a:pt x="1611" y="701"/>
                </a:lnTo>
                <a:lnTo>
                  <a:pt x="1608" y="692"/>
                </a:lnTo>
                <a:lnTo>
                  <a:pt x="1608" y="682"/>
                </a:lnTo>
                <a:lnTo>
                  <a:pt x="1608" y="679"/>
                </a:lnTo>
                <a:lnTo>
                  <a:pt x="1610" y="678"/>
                </a:lnTo>
                <a:lnTo>
                  <a:pt x="1613" y="676"/>
                </a:lnTo>
                <a:lnTo>
                  <a:pt x="1616" y="675"/>
                </a:lnTo>
                <a:lnTo>
                  <a:pt x="1616" y="675"/>
                </a:lnTo>
                <a:lnTo>
                  <a:pt x="1637" y="676"/>
                </a:lnTo>
                <a:lnTo>
                  <a:pt x="1649" y="676"/>
                </a:lnTo>
                <a:lnTo>
                  <a:pt x="1664" y="676"/>
                </a:lnTo>
                <a:lnTo>
                  <a:pt x="1679" y="673"/>
                </a:lnTo>
                <a:lnTo>
                  <a:pt x="1695" y="667"/>
                </a:lnTo>
                <a:lnTo>
                  <a:pt x="1713" y="657"/>
                </a:lnTo>
                <a:lnTo>
                  <a:pt x="1722" y="651"/>
                </a:lnTo>
                <a:lnTo>
                  <a:pt x="1731" y="643"/>
                </a:lnTo>
                <a:lnTo>
                  <a:pt x="1731" y="643"/>
                </a:lnTo>
                <a:lnTo>
                  <a:pt x="1748" y="625"/>
                </a:lnTo>
                <a:lnTo>
                  <a:pt x="1763" y="607"/>
                </a:lnTo>
                <a:lnTo>
                  <a:pt x="1775" y="588"/>
                </a:lnTo>
                <a:lnTo>
                  <a:pt x="1784" y="573"/>
                </a:lnTo>
                <a:lnTo>
                  <a:pt x="1792" y="558"/>
                </a:lnTo>
                <a:lnTo>
                  <a:pt x="1795" y="547"/>
                </a:lnTo>
                <a:lnTo>
                  <a:pt x="1795" y="543"/>
                </a:lnTo>
                <a:lnTo>
                  <a:pt x="1793" y="540"/>
                </a:lnTo>
                <a:lnTo>
                  <a:pt x="1792" y="537"/>
                </a:lnTo>
                <a:lnTo>
                  <a:pt x="1789" y="535"/>
                </a:lnTo>
                <a:lnTo>
                  <a:pt x="1789" y="535"/>
                </a:lnTo>
                <a:lnTo>
                  <a:pt x="1786" y="535"/>
                </a:lnTo>
                <a:lnTo>
                  <a:pt x="1784" y="532"/>
                </a:lnTo>
                <a:lnTo>
                  <a:pt x="1780" y="523"/>
                </a:lnTo>
                <a:lnTo>
                  <a:pt x="1778" y="511"/>
                </a:lnTo>
                <a:lnTo>
                  <a:pt x="1776" y="497"/>
                </a:lnTo>
                <a:lnTo>
                  <a:pt x="1775" y="485"/>
                </a:lnTo>
                <a:lnTo>
                  <a:pt x="1773" y="473"/>
                </a:lnTo>
                <a:lnTo>
                  <a:pt x="1772" y="467"/>
                </a:lnTo>
                <a:lnTo>
                  <a:pt x="1769" y="466"/>
                </a:lnTo>
                <a:lnTo>
                  <a:pt x="1767" y="466"/>
                </a:lnTo>
                <a:lnTo>
                  <a:pt x="1767" y="466"/>
                </a:lnTo>
                <a:lnTo>
                  <a:pt x="1751" y="473"/>
                </a:lnTo>
                <a:lnTo>
                  <a:pt x="1739" y="478"/>
                </a:lnTo>
                <a:lnTo>
                  <a:pt x="1726" y="479"/>
                </a:lnTo>
                <a:lnTo>
                  <a:pt x="1716" y="481"/>
                </a:lnTo>
                <a:lnTo>
                  <a:pt x="1711" y="479"/>
                </a:lnTo>
                <a:lnTo>
                  <a:pt x="1708" y="478"/>
                </a:lnTo>
                <a:lnTo>
                  <a:pt x="1704" y="476"/>
                </a:lnTo>
                <a:lnTo>
                  <a:pt x="1702" y="473"/>
                </a:lnTo>
                <a:lnTo>
                  <a:pt x="1701" y="469"/>
                </a:lnTo>
                <a:lnTo>
                  <a:pt x="1701" y="463"/>
                </a:lnTo>
                <a:lnTo>
                  <a:pt x="1701" y="463"/>
                </a:lnTo>
                <a:lnTo>
                  <a:pt x="1705" y="438"/>
                </a:lnTo>
                <a:lnTo>
                  <a:pt x="1708" y="419"/>
                </a:lnTo>
                <a:lnTo>
                  <a:pt x="1710" y="411"/>
                </a:lnTo>
                <a:lnTo>
                  <a:pt x="1708" y="408"/>
                </a:lnTo>
                <a:lnTo>
                  <a:pt x="1707" y="406"/>
                </a:lnTo>
                <a:lnTo>
                  <a:pt x="1705" y="408"/>
                </a:lnTo>
                <a:lnTo>
                  <a:pt x="1701" y="411"/>
                </a:lnTo>
                <a:lnTo>
                  <a:pt x="1701" y="411"/>
                </a:lnTo>
                <a:lnTo>
                  <a:pt x="1682" y="431"/>
                </a:lnTo>
                <a:lnTo>
                  <a:pt x="1655" y="456"/>
                </a:lnTo>
                <a:lnTo>
                  <a:pt x="1640" y="469"/>
                </a:lnTo>
                <a:lnTo>
                  <a:pt x="1623" y="481"/>
                </a:lnTo>
                <a:lnTo>
                  <a:pt x="1608" y="490"/>
                </a:lnTo>
                <a:lnTo>
                  <a:pt x="1595" y="496"/>
                </a:lnTo>
                <a:lnTo>
                  <a:pt x="1595" y="496"/>
                </a:lnTo>
                <a:lnTo>
                  <a:pt x="1578" y="499"/>
                </a:lnTo>
                <a:lnTo>
                  <a:pt x="1560" y="499"/>
                </a:lnTo>
                <a:lnTo>
                  <a:pt x="1522" y="499"/>
                </a:lnTo>
                <a:lnTo>
                  <a:pt x="1490" y="497"/>
                </a:lnTo>
                <a:lnTo>
                  <a:pt x="1476" y="496"/>
                </a:lnTo>
                <a:lnTo>
                  <a:pt x="1476" y="496"/>
                </a:lnTo>
                <a:lnTo>
                  <a:pt x="1479" y="496"/>
                </a:lnTo>
                <a:lnTo>
                  <a:pt x="1481" y="494"/>
                </a:lnTo>
                <a:lnTo>
                  <a:pt x="1484" y="491"/>
                </a:lnTo>
                <a:lnTo>
                  <a:pt x="1485" y="487"/>
                </a:lnTo>
                <a:lnTo>
                  <a:pt x="1487" y="481"/>
                </a:lnTo>
                <a:lnTo>
                  <a:pt x="1488" y="470"/>
                </a:lnTo>
                <a:lnTo>
                  <a:pt x="1487" y="455"/>
                </a:lnTo>
                <a:lnTo>
                  <a:pt x="1487" y="455"/>
                </a:lnTo>
                <a:lnTo>
                  <a:pt x="1485" y="444"/>
                </a:lnTo>
                <a:lnTo>
                  <a:pt x="1481" y="431"/>
                </a:lnTo>
                <a:lnTo>
                  <a:pt x="1473" y="414"/>
                </a:lnTo>
                <a:lnTo>
                  <a:pt x="1464" y="394"/>
                </a:lnTo>
                <a:lnTo>
                  <a:pt x="1438" y="349"/>
                </a:lnTo>
                <a:lnTo>
                  <a:pt x="1422" y="325"/>
                </a:lnTo>
                <a:lnTo>
                  <a:pt x="1405" y="299"/>
                </a:lnTo>
                <a:lnTo>
                  <a:pt x="1387" y="273"/>
                </a:lnTo>
                <a:lnTo>
                  <a:pt x="1367" y="247"/>
                </a:lnTo>
                <a:lnTo>
                  <a:pt x="1346" y="223"/>
                </a:lnTo>
                <a:lnTo>
                  <a:pt x="1325" y="199"/>
                </a:lnTo>
                <a:lnTo>
                  <a:pt x="1302" y="176"/>
                </a:lnTo>
                <a:lnTo>
                  <a:pt x="1279" y="155"/>
                </a:lnTo>
                <a:lnTo>
                  <a:pt x="1256" y="136"/>
                </a:lnTo>
                <a:lnTo>
                  <a:pt x="1234" y="121"/>
                </a:lnTo>
                <a:lnTo>
                  <a:pt x="1234" y="121"/>
                </a:lnTo>
                <a:lnTo>
                  <a:pt x="1193" y="97"/>
                </a:lnTo>
                <a:lnTo>
                  <a:pt x="1164" y="77"/>
                </a:lnTo>
                <a:lnTo>
                  <a:pt x="1140" y="61"/>
                </a:lnTo>
                <a:lnTo>
                  <a:pt x="1119" y="48"/>
                </a:lnTo>
                <a:lnTo>
                  <a:pt x="1097" y="39"/>
                </a:lnTo>
                <a:lnTo>
                  <a:pt x="1072" y="30"/>
                </a:lnTo>
                <a:lnTo>
                  <a:pt x="1037" y="21"/>
                </a:lnTo>
                <a:lnTo>
                  <a:pt x="991" y="11"/>
                </a:lnTo>
                <a:lnTo>
                  <a:pt x="991" y="11"/>
                </a:lnTo>
                <a:lnTo>
                  <a:pt x="964" y="6"/>
                </a:lnTo>
                <a:lnTo>
                  <a:pt x="938" y="3"/>
                </a:lnTo>
                <a:lnTo>
                  <a:pt x="914" y="1"/>
                </a:lnTo>
                <a:lnTo>
                  <a:pt x="890" y="0"/>
                </a:lnTo>
                <a:lnTo>
                  <a:pt x="865" y="0"/>
                </a:lnTo>
                <a:lnTo>
                  <a:pt x="843" y="1"/>
                </a:lnTo>
                <a:lnTo>
                  <a:pt x="799" y="4"/>
                </a:lnTo>
                <a:lnTo>
                  <a:pt x="758" y="11"/>
                </a:lnTo>
                <a:lnTo>
                  <a:pt x="721" y="18"/>
                </a:lnTo>
                <a:lnTo>
                  <a:pt x="686" y="27"/>
                </a:lnTo>
                <a:lnTo>
                  <a:pt x="656" y="36"/>
                </a:lnTo>
                <a:lnTo>
                  <a:pt x="656" y="36"/>
                </a:lnTo>
                <a:lnTo>
                  <a:pt x="626" y="47"/>
                </a:lnTo>
                <a:lnTo>
                  <a:pt x="594" y="62"/>
                </a:lnTo>
                <a:lnTo>
                  <a:pt x="562" y="77"/>
                </a:lnTo>
                <a:lnTo>
                  <a:pt x="533" y="94"/>
                </a:lnTo>
                <a:lnTo>
                  <a:pt x="486" y="121"/>
                </a:lnTo>
                <a:lnTo>
                  <a:pt x="468" y="132"/>
                </a:lnTo>
                <a:lnTo>
                  <a:pt x="468" y="13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9">
            <a:extLst>
              <a:ext uri="{FF2B5EF4-FFF2-40B4-BE49-F238E27FC236}">
                <a16:creationId xmlns:a16="http://schemas.microsoft.com/office/drawing/2014/main" id="{CE3DF9E1-48DF-4167-AE64-DD40C1DFB2E8}"/>
              </a:ext>
            </a:extLst>
          </p:cNvPr>
          <p:cNvSpPr>
            <a:spLocks/>
          </p:cNvSpPr>
          <p:nvPr/>
        </p:nvSpPr>
        <p:spPr bwMode="auto">
          <a:xfrm>
            <a:off x="6595969" y="4517231"/>
            <a:ext cx="2598738" cy="1233488"/>
          </a:xfrm>
          <a:custGeom>
            <a:avLst/>
            <a:gdLst>
              <a:gd name="T0" fmla="*/ 515 w 1637"/>
              <a:gd name="T1" fmla="*/ 210 h 777"/>
              <a:gd name="T2" fmla="*/ 477 w 1637"/>
              <a:gd name="T3" fmla="*/ 122 h 777"/>
              <a:gd name="T4" fmla="*/ 429 w 1637"/>
              <a:gd name="T5" fmla="*/ 34 h 777"/>
              <a:gd name="T6" fmla="*/ 373 w 1637"/>
              <a:gd name="T7" fmla="*/ 3 h 777"/>
              <a:gd name="T8" fmla="*/ 285 w 1637"/>
              <a:gd name="T9" fmla="*/ 11 h 777"/>
              <a:gd name="T10" fmla="*/ 220 w 1637"/>
              <a:gd name="T11" fmla="*/ 43 h 777"/>
              <a:gd name="T12" fmla="*/ 160 w 1637"/>
              <a:gd name="T13" fmla="*/ 61 h 777"/>
              <a:gd name="T14" fmla="*/ 157 w 1637"/>
              <a:gd name="T15" fmla="*/ 85 h 777"/>
              <a:gd name="T16" fmla="*/ 192 w 1637"/>
              <a:gd name="T17" fmla="*/ 144 h 777"/>
              <a:gd name="T18" fmla="*/ 245 w 1637"/>
              <a:gd name="T19" fmla="*/ 243 h 777"/>
              <a:gd name="T20" fmla="*/ 400 w 1637"/>
              <a:gd name="T21" fmla="*/ 392 h 777"/>
              <a:gd name="T22" fmla="*/ 288 w 1637"/>
              <a:gd name="T23" fmla="*/ 422 h 777"/>
              <a:gd name="T24" fmla="*/ 124 w 1637"/>
              <a:gd name="T25" fmla="*/ 420 h 777"/>
              <a:gd name="T26" fmla="*/ 47 w 1637"/>
              <a:gd name="T27" fmla="*/ 434 h 777"/>
              <a:gd name="T28" fmla="*/ 0 w 1637"/>
              <a:gd name="T29" fmla="*/ 455 h 777"/>
              <a:gd name="T30" fmla="*/ 47 w 1637"/>
              <a:gd name="T31" fmla="*/ 481 h 777"/>
              <a:gd name="T32" fmla="*/ 63 w 1637"/>
              <a:gd name="T33" fmla="*/ 499 h 777"/>
              <a:gd name="T34" fmla="*/ 83 w 1637"/>
              <a:gd name="T35" fmla="*/ 513 h 777"/>
              <a:gd name="T36" fmla="*/ 145 w 1637"/>
              <a:gd name="T37" fmla="*/ 530 h 777"/>
              <a:gd name="T38" fmla="*/ 163 w 1637"/>
              <a:gd name="T39" fmla="*/ 533 h 777"/>
              <a:gd name="T40" fmla="*/ 264 w 1637"/>
              <a:gd name="T41" fmla="*/ 537 h 777"/>
              <a:gd name="T42" fmla="*/ 400 w 1637"/>
              <a:gd name="T43" fmla="*/ 521 h 777"/>
              <a:gd name="T44" fmla="*/ 538 w 1637"/>
              <a:gd name="T45" fmla="*/ 610 h 777"/>
              <a:gd name="T46" fmla="*/ 600 w 1637"/>
              <a:gd name="T47" fmla="*/ 639 h 777"/>
              <a:gd name="T48" fmla="*/ 755 w 1637"/>
              <a:gd name="T49" fmla="*/ 668 h 777"/>
              <a:gd name="T50" fmla="*/ 885 w 1637"/>
              <a:gd name="T51" fmla="*/ 731 h 777"/>
              <a:gd name="T52" fmla="*/ 897 w 1637"/>
              <a:gd name="T53" fmla="*/ 721 h 777"/>
              <a:gd name="T54" fmla="*/ 897 w 1637"/>
              <a:gd name="T55" fmla="*/ 687 h 777"/>
              <a:gd name="T56" fmla="*/ 903 w 1637"/>
              <a:gd name="T57" fmla="*/ 646 h 777"/>
              <a:gd name="T58" fmla="*/ 949 w 1637"/>
              <a:gd name="T59" fmla="*/ 671 h 777"/>
              <a:gd name="T60" fmla="*/ 964 w 1637"/>
              <a:gd name="T61" fmla="*/ 648 h 777"/>
              <a:gd name="T62" fmla="*/ 1067 w 1637"/>
              <a:gd name="T63" fmla="*/ 654 h 777"/>
              <a:gd name="T64" fmla="*/ 1169 w 1637"/>
              <a:gd name="T65" fmla="*/ 665 h 777"/>
              <a:gd name="T66" fmla="*/ 1276 w 1637"/>
              <a:gd name="T67" fmla="*/ 731 h 777"/>
              <a:gd name="T68" fmla="*/ 1340 w 1637"/>
              <a:gd name="T69" fmla="*/ 772 h 777"/>
              <a:gd name="T70" fmla="*/ 1376 w 1637"/>
              <a:gd name="T71" fmla="*/ 769 h 777"/>
              <a:gd name="T72" fmla="*/ 1384 w 1637"/>
              <a:gd name="T73" fmla="*/ 734 h 777"/>
              <a:gd name="T74" fmla="*/ 1388 w 1637"/>
              <a:gd name="T75" fmla="*/ 721 h 777"/>
              <a:gd name="T76" fmla="*/ 1391 w 1637"/>
              <a:gd name="T77" fmla="*/ 646 h 777"/>
              <a:gd name="T78" fmla="*/ 1416 w 1637"/>
              <a:gd name="T79" fmla="*/ 686 h 777"/>
              <a:gd name="T80" fmla="*/ 1452 w 1637"/>
              <a:gd name="T81" fmla="*/ 703 h 777"/>
              <a:gd name="T82" fmla="*/ 1485 w 1637"/>
              <a:gd name="T83" fmla="*/ 692 h 777"/>
              <a:gd name="T84" fmla="*/ 1510 w 1637"/>
              <a:gd name="T85" fmla="*/ 657 h 777"/>
              <a:gd name="T86" fmla="*/ 1532 w 1637"/>
              <a:gd name="T87" fmla="*/ 646 h 777"/>
              <a:gd name="T88" fmla="*/ 1537 w 1637"/>
              <a:gd name="T89" fmla="*/ 665 h 777"/>
              <a:gd name="T90" fmla="*/ 1569 w 1637"/>
              <a:gd name="T91" fmla="*/ 640 h 777"/>
              <a:gd name="T92" fmla="*/ 1619 w 1637"/>
              <a:gd name="T93" fmla="*/ 598 h 777"/>
              <a:gd name="T94" fmla="*/ 1636 w 1637"/>
              <a:gd name="T95" fmla="*/ 571 h 777"/>
              <a:gd name="T96" fmla="*/ 1617 w 1637"/>
              <a:gd name="T97" fmla="*/ 555 h 777"/>
              <a:gd name="T98" fmla="*/ 1546 w 1637"/>
              <a:gd name="T99" fmla="*/ 534 h 777"/>
              <a:gd name="T100" fmla="*/ 1525 w 1637"/>
              <a:gd name="T101" fmla="*/ 477 h 777"/>
              <a:gd name="T102" fmla="*/ 1554 w 1637"/>
              <a:gd name="T103" fmla="*/ 469 h 777"/>
              <a:gd name="T104" fmla="*/ 1555 w 1637"/>
              <a:gd name="T105" fmla="*/ 445 h 777"/>
              <a:gd name="T106" fmla="*/ 1469 w 1637"/>
              <a:gd name="T107" fmla="*/ 345 h 777"/>
              <a:gd name="T108" fmla="*/ 1305 w 1637"/>
              <a:gd name="T109" fmla="*/ 225 h 777"/>
              <a:gd name="T110" fmla="*/ 1135 w 1637"/>
              <a:gd name="T111" fmla="*/ 147 h 777"/>
              <a:gd name="T112" fmla="*/ 979 w 1637"/>
              <a:gd name="T113" fmla="*/ 103 h 777"/>
              <a:gd name="T114" fmla="*/ 829 w 1637"/>
              <a:gd name="T115" fmla="*/ 100 h 777"/>
              <a:gd name="T116" fmla="*/ 702 w 1637"/>
              <a:gd name="T117" fmla="*/ 140 h 777"/>
              <a:gd name="T118" fmla="*/ 558 w 1637"/>
              <a:gd name="T119" fmla="*/ 222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7" h="777">
                <a:moveTo>
                  <a:pt x="541" y="243"/>
                </a:moveTo>
                <a:lnTo>
                  <a:pt x="541" y="243"/>
                </a:lnTo>
                <a:lnTo>
                  <a:pt x="538" y="240"/>
                </a:lnTo>
                <a:lnTo>
                  <a:pt x="529" y="229"/>
                </a:lnTo>
                <a:lnTo>
                  <a:pt x="515" y="210"/>
                </a:lnTo>
                <a:lnTo>
                  <a:pt x="508" y="194"/>
                </a:lnTo>
                <a:lnTo>
                  <a:pt x="499" y="176"/>
                </a:lnTo>
                <a:lnTo>
                  <a:pt x="499" y="176"/>
                </a:lnTo>
                <a:lnTo>
                  <a:pt x="485" y="144"/>
                </a:lnTo>
                <a:lnTo>
                  <a:pt x="477" y="122"/>
                </a:lnTo>
                <a:lnTo>
                  <a:pt x="467" y="97"/>
                </a:lnTo>
                <a:lnTo>
                  <a:pt x="445" y="56"/>
                </a:lnTo>
                <a:lnTo>
                  <a:pt x="445" y="56"/>
                </a:lnTo>
                <a:lnTo>
                  <a:pt x="438" y="44"/>
                </a:lnTo>
                <a:lnTo>
                  <a:pt x="429" y="34"/>
                </a:lnTo>
                <a:lnTo>
                  <a:pt x="418" y="25"/>
                </a:lnTo>
                <a:lnTo>
                  <a:pt x="408" y="17"/>
                </a:lnTo>
                <a:lnTo>
                  <a:pt x="397" y="11"/>
                </a:lnTo>
                <a:lnTo>
                  <a:pt x="385" y="6"/>
                </a:lnTo>
                <a:lnTo>
                  <a:pt x="373" y="3"/>
                </a:lnTo>
                <a:lnTo>
                  <a:pt x="362" y="2"/>
                </a:lnTo>
                <a:lnTo>
                  <a:pt x="338" y="0"/>
                </a:lnTo>
                <a:lnTo>
                  <a:pt x="317" y="2"/>
                </a:lnTo>
                <a:lnTo>
                  <a:pt x="298" y="6"/>
                </a:lnTo>
                <a:lnTo>
                  <a:pt x="285" y="11"/>
                </a:lnTo>
                <a:lnTo>
                  <a:pt x="285" y="11"/>
                </a:lnTo>
                <a:lnTo>
                  <a:pt x="265" y="22"/>
                </a:lnTo>
                <a:lnTo>
                  <a:pt x="248" y="31"/>
                </a:lnTo>
                <a:lnTo>
                  <a:pt x="232" y="38"/>
                </a:lnTo>
                <a:lnTo>
                  <a:pt x="220" y="43"/>
                </a:lnTo>
                <a:lnTo>
                  <a:pt x="207" y="46"/>
                </a:lnTo>
                <a:lnTo>
                  <a:pt x="207" y="46"/>
                </a:lnTo>
                <a:lnTo>
                  <a:pt x="180" y="53"/>
                </a:lnTo>
                <a:lnTo>
                  <a:pt x="168" y="56"/>
                </a:lnTo>
                <a:lnTo>
                  <a:pt x="160" y="61"/>
                </a:lnTo>
                <a:lnTo>
                  <a:pt x="154" y="66"/>
                </a:lnTo>
                <a:lnTo>
                  <a:pt x="151" y="70"/>
                </a:lnTo>
                <a:lnTo>
                  <a:pt x="151" y="73"/>
                </a:lnTo>
                <a:lnTo>
                  <a:pt x="153" y="78"/>
                </a:lnTo>
                <a:lnTo>
                  <a:pt x="157" y="85"/>
                </a:lnTo>
                <a:lnTo>
                  <a:pt x="157" y="85"/>
                </a:lnTo>
                <a:lnTo>
                  <a:pt x="170" y="102"/>
                </a:lnTo>
                <a:lnTo>
                  <a:pt x="180" y="117"/>
                </a:lnTo>
                <a:lnTo>
                  <a:pt x="192" y="144"/>
                </a:lnTo>
                <a:lnTo>
                  <a:pt x="192" y="144"/>
                </a:lnTo>
                <a:lnTo>
                  <a:pt x="217" y="194"/>
                </a:lnTo>
                <a:lnTo>
                  <a:pt x="233" y="225"/>
                </a:lnTo>
                <a:lnTo>
                  <a:pt x="239" y="235"/>
                </a:lnTo>
                <a:lnTo>
                  <a:pt x="245" y="243"/>
                </a:lnTo>
                <a:lnTo>
                  <a:pt x="245" y="243"/>
                </a:lnTo>
                <a:lnTo>
                  <a:pt x="301" y="287"/>
                </a:lnTo>
                <a:lnTo>
                  <a:pt x="347" y="323"/>
                </a:lnTo>
                <a:lnTo>
                  <a:pt x="411" y="387"/>
                </a:lnTo>
                <a:lnTo>
                  <a:pt x="411" y="387"/>
                </a:lnTo>
                <a:lnTo>
                  <a:pt x="400" y="392"/>
                </a:lnTo>
                <a:lnTo>
                  <a:pt x="373" y="404"/>
                </a:lnTo>
                <a:lnTo>
                  <a:pt x="354" y="410"/>
                </a:lnTo>
                <a:lnTo>
                  <a:pt x="333" y="416"/>
                </a:lnTo>
                <a:lnTo>
                  <a:pt x="312" y="420"/>
                </a:lnTo>
                <a:lnTo>
                  <a:pt x="288" y="422"/>
                </a:lnTo>
                <a:lnTo>
                  <a:pt x="288" y="422"/>
                </a:lnTo>
                <a:lnTo>
                  <a:pt x="239" y="422"/>
                </a:lnTo>
                <a:lnTo>
                  <a:pt x="189" y="420"/>
                </a:lnTo>
                <a:lnTo>
                  <a:pt x="144" y="419"/>
                </a:lnTo>
                <a:lnTo>
                  <a:pt x="124" y="420"/>
                </a:lnTo>
                <a:lnTo>
                  <a:pt x="104" y="422"/>
                </a:lnTo>
                <a:lnTo>
                  <a:pt x="104" y="422"/>
                </a:lnTo>
                <a:lnTo>
                  <a:pt x="86" y="425"/>
                </a:lnTo>
                <a:lnTo>
                  <a:pt x="66" y="428"/>
                </a:lnTo>
                <a:lnTo>
                  <a:pt x="47" y="434"/>
                </a:lnTo>
                <a:lnTo>
                  <a:pt x="29" y="439"/>
                </a:lnTo>
                <a:lnTo>
                  <a:pt x="13" y="445"/>
                </a:lnTo>
                <a:lnTo>
                  <a:pt x="4" y="451"/>
                </a:lnTo>
                <a:lnTo>
                  <a:pt x="1" y="452"/>
                </a:lnTo>
                <a:lnTo>
                  <a:pt x="0" y="455"/>
                </a:lnTo>
                <a:lnTo>
                  <a:pt x="0" y="458"/>
                </a:lnTo>
                <a:lnTo>
                  <a:pt x="3" y="460"/>
                </a:lnTo>
                <a:lnTo>
                  <a:pt x="3" y="460"/>
                </a:lnTo>
                <a:lnTo>
                  <a:pt x="22" y="471"/>
                </a:lnTo>
                <a:lnTo>
                  <a:pt x="47" y="481"/>
                </a:lnTo>
                <a:lnTo>
                  <a:pt x="77" y="492"/>
                </a:lnTo>
                <a:lnTo>
                  <a:pt x="77" y="492"/>
                </a:lnTo>
                <a:lnTo>
                  <a:pt x="71" y="495"/>
                </a:lnTo>
                <a:lnTo>
                  <a:pt x="66" y="496"/>
                </a:lnTo>
                <a:lnTo>
                  <a:pt x="63" y="499"/>
                </a:lnTo>
                <a:lnTo>
                  <a:pt x="62" y="502"/>
                </a:lnTo>
                <a:lnTo>
                  <a:pt x="62" y="504"/>
                </a:lnTo>
                <a:lnTo>
                  <a:pt x="63" y="507"/>
                </a:lnTo>
                <a:lnTo>
                  <a:pt x="69" y="510"/>
                </a:lnTo>
                <a:lnTo>
                  <a:pt x="83" y="513"/>
                </a:lnTo>
                <a:lnTo>
                  <a:pt x="83" y="513"/>
                </a:lnTo>
                <a:lnTo>
                  <a:pt x="110" y="519"/>
                </a:lnTo>
                <a:lnTo>
                  <a:pt x="127" y="525"/>
                </a:lnTo>
                <a:lnTo>
                  <a:pt x="139" y="530"/>
                </a:lnTo>
                <a:lnTo>
                  <a:pt x="145" y="530"/>
                </a:lnTo>
                <a:lnTo>
                  <a:pt x="154" y="531"/>
                </a:lnTo>
                <a:lnTo>
                  <a:pt x="154" y="531"/>
                </a:lnTo>
                <a:lnTo>
                  <a:pt x="162" y="531"/>
                </a:lnTo>
                <a:lnTo>
                  <a:pt x="162" y="533"/>
                </a:lnTo>
                <a:lnTo>
                  <a:pt x="163" y="533"/>
                </a:lnTo>
                <a:lnTo>
                  <a:pt x="170" y="534"/>
                </a:lnTo>
                <a:lnTo>
                  <a:pt x="203" y="537"/>
                </a:lnTo>
                <a:lnTo>
                  <a:pt x="203" y="537"/>
                </a:lnTo>
                <a:lnTo>
                  <a:pt x="232" y="539"/>
                </a:lnTo>
                <a:lnTo>
                  <a:pt x="264" y="537"/>
                </a:lnTo>
                <a:lnTo>
                  <a:pt x="295" y="534"/>
                </a:lnTo>
                <a:lnTo>
                  <a:pt x="327" y="531"/>
                </a:lnTo>
                <a:lnTo>
                  <a:pt x="379" y="524"/>
                </a:lnTo>
                <a:lnTo>
                  <a:pt x="400" y="521"/>
                </a:lnTo>
                <a:lnTo>
                  <a:pt x="400" y="521"/>
                </a:lnTo>
                <a:lnTo>
                  <a:pt x="433" y="540"/>
                </a:lnTo>
                <a:lnTo>
                  <a:pt x="491" y="577"/>
                </a:lnTo>
                <a:lnTo>
                  <a:pt x="491" y="577"/>
                </a:lnTo>
                <a:lnTo>
                  <a:pt x="515" y="593"/>
                </a:lnTo>
                <a:lnTo>
                  <a:pt x="538" y="610"/>
                </a:lnTo>
                <a:lnTo>
                  <a:pt x="550" y="618"/>
                </a:lnTo>
                <a:lnTo>
                  <a:pt x="565" y="625"/>
                </a:lnTo>
                <a:lnTo>
                  <a:pt x="580" y="633"/>
                </a:lnTo>
                <a:lnTo>
                  <a:pt x="600" y="639"/>
                </a:lnTo>
                <a:lnTo>
                  <a:pt x="600" y="639"/>
                </a:lnTo>
                <a:lnTo>
                  <a:pt x="623" y="645"/>
                </a:lnTo>
                <a:lnTo>
                  <a:pt x="649" y="651"/>
                </a:lnTo>
                <a:lnTo>
                  <a:pt x="699" y="660"/>
                </a:lnTo>
                <a:lnTo>
                  <a:pt x="740" y="666"/>
                </a:lnTo>
                <a:lnTo>
                  <a:pt x="755" y="668"/>
                </a:lnTo>
                <a:lnTo>
                  <a:pt x="755" y="668"/>
                </a:lnTo>
                <a:lnTo>
                  <a:pt x="815" y="698"/>
                </a:lnTo>
                <a:lnTo>
                  <a:pt x="859" y="721"/>
                </a:lnTo>
                <a:lnTo>
                  <a:pt x="876" y="728"/>
                </a:lnTo>
                <a:lnTo>
                  <a:pt x="885" y="731"/>
                </a:lnTo>
                <a:lnTo>
                  <a:pt x="885" y="731"/>
                </a:lnTo>
                <a:lnTo>
                  <a:pt x="890" y="730"/>
                </a:lnTo>
                <a:lnTo>
                  <a:pt x="893" y="728"/>
                </a:lnTo>
                <a:lnTo>
                  <a:pt x="896" y="725"/>
                </a:lnTo>
                <a:lnTo>
                  <a:pt x="897" y="721"/>
                </a:lnTo>
                <a:lnTo>
                  <a:pt x="899" y="713"/>
                </a:lnTo>
                <a:lnTo>
                  <a:pt x="899" y="710"/>
                </a:lnTo>
                <a:lnTo>
                  <a:pt x="899" y="710"/>
                </a:lnTo>
                <a:lnTo>
                  <a:pt x="899" y="698"/>
                </a:lnTo>
                <a:lnTo>
                  <a:pt x="897" y="687"/>
                </a:lnTo>
                <a:lnTo>
                  <a:pt x="899" y="678"/>
                </a:lnTo>
                <a:lnTo>
                  <a:pt x="899" y="678"/>
                </a:lnTo>
                <a:lnTo>
                  <a:pt x="902" y="668"/>
                </a:lnTo>
                <a:lnTo>
                  <a:pt x="902" y="659"/>
                </a:lnTo>
                <a:lnTo>
                  <a:pt x="903" y="646"/>
                </a:lnTo>
                <a:lnTo>
                  <a:pt x="903" y="646"/>
                </a:lnTo>
                <a:lnTo>
                  <a:pt x="926" y="660"/>
                </a:lnTo>
                <a:lnTo>
                  <a:pt x="941" y="669"/>
                </a:lnTo>
                <a:lnTo>
                  <a:pt x="946" y="671"/>
                </a:lnTo>
                <a:lnTo>
                  <a:pt x="949" y="671"/>
                </a:lnTo>
                <a:lnTo>
                  <a:pt x="949" y="671"/>
                </a:lnTo>
                <a:lnTo>
                  <a:pt x="955" y="657"/>
                </a:lnTo>
                <a:lnTo>
                  <a:pt x="959" y="646"/>
                </a:lnTo>
                <a:lnTo>
                  <a:pt x="959" y="646"/>
                </a:lnTo>
                <a:lnTo>
                  <a:pt x="964" y="648"/>
                </a:lnTo>
                <a:lnTo>
                  <a:pt x="978" y="651"/>
                </a:lnTo>
                <a:lnTo>
                  <a:pt x="1000" y="653"/>
                </a:lnTo>
                <a:lnTo>
                  <a:pt x="1029" y="654"/>
                </a:lnTo>
                <a:lnTo>
                  <a:pt x="1029" y="654"/>
                </a:lnTo>
                <a:lnTo>
                  <a:pt x="1067" y="654"/>
                </a:lnTo>
                <a:lnTo>
                  <a:pt x="1108" y="657"/>
                </a:lnTo>
                <a:lnTo>
                  <a:pt x="1152" y="660"/>
                </a:lnTo>
                <a:lnTo>
                  <a:pt x="1152" y="660"/>
                </a:lnTo>
                <a:lnTo>
                  <a:pt x="1156" y="662"/>
                </a:lnTo>
                <a:lnTo>
                  <a:pt x="1169" y="665"/>
                </a:lnTo>
                <a:lnTo>
                  <a:pt x="1193" y="675"/>
                </a:lnTo>
                <a:lnTo>
                  <a:pt x="1226" y="695"/>
                </a:lnTo>
                <a:lnTo>
                  <a:pt x="1226" y="695"/>
                </a:lnTo>
                <a:lnTo>
                  <a:pt x="1258" y="716"/>
                </a:lnTo>
                <a:lnTo>
                  <a:pt x="1276" y="731"/>
                </a:lnTo>
                <a:lnTo>
                  <a:pt x="1291" y="745"/>
                </a:lnTo>
                <a:lnTo>
                  <a:pt x="1314" y="759"/>
                </a:lnTo>
                <a:lnTo>
                  <a:pt x="1314" y="759"/>
                </a:lnTo>
                <a:lnTo>
                  <a:pt x="1328" y="766"/>
                </a:lnTo>
                <a:lnTo>
                  <a:pt x="1340" y="772"/>
                </a:lnTo>
                <a:lnTo>
                  <a:pt x="1351" y="775"/>
                </a:lnTo>
                <a:lnTo>
                  <a:pt x="1360" y="777"/>
                </a:lnTo>
                <a:lnTo>
                  <a:pt x="1367" y="777"/>
                </a:lnTo>
                <a:lnTo>
                  <a:pt x="1373" y="774"/>
                </a:lnTo>
                <a:lnTo>
                  <a:pt x="1376" y="769"/>
                </a:lnTo>
                <a:lnTo>
                  <a:pt x="1378" y="762"/>
                </a:lnTo>
                <a:lnTo>
                  <a:pt x="1378" y="762"/>
                </a:lnTo>
                <a:lnTo>
                  <a:pt x="1379" y="750"/>
                </a:lnTo>
                <a:lnTo>
                  <a:pt x="1381" y="741"/>
                </a:lnTo>
                <a:lnTo>
                  <a:pt x="1384" y="734"/>
                </a:lnTo>
                <a:lnTo>
                  <a:pt x="1384" y="734"/>
                </a:lnTo>
                <a:lnTo>
                  <a:pt x="1387" y="731"/>
                </a:lnTo>
                <a:lnTo>
                  <a:pt x="1387" y="727"/>
                </a:lnTo>
                <a:lnTo>
                  <a:pt x="1388" y="721"/>
                </a:lnTo>
                <a:lnTo>
                  <a:pt x="1388" y="721"/>
                </a:lnTo>
                <a:lnTo>
                  <a:pt x="1387" y="715"/>
                </a:lnTo>
                <a:lnTo>
                  <a:pt x="1384" y="706"/>
                </a:lnTo>
                <a:lnTo>
                  <a:pt x="1372" y="686"/>
                </a:lnTo>
                <a:lnTo>
                  <a:pt x="1357" y="660"/>
                </a:lnTo>
                <a:lnTo>
                  <a:pt x="1391" y="646"/>
                </a:lnTo>
                <a:lnTo>
                  <a:pt x="1391" y="646"/>
                </a:lnTo>
                <a:lnTo>
                  <a:pt x="1396" y="656"/>
                </a:lnTo>
                <a:lnTo>
                  <a:pt x="1401" y="665"/>
                </a:lnTo>
                <a:lnTo>
                  <a:pt x="1407" y="675"/>
                </a:lnTo>
                <a:lnTo>
                  <a:pt x="1416" y="686"/>
                </a:lnTo>
                <a:lnTo>
                  <a:pt x="1425" y="695"/>
                </a:lnTo>
                <a:lnTo>
                  <a:pt x="1431" y="698"/>
                </a:lnTo>
                <a:lnTo>
                  <a:pt x="1437" y="701"/>
                </a:lnTo>
                <a:lnTo>
                  <a:pt x="1445" y="703"/>
                </a:lnTo>
                <a:lnTo>
                  <a:pt x="1452" y="703"/>
                </a:lnTo>
                <a:lnTo>
                  <a:pt x="1452" y="703"/>
                </a:lnTo>
                <a:lnTo>
                  <a:pt x="1473" y="700"/>
                </a:lnTo>
                <a:lnTo>
                  <a:pt x="1479" y="697"/>
                </a:lnTo>
                <a:lnTo>
                  <a:pt x="1484" y="695"/>
                </a:lnTo>
                <a:lnTo>
                  <a:pt x="1485" y="692"/>
                </a:lnTo>
                <a:lnTo>
                  <a:pt x="1487" y="689"/>
                </a:lnTo>
                <a:lnTo>
                  <a:pt x="1490" y="681"/>
                </a:lnTo>
                <a:lnTo>
                  <a:pt x="1490" y="681"/>
                </a:lnTo>
                <a:lnTo>
                  <a:pt x="1498" y="671"/>
                </a:lnTo>
                <a:lnTo>
                  <a:pt x="1510" y="657"/>
                </a:lnTo>
                <a:lnTo>
                  <a:pt x="1517" y="651"/>
                </a:lnTo>
                <a:lnTo>
                  <a:pt x="1523" y="646"/>
                </a:lnTo>
                <a:lnTo>
                  <a:pt x="1528" y="645"/>
                </a:lnTo>
                <a:lnTo>
                  <a:pt x="1531" y="645"/>
                </a:lnTo>
                <a:lnTo>
                  <a:pt x="1532" y="646"/>
                </a:lnTo>
                <a:lnTo>
                  <a:pt x="1532" y="646"/>
                </a:lnTo>
                <a:lnTo>
                  <a:pt x="1534" y="650"/>
                </a:lnTo>
                <a:lnTo>
                  <a:pt x="1535" y="654"/>
                </a:lnTo>
                <a:lnTo>
                  <a:pt x="1535" y="663"/>
                </a:lnTo>
                <a:lnTo>
                  <a:pt x="1537" y="665"/>
                </a:lnTo>
                <a:lnTo>
                  <a:pt x="1540" y="663"/>
                </a:lnTo>
                <a:lnTo>
                  <a:pt x="1546" y="659"/>
                </a:lnTo>
                <a:lnTo>
                  <a:pt x="1557" y="650"/>
                </a:lnTo>
                <a:lnTo>
                  <a:pt x="1557" y="650"/>
                </a:lnTo>
                <a:lnTo>
                  <a:pt x="1569" y="640"/>
                </a:lnTo>
                <a:lnTo>
                  <a:pt x="1579" y="631"/>
                </a:lnTo>
                <a:lnTo>
                  <a:pt x="1599" y="618"/>
                </a:lnTo>
                <a:lnTo>
                  <a:pt x="1607" y="612"/>
                </a:lnTo>
                <a:lnTo>
                  <a:pt x="1613" y="606"/>
                </a:lnTo>
                <a:lnTo>
                  <a:pt x="1619" y="598"/>
                </a:lnTo>
                <a:lnTo>
                  <a:pt x="1623" y="590"/>
                </a:lnTo>
                <a:lnTo>
                  <a:pt x="1623" y="590"/>
                </a:lnTo>
                <a:lnTo>
                  <a:pt x="1628" y="583"/>
                </a:lnTo>
                <a:lnTo>
                  <a:pt x="1632" y="575"/>
                </a:lnTo>
                <a:lnTo>
                  <a:pt x="1636" y="571"/>
                </a:lnTo>
                <a:lnTo>
                  <a:pt x="1637" y="566"/>
                </a:lnTo>
                <a:lnTo>
                  <a:pt x="1637" y="563"/>
                </a:lnTo>
                <a:lnTo>
                  <a:pt x="1634" y="560"/>
                </a:lnTo>
                <a:lnTo>
                  <a:pt x="1626" y="558"/>
                </a:lnTo>
                <a:lnTo>
                  <a:pt x="1617" y="555"/>
                </a:lnTo>
                <a:lnTo>
                  <a:pt x="1617" y="555"/>
                </a:lnTo>
                <a:lnTo>
                  <a:pt x="1570" y="543"/>
                </a:lnTo>
                <a:lnTo>
                  <a:pt x="1554" y="539"/>
                </a:lnTo>
                <a:lnTo>
                  <a:pt x="1549" y="536"/>
                </a:lnTo>
                <a:lnTo>
                  <a:pt x="1546" y="534"/>
                </a:lnTo>
                <a:lnTo>
                  <a:pt x="1546" y="534"/>
                </a:lnTo>
                <a:lnTo>
                  <a:pt x="1508" y="471"/>
                </a:lnTo>
                <a:lnTo>
                  <a:pt x="1508" y="471"/>
                </a:lnTo>
                <a:lnTo>
                  <a:pt x="1516" y="474"/>
                </a:lnTo>
                <a:lnTo>
                  <a:pt x="1525" y="477"/>
                </a:lnTo>
                <a:lnTo>
                  <a:pt x="1534" y="477"/>
                </a:lnTo>
                <a:lnTo>
                  <a:pt x="1543" y="477"/>
                </a:lnTo>
                <a:lnTo>
                  <a:pt x="1548" y="475"/>
                </a:lnTo>
                <a:lnTo>
                  <a:pt x="1551" y="474"/>
                </a:lnTo>
                <a:lnTo>
                  <a:pt x="1554" y="469"/>
                </a:lnTo>
                <a:lnTo>
                  <a:pt x="1557" y="466"/>
                </a:lnTo>
                <a:lnTo>
                  <a:pt x="1557" y="460"/>
                </a:lnTo>
                <a:lnTo>
                  <a:pt x="1557" y="454"/>
                </a:lnTo>
                <a:lnTo>
                  <a:pt x="1557" y="454"/>
                </a:lnTo>
                <a:lnTo>
                  <a:pt x="1555" y="445"/>
                </a:lnTo>
                <a:lnTo>
                  <a:pt x="1549" y="434"/>
                </a:lnTo>
                <a:lnTo>
                  <a:pt x="1542" y="422"/>
                </a:lnTo>
                <a:lnTo>
                  <a:pt x="1531" y="408"/>
                </a:lnTo>
                <a:lnTo>
                  <a:pt x="1504" y="378"/>
                </a:lnTo>
                <a:lnTo>
                  <a:pt x="1469" y="345"/>
                </a:lnTo>
                <a:lnTo>
                  <a:pt x="1426" y="308"/>
                </a:lnTo>
                <a:lnTo>
                  <a:pt x="1381" y="273"/>
                </a:lnTo>
                <a:lnTo>
                  <a:pt x="1357" y="257"/>
                </a:lnTo>
                <a:lnTo>
                  <a:pt x="1331" y="240"/>
                </a:lnTo>
                <a:lnTo>
                  <a:pt x="1305" y="225"/>
                </a:lnTo>
                <a:lnTo>
                  <a:pt x="1279" y="211"/>
                </a:lnTo>
                <a:lnTo>
                  <a:pt x="1279" y="211"/>
                </a:lnTo>
                <a:lnTo>
                  <a:pt x="1225" y="184"/>
                </a:lnTo>
                <a:lnTo>
                  <a:pt x="1166" y="160"/>
                </a:lnTo>
                <a:lnTo>
                  <a:pt x="1135" y="147"/>
                </a:lnTo>
                <a:lnTo>
                  <a:pt x="1105" y="137"/>
                </a:lnTo>
                <a:lnTo>
                  <a:pt x="1073" y="126"/>
                </a:lnTo>
                <a:lnTo>
                  <a:pt x="1041" y="117"/>
                </a:lnTo>
                <a:lnTo>
                  <a:pt x="1011" y="110"/>
                </a:lnTo>
                <a:lnTo>
                  <a:pt x="979" y="103"/>
                </a:lnTo>
                <a:lnTo>
                  <a:pt x="947" y="99"/>
                </a:lnTo>
                <a:lnTo>
                  <a:pt x="917" y="96"/>
                </a:lnTo>
                <a:lnTo>
                  <a:pt x="887" y="94"/>
                </a:lnTo>
                <a:lnTo>
                  <a:pt x="858" y="96"/>
                </a:lnTo>
                <a:lnTo>
                  <a:pt x="829" y="100"/>
                </a:lnTo>
                <a:lnTo>
                  <a:pt x="800" y="105"/>
                </a:lnTo>
                <a:lnTo>
                  <a:pt x="800" y="105"/>
                </a:lnTo>
                <a:lnTo>
                  <a:pt x="774" y="114"/>
                </a:lnTo>
                <a:lnTo>
                  <a:pt x="749" y="122"/>
                </a:lnTo>
                <a:lnTo>
                  <a:pt x="702" y="140"/>
                </a:lnTo>
                <a:lnTo>
                  <a:pt x="661" y="160"/>
                </a:lnTo>
                <a:lnTo>
                  <a:pt x="626" y="178"/>
                </a:lnTo>
                <a:lnTo>
                  <a:pt x="597" y="194"/>
                </a:lnTo>
                <a:lnTo>
                  <a:pt x="576" y="210"/>
                </a:lnTo>
                <a:lnTo>
                  <a:pt x="558" y="222"/>
                </a:lnTo>
                <a:lnTo>
                  <a:pt x="541" y="24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C457D80A-5DFE-4B32-B0C2-903DF50CF372}"/>
              </a:ext>
            </a:extLst>
          </p:cNvPr>
          <p:cNvSpPr>
            <a:spLocks/>
          </p:cNvSpPr>
          <p:nvPr/>
        </p:nvSpPr>
        <p:spPr bwMode="auto">
          <a:xfrm>
            <a:off x="3674572" y="4380706"/>
            <a:ext cx="2556295" cy="1403892"/>
          </a:xfrm>
          <a:custGeom>
            <a:avLst/>
            <a:gdLst>
              <a:gd name="T0" fmla="*/ 1225 w 1728"/>
              <a:gd name="T1" fmla="*/ 167 h 949"/>
              <a:gd name="T2" fmla="*/ 1208 w 1728"/>
              <a:gd name="T3" fmla="*/ 115 h 949"/>
              <a:gd name="T4" fmla="*/ 1191 w 1728"/>
              <a:gd name="T5" fmla="*/ 105 h 949"/>
              <a:gd name="T6" fmla="*/ 1076 w 1728"/>
              <a:gd name="T7" fmla="*/ 88 h 949"/>
              <a:gd name="T8" fmla="*/ 964 w 1728"/>
              <a:gd name="T9" fmla="*/ 45 h 949"/>
              <a:gd name="T10" fmla="*/ 818 w 1728"/>
              <a:gd name="T11" fmla="*/ 9 h 949"/>
              <a:gd name="T12" fmla="*/ 723 w 1728"/>
              <a:gd name="T13" fmla="*/ 0 h 949"/>
              <a:gd name="T14" fmla="*/ 620 w 1728"/>
              <a:gd name="T15" fmla="*/ 15 h 949"/>
              <a:gd name="T16" fmla="*/ 476 w 1728"/>
              <a:gd name="T17" fmla="*/ 74 h 949"/>
              <a:gd name="T18" fmla="*/ 348 w 1728"/>
              <a:gd name="T19" fmla="*/ 149 h 949"/>
              <a:gd name="T20" fmla="*/ 259 w 1728"/>
              <a:gd name="T21" fmla="*/ 218 h 949"/>
              <a:gd name="T22" fmla="*/ 120 w 1728"/>
              <a:gd name="T23" fmla="*/ 388 h 949"/>
              <a:gd name="T24" fmla="*/ 97 w 1728"/>
              <a:gd name="T25" fmla="*/ 428 h 949"/>
              <a:gd name="T26" fmla="*/ 60 w 1728"/>
              <a:gd name="T27" fmla="*/ 534 h 949"/>
              <a:gd name="T28" fmla="*/ 9 w 1728"/>
              <a:gd name="T29" fmla="*/ 641 h 949"/>
              <a:gd name="T30" fmla="*/ 1 w 1728"/>
              <a:gd name="T31" fmla="*/ 692 h 949"/>
              <a:gd name="T32" fmla="*/ 15 w 1728"/>
              <a:gd name="T33" fmla="*/ 693 h 949"/>
              <a:gd name="T34" fmla="*/ 130 w 1728"/>
              <a:gd name="T35" fmla="*/ 625 h 949"/>
              <a:gd name="T36" fmla="*/ 232 w 1728"/>
              <a:gd name="T37" fmla="*/ 599 h 949"/>
              <a:gd name="T38" fmla="*/ 251 w 1728"/>
              <a:gd name="T39" fmla="*/ 602 h 949"/>
              <a:gd name="T40" fmla="*/ 277 w 1728"/>
              <a:gd name="T41" fmla="*/ 607 h 949"/>
              <a:gd name="T42" fmla="*/ 270 w 1728"/>
              <a:gd name="T43" fmla="*/ 631 h 949"/>
              <a:gd name="T44" fmla="*/ 241 w 1728"/>
              <a:gd name="T45" fmla="*/ 661 h 949"/>
              <a:gd name="T46" fmla="*/ 156 w 1728"/>
              <a:gd name="T47" fmla="*/ 737 h 949"/>
              <a:gd name="T48" fmla="*/ 144 w 1728"/>
              <a:gd name="T49" fmla="*/ 761 h 949"/>
              <a:gd name="T50" fmla="*/ 148 w 1728"/>
              <a:gd name="T51" fmla="*/ 864 h 949"/>
              <a:gd name="T52" fmla="*/ 212 w 1728"/>
              <a:gd name="T53" fmla="*/ 939 h 949"/>
              <a:gd name="T54" fmla="*/ 238 w 1728"/>
              <a:gd name="T55" fmla="*/ 911 h 949"/>
              <a:gd name="T56" fmla="*/ 247 w 1728"/>
              <a:gd name="T57" fmla="*/ 874 h 949"/>
              <a:gd name="T58" fmla="*/ 273 w 1728"/>
              <a:gd name="T59" fmla="*/ 795 h 949"/>
              <a:gd name="T60" fmla="*/ 300 w 1728"/>
              <a:gd name="T61" fmla="*/ 761 h 949"/>
              <a:gd name="T62" fmla="*/ 341 w 1728"/>
              <a:gd name="T63" fmla="*/ 720 h 949"/>
              <a:gd name="T64" fmla="*/ 389 w 1728"/>
              <a:gd name="T65" fmla="*/ 646 h 949"/>
              <a:gd name="T66" fmla="*/ 426 w 1728"/>
              <a:gd name="T67" fmla="*/ 588 h 949"/>
              <a:gd name="T68" fmla="*/ 647 w 1728"/>
              <a:gd name="T69" fmla="*/ 579 h 949"/>
              <a:gd name="T70" fmla="*/ 900 w 1728"/>
              <a:gd name="T71" fmla="*/ 543 h 949"/>
              <a:gd name="T72" fmla="*/ 1103 w 1728"/>
              <a:gd name="T73" fmla="*/ 488 h 949"/>
              <a:gd name="T74" fmla="*/ 1216 w 1728"/>
              <a:gd name="T75" fmla="*/ 435 h 949"/>
              <a:gd name="T76" fmla="*/ 1228 w 1728"/>
              <a:gd name="T77" fmla="*/ 414 h 949"/>
              <a:gd name="T78" fmla="*/ 1240 w 1728"/>
              <a:gd name="T79" fmla="*/ 382 h 949"/>
              <a:gd name="T80" fmla="*/ 1294 w 1728"/>
              <a:gd name="T81" fmla="*/ 371 h 949"/>
              <a:gd name="T82" fmla="*/ 1360 w 1728"/>
              <a:gd name="T83" fmla="*/ 402 h 949"/>
              <a:gd name="T84" fmla="*/ 1395 w 1728"/>
              <a:gd name="T85" fmla="*/ 417 h 949"/>
              <a:gd name="T86" fmla="*/ 1401 w 1728"/>
              <a:gd name="T87" fmla="*/ 391 h 949"/>
              <a:gd name="T88" fmla="*/ 1493 w 1728"/>
              <a:gd name="T89" fmla="*/ 355 h 949"/>
              <a:gd name="T90" fmla="*/ 1505 w 1728"/>
              <a:gd name="T91" fmla="*/ 349 h 949"/>
              <a:gd name="T92" fmla="*/ 1504 w 1728"/>
              <a:gd name="T93" fmla="*/ 338 h 949"/>
              <a:gd name="T94" fmla="*/ 1467 w 1728"/>
              <a:gd name="T95" fmla="*/ 311 h 949"/>
              <a:gd name="T96" fmla="*/ 1470 w 1728"/>
              <a:gd name="T97" fmla="*/ 302 h 949"/>
              <a:gd name="T98" fmla="*/ 1485 w 1728"/>
              <a:gd name="T99" fmla="*/ 285 h 949"/>
              <a:gd name="T100" fmla="*/ 1572 w 1728"/>
              <a:gd name="T101" fmla="*/ 262 h 949"/>
              <a:gd name="T102" fmla="*/ 1631 w 1728"/>
              <a:gd name="T103" fmla="*/ 226 h 949"/>
              <a:gd name="T104" fmla="*/ 1705 w 1728"/>
              <a:gd name="T105" fmla="*/ 155 h 949"/>
              <a:gd name="T106" fmla="*/ 1728 w 1728"/>
              <a:gd name="T107" fmla="*/ 121 h 949"/>
              <a:gd name="T108" fmla="*/ 1714 w 1728"/>
              <a:gd name="T109" fmla="*/ 102 h 949"/>
              <a:gd name="T110" fmla="*/ 1649 w 1728"/>
              <a:gd name="T111" fmla="*/ 83 h 949"/>
              <a:gd name="T112" fmla="*/ 1572 w 1728"/>
              <a:gd name="T113" fmla="*/ 79 h 949"/>
              <a:gd name="T114" fmla="*/ 1445 w 1728"/>
              <a:gd name="T115" fmla="*/ 95 h 949"/>
              <a:gd name="T116" fmla="*/ 1322 w 1728"/>
              <a:gd name="T117" fmla="*/ 135 h 949"/>
              <a:gd name="T118" fmla="*/ 1235 w 1728"/>
              <a:gd name="T119" fmla="*/ 176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28" h="949">
                <a:moveTo>
                  <a:pt x="1228" y="177"/>
                </a:moveTo>
                <a:lnTo>
                  <a:pt x="1228" y="177"/>
                </a:lnTo>
                <a:lnTo>
                  <a:pt x="1226" y="174"/>
                </a:lnTo>
                <a:lnTo>
                  <a:pt x="1225" y="167"/>
                </a:lnTo>
                <a:lnTo>
                  <a:pt x="1222" y="144"/>
                </a:lnTo>
                <a:lnTo>
                  <a:pt x="1217" y="132"/>
                </a:lnTo>
                <a:lnTo>
                  <a:pt x="1211" y="120"/>
                </a:lnTo>
                <a:lnTo>
                  <a:pt x="1208" y="115"/>
                </a:lnTo>
                <a:lnTo>
                  <a:pt x="1204" y="111"/>
                </a:lnTo>
                <a:lnTo>
                  <a:pt x="1197" y="106"/>
                </a:lnTo>
                <a:lnTo>
                  <a:pt x="1191" y="105"/>
                </a:lnTo>
                <a:lnTo>
                  <a:pt x="1191" y="105"/>
                </a:lnTo>
                <a:lnTo>
                  <a:pt x="1176" y="100"/>
                </a:lnTo>
                <a:lnTo>
                  <a:pt x="1158" y="97"/>
                </a:lnTo>
                <a:lnTo>
                  <a:pt x="1120" y="92"/>
                </a:lnTo>
                <a:lnTo>
                  <a:pt x="1076" y="88"/>
                </a:lnTo>
                <a:lnTo>
                  <a:pt x="1076" y="88"/>
                </a:lnTo>
                <a:lnTo>
                  <a:pt x="1046" y="76"/>
                </a:lnTo>
                <a:lnTo>
                  <a:pt x="1009" y="61"/>
                </a:lnTo>
                <a:lnTo>
                  <a:pt x="964" y="45"/>
                </a:lnTo>
                <a:lnTo>
                  <a:pt x="909" y="29"/>
                </a:lnTo>
                <a:lnTo>
                  <a:pt x="879" y="21"/>
                </a:lnTo>
                <a:lnTo>
                  <a:pt x="849" y="15"/>
                </a:lnTo>
                <a:lnTo>
                  <a:pt x="818" y="9"/>
                </a:lnTo>
                <a:lnTo>
                  <a:pt x="787" y="4"/>
                </a:lnTo>
                <a:lnTo>
                  <a:pt x="755" y="1"/>
                </a:lnTo>
                <a:lnTo>
                  <a:pt x="723" y="0"/>
                </a:lnTo>
                <a:lnTo>
                  <a:pt x="723" y="0"/>
                </a:lnTo>
                <a:lnTo>
                  <a:pt x="706" y="0"/>
                </a:lnTo>
                <a:lnTo>
                  <a:pt x="690" y="1"/>
                </a:lnTo>
                <a:lnTo>
                  <a:pt x="656" y="7"/>
                </a:lnTo>
                <a:lnTo>
                  <a:pt x="620" y="15"/>
                </a:lnTo>
                <a:lnTo>
                  <a:pt x="583" y="27"/>
                </a:lnTo>
                <a:lnTo>
                  <a:pt x="547" y="41"/>
                </a:lnTo>
                <a:lnTo>
                  <a:pt x="511" y="58"/>
                </a:lnTo>
                <a:lnTo>
                  <a:pt x="476" y="74"/>
                </a:lnTo>
                <a:lnTo>
                  <a:pt x="441" y="92"/>
                </a:lnTo>
                <a:lnTo>
                  <a:pt x="408" y="112"/>
                </a:lnTo>
                <a:lnTo>
                  <a:pt x="377" y="130"/>
                </a:lnTo>
                <a:lnTo>
                  <a:pt x="348" y="149"/>
                </a:lnTo>
                <a:lnTo>
                  <a:pt x="323" y="167"/>
                </a:lnTo>
                <a:lnTo>
                  <a:pt x="282" y="197"/>
                </a:lnTo>
                <a:lnTo>
                  <a:pt x="268" y="209"/>
                </a:lnTo>
                <a:lnTo>
                  <a:pt x="259" y="218"/>
                </a:lnTo>
                <a:lnTo>
                  <a:pt x="259" y="218"/>
                </a:lnTo>
                <a:lnTo>
                  <a:pt x="220" y="265"/>
                </a:lnTo>
                <a:lnTo>
                  <a:pt x="167" y="329"/>
                </a:lnTo>
                <a:lnTo>
                  <a:pt x="120" y="388"/>
                </a:lnTo>
                <a:lnTo>
                  <a:pt x="97" y="417"/>
                </a:lnTo>
                <a:lnTo>
                  <a:pt x="97" y="417"/>
                </a:lnTo>
                <a:lnTo>
                  <a:pt x="97" y="422"/>
                </a:lnTo>
                <a:lnTo>
                  <a:pt x="97" y="428"/>
                </a:lnTo>
                <a:lnTo>
                  <a:pt x="98" y="440"/>
                </a:lnTo>
                <a:lnTo>
                  <a:pt x="103" y="453"/>
                </a:lnTo>
                <a:lnTo>
                  <a:pt x="103" y="453"/>
                </a:lnTo>
                <a:lnTo>
                  <a:pt x="60" y="534"/>
                </a:lnTo>
                <a:lnTo>
                  <a:pt x="29" y="596"/>
                </a:lnTo>
                <a:lnTo>
                  <a:pt x="16" y="623"/>
                </a:lnTo>
                <a:lnTo>
                  <a:pt x="9" y="641"/>
                </a:lnTo>
                <a:lnTo>
                  <a:pt x="9" y="641"/>
                </a:lnTo>
                <a:lnTo>
                  <a:pt x="1" y="666"/>
                </a:lnTo>
                <a:lnTo>
                  <a:pt x="0" y="676"/>
                </a:lnTo>
                <a:lnTo>
                  <a:pt x="0" y="685"/>
                </a:lnTo>
                <a:lnTo>
                  <a:pt x="1" y="692"/>
                </a:lnTo>
                <a:lnTo>
                  <a:pt x="4" y="695"/>
                </a:lnTo>
                <a:lnTo>
                  <a:pt x="9" y="696"/>
                </a:lnTo>
                <a:lnTo>
                  <a:pt x="15" y="693"/>
                </a:lnTo>
                <a:lnTo>
                  <a:pt x="15" y="693"/>
                </a:lnTo>
                <a:lnTo>
                  <a:pt x="71" y="658"/>
                </a:lnTo>
                <a:lnTo>
                  <a:pt x="113" y="631"/>
                </a:lnTo>
                <a:lnTo>
                  <a:pt x="113" y="631"/>
                </a:lnTo>
                <a:lnTo>
                  <a:pt x="130" y="625"/>
                </a:lnTo>
                <a:lnTo>
                  <a:pt x="170" y="613"/>
                </a:lnTo>
                <a:lnTo>
                  <a:pt x="192" y="607"/>
                </a:lnTo>
                <a:lnTo>
                  <a:pt x="214" y="601"/>
                </a:lnTo>
                <a:lnTo>
                  <a:pt x="232" y="599"/>
                </a:lnTo>
                <a:lnTo>
                  <a:pt x="238" y="599"/>
                </a:lnTo>
                <a:lnTo>
                  <a:pt x="244" y="599"/>
                </a:lnTo>
                <a:lnTo>
                  <a:pt x="244" y="599"/>
                </a:lnTo>
                <a:lnTo>
                  <a:pt x="251" y="602"/>
                </a:lnTo>
                <a:lnTo>
                  <a:pt x="261" y="602"/>
                </a:lnTo>
                <a:lnTo>
                  <a:pt x="268" y="604"/>
                </a:lnTo>
                <a:lnTo>
                  <a:pt x="274" y="605"/>
                </a:lnTo>
                <a:lnTo>
                  <a:pt x="277" y="607"/>
                </a:lnTo>
                <a:lnTo>
                  <a:pt x="279" y="610"/>
                </a:lnTo>
                <a:lnTo>
                  <a:pt x="279" y="611"/>
                </a:lnTo>
                <a:lnTo>
                  <a:pt x="276" y="619"/>
                </a:lnTo>
                <a:lnTo>
                  <a:pt x="270" y="631"/>
                </a:lnTo>
                <a:lnTo>
                  <a:pt x="270" y="631"/>
                </a:lnTo>
                <a:lnTo>
                  <a:pt x="264" y="638"/>
                </a:lnTo>
                <a:lnTo>
                  <a:pt x="258" y="645"/>
                </a:lnTo>
                <a:lnTo>
                  <a:pt x="241" y="661"/>
                </a:lnTo>
                <a:lnTo>
                  <a:pt x="200" y="695"/>
                </a:lnTo>
                <a:lnTo>
                  <a:pt x="180" y="711"/>
                </a:lnTo>
                <a:lnTo>
                  <a:pt x="164" y="728"/>
                </a:lnTo>
                <a:lnTo>
                  <a:pt x="156" y="737"/>
                </a:lnTo>
                <a:lnTo>
                  <a:pt x="150" y="745"/>
                </a:lnTo>
                <a:lnTo>
                  <a:pt x="147" y="754"/>
                </a:lnTo>
                <a:lnTo>
                  <a:pt x="144" y="761"/>
                </a:lnTo>
                <a:lnTo>
                  <a:pt x="144" y="761"/>
                </a:lnTo>
                <a:lnTo>
                  <a:pt x="144" y="778"/>
                </a:lnTo>
                <a:lnTo>
                  <a:pt x="142" y="796"/>
                </a:lnTo>
                <a:lnTo>
                  <a:pt x="145" y="834"/>
                </a:lnTo>
                <a:lnTo>
                  <a:pt x="148" y="864"/>
                </a:lnTo>
                <a:lnTo>
                  <a:pt x="150" y="877"/>
                </a:lnTo>
                <a:lnTo>
                  <a:pt x="171" y="913"/>
                </a:lnTo>
                <a:lnTo>
                  <a:pt x="191" y="949"/>
                </a:lnTo>
                <a:lnTo>
                  <a:pt x="212" y="939"/>
                </a:lnTo>
                <a:lnTo>
                  <a:pt x="212" y="939"/>
                </a:lnTo>
                <a:lnTo>
                  <a:pt x="217" y="934"/>
                </a:lnTo>
                <a:lnTo>
                  <a:pt x="227" y="925"/>
                </a:lnTo>
                <a:lnTo>
                  <a:pt x="238" y="911"/>
                </a:lnTo>
                <a:lnTo>
                  <a:pt x="241" y="904"/>
                </a:lnTo>
                <a:lnTo>
                  <a:pt x="244" y="896"/>
                </a:lnTo>
                <a:lnTo>
                  <a:pt x="244" y="896"/>
                </a:lnTo>
                <a:lnTo>
                  <a:pt x="247" y="874"/>
                </a:lnTo>
                <a:lnTo>
                  <a:pt x="250" y="855"/>
                </a:lnTo>
                <a:lnTo>
                  <a:pt x="256" y="836"/>
                </a:lnTo>
                <a:lnTo>
                  <a:pt x="262" y="816"/>
                </a:lnTo>
                <a:lnTo>
                  <a:pt x="273" y="795"/>
                </a:lnTo>
                <a:lnTo>
                  <a:pt x="279" y="786"/>
                </a:lnTo>
                <a:lnTo>
                  <a:pt x="285" y="776"/>
                </a:lnTo>
                <a:lnTo>
                  <a:pt x="292" y="769"/>
                </a:lnTo>
                <a:lnTo>
                  <a:pt x="300" y="761"/>
                </a:lnTo>
                <a:lnTo>
                  <a:pt x="300" y="761"/>
                </a:lnTo>
                <a:lnTo>
                  <a:pt x="317" y="748"/>
                </a:lnTo>
                <a:lnTo>
                  <a:pt x="330" y="734"/>
                </a:lnTo>
                <a:lnTo>
                  <a:pt x="341" y="720"/>
                </a:lnTo>
                <a:lnTo>
                  <a:pt x="351" y="707"/>
                </a:lnTo>
                <a:lnTo>
                  <a:pt x="368" y="678"/>
                </a:lnTo>
                <a:lnTo>
                  <a:pt x="389" y="646"/>
                </a:lnTo>
                <a:lnTo>
                  <a:pt x="389" y="646"/>
                </a:lnTo>
                <a:lnTo>
                  <a:pt x="408" y="619"/>
                </a:lnTo>
                <a:lnTo>
                  <a:pt x="420" y="601"/>
                </a:lnTo>
                <a:lnTo>
                  <a:pt x="426" y="588"/>
                </a:lnTo>
                <a:lnTo>
                  <a:pt x="426" y="588"/>
                </a:lnTo>
                <a:lnTo>
                  <a:pt x="467" y="588"/>
                </a:lnTo>
                <a:lnTo>
                  <a:pt x="514" y="587"/>
                </a:lnTo>
                <a:lnTo>
                  <a:pt x="574" y="584"/>
                </a:lnTo>
                <a:lnTo>
                  <a:pt x="647" y="579"/>
                </a:lnTo>
                <a:lnTo>
                  <a:pt x="727" y="570"/>
                </a:lnTo>
                <a:lnTo>
                  <a:pt x="812" y="558"/>
                </a:lnTo>
                <a:lnTo>
                  <a:pt x="856" y="550"/>
                </a:lnTo>
                <a:lnTo>
                  <a:pt x="900" y="543"/>
                </a:lnTo>
                <a:lnTo>
                  <a:pt x="900" y="543"/>
                </a:lnTo>
                <a:lnTo>
                  <a:pt x="981" y="523"/>
                </a:lnTo>
                <a:lnTo>
                  <a:pt x="1047" y="506"/>
                </a:lnTo>
                <a:lnTo>
                  <a:pt x="1103" y="488"/>
                </a:lnTo>
                <a:lnTo>
                  <a:pt x="1146" y="473"/>
                </a:lnTo>
                <a:lnTo>
                  <a:pt x="1179" y="459"/>
                </a:lnTo>
                <a:lnTo>
                  <a:pt x="1202" y="446"/>
                </a:lnTo>
                <a:lnTo>
                  <a:pt x="1216" y="435"/>
                </a:lnTo>
                <a:lnTo>
                  <a:pt x="1220" y="431"/>
                </a:lnTo>
                <a:lnTo>
                  <a:pt x="1223" y="428"/>
                </a:lnTo>
                <a:lnTo>
                  <a:pt x="1223" y="428"/>
                </a:lnTo>
                <a:lnTo>
                  <a:pt x="1228" y="414"/>
                </a:lnTo>
                <a:lnTo>
                  <a:pt x="1231" y="400"/>
                </a:lnTo>
                <a:lnTo>
                  <a:pt x="1234" y="385"/>
                </a:lnTo>
                <a:lnTo>
                  <a:pt x="1234" y="385"/>
                </a:lnTo>
                <a:lnTo>
                  <a:pt x="1240" y="382"/>
                </a:lnTo>
                <a:lnTo>
                  <a:pt x="1258" y="376"/>
                </a:lnTo>
                <a:lnTo>
                  <a:pt x="1269" y="373"/>
                </a:lnTo>
                <a:lnTo>
                  <a:pt x="1281" y="371"/>
                </a:lnTo>
                <a:lnTo>
                  <a:pt x="1294" y="371"/>
                </a:lnTo>
                <a:lnTo>
                  <a:pt x="1307" y="376"/>
                </a:lnTo>
                <a:lnTo>
                  <a:pt x="1307" y="376"/>
                </a:lnTo>
                <a:lnTo>
                  <a:pt x="1332" y="388"/>
                </a:lnTo>
                <a:lnTo>
                  <a:pt x="1360" y="402"/>
                </a:lnTo>
                <a:lnTo>
                  <a:pt x="1382" y="414"/>
                </a:lnTo>
                <a:lnTo>
                  <a:pt x="1390" y="417"/>
                </a:lnTo>
                <a:lnTo>
                  <a:pt x="1395" y="417"/>
                </a:lnTo>
                <a:lnTo>
                  <a:pt x="1395" y="417"/>
                </a:lnTo>
                <a:lnTo>
                  <a:pt x="1396" y="415"/>
                </a:lnTo>
                <a:lnTo>
                  <a:pt x="1398" y="412"/>
                </a:lnTo>
                <a:lnTo>
                  <a:pt x="1399" y="403"/>
                </a:lnTo>
                <a:lnTo>
                  <a:pt x="1401" y="391"/>
                </a:lnTo>
                <a:lnTo>
                  <a:pt x="1489" y="391"/>
                </a:lnTo>
                <a:lnTo>
                  <a:pt x="1489" y="391"/>
                </a:lnTo>
                <a:lnTo>
                  <a:pt x="1492" y="375"/>
                </a:lnTo>
                <a:lnTo>
                  <a:pt x="1493" y="355"/>
                </a:lnTo>
                <a:lnTo>
                  <a:pt x="1493" y="355"/>
                </a:lnTo>
                <a:lnTo>
                  <a:pt x="1495" y="353"/>
                </a:lnTo>
                <a:lnTo>
                  <a:pt x="1498" y="352"/>
                </a:lnTo>
                <a:lnTo>
                  <a:pt x="1505" y="349"/>
                </a:lnTo>
                <a:lnTo>
                  <a:pt x="1508" y="347"/>
                </a:lnTo>
                <a:lnTo>
                  <a:pt x="1510" y="346"/>
                </a:lnTo>
                <a:lnTo>
                  <a:pt x="1508" y="343"/>
                </a:lnTo>
                <a:lnTo>
                  <a:pt x="1504" y="338"/>
                </a:lnTo>
                <a:lnTo>
                  <a:pt x="1504" y="338"/>
                </a:lnTo>
                <a:lnTo>
                  <a:pt x="1478" y="323"/>
                </a:lnTo>
                <a:lnTo>
                  <a:pt x="1469" y="314"/>
                </a:lnTo>
                <a:lnTo>
                  <a:pt x="1467" y="311"/>
                </a:lnTo>
                <a:lnTo>
                  <a:pt x="1467" y="308"/>
                </a:lnTo>
                <a:lnTo>
                  <a:pt x="1467" y="308"/>
                </a:lnTo>
                <a:lnTo>
                  <a:pt x="1469" y="305"/>
                </a:lnTo>
                <a:lnTo>
                  <a:pt x="1470" y="302"/>
                </a:lnTo>
                <a:lnTo>
                  <a:pt x="1469" y="294"/>
                </a:lnTo>
                <a:lnTo>
                  <a:pt x="1467" y="287"/>
                </a:lnTo>
                <a:lnTo>
                  <a:pt x="1467" y="287"/>
                </a:lnTo>
                <a:lnTo>
                  <a:pt x="1485" y="285"/>
                </a:lnTo>
                <a:lnTo>
                  <a:pt x="1504" y="282"/>
                </a:lnTo>
                <a:lnTo>
                  <a:pt x="1529" y="276"/>
                </a:lnTo>
                <a:lnTo>
                  <a:pt x="1557" y="268"/>
                </a:lnTo>
                <a:lnTo>
                  <a:pt x="1572" y="262"/>
                </a:lnTo>
                <a:lnTo>
                  <a:pt x="1586" y="255"/>
                </a:lnTo>
                <a:lnTo>
                  <a:pt x="1601" y="247"/>
                </a:lnTo>
                <a:lnTo>
                  <a:pt x="1616" y="237"/>
                </a:lnTo>
                <a:lnTo>
                  <a:pt x="1631" y="226"/>
                </a:lnTo>
                <a:lnTo>
                  <a:pt x="1645" y="214"/>
                </a:lnTo>
                <a:lnTo>
                  <a:pt x="1645" y="214"/>
                </a:lnTo>
                <a:lnTo>
                  <a:pt x="1690" y="171"/>
                </a:lnTo>
                <a:lnTo>
                  <a:pt x="1705" y="155"/>
                </a:lnTo>
                <a:lnTo>
                  <a:pt x="1717" y="142"/>
                </a:lnTo>
                <a:lnTo>
                  <a:pt x="1724" y="133"/>
                </a:lnTo>
                <a:lnTo>
                  <a:pt x="1728" y="124"/>
                </a:lnTo>
                <a:lnTo>
                  <a:pt x="1728" y="121"/>
                </a:lnTo>
                <a:lnTo>
                  <a:pt x="1727" y="117"/>
                </a:lnTo>
                <a:lnTo>
                  <a:pt x="1724" y="109"/>
                </a:lnTo>
                <a:lnTo>
                  <a:pt x="1724" y="109"/>
                </a:lnTo>
                <a:lnTo>
                  <a:pt x="1714" y="102"/>
                </a:lnTo>
                <a:lnTo>
                  <a:pt x="1704" y="95"/>
                </a:lnTo>
                <a:lnTo>
                  <a:pt x="1689" y="91"/>
                </a:lnTo>
                <a:lnTo>
                  <a:pt x="1670" y="86"/>
                </a:lnTo>
                <a:lnTo>
                  <a:pt x="1649" y="83"/>
                </a:lnTo>
                <a:lnTo>
                  <a:pt x="1626" y="80"/>
                </a:lnTo>
                <a:lnTo>
                  <a:pt x="1601" y="79"/>
                </a:lnTo>
                <a:lnTo>
                  <a:pt x="1572" y="79"/>
                </a:lnTo>
                <a:lnTo>
                  <a:pt x="1572" y="79"/>
                </a:lnTo>
                <a:lnTo>
                  <a:pt x="1542" y="79"/>
                </a:lnTo>
                <a:lnTo>
                  <a:pt x="1510" y="83"/>
                </a:lnTo>
                <a:lnTo>
                  <a:pt x="1476" y="88"/>
                </a:lnTo>
                <a:lnTo>
                  <a:pt x="1445" y="95"/>
                </a:lnTo>
                <a:lnTo>
                  <a:pt x="1411" y="103"/>
                </a:lnTo>
                <a:lnTo>
                  <a:pt x="1379" y="114"/>
                </a:lnTo>
                <a:lnTo>
                  <a:pt x="1349" y="124"/>
                </a:lnTo>
                <a:lnTo>
                  <a:pt x="1322" y="135"/>
                </a:lnTo>
                <a:lnTo>
                  <a:pt x="1322" y="135"/>
                </a:lnTo>
                <a:lnTo>
                  <a:pt x="1278" y="156"/>
                </a:lnTo>
                <a:lnTo>
                  <a:pt x="1251" y="170"/>
                </a:lnTo>
                <a:lnTo>
                  <a:pt x="1235" y="176"/>
                </a:lnTo>
                <a:lnTo>
                  <a:pt x="1231" y="177"/>
                </a:lnTo>
                <a:lnTo>
                  <a:pt x="1228" y="177"/>
                </a:lnTo>
                <a:lnTo>
                  <a:pt x="1228" y="17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1">
            <a:extLst>
              <a:ext uri="{FF2B5EF4-FFF2-40B4-BE49-F238E27FC236}">
                <a16:creationId xmlns:a16="http://schemas.microsoft.com/office/drawing/2014/main" id="{9253C31F-A123-45CC-880E-1842628C6408}"/>
              </a:ext>
            </a:extLst>
          </p:cNvPr>
          <p:cNvSpPr>
            <a:spLocks/>
          </p:cNvSpPr>
          <p:nvPr/>
        </p:nvSpPr>
        <p:spPr bwMode="auto">
          <a:xfrm>
            <a:off x="6564573" y="1757535"/>
            <a:ext cx="2630134" cy="1146176"/>
          </a:xfrm>
          <a:custGeom>
            <a:avLst/>
            <a:gdLst>
              <a:gd name="T0" fmla="*/ 1860 w 2297"/>
              <a:gd name="T1" fmla="*/ 230 h 1001"/>
              <a:gd name="T2" fmla="*/ 1794 w 2297"/>
              <a:gd name="T3" fmla="*/ 191 h 1001"/>
              <a:gd name="T4" fmla="*/ 1653 w 2297"/>
              <a:gd name="T5" fmla="*/ 114 h 1001"/>
              <a:gd name="T6" fmla="*/ 1562 w 2297"/>
              <a:gd name="T7" fmla="*/ 58 h 1001"/>
              <a:gd name="T8" fmla="*/ 1375 w 2297"/>
              <a:gd name="T9" fmla="*/ 12 h 1001"/>
              <a:gd name="T10" fmla="*/ 1158 w 2297"/>
              <a:gd name="T11" fmla="*/ 1 h 1001"/>
              <a:gd name="T12" fmla="*/ 954 w 2297"/>
              <a:gd name="T13" fmla="*/ 35 h 1001"/>
              <a:gd name="T14" fmla="*/ 819 w 2297"/>
              <a:gd name="T15" fmla="*/ 83 h 1001"/>
              <a:gd name="T16" fmla="*/ 607 w 2297"/>
              <a:gd name="T17" fmla="*/ 270 h 1001"/>
              <a:gd name="T18" fmla="*/ 461 w 2297"/>
              <a:gd name="T19" fmla="*/ 453 h 1001"/>
              <a:gd name="T20" fmla="*/ 485 w 2297"/>
              <a:gd name="T21" fmla="*/ 519 h 1001"/>
              <a:gd name="T22" fmla="*/ 450 w 2297"/>
              <a:gd name="T23" fmla="*/ 557 h 1001"/>
              <a:gd name="T24" fmla="*/ 302 w 2297"/>
              <a:gd name="T25" fmla="*/ 543 h 1001"/>
              <a:gd name="T26" fmla="*/ 143 w 2297"/>
              <a:gd name="T27" fmla="*/ 535 h 1001"/>
              <a:gd name="T28" fmla="*/ 109 w 2297"/>
              <a:gd name="T29" fmla="*/ 575 h 1001"/>
              <a:gd name="T30" fmla="*/ 74 w 2297"/>
              <a:gd name="T31" fmla="*/ 610 h 1001"/>
              <a:gd name="T32" fmla="*/ 34 w 2297"/>
              <a:gd name="T33" fmla="*/ 649 h 1001"/>
              <a:gd name="T34" fmla="*/ 17 w 2297"/>
              <a:gd name="T35" fmla="*/ 660 h 1001"/>
              <a:gd name="T36" fmla="*/ 44 w 2297"/>
              <a:gd name="T37" fmla="*/ 689 h 1001"/>
              <a:gd name="T38" fmla="*/ 3 w 2297"/>
              <a:gd name="T39" fmla="*/ 751 h 1001"/>
              <a:gd name="T40" fmla="*/ 8 w 2297"/>
              <a:gd name="T41" fmla="*/ 766 h 1001"/>
              <a:gd name="T42" fmla="*/ 55 w 2297"/>
              <a:gd name="T43" fmla="*/ 776 h 1001"/>
              <a:gd name="T44" fmla="*/ 70 w 2297"/>
              <a:gd name="T45" fmla="*/ 802 h 1001"/>
              <a:gd name="T46" fmla="*/ 41 w 2297"/>
              <a:gd name="T47" fmla="*/ 825 h 1001"/>
              <a:gd name="T48" fmla="*/ 121 w 2297"/>
              <a:gd name="T49" fmla="*/ 834 h 1001"/>
              <a:gd name="T50" fmla="*/ 241 w 2297"/>
              <a:gd name="T51" fmla="*/ 817 h 1001"/>
              <a:gd name="T52" fmla="*/ 370 w 2297"/>
              <a:gd name="T53" fmla="*/ 752 h 1001"/>
              <a:gd name="T54" fmla="*/ 487 w 2297"/>
              <a:gd name="T55" fmla="*/ 693 h 1001"/>
              <a:gd name="T56" fmla="*/ 679 w 2297"/>
              <a:gd name="T57" fmla="*/ 657 h 1001"/>
              <a:gd name="T58" fmla="*/ 784 w 2297"/>
              <a:gd name="T59" fmla="*/ 719 h 1001"/>
              <a:gd name="T60" fmla="*/ 807 w 2297"/>
              <a:gd name="T61" fmla="*/ 749 h 1001"/>
              <a:gd name="T62" fmla="*/ 866 w 2297"/>
              <a:gd name="T63" fmla="*/ 764 h 1001"/>
              <a:gd name="T64" fmla="*/ 884 w 2297"/>
              <a:gd name="T65" fmla="*/ 769 h 1001"/>
              <a:gd name="T66" fmla="*/ 922 w 2297"/>
              <a:gd name="T67" fmla="*/ 766 h 1001"/>
              <a:gd name="T68" fmla="*/ 951 w 2297"/>
              <a:gd name="T69" fmla="*/ 752 h 1001"/>
              <a:gd name="T70" fmla="*/ 1016 w 2297"/>
              <a:gd name="T71" fmla="*/ 705 h 1001"/>
              <a:gd name="T72" fmla="*/ 1201 w 2297"/>
              <a:gd name="T73" fmla="*/ 746 h 1001"/>
              <a:gd name="T74" fmla="*/ 1158 w 2297"/>
              <a:gd name="T75" fmla="*/ 798 h 1001"/>
              <a:gd name="T76" fmla="*/ 1089 w 2297"/>
              <a:gd name="T77" fmla="*/ 839 h 1001"/>
              <a:gd name="T78" fmla="*/ 1075 w 2297"/>
              <a:gd name="T79" fmla="*/ 871 h 1001"/>
              <a:gd name="T80" fmla="*/ 1122 w 2297"/>
              <a:gd name="T81" fmla="*/ 960 h 1001"/>
              <a:gd name="T82" fmla="*/ 1133 w 2297"/>
              <a:gd name="T83" fmla="*/ 986 h 1001"/>
              <a:gd name="T84" fmla="*/ 1190 w 2297"/>
              <a:gd name="T85" fmla="*/ 980 h 1001"/>
              <a:gd name="T86" fmla="*/ 1199 w 2297"/>
              <a:gd name="T87" fmla="*/ 999 h 1001"/>
              <a:gd name="T88" fmla="*/ 1260 w 2297"/>
              <a:gd name="T89" fmla="*/ 945 h 1001"/>
              <a:gd name="T90" fmla="*/ 1356 w 2297"/>
              <a:gd name="T91" fmla="*/ 849 h 1001"/>
              <a:gd name="T92" fmla="*/ 1428 w 2297"/>
              <a:gd name="T93" fmla="*/ 743 h 1001"/>
              <a:gd name="T94" fmla="*/ 1727 w 2297"/>
              <a:gd name="T95" fmla="*/ 682 h 1001"/>
              <a:gd name="T96" fmla="*/ 1839 w 2297"/>
              <a:gd name="T97" fmla="*/ 661 h 1001"/>
              <a:gd name="T98" fmla="*/ 1868 w 2297"/>
              <a:gd name="T99" fmla="*/ 623 h 1001"/>
              <a:gd name="T100" fmla="*/ 1851 w 2297"/>
              <a:gd name="T101" fmla="*/ 567 h 1001"/>
              <a:gd name="T102" fmla="*/ 2024 w 2297"/>
              <a:gd name="T103" fmla="*/ 479 h 1001"/>
              <a:gd name="T104" fmla="*/ 2123 w 2297"/>
              <a:gd name="T105" fmla="*/ 467 h 1001"/>
              <a:gd name="T106" fmla="*/ 2226 w 2297"/>
              <a:gd name="T107" fmla="*/ 426 h 1001"/>
              <a:gd name="T108" fmla="*/ 2274 w 2297"/>
              <a:gd name="T109" fmla="*/ 359 h 1001"/>
              <a:gd name="T110" fmla="*/ 2294 w 2297"/>
              <a:gd name="T111" fmla="*/ 240 h 1001"/>
              <a:gd name="T112" fmla="*/ 2270 w 2297"/>
              <a:gd name="T113" fmla="*/ 203 h 1001"/>
              <a:gd name="T114" fmla="*/ 2170 w 2297"/>
              <a:gd name="T115" fmla="*/ 209 h 1001"/>
              <a:gd name="T116" fmla="*/ 1891 w 2297"/>
              <a:gd name="T117" fmla="*/ 233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97" h="1001">
                <a:moveTo>
                  <a:pt x="1857" y="240"/>
                </a:moveTo>
                <a:lnTo>
                  <a:pt x="1857" y="240"/>
                </a:lnTo>
                <a:lnTo>
                  <a:pt x="1859" y="240"/>
                </a:lnTo>
                <a:lnTo>
                  <a:pt x="1860" y="238"/>
                </a:lnTo>
                <a:lnTo>
                  <a:pt x="1862" y="235"/>
                </a:lnTo>
                <a:lnTo>
                  <a:pt x="1860" y="230"/>
                </a:lnTo>
                <a:lnTo>
                  <a:pt x="1854" y="226"/>
                </a:lnTo>
                <a:lnTo>
                  <a:pt x="1845" y="218"/>
                </a:lnTo>
                <a:lnTo>
                  <a:pt x="1830" y="209"/>
                </a:lnTo>
                <a:lnTo>
                  <a:pt x="1830" y="209"/>
                </a:lnTo>
                <a:lnTo>
                  <a:pt x="1807" y="196"/>
                </a:lnTo>
                <a:lnTo>
                  <a:pt x="1794" y="191"/>
                </a:lnTo>
                <a:lnTo>
                  <a:pt x="1769" y="180"/>
                </a:lnTo>
                <a:lnTo>
                  <a:pt x="1710" y="152"/>
                </a:lnTo>
                <a:lnTo>
                  <a:pt x="1710" y="152"/>
                </a:lnTo>
                <a:lnTo>
                  <a:pt x="1692" y="141"/>
                </a:lnTo>
                <a:lnTo>
                  <a:pt x="1677" y="132"/>
                </a:lnTo>
                <a:lnTo>
                  <a:pt x="1653" y="114"/>
                </a:lnTo>
                <a:lnTo>
                  <a:pt x="1634" y="98"/>
                </a:lnTo>
                <a:lnTo>
                  <a:pt x="1616" y="85"/>
                </a:lnTo>
                <a:lnTo>
                  <a:pt x="1606" y="77"/>
                </a:lnTo>
                <a:lnTo>
                  <a:pt x="1594" y="71"/>
                </a:lnTo>
                <a:lnTo>
                  <a:pt x="1578" y="64"/>
                </a:lnTo>
                <a:lnTo>
                  <a:pt x="1562" y="58"/>
                </a:lnTo>
                <a:lnTo>
                  <a:pt x="1540" y="50"/>
                </a:lnTo>
                <a:lnTo>
                  <a:pt x="1516" y="42"/>
                </a:lnTo>
                <a:lnTo>
                  <a:pt x="1451" y="26"/>
                </a:lnTo>
                <a:lnTo>
                  <a:pt x="1451" y="26"/>
                </a:lnTo>
                <a:lnTo>
                  <a:pt x="1413" y="18"/>
                </a:lnTo>
                <a:lnTo>
                  <a:pt x="1375" y="12"/>
                </a:lnTo>
                <a:lnTo>
                  <a:pt x="1337" y="6"/>
                </a:lnTo>
                <a:lnTo>
                  <a:pt x="1301" y="3"/>
                </a:lnTo>
                <a:lnTo>
                  <a:pt x="1265" y="1"/>
                </a:lnTo>
                <a:lnTo>
                  <a:pt x="1230" y="0"/>
                </a:lnTo>
                <a:lnTo>
                  <a:pt x="1193" y="0"/>
                </a:lnTo>
                <a:lnTo>
                  <a:pt x="1158" y="1"/>
                </a:lnTo>
                <a:lnTo>
                  <a:pt x="1124" y="4"/>
                </a:lnTo>
                <a:lnTo>
                  <a:pt x="1089" y="9"/>
                </a:lnTo>
                <a:lnTo>
                  <a:pt x="1055" y="14"/>
                </a:lnTo>
                <a:lnTo>
                  <a:pt x="1020" y="20"/>
                </a:lnTo>
                <a:lnTo>
                  <a:pt x="987" y="26"/>
                </a:lnTo>
                <a:lnTo>
                  <a:pt x="954" y="35"/>
                </a:lnTo>
                <a:lnTo>
                  <a:pt x="889" y="51"/>
                </a:lnTo>
                <a:lnTo>
                  <a:pt x="889" y="51"/>
                </a:lnTo>
                <a:lnTo>
                  <a:pt x="872" y="58"/>
                </a:lnTo>
                <a:lnTo>
                  <a:pt x="854" y="65"/>
                </a:lnTo>
                <a:lnTo>
                  <a:pt x="837" y="74"/>
                </a:lnTo>
                <a:lnTo>
                  <a:pt x="819" y="83"/>
                </a:lnTo>
                <a:lnTo>
                  <a:pt x="784" y="108"/>
                </a:lnTo>
                <a:lnTo>
                  <a:pt x="746" y="136"/>
                </a:lnTo>
                <a:lnTo>
                  <a:pt x="711" y="167"/>
                </a:lnTo>
                <a:lnTo>
                  <a:pt x="675" y="200"/>
                </a:lnTo>
                <a:lnTo>
                  <a:pt x="640" y="235"/>
                </a:lnTo>
                <a:lnTo>
                  <a:pt x="607" y="270"/>
                </a:lnTo>
                <a:lnTo>
                  <a:pt x="576" y="303"/>
                </a:lnTo>
                <a:lnTo>
                  <a:pt x="547" y="337"/>
                </a:lnTo>
                <a:lnTo>
                  <a:pt x="500" y="394"/>
                </a:lnTo>
                <a:lnTo>
                  <a:pt x="470" y="437"/>
                </a:lnTo>
                <a:lnTo>
                  <a:pt x="463" y="449"/>
                </a:lnTo>
                <a:lnTo>
                  <a:pt x="461" y="453"/>
                </a:lnTo>
                <a:lnTo>
                  <a:pt x="461" y="453"/>
                </a:lnTo>
                <a:lnTo>
                  <a:pt x="476" y="479"/>
                </a:lnTo>
                <a:lnTo>
                  <a:pt x="487" y="500"/>
                </a:lnTo>
                <a:lnTo>
                  <a:pt x="487" y="500"/>
                </a:lnTo>
                <a:lnTo>
                  <a:pt x="487" y="510"/>
                </a:lnTo>
                <a:lnTo>
                  <a:pt x="485" y="519"/>
                </a:lnTo>
                <a:lnTo>
                  <a:pt x="482" y="531"/>
                </a:lnTo>
                <a:lnTo>
                  <a:pt x="475" y="541"/>
                </a:lnTo>
                <a:lnTo>
                  <a:pt x="470" y="546"/>
                </a:lnTo>
                <a:lnTo>
                  <a:pt x="464" y="550"/>
                </a:lnTo>
                <a:lnTo>
                  <a:pt x="458" y="554"/>
                </a:lnTo>
                <a:lnTo>
                  <a:pt x="450" y="557"/>
                </a:lnTo>
                <a:lnTo>
                  <a:pt x="440" y="558"/>
                </a:lnTo>
                <a:lnTo>
                  <a:pt x="429" y="558"/>
                </a:lnTo>
                <a:lnTo>
                  <a:pt x="429" y="558"/>
                </a:lnTo>
                <a:lnTo>
                  <a:pt x="403" y="557"/>
                </a:lnTo>
                <a:lnTo>
                  <a:pt x="372" y="552"/>
                </a:lnTo>
                <a:lnTo>
                  <a:pt x="302" y="543"/>
                </a:lnTo>
                <a:lnTo>
                  <a:pt x="190" y="526"/>
                </a:lnTo>
                <a:lnTo>
                  <a:pt x="190" y="526"/>
                </a:lnTo>
                <a:lnTo>
                  <a:pt x="175" y="526"/>
                </a:lnTo>
                <a:lnTo>
                  <a:pt x="162" y="528"/>
                </a:lnTo>
                <a:lnTo>
                  <a:pt x="152" y="531"/>
                </a:lnTo>
                <a:lnTo>
                  <a:pt x="143" y="535"/>
                </a:lnTo>
                <a:lnTo>
                  <a:pt x="135" y="541"/>
                </a:lnTo>
                <a:lnTo>
                  <a:pt x="129" y="546"/>
                </a:lnTo>
                <a:lnTo>
                  <a:pt x="121" y="552"/>
                </a:lnTo>
                <a:lnTo>
                  <a:pt x="121" y="552"/>
                </a:lnTo>
                <a:lnTo>
                  <a:pt x="117" y="561"/>
                </a:lnTo>
                <a:lnTo>
                  <a:pt x="109" y="575"/>
                </a:lnTo>
                <a:lnTo>
                  <a:pt x="103" y="587"/>
                </a:lnTo>
                <a:lnTo>
                  <a:pt x="99" y="591"/>
                </a:lnTo>
                <a:lnTo>
                  <a:pt x="96" y="594"/>
                </a:lnTo>
                <a:lnTo>
                  <a:pt x="96" y="594"/>
                </a:lnTo>
                <a:lnTo>
                  <a:pt x="87" y="599"/>
                </a:lnTo>
                <a:lnTo>
                  <a:pt x="74" y="610"/>
                </a:lnTo>
                <a:lnTo>
                  <a:pt x="64" y="619"/>
                </a:lnTo>
                <a:lnTo>
                  <a:pt x="61" y="623"/>
                </a:lnTo>
                <a:lnTo>
                  <a:pt x="59" y="626"/>
                </a:lnTo>
                <a:lnTo>
                  <a:pt x="59" y="646"/>
                </a:lnTo>
                <a:lnTo>
                  <a:pt x="59" y="646"/>
                </a:lnTo>
                <a:lnTo>
                  <a:pt x="34" y="649"/>
                </a:lnTo>
                <a:lnTo>
                  <a:pt x="17" y="652"/>
                </a:lnTo>
                <a:lnTo>
                  <a:pt x="12" y="654"/>
                </a:lnTo>
                <a:lnTo>
                  <a:pt x="12" y="655"/>
                </a:lnTo>
                <a:lnTo>
                  <a:pt x="12" y="657"/>
                </a:lnTo>
                <a:lnTo>
                  <a:pt x="12" y="657"/>
                </a:lnTo>
                <a:lnTo>
                  <a:pt x="17" y="660"/>
                </a:lnTo>
                <a:lnTo>
                  <a:pt x="21" y="661"/>
                </a:lnTo>
                <a:lnTo>
                  <a:pt x="32" y="666"/>
                </a:lnTo>
                <a:lnTo>
                  <a:pt x="37" y="669"/>
                </a:lnTo>
                <a:lnTo>
                  <a:pt x="41" y="673"/>
                </a:lnTo>
                <a:lnTo>
                  <a:pt x="44" y="679"/>
                </a:lnTo>
                <a:lnTo>
                  <a:pt x="44" y="689"/>
                </a:lnTo>
                <a:lnTo>
                  <a:pt x="38" y="740"/>
                </a:lnTo>
                <a:lnTo>
                  <a:pt x="38" y="740"/>
                </a:lnTo>
                <a:lnTo>
                  <a:pt x="32" y="742"/>
                </a:lnTo>
                <a:lnTo>
                  <a:pt x="17" y="745"/>
                </a:lnTo>
                <a:lnTo>
                  <a:pt x="9" y="748"/>
                </a:lnTo>
                <a:lnTo>
                  <a:pt x="3" y="751"/>
                </a:lnTo>
                <a:lnTo>
                  <a:pt x="2" y="754"/>
                </a:lnTo>
                <a:lnTo>
                  <a:pt x="0" y="755"/>
                </a:lnTo>
                <a:lnTo>
                  <a:pt x="2" y="758"/>
                </a:lnTo>
                <a:lnTo>
                  <a:pt x="2" y="761"/>
                </a:lnTo>
                <a:lnTo>
                  <a:pt x="2" y="761"/>
                </a:lnTo>
                <a:lnTo>
                  <a:pt x="8" y="766"/>
                </a:lnTo>
                <a:lnTo>
                  <a:pt x="15" y="770"/>
                </a:lnTo>
                <a:lnTo>
                  <a:pt x="23" y="773"/>
                </a:lnTo>
                <a:lnTo>
                  <a:pt x="32" y="775"/>
                </a:lnTo>
                <a:lnTo>
                  <a:pt x="47" y="776"/>
                </a:lnTo>
                <a:lnTo>
                  <a:pt x="55" y="776"/>
                </a:lnTo>
                <a:lnTo>
                  <a:pt x="55" y="776"/>
                </a:lnTo>
                <a:lnTo>
                  <a:pt x="58" y="780"/>
                </a:lnTo>
                <a:lnTo>
                  <a:pt x="65" y="786"/>
                </a:lnTo>
                <a:lnTo>
                  <a:pt x="70" y="789"/>
                </a:lnTo>
                <a:lnTo>
                  <a:pt x="71" y="793"/>
                </a:lnTo>
                <a:lnTo>
                  <a:pt x="73" y="798"/>
                </a:lnTo>
                <a:lnTo>
                  <a:pt x="70" y="802"/>
                </a:lnTo>
                <a:lnTo>
                  <a:pt x="70" y="802"/>
                </a:lnTo>
                <a:lnTo>
                  <a:pt x="65" y="807"/>
                </a:lnTo>
                <a:lnTo>
                  <a:pt x="59" y="811"/>
                </a:lnTo>
                <a:lnTo>
                  <a:pt x="49" y="819"/>
                </a:lnTo>
                <a:lnTo>
                  <a:pt x="44" y="822"/>
                </a:lnTo>
                <a:lnTo>
                  <a:pt x="41" y="825"/>
                </a:lnTo>
                <a:lnTo>
                  <a:pt x="41" y="827"/>
                </a:lnTo>
                <a:lnTo>
                  <a:pt x="44" y="830"/>
                </a:lnTo>
                <a:lnTo>
                  <a:pt x="44" y="830"/>
                </a:lnTo>
                <a:lnTo>
                  <a:pt x="56" y="833"/>
                </a:lnTo>
                <a:lnTo>
                  <a:pt x="74" y="834"/>
                </a:lnTo>
                <a:lnTo>
                  <a:pt x="121" y="834"/>
                </a:lnTo>
                <a:lnTo>
                  <a:pt x="121" y="834"/>
                </a:lnTo>
                <a:lnTo>
                  <a:pt x="138" y="834"/>
                </a:lnTo>
                <a:lnTo>
                  <a:pt x="159" y="833"/>
                </a:lnTo>
                <a:lnTo>
                  <a:pt x="185" y="830"/>
                </a:lnTo>
                <a:lnTo>
                  <a:pt x="212" y="825"/>
                </a:lnTo>
                <a:lnTo>
                  <a:pt x="241" y="817"/>
                </a:lnTo>
                <a:lnTo>
                  <a:pt x="270" y="808"/>
                </a:lnTo>
                <a:lnTo>
                  <a:pt x="299" y="798"/>
                </a:lnTo>
                <a:lnTo>
                  <a:pt x="312" y="790"/>
                </a:lnTo>
                <a:lnTo>
                  <a:pt x="325" y="783"/>
                </a:lnTo>
                <a:lnTo>
                  <a:pt x="325" y="783"/>
                </a:lnTo>
                <a:lnTo>
                  <a:pt x="370" y="752"/>
                </a:lnTo>
                <a:lnTo>
                  <a:pt x="410" y="729"/>
                </a:lnTo>
                <a:lnTo>
                  <a:pt x="428" y="719"/>
                </a:lnTo>
                <a:lnTo>
                  <a:pt x="446" y="710"/>
                </a:lnTo>
                <a:lnTo>
                  <a:pt x="466" y="701"/>
                </a:lnTo>
                <a:lnTo>
                  <a:pt x="487" y="693"/>
                </a:lnTo>
                <a:lnTo>
                  <a:pt x="487" y="693"/>
                </a:lnTo>
                <a:lnTo>
                  <a:pt x="622" y="646"/>
                </a:lnTo>
                <a:lnTo>
                  <a:pt x="622" y="646"/>
                </a:lnTo>
                <a:lnTo>
                  <a:pt x="625" y="646"/>
                </a:lnTo>
                <a:lnTo>
                  <a:pt x="634" y="646"/>
                </a:lnTo>
                <a:lnTo>
                  <a:pt x="652" y="649"/>
                </a:lnTo>
                <a:lnTo>
                  <a:pt x="679" y="657"/>
                </a:lnTo>
                <a:lnTo>
                  <a:pt x="679" y="657"/>
                </a:lnTo>
                <a:lnTo>
                  <a:pt x="714" y="669"/>
                </a:lnTo>
                <a:lnTo>
                  <a:pt x="748" y="678"/>
                </a:lnTo>
                <a:lnTo>
                  <a:pt x="784" y="689"/>
                </a:lnTo>
                <a:lnTo>
                  <a:pt x="758" y="725"/>
                </a:lnTo>
                <a:lnTo>
                  <a:pt x="784" y="719"/>
                </a:lnTo>
                <a:lnTo>
                  <a:pt x="784" y="719"/>
                </a:lnTo>
                <a:lnTo>
                  <a:pt x="810" y="729"/>
                </a:lnTo>
                <a:lnTo>
                  <a:pt x="810" y="729"/>
                </a:lnTo>
                <a:lnTo>
                  <a:pt x="811" y="732"/>
                </a:lnTo>
                <a:lnTo>
                  <a:pt x="810" y="737"/>
                </a:lnTo>
                <a:lnTo>
                  <a:pt x="807" y="749"/>
                </a:lnTo>
                <a:lnTo>
                  <a:pt x="799" y="766"/>
                </a:lnTo>
                <a:lnTo>
                  <a:pt x="836" y="751"/>
                </a:lnTo>
                <a:lnTo>
                  <a:pt x="867" y="746"/>
                </a:lnTo>
                <a:lnTo>
                  <a:pt x="867" y="746"/>
                </a:lnTo>
                <a:lnTo>
                  <a:pt x="866" y="752"/>
                </a:lnTo>
                <a:lnTo>
                  <a:pt x="866" y="764"/>
                </a:lnTo>
                <a:lnTo>
                  <a:pt x="866" y="770"/>
                </a:lnTo>
                <a:lnTo>
                  <a:pt x="867" y="775"/>
                </a:lnTo>
                <a:lnTo>
                  <a:pt x="869" y="778"/>
                </a:lnTo>
                <a:lnTo>
                  <a:pt x="872" y="776"/>
                </a:lnTo>
                <a:lnTo>
                  <a:pt x="872" y="776"/>
                </a:lnTo>
                <a:lnTo>
                  <a:pt x="884" y="769"/>
                </a:lnTo>
                <a:lnTo>
                  <a:pt x="899" y="761"/>
                </a:lnTo>
                <a:lnTo>
                  <a:pt x="919" y="751"/>
                </a:lnTo>
                <a:lnTo>
                  <a:pt x="919" y="751"/>
                </a:lnTo>
                <a:lnTo>
                  <a:pt x="919" y="755"/>
                </a:lnTo>
                <a:lnTo>
                  <a:pt x="920" y="763"/>
                </a:lnTo>
                <a:lnTo>
                  <a:pt x="922" y="766"/>
                </a:lnTo>
                <a:lnTo>
                  <a:pt x="925" y="769"/>
                </a:lnTo>
                <a:lnTo>
                  <a:pt x="930" y="769"/>
                </a:lnTo>
                <a:lnTo>
                  <a:pt x="934" y="766"/>
                </a:lnTo>
                <a:lnTo>
                  <a:pt x="934" y="766"/>
                </a:lnTo>
                <a:lnTo>
                  <a:pt x="945" y="760"/>
                </a:lnTo>
                <a:lnTo>
                  <a:pt x="951" y="752"/>
                </a:lnTo>
                <a:lnTo>
                  <a:pt x="957" y="745"/>
                </a:lnTo>
                <a:lnTo>
                  <a:pt x="966" y="736"/>
                </a:lnTo>
                <a:lnTo>
                  <a:pt x="966" y="736"/>
                </a:lnTo>
                <a:lnTo>
                  <a:pt x="975" y="728"/>
                </a:lnTo>
                <a:lnTo>
                  <a:pt x="987" y="722"/>
                </a:lnTo>
                <a:lnTo>
                  <a:pt x="1016" y="705"/>
                </a:lnTo>
                <a:lnTo>
                  <a:pt x="1055" y="689"/>
                </a:lnTo>
                <a:lnTo>
                  <a:pt x="1211" y="710"/>
                </a:lnTo>
                <a:lnTo>
                  <a:pt x="1211" y="710"/>
                </a:lnTo>
                <a:lnTo>
                  <a:pt x="1208" y="720"/>
                </a:lnTo>
                <a:lnTo>
                  <a:pt x="1205" y="731"/>
                </a:lnTo>
                <a:lnTo>
                  <a:pt x="1201" y="746"/>
                </a:lnTo>
                <a:lnTo>
                  <a:pt x="1193" y="760"/>
                </a:lnTo>
                <a:lnTo>
                  <a:pt x="1184" y="775"/>
                </a:lnTo>
                <a:lnTo>
                  <a:pt x="1180" y="781"/>
                </a:lnTo>
                <a:lnTo>
                  <a:pt x="1174" y="787"/>
                </a:lnTo>
                <a:lnTo>
                  <a:pt x="1166" y="793"/>
                </a:lnTo>
                <a:lnTo>
                  <a:pt x="1158" y="798"/>
                </a:lnTo>
                <a:lnTo>
                  <a:pt x="1158" y="798"/>
                </a:lnTo>
                <a:lnTo>
                  <a:pt x="1131" y="811"/>
                </a:lnTo>
                <a:lnTo>
                  <a:pt x="1108" y="824"/>
                </a:lnTo>
                <a:lnTo>
                  <a:pt x="1101" y="828"/>
                </a:lnTo>
                <a:lnTo>
                  <a:pt x="1093" y="834"/>
                </a:lnTo>
                <a:lnTo>
                  <a:pt x="1089" y="839"/>
                </a:lnTo>
                <a:lnTo>
                  <a:pt x="1086" y="845"/>
                </a:lnTo>
                <a:lnTo>
                  <a:pt x="1086" y="845"/>
                </a:lnTo>
                <a:lnTo>
                  <a:pt x="1081" y="860"/>
                </a:lnTo>
                <a:lnTo>
                  <a:pt x="1080" y="864"/>
                </a:lnTo>
                <a:lnTo>
                  <a:pt x="1075" y="871"/>
                </a:lnTo>
                <a:lnTo>
                  <a:pt x="1075" y="871"/>
                </a:lnTo>
                <a:lnTo>
                  <a:pt x="1069" y="881"/>
                </a:lnTo>
                <a:lnTo>
                  <a:pt x="1064" y="893"/>
                </a:lnTo>
                <a:lnTo>
                  <a:pt x="1060" y="907"/>
                </a:lnTo>
                <a:lnTo>
                  <a:pt x="1049" y="939"/>
                </a:lnTo>
                <a:lnTo>
                  <a:pt x="1081" y="939"/>
                </a:lnTo>
                <a:lnTo>
                  <a:pt x="1122" y="960"/>
                </a:lnTo>
                <a:lnTo>
                  <a:pt x="1111" y="980"/>
                </a:lnTo>
                <a:lnTo>
                  <a:pt x="1111" y="980"/>
                </a:lnTo>
                <a:lnTo>
                  <a:pt x="1122" y="984"/>
                </a:lnTo>
                <a:lnTo>
                  <a:pt x="1128" y="987"/>
                </a:lnTo>
                <a:lnTo>
                  <a:pt x="1131" y="987"/>
                </a:lnTo>
                <a:lnTo>
                  <a:pt x="1133" y="986"/>
                </a:lnTo>
                <a:lnTo>
                  <a:pt x="1133" y="986"/>
                </a:lnTo>
                <a:lnTo>
                  <a:pt x="1136" y="984"/>
                </a:lnTo>
                <a:lnTo>
                  <a:pt x="1143" y="983"/>
                </a:lnTo>
                <a:lnTo>
                  <a:pt x="1163" y="981"/>
                </a:lnTo>
                <a:lnTo>
                  <a:pt x="1190" y="980"/>
                </a:lnTo>
                <a:lnTo>
                  <a:pt x="1190" y="980"/>
                </a:lnTo>
                <a:lnTo>
                  <a:pt x="1190" y="990"/>
                </a:lnTo>
                <a:lnTo>
                  <a:pt x="1192" y="998"/>
                </a:lnTo>
                <a:lnTo>
                  <a:pt x="1193" y="999"/>
                </a:lnTo>
                <a:lnTo>
                  <a:pt x="1195" y="1001"/>
                </a:lnTo>
                <a:lnTo>
                  <a:pt x="1195" y="1001"/>
                </a:lnTo>
                <a:lnTo>
                  <a:pt x="1199" y="999"/>
                </a:lnTo>
                <a:lnTo>
                  <a:pt x="1205" y="995"/>
                </a:lnTo>
                <a:lnTo>
                  <a:pt x="1224" y="983"/>
                </a:lnTo>
                <a:lnTo>
                  <a:pt x="1248" y="965"/>
                </a:lnTo>
                <a:lnTo>
                  <a:pt x="1248" y="965"/>
                </a:lnTo>
                <a:lnTo>
                  <a:pt x="1251" y="958"/>
                </a:lnTo>
                <a:lnTo>
                  <a:pt x="1260" y="945"/>
                </a:lnTo>
                <a:lnTo>
                  <a:pt x="1278" y="922"/>
                </a:lnTo>
                <a:lnTo>
                  <a:pt x="1290" y="910"/>
                </a:lnTo>
                <a:lnTo>
                  <a:pt x="1304" y="896"/>
                </a:lnTo>
                <a:lnTo>
                  <a:pt x="1304" y="896"/>
                </a:lnTo>
                <a:lnTo>
                  <a:pt x="1333" y="872"/>
                </a:lnTo>
                <a:lnTo>
                  <a:pt x="1356" y="849"/>
                </a:lnTo>
                <a:lnTo>
                  <a:pt x="1375" y="830"/>
                </a:lnTo>
                <a:lnTo>
                  <a:pt x="1393" y="808"/>
                </a:lnTo>
                <a:lnTo>
                  <a:pt x="1393" y="808"/>
                </a:lnTo>
                <a:lnTo>
                  <a:pt x="1403" y="795"/>
                </a:lnTo>
                <a:lnTo>
                  <a:pt x="1412" y="780"/>
                </a:lnTo>
                <a:lnTo>
                  <a:pt x="1428" y="743"/>
                </a:lnTo>
                <a:lnTo>
                  <a:pt x="1440" y="711"/>
                </a:lnTo>
                <a:lnTo>
                  <a:pt x="1445" y="699"/>
                </a:lnTo>
                <a:lnTo>
                  <a:pt x="1684" y="682"/>
                </a:lnTo>
                <a:lnTo>
                  <a:pt x="1684" y="682"/>
                </a:lnTo>
                <a:lnTo>
                  <a:pt x="1706" y="682"/>
                </a:lnTo>
                <a:lnTo>
                  <a:pt x="1727" y="682"/>
                </a:lnTo>
                <a:lnTo>
                  <a:pt x="1753" y="681"/>
                </a:lnTo>
                <a:lnTo>
                  <a:pt x="1780" y="678"/>
                </a:lnTo>
                <a:lnTo>
                  <a:pt x="1806" y="673"/>
                </a:lnTo>
                <a:lnTo>
                  <a:pt x="1818" y="670"/>
                </a:lnTo>
                <a:lnTo>
                  <a:pt x="1829" y="666"/>
                </a:lnTo>
                <a:lnTo>
                  <a:pt x="1839" y="661"/>
                </a:lnTo>
                <a:lnTo>
                  <a:pt x="1847" y="657"/>
                </a:lnTo>
                <a:lnTo>
                  <a:pt x="1847" y="657"/>
                </a:lnTo>
                <a:lnTo>
                  <a:pt x="1853" y="652"/>
                </a:lnTo>
                <a:lnTo>
                  <a:pt x="1857" y="646"/>
                </a:lnTo>
                <a:lnTo>
                  <a:pt x="1865" y="635"/>
                </a:lnTo>
                <a:lnTo>
                  <a:pt x="1868" y="623"/>
                </a:lnTo>
                <a:lnTo>
                  <a:pt x="1868" y="613"/>
                </a:lnTo>
                <a:lnTo>
                  <a:pt x="1866" y="602"/>
                </a:lnTo>
                <a:lnTo>
                  <a:pt x="1863" y="593"/>
                </a:lnTo>
                <a:lnTo>
                  <a:pt x="1857" y="579"/>
                </a:lnTo>
                <a:lnTo>
                  <a:pt x="1857" y="579"/>
                </a:lnTo>
                <a:lnTo>
                  <a:pt x="1851" y="567"/>
                </a:lnTo>
                <a:lnTo>
                  <a:pt x="1848" y="557"/>
                </a:lnTo>
                <a:lnTo>
                  <a:pt x="1847" y="547"/>
                </a:lnTo>
                <a:lnTo>
                  <a:pt x="1847" y="547"/>
                </a:lnTo>
                <a:lnTo>
                  <a:pt x="1927" y="516"/>
                </a:lnTo>
                <a:lnTo>
                  <a:pt x="1988" y="493"/>
                </a:lnTo>
                <a:lnTo>
                  <a:pt x="2024" y="479"/>
                </a:lnTo>
                <a:lnTo>
                  <a:pt x="2024" y="479"/>
                </a:lnTo>
                <a:lnTo>
                  <a:pt x="2033" y="478"/>
                </a:lnTo>
                <a:lnTo>
                  <a:pt x="2047" y="476"/>
                </a:lnTo>
                <a:lnTo>
                  <a:pt x="2080" y="473"/>
                </a:lnTo>
                <a:lnTo>
                  <a:pt x="2101" y="470"/>
                </a:lnTo>
                <a:lnTo>
                  <a:pt x="2123" y="467"/>
                </a:lnTo>
                <a:lnTo>
                  <a:pt x="2145" y="461"/>
                </a:lnTo>
                <a:lnTo>
                  <a:pt x="2170" y="453"/>
                </a:lnTo>
                <a:lnTo>
                  <a:pt x="2170" y="453"/>
                </a:lnTo>
                <a:lnTo>
                  <a:pt x="2191" y="444"/>
                </a:lnTo>
                <a:lnTo>
                  <a:pt x="2209" y="435"/>
                </a:lnTo>
                <a:lnTo>
                  <a:pt x="2226" y="426"/>
                </a:lnTo>
                <a:lnTo>
                  <a:pt x="2238" y="415"/>
                </a:lnTo>
                <a:lnTo>
                  <a:pt x="2248" y="403"/>
                </a:lnTo>
                <a:lnTo>
                  <a:pt x="2259" y="391"/>
                </a:lnTo>
                <a:lnTo>
                  <a:pt x="2267" y="376"/>
                </a:lnTo>
                <a:lnTo>
                  <a:pt x="2274" y="359"/>
                </a:lnTo>
                <a:lnTo>
                  <a:pt x="2274" y="359"/>
                </a:lnTo>
                <a:lnTo>
                  <a:pt x="2286" y="323"/>
                </a:lnTo>
                <a:lnTo>
                  <a:pt x="2292" y="303"/>
                </a:lnTo>
                <a:lnTo>
                  <a:pt x="2295" y="284"/>
                </a:lnTo>
                <a:lnTo>
                  <a:pt x="2297" y="265"/>
                </a:lnTo>
                <a:lnTo>
                  <a:pt x="2295" y="247"/>
                </a:lnTo>
                <a:lnTo>
                  <a:pt x="2294" y="240"/>
                </a:lnTo>
                <a:lnTo>
                  <a:pt x="2292" y="232"/>
                </a:lnTo>
                <a:lnTo>
                  <a:pt x="2288" y="226"/>
                </a:lnTo>
                <a:lnTo>
                  <a:pt x="2283" y="218"/>
                </a:lnTo>
                <a:lnTo>
                  <a:pt x="2283" y="218"/>
                </a:lnTo>
                <a:lnTo>
                  <a:pt x="2276" y="209"/>
                </a:lnTo>
                <a:lnTo>
                  <a:pt x="2270" y="203"/>
                </a:lnTo>
                <a:lnTo>
                  <a:pt x="2265" y="200"/>
                </a:lnTo>
                <a:lnTo>
                  <a:pt x="2258" y="200"/>
                </a:lnTo>
                <a:lnTo>
                  <a:pt x="2229" y="203"/>
                </a:lnTo>
                <a:lnTo>
                  <a:pt x="2204" y="206"/>
                </a:lnTo>
                <a:lnTo>
                  <a:pt x="2170" y="209"/>
                </a:lnTo>
                <a:lnTo>
                  <a:pt x="2170" y="209"/>
                </a:lnTo>
                <a:lnTo>
                  <a:pt x="2092" y="212"/>
                </a:lnTo>
                <a:lnTo>
                  <a:pt x="2027" y="217"/>
                </a:lnTo>
                <a:lnTo>
                  <a:pt x="1945" y="224"/>
                </a:lnTo>
                <a:lnTo>
                  <a:pt x="1945" y="224"/>
                </a:lnTo>
                <a:lnTo>
                  <a:pt x="1921" y="227"/>
                </a:lnTo>
                <a:lnTo>
                  <a:pt x="1891" y="233"/>
                </a:lnTo>
                <a:lnTo>
                  <a:pt x="1857" y="240"/>
                </a:lnTo>
                <a:lnTo>
                  <a:pt x="1857" y="24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6A3D8240-A1E6-4548-BC0D-780528F2D322}"/>
              </a:ext>
            </a:extLst>
          </p:cNvPr>
          <p:cNvSpPr>
            <a:spLocks/>
          </p:cNvSpPr>
          <p:nvPr/>
        </p:nvSpPr>
        <p:spPr bwMode="auto">
          <a:xfrm>
            <a:off x="1050877" y="943374"/>
            <a:ext cx="2143602" cy="2485626"/>
          </a:xfrm>
          <a:custGeom>
            <a:avLst/>
            <a:gdLst>
              <a:gd name="T0" fmla="*/ 713 w 1172"/>
              <a:gd name="T1" fmla="*/ 431 h 1359"/>
              <a:gd name="T2" fmla="*/ 658 w 1172"/>
              <a:gd name="T3" fmla="*/ 324 h 1359"/>
              <a:gd name="T4" fmla="*/ 578 w 1172"/>
              <a:gd name="T5" fmla="*/ 234 h 1359"/>
              <a:gd name="T6" fmla="*/ 486 w 1172"/>
              <a:gd name="T7" fmla="*/ 97 h 1359"/>
              <a:gd name="T8" fmla="*/ 434 w 1172"/>
              <a:gd name="T9" fmla="*/ 43 h 1359"/>
              <a:gd name="T10" fmla="*/ 392 w 1172"/>
              <a:gd name="T11" fmla="*/ 9 h 1359"/>
              <a:gd name="T12" fmla="*/ 366 w 1172"/>
              <a:gd name="T13" fmla="*/ 2 h 1359"/>
              <a:gd name="T14" fmla="*/ 366 w 1172"/>
              <a:gd name="T15" fmla="*/ 70 h 1359"/>
              <a:gd name="T16" fmla="*/ 374 w 1172"/>
              <a:gd name="T17" fmla="*/ 126 h 1359"/>
              <a:gd name="T18" fmla="*/ 383 w 1172"/>
              <a:gd name="T19" fmla="*/ 200 h 1359"/>
              <a:gd name="T20" fmla="*/ 423 w 1172"/>
              <a:gd name="T21" fmla="*/ 322 h 1359"/>
              <a:gd name="T22" fmla="*/ 465 w 1172"/>
              <a:gd name="T23" fmla="*/ 389 h 1359"/>
              <a:gd name="T24" fmla="*/ 501 w 1172"/>
              <a:gd name="T25" fmla="*/ 515 h 1359"/>
              <a:gd name="T26" fmla="*/ 404 w 1172"/>
              <a:gd name="T27" fmla="*/ 593 h 1359"/>
              <a:gd name="T28" fmla="*/ 332 w 1172"/>
              <a:gd name="T29" fmla="*/ 677 h 1359"/>
              <a:gd name="T30" fmla="*/ 233 w 1172"/>
              <a:gd name="T31" fmla="*/ 851 h 1359"/>
              <a:gd name="T32" fmla="*/ 165 w 1172"/>
              <a:gd name="T33" fmla="*/ 981 h 1359"/>
              <a:gd name="T34" fmla="*/ 148 w 1172"/>
              <a:gd name="T35" fmla="*/ 1070 h 1359"/>
              <a:gd name="T36" fmla="*/ 140 w 1172"/>
              <a:gd name="T37" fmla="*/ 1116 h 1359"/>
              <a:gd name="T38" fmla="*/ 105 w 1172"/>
              <a:gd name="T39" fmla="*/ 1177 h 1359"/>
              <a:gd name="T40" fmla="*/ 26 w 1172"/>
              <a:gd name="T41" fmla="*/ 1279 h 1359"/>
              <a:gd name="T42" fmla="*/ 0 w 1172"/>
              <a:gd name="T43" fmla="*/ 1321 h 1359"/>
              <a:gd name="T44" fmla="*/ 12 w 1172"/>
              <a:gd name="T45" fmla="*/ 1324 h 1359"/>
              <a:gd name="T46" fmla="*/ 69 w 1172"/>
              <a:gd name="T47" fmla="*/ 1300 h 1359"/>
              <a:gd name="T48" fmla="*/ 132 w 1172"/>
              <a:gd name="T49" fmla="*/ 1243 h 1359"/>
              <a:gd name="T50" fmla="*/ 169 w 1172"/>
              <a:gd name="T51" fmla="*/ 1211 h 1359"/>
              <a:gd name="T52" fmla="*/ 165 w 1172"/>
              <a:gd name="T53" fmla="*/ 1241 h 1359"/>
              <a:gd name="T54" fmla="*/ 126 w 1172"/>
              <a:gd name="T55" fmla="*/ 1304 h 1359"/>
              <a:gd name="T56" fmla="*/ 143 w 1172"/>
              <a:gd name="T57" fmla="*/ 1312 h 1359"/>
              <a:gd name="T58" fmla="*/ 192 w 1172"/>
              <a:gd name="T59" fmla="*/ 1301 h 1359"/>
              <a:gd name="T60" fmla="*/ 249 w 1172"/>
              <a:gd name="T61" fmla="*/ 1273 h 1359"/>
              <a:gd name="T62" fmla="*/ 337 w 1172"/>
              <a:gd name="T63" fmla="*/ 1198 h 1359"/>
              <a:gd name="T64" fmla="*/ 454 w 1172"/>
              <a:gd name="T65" fmla="*/ 1166 h 1359"/>
              <a:gd name="T66" fmla="*/ 423 w 1172"/>
              <a:gd name="T67" fmla="*/ 1238 h 1359"/>
              <a:gd name="T68" fmla="*/ 432 w 1172"/>
              <a:gd name="T69" fmla="*/ 1286 h 1359"/>
              <a:gd name="T70" fmla="*/ 456 w 1172"/>
              <a:gd name="T71" fmla="*/ 1339 h 1359"/>
              <a:gd name="T72" fmla="*/ 489 w 1172"/>
              <a:gd name="T73" fmla="*/ 1357 h 1359"/>
              <a:gd name="T74" fmla="*/ 550 w 1172"/>
              <a:gd name="T75" fmla="*/ 1339 h 1359"/>
              <a:gd name="T76" fmla="*/ 573 w 1172"/>
              <a:gd name="T77" fmla="*/ 1316 h 1359"/>
              <a:gd name="T78" fmla="*/ 597 w 1172"/>
              <a:gd name="T79" fmla="*/ 1248 h 1359"/>
              <a:gd name="T80" fmla="*/ 634 w 1172"/>
              <a:gd name="T81" fmla="*/ 1170 h 1359"/>
              <a:gd name="T82" fmla="*/ 637 w 1172"/>
              <a:gd name="T83" fmla="*/ 1079 h 1359"/>
              <a:gd name="T84" fmla="*/ 798 w 1172"/>
              <a:gd name="T85" fmla="*/ 976 h 1359"/>
              <a:gd name="T86" fmla="*/ 909 w 1172"/>
              <a:gd name="T87" fmla="*/ 895 h 1359"/>
              <a:gd name="T88" fmla="*/ 967 w 1172"/>
              <a:gd name="T89" fmla="*/ 809 h 1359"/>
              <a:gd name="T90" fmla="*/ 1018 w 1172"/>
              <a:gd name="T91" fmla="*/ 665 h 1359"/>
              <a:gd name="T92" fmla="*/ 1040 w 1172"/>
              <a:gd name="T93" fmla="*/ 603 h 1359"/>
              <a:gd name="T94" fmla="*/ 1066 w 1172"/>
              <a:gd name="T95" fmla="*/ 572 h 1359"/>
              <a:gd name="T96" fmla="*/ 1118 w 1172"/>
              <a:gd name="T97" fmla="*/ 535 h 1359"/>
              <a:gd name="T98" fmla="*/ 1151 w 1172"/>
              <a:gd name="T99" fmla="*/ 513 h 1359"/>
              <a:gd name="T100" fmla="*/ 1172 w 1172"/>
              <a:gd name="T101" fmla="*/ 502 h 1359"/>
              <a:gd name="T102" fmla="*/ 1160 w 1172"/>
              <a:gd name="T103" fmla="*/ 490 h 1359"/>
              <a:gd name="T104" fmla="*/ 1118 w 1172"/>
              <a:gd name="T105" fmla="*/ 480 h 1359"/>
              <a:gd name="T106" fmla="*/ 1156 w 1172"/>
              <a:gd name="T107" fmla="*/ 422 h 1359"/>
              <a:gd name="T108" fmla="*/ 1157 w 1172"/>
              <a:gd name="T109" fmla="*/ 387 h 1359"/>
              <a:gd name="T110" fmla="*/ 1138 w 1172"/>
              <a:gd name="T111" fmla="*/ 345 h 1359"/>
              <a:gd name="T112" fmla="*/ 1100 w 1172"/>
              <a:gd name="T113" fmla="*/ 325 h 1359"/>
              <a:gd name="T114" fmla="*/ 1050 w 1172"/>
              <a:gd name="T115" fmla="*/ 317 h 1359"/>
              <a:gd name="T116" fmla="*/ 943 w 1172"/>
              <a:gd name="T117" fmla="*/ 319 h 1359"/>
              <a:gd name="T118" fmla="*/ 860 w 1172"/>
              <a:gd name="T119" fmla="*/ 352 h 1359"/>
              <a:gd name="T120" fmla="*/ 799 w 1172"/>
              <a:gd name="T121" fmla="*/ 404 h 1359"/>
              <a:gd name="T122" fmla="*/ 768 w 1172"/>
              <a:gd name="T123" fmla="*/ 446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72" h="1359">
                <a:moveTo>
                  <a:pt x="768" y="446"/>
                </a:moveTo>
                <a:lnTo>
                  <a:pt x="768" y="446"/>
                </a:lnTo>
                <a:lnTo>
                  <a:pt x="740" y="439"/>
                </a:lnTo>
                <a:lnTo>
                  <a:pt x="713" y="431"/>
                </a:lnTo>
                <a:lnTo>
                  <a:pt x="713" y="431"/>
                </a:lnTo>
                <a:lnTo>
                  <a:pt x="707" y="418"/>
                </a:lnTo>
                <a:lnTo>
                  <a:pt x="693" y="386"/>
                </a:lnTo>
                <a:lnTo>
                  <a:pt x="684" y="366"/>
                </a:lnTo>
                <a:lnTo>
                  <a:pt x="672" y="345"/>
                </a:lnTo>
                <a:lnTo>
                  <a:pt x="658" y="324"/>
                </a:lnTo>
                <a:lnTo>
                  <a:pt x="644" y="306"/>
                </a:lnTo>
                <a:lnTo>
                  <a:pt x="644" y="306"/>
                </a:lnTo>
                <a:lnTo>
                  <a:pt x="603" y="262"/>
                </a:lnTo>
                <a:lnTo>
                  <a:pt x="578" y="234"/>
                </a:lnTo>
                <a:lnTo>
                  <a:pt x="578" y="234"/>
                </a:lnTo>
                <a:lnTo>
                  <a:pt x="568" y="221"/>
                </a:lnTo>
                <a:lnTo>
                  <a:pt x="556" y="202"/>
                </a:lnTo>
                <a:lnTo>
                  <a:pt x="527" y="157"/>
                </a:lnTo>
                <a:lnTo>
                  <a:pt x="499" y="114"/>
                </a:lnTo>
                <a:lnTo>
                  <a:pt x="486" y="97"/>
                </a:lnTo>
                <a:lnTo>
                  <a:pt x="478" y="86"/>
                </a:lnTo>
                <a:lnTo>
                  <a:pt x="478" y="86"/>
                </a:lnTo>
                <a:lnTo>
                  <a:pt x="457" y="65"/>
                </a:lnTo>
                <a:lnTo>
                  <a:pt x="449" y="58"/>
                </a:lnTo>
                <a:lnTo>
                  <a:pt x="434" y="43"/>
                </a:lnTo>
                <a:lnTo>
                  <a:pt x="434" y="43"/>
                </a:lnTo>
                <a:lnTo>
                  <a:pt x="424" y="33"/>
                </a:lnTo>
                <a:lnTo>
                  <a:pt x="413" y="25"/>
                </a:lnTo>
                <a:lnTo>
                  <a:pt x="402" y="16"/>
                </a:lnTo>
                <a:lnTo>
                  <a:pt x="392" y="9"/>
                </a:lnTo>
                <a:lnTo>
                  <a:pt x="382" y="4"/>
                </a:lnTo>
                <a:lnTo>
                  <a:pt x="374" y="0"/>
                </a:lnTo>
                <a:lnTo>
                  <a:pt x="371" y="0"/>
                </a:lnTo>
                <a:lnTo>
                  <a:pt x="368" y="0"/>
                </a:lnTo>
                <a:lnTo>
                  <a:pt x="366" y="2"/>
                </a:lnTo>
                <a:lnTo>
                  <a:pt x="366" y="4"/>
                </a:lnTo>
                <a:lnTo>
                  <a:pt x="366" y="4"/>
                </a:lnTo>
                <a:lnTo>
                  <a:pt x="364" y="20"/>
                </a:lnTo>
                <a:lnTo>
                  <a:pt x="364" y="43"/>
                </a:lnTo>
                <a:lnTo>
                  <a:pt x="366" y="70"/>
                </a:lnTo>
                <a:lnTo>
                  <a:pt x="367" y="84"/>
                </a:lnTo>
                <a:lnTo>
                  <a:pt x="371" y="99"/>
                </a:lnTo>
                <a:lnTo>
                  <a:pt x="371" y="99"/>
                </a:lnTo>
                <a:lnTo>
                  <a:pt x="373" y="114"/>
                </a:lnTo>
                <a:lnTo>
                  <a:pt x="374" y="126"/>
                </a:lnTo>
                <a:lnTo>
                  <a:pt x="376" y="146"/>
                </a:lnTo>
                <a:lnTo>
                  <a:pt x="377" y="170"/>
                </a:lnTo>
                <a:lnTo>
                  <a:pt x="379" y="184"/>
                </a:lnTo>
                <a:lnTo>
                  <a:pt x="383" y="200"/>
                </a:lnTo>
                <a:lnTo>
                  <a:pt x="383" y="200"/>
                </a:lnTo>
                <a:lnTo>
                  <a:pt x="393" y="239"/>
                </a:lnTo>
                <a:lnTo>
                  <a:pt x="405" y="277"/>
                </a:lnTo>
                <a:lnTo>
                  <a:pt x="416" y="307"/>
                </a:lnTo>
                <a:lnTo>
                  <a:pt x="421" y="317"/>
                </a:lnTo>
                <a:lnTo>
                  <a:pt x="423" y="322"/>
                </a:lnTo>
                <a:lnTo>
                  <a:pt x="423" y="322"/>
                </a:lnTo>
                <a:lnTo>
                  <a:pt x="432" y="333"/>
                </a:lnTo>
                <a:lnTo>
                  <a:pt x="444" y="352"/>
                </a:lnTo>
                <a:lnTo>
                  <a:pt x="457" y="373"/>
                </a:lnTo>
                <a:lnTo>
                  <a:pt x="465" y="389"/>
                </a:lnTo>
                <a:lnTo>
                  <a:pt x="465" y="389"/>
                </a:lnTo>
                <a:lnTo>
                  <a:pt x="473" y="411"/>
                </a:lnTo>
                <a:lnTo>
                  <a:pt x="483" y="443"/>
                </a:lnTo>
                <a:lnTo>
                  <a:pt x="497" y="486"/>
                </a:lnTo>
                <a:lnTo>
                  <a:pt x="501" y="515"/>
                </a:lnTo>
                <a:lnTo>
                  <a:pt x="501" y="515"/>
                </a:lnTo>
                <a:lnTo>
                  <a:pt x="480" y="530"/>
                </a:lnTo>
                <a:lnTo>
                  <a:pt x="458" y="547"/>
                </a:lnTo>
                <a:lnTo>
                  <a:pt x="432" y="569"/>
                </a:lnTo>
                <a:lnTo>
                  <a:pt x="404" y="593"/>
                </a:lnTo>
                <a:lnTo>
                  <a:pt x="376" y="620"/>
                </a:lnTo>
                <a:lnTo>
                  <a:pt x="362" y="634"/>
                </a:lnTo>
                <a:lnTo>
                  <a:pt x="350" y="648"/>
                </a:lnTo>
                <a:lnTo>
                  <a:pt x="340" y="662"/>
                </a:lnTo>
                <a:lnTo>
                  <a:pt x="332" y="677"/>
                </a:lnTo>
                <a:lnTo>
                  <a:pt x="332" y="677"/>
                </a:lnTo>
                <a:lnTo>
                  <a:pt x="304" y="725"/>
                </a:lnTo>
                <a:lnTo>
                  <a:pt x="280" y="763"/>
                </a:lnTo>
                <a:lnTo>
                  <a:pt x="258" y="802"/>
                </a:lnTo>
                <a:lnTo>
                  <a:pt x="233" y="851"/>
                </a:lnTo>
                <a:lnTo>
                  <a:pt x="233" y="851"/>
                </a:lnTo>
                <a:lnTo>
                  <a:pt x="209" y="900"/>
                </a:lnTo>
                <a:lnTo>
                  <a:pt x="188" y="938"/>
                </a:lnTo>
                <a:lnTo>
                  <a:pt x="171" y="968"/>
                </a:lnTo>
                <a:lnTo>
                  <a:pt x="165" y="981"/>
                </a:lnTo>
                <a:lnTo>
                  <a:pt x="161" y="995"/>
                </a:lnTo>
                <a:lnTo>
                  <a:pt x="161" y="995"/>
                </a:lnTo>
                <a:lnTo>
                  <a:pt x="154" y="1020"/>
                </a:lnTo>
                <a:lnTo>
                  <a:pt x="151" y="1043"/>
                </a:lnTo>
                <a:lnTo>
                  <a:pt x="148" y="1070"/>
                </a:lnTo>
                <a:lnTo>
                  <a:pt x="148" y="1070"/>
                </a:lnTo>
                <a:lnTo>
                  <a:pt x="147" y="1077"/>
                </a:lnTo>
                <a:lnTo>
                  <a:pt x="146" y="1093"/>
                </a:lnTo>
                <a:lnTo>
                  <a:pt x="143" y="1104"/>
                </a:lnTo>
                <a:lnTo>
                  <a:pt x="140" y="1116"/>
                </a:lnTo>
                <a:lnTo>
                  <a:pt x="133" y="1130"/>
                </a:lnTo>
                <a:lnTo>
                  <a:pt x="126" y="1144"/>
                </a:lnTo>
                <a:lnTo>
                  <a:pt x="126" y="1144"/>
                </a:lnTo>
                <a:lnTo>
                  <a:pt x="116" y="1160"/>
                </a:lnTo>
                <a:lnTo>
                  <a:pt x="105" y="1177"/>
                </a:lnTo>
                <a:lnTo>
                  <a:pt x="82" y="1209"/>
                </a:lnTo>
                <a:lnTo>
                  <a:pt x="60" y="1238"/>
                </a:lnTo>
                <a:lnTo>
                  <a:pt x="42" y="1260"/>
                </a:lnTo>
                <a:lnTo>
                  <a:pt x="42" y="1260"/>
                </a:lnTo>
                <a:lnTo>
                  <a:pt x="26" y="1279"/>
                </a:lnTo>
                <a:lnTo>
                  <a:pt x="12" y="1298"/>
                </a:lnTo>
                <a:lnTo>
                  <a:pt x="6" y="1306"/>
                </a:lnTo>
                <a:lnTo>
                  <a:pt x="2" y="1314"/>
                </a:lnTo>
                <a:lnTo>
                  <a:pt x="0" y="1318"/>
                </a:lnTo>
                <a:lnTo>
                  <a:pt x="0" y="1321"/>
                </a:lnTo>
                <a:lnTo>
                  <a:pt x="1" y="1322"/>
                </a:lnTo>
                <a:lnTo>
                  <a:pt x="1" y="1322"/>
                </a:lnTo>
                <a:lnTo>
                  <a:pt x="2" y="1323"/>
                </a:lnTo>
                <a:lnTo>
                  <a:pt x="4" y="1324"/>
                </a:lnTo>
                <a:lnTo>
                  <a:pt x="12" y="1324"/>
                </a:lnTo>
                <a:lnTo>
                  <a:pt x="20" y="1322"/>
                </a:lnTo>
                <a:lnTo>
                  <a:pt x="31" y="1320"/>
                </a:lnTo>
                <a:lnTo>
                  <a:pt x="43" y="1315"/>
                </a:lnTo>
                <a:lnTo>
                  <a:pt x="57" y="1307"/>
                </a:lnTo>
                <a:lnTo>
                  <a:pt x="69" y="1300"/>
                </a:lnTo>
                <a:lnTo>
                  <a:pt x="82" y="1292"/>
                </a:lnTo>
                <a:lnTo>
                  <a:pt x="82" y="1292"/>
                </a:lnTo>
                <a:lnTo>
                  <a:pt x="95" y="1282"/>
                </a:lnTo>
                <a:lnTo>
                  <a:pt x="107" y="1270"/>
                </a:lnTo>
                <a:lnTo>
                  <a:pt x="132" y="1243"/>
                </a:lnTo>
                <a:lnTo>
                  <a:pt x="154" y="1221"/>
                </a:lnTo>
                <a:lnTo>
                  <a:pt x="163" y="1214"/>
                </a:lnTo>
                <a:lnTo>
                  <a:pt x="166" y="1213"/>
                </a:lnTo>
                <a:lnTo>
                  <a:pt x="169" y="1211"/>
                </a:lnTo>
                <a:lnTo>
                  <a:pt x="169" y="1211"/>
                </a:lnTo>
                <a:lnTo>
                  <a:pt x="185" y="1210"/>
                </a:lnTo>
                <a:lnTo>
                  <a:pt x="191" y="1209"/>
                </a:lnTo>
                <a:lnTo>
                  <a:pt x="191" y="1209"/>
                </a:lnTo>
                <a:lnTo>
                  <a:pt x="177" y="1225"/>
                </a:lnTo>
                <a:lnTo>
                  <a:pt x="165" y="1241"/>
                </a:lnTo>
                <a:lnTo>
                  <a:pt x="151" y="1258"/>
                </a:lnTo>
                <a:lnTo>
                  <a:pt x="138" y="1276"/>
                </a:lnTo>
                <a:lnTo>
                  <a:pt x="129" y="1293"/>
                </a:lnTo>
                <a:lnTo>
                  <a:pt x="126" y="1299"/>
                </a:lnTo>
                <a:lnTo>
                  <a:pt x="126" y="1304"/>
                </a:lnTo>
                <a:lnTo>
                  <a:pt x="127" y="1309"/>
                </a:lnTo>
                <a:lnTo>
                  <a:pt x="129" y="1309"/>
                </a:lnTo>
                <a:lnTo>
                  <a:pt x="131" y="1310"/>
                </a:lnTo>
                <a:lnTo>
                  <a:pt x="131" y="1310"/>
                </a:lnTo>
                <a:lnTo>
                  <a:pt x="143" y="1312"/>
                </a:lnTo>
                <a:lnTo>
                  <a:pt x="147" y="1311"/>
                </a:lnTo>
                <a:lnTo>
                  <a:pt x="149" y="1311"/>
                </a:lnTo>
                <a:lnTo>
                  <a:pt x="163" y="1307"/>
                </a:lnTo>
                <a:lnTo>
                  <a:pt x="192" y="1301"/>
                </a:lnTo>
                <a:lnTo>
                  <a:pt x="192" y="1301"/>
                </a:lnTo>
                <a:lnTo>
                  <a:pt x="202" y="1299"/>
                </a:lnTo>
                <a:lnTo>
                  <a:pt x="211" y="1295"/>
                </a:lnTo>
                <a:lnTo>
                  <a:pt x="221" y="1290"/>
                </a:lnTo>
                <a:lnTo>
                  <a:pt x="231" y="1286"/>
                </a:lnTo>
                <a:lnTo>
                  <a:pt x="249" y="1273"/>
                </a:lnTo>
                <a:lnTo>
                  <a:pt x="267" y="1259"/>
                </a:lnTo>
                <a:lnTo>
                  <a:pt x="303" y="1227"/>
                </a:lnTo>
                <a:lnTo>
                  <a:pt x="320" y="1211"/>
                </a:lnTo>
                <a:lnTo>
                  <a:pt x="337" y="1198"/>
                </a:lnTo>
                <a:lnTo>
                  <a:pt x="337" y="1198"/>
                </a:lnTo>
                <a:lnTo>
                  <a:pt x="364" y="1177"/>
                </a:lnTo>
                <a:lnTo>
                  <a:pt x="378" y="1168"/>
                </a:lnTo>
                <a:lnTo>
                  <a:pt x="384" y="1165"/>
                </a:lnTo>
                <a:lnTo>
                  <a:pt x="385" y="1164"/>
                </a:lnTo>
                <a:lnTo>
                  <a:pt x="454" y="1166"/>
                </a:lnTo>
                <a:lnTo>
                  <a:pt x="454" y="1166"/>
                </a:lnTo>
                <a:lnTo>
                  <a:pt x="448" y="1178"/>
                </a:lnTo>
                <a:lnTo>
                  <a:pt x="435" y="1206"/>
                </a:lnTo>
                <a:lnTo>
                  <a:pt x="428" y="1222"/>
                </a:lnTo>
                <a:lnTo>
                  <a:pt x="423" y="1238"/>
                </a:lnTo>
                <a:lnTo>
                  <a:pt x="421" y="1253"/>
                </a:lnTo>
                <a:lnTo>
                  <a:pt x="422" y="1259"/>
                </a:lnTo>
                <a:lnTo>
                  <a:pt x="423" y="1264"/>
                </a:lnTo>
                <a:lnTo>
                  <a:pt x="423" y="1264"/>
                </a:lnTo>
                <a:lnTo>
                  <a:pt x="432" y="1286"/>
                </a:lnTo>
                <a:lnTo>
                  <a:pt x="444" y="1312"/>
                </a:lnTo>
                <a:lnTo>
                  <a:pt x="444" y="1312"/>
                </a:lnTo>
                <a:lnTo>
                  <a:pt x="450" y="1328"/>
                </a:lnTo>
                <a:lnTo>
                  <a:pt x="452" y="1335"/>
                </a:lnTo>
                <a:lnTo>
                  <a:pt x="456" y="1339"/>
                </a:lnTo>
                <a:lnTo>
                  <a:pt x="465" y="1346"/>
                </a:lnTo>
                <a:lnTo>
                  <a:pt x="465" y="1346"/>
                </a:lnTo>
                <a:lnTo>
                  <a:pt x="472" y="1351"/>
                </a:lnTo>
                <a:lnTo>
                  <a:pt x="480" y="1355"/>
                </a:lnTo>
                <a:lnTo>
                  <a:pt x="489" y="1357"/>
                </a:lnTo>
                <a:lnTo>
                  <a:pt x="499" y="1359"/>
                </a:lnTo>
                <a:lnTo>
                  <a:pt x="510" y="1357"/>
                </a:lnTo>
                <a:lnTo>
                  <a:pt x="522" y="1355"/>
                </a:lnTo>
                <a:lnTo>
                  <a:pt x="535" y="1349"/>
                </a:lnTo>
                <a:lnTo>
                  <a:pt x="550" y="1339"/>
                </a:lnTo>
                <a:lnTo>
                  <a:pt x="550" y="1339"/>
                </a:lnTo>
                <a:lnTo>
                  <a:pt x="556" y="1334"/>
                </a:lnTo>
                <a:lnTo>
                  <a:pt x="562" y="1328"/>
                </a:lnTo>
                <a:lnTo>
                  <a:pt x="568" y="1322"/>
                </a:lnTo>
                <a:lnTo>
                  <a:pt x="573" y="1316"/>
                </a:lnTo>
                <a:lnTo>
                  <a:pt x="580" y="1303"/>
                </a:lnTo>
                <a:lnTo>
                  <a:pt x="585" y="1289"/>
                </a:lnTo>
                <a:lnTo>
                  <a:pt x="590" y="1276"/>
                </a:lnTo>
                <a:lnTo>
                  <a:pt x="594" y="1261"/>
                </a:lnTo>
                <a:lnTo>
                  <a:pt x="597" y="1248"/>
                </a:lnTo>
                <a:lnTo>
                  <a:pt x="602" y="1236"/>
                </a:lnTo>
                <a:lnTo>
                  <a:pt x="602" y="1236"/>
                </a:lnTo>
                <a:lnTo>
                  <a:pt x="614" y="1209"/>
                </a:lnTo>
                <a:lnTo>
                  <a:pt x="628" y="1182"/>
                </a:lnTo>
                <a:lnTo>
                  <a:pt x="634" y="1170"/>
                </a:lnTo>
                <a:lnTo>
                  <a:pt x="639" y="1158"/>
                </a:lnTo>
                <a:lnTo>
                  <a:pt x="641" y="1148"/>
                </a:lnTo>
                <a:lnTo>
                  <a:pt x="641" y="1140"/>
                </a:lnTo>
                <a:lnTo>
                  <a:pt x="641" y="1140"/>
                </a:lnTo>
                <a:lnTo>
                  <a:pt x="637" y="1079"/>
                </a:lnTo>
                <a:lnTo>
                  <a:pt x="637" y="1079"/>
                </a:lnTo>
                <a:lnTo>
                  <a:pt x="686" y="1047"/>
                </a:lnTo>
                <a:lnTo>
                  <a:pt x="737" y="1014"/>
                </a:lnTo>
                <a:lnTo>
                  <a:pt x="798" y="976"/>
                </a:lnTo>
                <a:lnTo>
                  <a:pt x="798" y="976"/>
                </a:lnTo>
                <a:lnTo>
                  <a:pt x="827" y="958"/>
                </a:lnTo>
                <a:lnTo>
                  <a:pt x="852" y="942"/>
                </a:lnTo>
                <a:lnTo>
                  <a:pt x="874" y="927"/>
                </a:lnTo>
                <a:lnTo>
                  <a:pt x="892" y="911"/>
                </a:lnTo>
                <a:lnTo>
                  <a:pt x="909" y="895"/>
                </a:lnTo>
                <a:lnTo>
                  <a:pt x="924" y="877"/>
                </a:lnTo>
                <a:lnTo>
                  <a:pt x="938" y="857"/>
                </a:lnTo>
                <a:lnTo>
                  <a:pt x="954" y="834"/>
                </a:lnTo>
                <a:lnTo>
                  <a:pt x="954" y="834"/>
                </a:lnTo>
                <a:lnTo>
                  <a:pt x="967" y="809"/>
                </a:lnTo>
                <a:lnTo>
                  <a:pt x="979" y="782"/>
                </a:lnTo>
                <a:lnTo>
                  <a:pt x="989" y="756"/>
                </a:lnTo>
                <a:lnTo>
                  <a:pt x="998" y="731"/>
                </a:lnTo>
                <a:lnTo>
                  <a:pt x="1012" y="684"/>
                </a:lnTo>
                <a:lnTo>
                  <a:pt x="1018" y="665"/>
                </a:lnTo>
                <a:lnTo>
                  <a:pt x="1025" y="649"/>
                </a:lnTo>
                <a:lnTo>
                  <a:pt x="1025" y="649"/>
                </a:lnTo>
                <a:lnTo>
                  <a:pt x="1029" y="637"/>
                </a:lnTo>
                <a:lnTo>
                  <a:pt x="1034" y="625"/>
                </a:lnTo>
                <a:lnTo>
                  <a:pt x="1040" y="603"/>
                </a:lnTo>
                <a:lnTo>
                  <a:pt x="1044" y="594"/>
                </a:lnTo>
                <a:lnTo>
                  <a:pt x="1049" y="586"/>
                </a:lnTo>
                <a:lnTo>
                  <a:pt x="1056" y="579"/>
                </a:lnTo>
                <a:lnTo>
                  <a:pt x="1066" y="572"/>
                </a:lnTo>
                <a:lnTo>
                  <a:pt x="1066" y="572"/>
                </a:lnTo>
                <a:lnTo>
                  <a:pt x="1084" y="561"/>
                </a:lnTo>
                <a:lnTo>
                  <a:pt x="1099" y="552"/>
                </a:lnTo>
                <a:lnTo>
                  <a:pt x="1110" y="543"/>
                </a:lnTo>
                <a:lnTo>
                  <a:pt x="1118" y="535"/>
                </a:lnTo>
                <a:lnTo>
                  <a:pt x="1118" y="535"/>
                </a:lnTo>
                <a:lnTo>
                  <a:pt x="1133" y="521"/>
                </a:lnTo>
                <a:lnTo>
                  <a:pt x="1140" y="516"/>
                </a:lnTo>
                <a:lnTo>
                  <a:pt x="1145" y="514"/>
                </a:lnTo>
                <a:lnTo>
                  <a:pt x="1151" y="513"/>
                </a:lnTo>
                <a:lnTo>
                  <a:pt x="1151" y="513"/>
                </a:lnTo>
                <a:lnTo>
                  <a:pt x="1161" y="510"/>
                </a:lnTo>
                <a:lnTo>
                  <a:pt x="1168" y="508"/>
                </a:lnTo>
                <a:lnTo>
                  <a:pt x="1171" y="507"/>
                </a:lnTo>
                <a:lnTo>
                  <a:pt x="1172" y="504"/>
                </a:lnTo>
                <a:lnTo>
                  <a:pt x="1172" y="502"/>
                </a:lnTo>
                <a:lnTo>
                  <a:pt x="1172" y="499"/>
                </a:lnTo>
                <a:lnTo>
                  <a:pt x="1172" y="499"/>
                </a:lnTo>
                <a:lnTo>
                  <a:pt x="1169" y="497"/>
                </a:lnTo>
                <a:lnTo>
                  <a:pt x="1167" y="495"/>
                </a:lnTo>
                <a:lnTo>
                  <a:pt x="1160" y="490"/>
                </a:lnTo>
                <a:lnTo>
                  <a:pt x="1151" y="486"/>
                </a:lnTo>
                <a:lnTo>
                  <a:pt x="1144" y="485"/>
                </a:lnTo>
                <a:lnTo>
                  <a:pt x="1144" y="485"/>
                </a:lnTo>
                <a:lnTo>
                  <a:pt x="1129" y="481"/>
                </a:lnTo>
                <a:lnTo>
                  <a:pt x="1118" y="480"/>
                </a:lnTo>
                <a:lnTo>
                  <a:pt x="1146" y="429"/>
                </a:lnTo>
                <a:lnTo>
                  <a:pt x="1146" y="429"/>
                </a:lnTo>
                <a:lnTo>
                  <a:pt x="1151" y="428"/>
                </a:lnTo>
                <a:lnTo>
                  <a:pt x="1155" y="424"/>
                </a:lnTo>
                <a:lnTo>
                  <a:pt x="1156" y="422"/>
                </a:lnTo>
                <a:lnTo>
                  <a:pt x="1157" y="419"/>
                </a:lnTo>
                <a:lnTo>
                  <a:pt x="1157" y="419"/>
                </a:lnTo>
                <a:lnTo>
                  <a:pt x="1157" y="407"/>
                </a:lnTo>
                <a:lnTo>
                  <a:pt x="1157" y="397"/>
                </a:lnTo>
                <a:lnTo>
                  <a:pt x="1157" y="387"/>
                </a:lnTo>
                <a:lnTo>
                  <a:pt x="1155" y="376"/>
                </a:lnTo>
                <a:lnTo>
                  <a:pt x="1151" y="364"/>
                </a:lnTo>
                <a:lnTo>
                  <a:pt x="1145" y="355"/>
                </a:lnTo>
                <a:lnTo>
                  <a:pt x="1141" y="350"/>
                </a:lnTo>
                <a:lnTo>
                  <a:pt x="1138" y="345"/>
                </a:lnTo>
                <a:lnTo>
                  <a:pt x="1138" y="345"/>
                </a:lnTo>
                <a:lnTo>
                  <a:pt x="1128" y="338"/>
                </a:lnTo>
                <a:lnTo>
                  <a:pt x="1118" y="331"/>
                </a:lnTo>
                <a:lnTo>
                  <a:pt x="1109" y="328"/>
                </a:lnTo>
                <a:lnTo>
                  <a:pt x="1100" y="325"/>
                </a:lnTo>
                <a:lnTo>
                  <a:pt x="1085" y="322"/>
                </a:lnTo>
                <a:lnTo>
                  <a:pt x="1081" y="322"/>
                </a:lnTo>
                <a:lnTo>
                  <a:pt x="1081" y="322"/>
                </a:lnTo>
                <a:lnTo>
                  <a:pt x="1066" y="319"/>
                </a:lnTo>
                <a:lnTo>
                  <a:pt x="1050" y="317"/>
                </a:lnTo>
                <a:lnTo>
                  <a:pt x="1031" y="314"/>
                </a:lnTo>
                <a:lnTo>
                  <a:pt x="1007" y="314"/>
                </a:lnTo>
                <a:lnTo>
                  <a:pt x="982" y="314"/>
                </a:lnTo>
                <a:lnTo>
                  <a:pt x="955" y="317"/>
                </a:lnTo>
                <a:lnTo>
                  <a:pt x="943" y="319"/>
                </a:lnTo>
                <a:lnTo>
                  <a:pt x="930" y="323"/>
                </a:lnTo>
                <a:lnTo>
                  <a:pt x="930" y="323"/>
                </a:lnTo>
                <a:lnTo>
                  <a:pt x="904" y="330"/>
                </a:lnTo>
                <a:lnTo>
                  <a:pt x="881" y="341"/>
                </a:lnTo>
                <a:lnTo>
                  <a:pt x="860" y="352"/>
                </a:lnTo>
                <a:lnTo>
                  <a:pt x="842" y="364"/>
                </a:lnTo>
                <a:lnTo>
                  <a:pt x="826" y="376"/>
                </a:lnTo>
                <a:lnTo>
                  <a:pt x="814" y="387"/>
                </a:lnTo>
                <a:lnTo>
                  <a:pt x="804" y="397"/>
                </a:lnTo>
                <a:lnTo>
                  <a:pt x="799" y="404"/>
                </a:lnTo>
                <a:lnTo>
                  <a:pt x="799" y="404"/>
                </a:lnTo>
                <a:lnTo>
                  <a:pt x="792" y="418"/>
                </a:lnTo>
                <a:lnTo>
                  <a:pt x="781" y="431"/>
                </a:lnTo>
                <a:lnTo>
                  <a:pt x="773" y="442"/>
                </a:lnTo>
                <a:lnTo>
                  <a:pt x="768" y="446"/>
                </a:lnTo>
                <a:lnTo>
                  <a:pt x="768" y="4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0">
            <a:extLst>
              <a:ext uri="{FF2B5EF4-FFF2-40B4-BE49-F238E27FC236}">
                <a16:creationId xmlns:a16="http://schemas.microsoft.com/office/drawing/2014/main" id="{FAAA262E-EFFF-459C-AE1C-E2B18D020D57}"/>
              </a:ext>
            </a:extLst>
          </p:cNvPr>
          <p:cNvSpPr>
            <a:spLocks/>
          </p:cNvSpPr>
          <p:nvPr/>
        </p:nvSpPr>
        <p:spPr bwMode="auto">
          <a:xfrm>
            <a:off x="738587" y="4108245"/>
            <a:ext cx="2556295" cy="2005951"/>
          </a:xfrm>
          <a:custGeom>
            <a:avLst/>
            <a:gdLst>
              <a:gd name="T0" fmla="*/ 406 w 1138"/>
              <a:gd name="T1" fmla="*/ 128 h 893"/>
              <a:gd name="T2" fmla="*/ 375 w 1138"/>
              <a:gd name="T3" fmla="*/ 97 h 893"/>
              <a:gd name="T4" fmla="*/ 304 w 1138"/>
              <a:gd name="T5" fmla="*/ 61 h 893"/>
              <a:gd name="T6" fmla="*/ 187 w 1138"/>
              <a:gd name="T7" fmla="*/ 68 h 893"/>
              <a:gd name="T8" fmla="*/ 59 w 1138"/>
              <a:gd name="T9" fmla="*/ 160 h 893"/>
              <a:gd name="T10" fmla="*/ 9 w 1138"/>
              <a:gd name="T11" fmla="*/ 221 h 893"/>
              <a:gd name="T12" fmla="*/ 0 w 1138"/>
              <a:gd name="T13" fmla="*/ 330 h 893"/>
              <a:gd name="T14" fmla="*/ 14 w 1138"/>
              <a:gd name="T15" fmla="*/ 355 h 893"/>
              <a:gd name="T16" fmla="*/ 139 w 1138"/>
              <a:gd name="T17" fmla="*/ 266 h 893"/>
              <a:gd name="T18" fmla="*/ 260 w 1138"/>
              <a:gd name="T19" fmla="*/ 214 h 893"/>
              <a:gd name="T20" fmla="*/ 289 w 1138"/>
              <a:gd name="T21" fmla="*/ 225 h 893"/>
              <a:gd name="T22" fmla="*/ 227 w 1138"/>
              <a:gd name="T23" fmla="*/ 320 h 893"/>
              <a:gd name="T24" fmla="*/ 229 w 1138"/>
              <a:gd name="T25" fmla="*/ 439 h 893"/>
              <a:gd name="T26" fmla="*/ 255 w 1138"/>
              <a:gd name="T27" fmla="*/ 542 h 893"/>
              <a:gd name="T28" fmla="*/ 277 w 1138"/>
              <a:gd name="T29" fmla="*/ 602 h 893"/>
              <a:gd name="T30" fmla="*/ 255 w 1138"/>
              <a:gd name="T31" fmla="*/ 669 h 893"/>
              <a:gd name="T32" fmla="*/ 238 w 1138"/>
              <a:gd name="T33" fmla="*/ 704 h 893"/>
              <a:gd name="T34" fmla="*/ 255 w 1138"/>
              <a:gd name="T35" fmla="*/ 753 h 893"/>
              <a:gd name="T36" fmla="*/ 300 w 1138"/>
              <a:gd name="T37" fmla="*/ 748 h 893"/>
              <a:gd name="T38" fmla="*/ 366 w 1138"/>
              <a:gd name="T39" fmla="*/ 669 h 893"/>
              <a:gd name="T40" fmla="*/ 364 w 1138"/>
              <a:gd name="T41" fmla="*/ 613 h 893"/>
              <a:gd name="T42" fmla="*/ 438 w 1138"/>
              <a:gd name="T43" fmla="*/ 628 h 893"/>
              <a:gd name="T44" fmla="*/ 455 w 1138"/>
              <a:gd name="T45" fmla="*/ 746 h 893"/>
              <a:gd name="T46" fmla="*/ 476 w 1138"/>
              <a:gd name="T47" fmla="*/ 744 h 893"/>
              <a:gd name="T48" fmla="*/ 517 w 1138"/>
              <a:gd name="T49" fmla="*/ 678 h 893"/>
              <a:gd name="T50" fmla="*/ 540 w 1138"/>
              <a:gd name="T51" fmla="*/ 636 h 893"/>
              <a:gd name="T52" fmla="*/ 608 w 1138"/>
              <a:gd name="T53" fmla="*/ 652 h 893"/>
              <a:gd name="T54" fmla="*/ 585 w 1138"/>
              <a:gd name="T55" fmla="*/ 788 h 893"/>
              <a:gd name="T56" fmla="*/ 617 w 1138"/>
              <a:gd name="T57" fmla="*/ 870 h 893"/>
              <a:gd name="T58" fmla="*/ 644 w 1138"/>
              <a:gd name="T59" fmla="*/ 891 h 893"/>
              <a:gd name="T60" fmla="*/ 661 w 1138"/>
              <a:gd name="T61" fmla="*/ 802 h 893"/>
              <a:gd name="T62" fmla="*/ 709 w 1138"/>
              <a:gd name="T63" fmla="*/ 650 h 893"/>
              <a:gd name="T64" fmla="*/ 695 w 1138"/>
              <a:gd name="T65" fmla="*/ 611 h 893"/>
              <a:gd name="T66" fmla="*/ 679 w 1138"/>
              <a:gd name="T67" fmla="*/ 577 h 893"/>
              <a:gd name="T68" fmla="*/ 739 w 1138"/>
              <a:gd name="T69" fmla="*/ 561 h 893"/>
              <a:gd name="T70" fmla="*/ 800 w 1138"/>
              <a:gd name="T71" fmla="*/ 527 h 893"/>
              <a:gd name="T72" fmla="*/ 854 w 1138"/>
              <a:gd name="T73" fmla="*/ 409 h 893"/>
              <a:gd name="T74" fmla="*/ 853 w 1138"/>
              <a:gd name="T75" fmla="*/ 297 h 893"/>
              <a:gd name="T76" fmla="*/ 836 w 1138"/>
              <a:gd name="T77" fmla="*/ 247 h 893"/>
              <a:gd name="T78" fmla="*/ 875 w 1138"/>
              <a:gd name="T79" fmla="*/ 247 h 893"/>
              <a:gd name="T80" fmla="*/ 1008 w 1138"/>
              <a:gd name="T81" fmla="*/ 321 h 893"/>
              <a:gd name="T82" fmla="*/ 1048 w 1138"/>
              <a:gd name="T83" fmla="*/ 387 h 893"/>
              <a:gd name="T84" fmla="*/ 1077 w 1138"/>
              <a:gd name="T85" fmla="*/ 429 h 893"/>
              <a:gd name="T86" fmla="*/ 1117 w 1138"/>
              <a:gd name="T87" fmla="*/ 390 h 893"/>
              <a:gd name="T88" fmla="*/ 1137 w 1138"/>
              <a:gd name="T89" fmla="*/ 293 h 893"/>
              <a:gd name="T90" fmla="*/ 1099 w 1138"/>
              <a:gd name="T91" fmla="*/ 213 h 893"/>
              <a:gd name="T92" fmla="*/ 1009 w 1138"/>
              <a:gd name="T93" fmla="*/ 129 h 893"/>
              <a:gd name="T94" fmla="*/ 919 w 1138"/>
              <a:gd name="T95" fmla="*/ 90 h 893"/>
              <a:gd name="T96" fmla="*/ 820 w 1138"/>
              <a:gd name="T97" fmla="*/ 98 h 893"/>
              <a:gd name="T98" fmla="*/ 758 w 1138"/>
              <a:gd name="T99" fmla="*/ 168 h 893"/>
              <a:gd name="T100" fmla="*/ 700 w 1138"/>
              <a:gd name="T101" fmla="*/ 121 h 893"/>
              <a:gd name="T102" fmla="*/ 683 w 1138"/>
              <a:gd name="T103" fmla="*/ 62 h 893"/>
              <a:gd name="T104" fmla="*/ 644 w 1138"/>
              <a:gd name="T105" fmla="*/ 16 h 893"/>
              <a:gd name="T106" fmla="*/ 569 w 1138"/>
              <a:gd name="T107" fmla="*/ 0 h 893"/>
              <a:gd name="T108" fmla="*/ 510 w 1138"/>
              <a:gd name="T109" fmla="*/ 20 h 893"/>
              <a:gd name="T110" fmla="*/ 484 w 1138"/>
              <a:gd name="T111" fmla="*/ 80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38" h="893">
                <a:moveTo>
                  <a:pt x="483" y="95"/>
                </a:moveTo>
                <a:lnTo>
                  <a:pt x="483" y="95"/>
                </a:lnTo>
                <a:lnTo>
                  <a:pt x="468" y="98"/>
                </a:lnTo>
                <a:lnTo>
                  <a:pt x="453" y="104"/>
                </a:lnTo>
                <a:lnTo>
                  <a:pt x="436" y="112"/>
                </a:lnTo>
                <a:lnTo>
                  <a:pt x="436" y="112"/>
                </a:lnTo>
                <a:lnTo>
                  <a:pt x="406" y="128"/>
                </a:lnTo>
                <a:lnTo>
                  <a:pt x="395" y="135"/>
                </a:lnTo>
                <a:lnTo>
                  <a:pt x="395" y="135"/>
                </a:lnTo>
                <a:lnTo>
                  <a:pt x="395" y="130"/>
                </a:lnTo>
                <a:lnTo>
                  <a:pt x="394" y="124"/>
                </a:lnTo>
                <a:lnTo>
                  <a:pt x="390" y="115"/>
                </a:lnTo>
                <a:lnTo>
                  <a:pt x="384" y="107"/>
                </a:lnTo>
                <a:lnTo>
                  <a:pt x="375" y="97"/>
                </a:lnTo>
                <a:lnTo>
                  <a:pt x="369" y="91"/>
                </a:lnTo>
                <a:lnTo>
                  <a:pt x="361" y="86"/>
                </a:lnTo>
                <a:lnTo>
                  <a:pt x="353" y="81"/>
                </a:lnTo>
                <a:lnTo>
                  <a:pt x="343" y="76"/>
                </a:lnTo>
                <a:lnTo>
                  <a:pt x="343" y="76"/>
                </a:lnTo>
                <a:lnTo>
                  <a:pt x="322" y="68"/>
                </a:lnTo>
                <a:lnTo>
                  <a:pt x="304" y="61"/>
                </a:lnTo>
                <a:lnTo>
                  <a:pt x="286" y="56"/>
                </a:lnTo>
                <a:lnTo>
                  <a:pt x="268" y="53"/>
                </a:lnTo>
                <a:lnTo>
                  <a:pt x="249" y="52"/>
                </a:lnTo>
                <a:lnTo>
                  <a:pt x="230" y="54"/>
                </a:lnTo>
                <a:lnTo>
                  <a:pt x="209" y="59"/>
                </a:lnTo>
                <a:lnTo>
                  <a:pt x="187" y="68"/>
                </a:lnTo>
                <a:lnTo>
                  <a:pt x="187" y="68"/>
                </a:lnTo>
                <a:lnTo>
                  <a:pt x="163" y="79"/>
                </a:lnTo>
                <a:lnTo>
                  <a:pt x="141" y="91"/>
                </a:lnTo>
                <a:lnTo>
                  <a:pt x="120" y="106"/>
                </a:lnTo>
                <a:lnTo>
                  <a:pt x="102" y="120"/>
                </a:lnTo>
                <a:lnTo>
                  <a:pt x="85" y="135"/>
                </a:lnTo>
                <a:lnTo>
                  <a:pt x="72" y="148"/>
                </a:lnTo>
                <a:lnTo>
                  <a:pt x="59" y="160"/>
                </a:lnTo>
                <a:lnTo>
                  <a:pt x="51" y="171"/>
                </a:lnTo>
                <a:lnTo>
                  <a:pt x="51" y="171"/>
                </a:lnTo>
                <a:lnTo>
                  <a:pt x="44" y="181"/>
                </a:lnTo>
                <a:lnTo>
                  <a:pt x="35" y="190"/>
                </a:lnTo>
                <a:lnTo>
                  <a:pt x="25" y="199"/>
                </a:lnTo>
                <a:lnTo>
                  <a:pt x="17" y="210"/>
                </a:lnTo>
                <a:lnTo>
                  <a:pt x="9" y="221"/>
                </a:lnTo>
                <a:lnTo>
                  <a:pt x="5" y="233"/>
                </a:lnTo>
                <a:lnTo>
                  <a:pt x="0" y="248"/>
                </a:lnTo>
                <a:lnTo>
                  <a:pt x="0" y="255"/>
                </a:lnTo>
                <a:lnTo>
                  <a:pt x="0" y="264"/>
                </a:lnTo>
                <a:lnTo>
                  <a:pt x="0" y="264"/>
                </a:lnTo>
                <a:lnTo>
                  <a:pt x="0" y="298"/>
                </a:lnTo>
                <a:lnTo>
                  <a:pt x="0" y="330"/>
                </a:lnTo>
                <a:lnTo>
                  <a:pt x="1" y="342"/>
                </a:lnTo>
                <a:lnTo>
                  <a:pt x="3" y="350"/>
                </a:lnTo>
                <a:lnTo>
                  <a:pt x="6" y="353"/>
                </a:lnTo>
                <a:lnTo>
                  <a:pt x="8" y="355"/>
                </a:lnTo>
                <a:lnTo>
                  <a:pt x="11" y="356"/>
                </a:lnTo>
                <a:lnTo>
                  <a:pt x="14" y="355"/>
                </a:lnTo>
                <a:lnTo>
                  <a:pt x="14" y="355"/>
                </a:lnTo>
                <a:lnTo>
                  <a:pt x="24" y="351"/>
                </a:lnTo>
                <a:lnTo>
                  <a:pt x="34" y="345"/>
                </a:lnTo>
                <a:lnTo>
                  <a:pt x="61" y="325"/>
                </a:lnTo>
                <a:lnTo>
                  <a:pt x="95" y="298"/>
                </a:lnTo>
                <a:lnTo>
                  <a:pt x="115" y="282"/>
                </a:lnTo>
                <a:lnTo>
                  <a:pt x="139" y="266"/>
                </a:lnTo>
                <a:lnTo>
                  <a:pt x="139" y="266"/>
                </a:lnTo>
                <a:lnTo>
                  <a:pt x="162" y="252"/>
                </a:lnTo>
                <a:lnTo>
                  <a:pt x="182" y="241"/>
                </a:lnTo>
                <a:lnTo>
                  <a:pt x="203" y="231"/>
                </a:lnTo>
                <a:lnTo>
                  <a:pt x="220" y="224"/>
                </a:lnTo>
                <a:lnTo>
                  <a:pt x="236" y="219"/>
                </a:lnTo>
                <a:lnTo>
                  <a:pt x="249" y="215"/>
                </a:lnTo>
                <a:lnTo>
                  <a:pt x="260" y="214"/>
                </a:lnTo>
                <a:lnTo>
                  <a:pt x="268" y="214"/>
                </a:lnTo>
                <a:lnTo>
                  <a:pt x="268" y="214"/>
                </a:lnTo>
                <a:lnTo>
                  <a:pt x="274" y="214"/>
                </a:lnTo>
                <a:lnTo>
                  <a:pt x="277" y="215"/>
                </a:lnTo>
                <a:lnTo>
                  <a:pt x="285" y="220"/>
                </a:lnTo>
                <a:lnTo>
                  <a:pt x="288" y="222"/>
                </a:lnTo>
                <a:lnTo>
                  <a:pt x="289" y="225"/>
                </a:lnTo>
                <a:lnTo>
                  <a:pt x="289" y="225"/>
                </a:lnTo>
                <a:lnTo>
                  <a:pt x="281" y="235"/>
                </a:lnTo>
                <a:lnTo>
                  <a:pt x="263" y="260"/>
                </a:lnTo>
                <a:lnTo>
                  <a:pt x="242" y="292"/>
                </a:lnTo>
                <a:lnTo>
                  <a:pt x="233" y="306"/>
                </a:lnTo>
                <a:lnTo>
                  <a:pt x="227" y="320"/>
                </a:lnTo>
                <a:lnTo>
                  <a:pt x="227" y="320"/>
                </a:lnTo>
                <a:lnTo>
                  <a:pt x="224" y="333"/>
                </a:lnTo>
                <a:lnTo>
                  <a:pt x="221" y="349"/>
                </a:lnTo>
                <a:lnTo>
                  <a:pt x="220" y="365"/>
                </a:lnTo>
                <a:lnTo>
                  <a:pt x="221" y="382"/>
                </a:lnTo>
                <a:lnTo>
                  <a:pt x="223" y="398"/>
                </a:lnTo>
                <a:lnTo>
                  <a:pt x="224" y="413"/>
                </a:lnTo>
                <a:lnTo>
                  <a:pt x="229" y="439"/>
                </a:lnTo>
                <a:lnTo>
                  <a:pt x="229" y="439"/>
                </a:lnTo>
                <a:lnTo>
                  <a:pt x="238" y="491"/>
                </a:lnTo>
                <a:lnTo>
                  <a:pt x="244" y="517"/>
                </a:lnTo>
                <a:lnTo>
                  <a:pt x="248" y="528"/>
                </a:lnTo>
                <a:lnTo>
                  <a:pt x="252" y="536"/>
                </a:lnTo>
                <a:lnTo>
                  <a:pt x="252" y="536"/>
                </a:lnTo>
                <a:lnTo>
                  <a:pt x="255" y="542"/>
                </a:lnTo>
                <a:lnTo>
                  <a:pt x="260" y="549"/>
                </a:lnTo>
                <a:lnTo>
                  <a:pt x="270" y="558"/>
                </a:lnTo>
                <a:lnTo>
                  <a:pt x="278" y="564"/>
                </a:lnTo>
                <a:lnTo>
                  <a:pt x="281" y="567"/>
                </a:lnTo>
                <a:lnTo>
                  <a:pt x="281" y="567"/>
                </a:lnTo>
                <a:lnTo>
                  <a:pt x="281" y="578"/>
                </a:lnTo>
                <a:lnTo>
                  <a:pt x="277" y="602"/>
                </a:lnTo>
                <a:lnTo>
                  <a:pt x="275" y="618"/>
                </a:lnTo>
                <a:lnTo>
                  <a:pt x="272" y="633"/>
                </a:lnTo>
                <a:lnTo>
                  <a:pt x="269" y="646"/>
                </a:lnTo>
                <a:lnTo>
                  <a:pt x="264" y="656"/>
                </a:lnTo>
                <a:lnTo>
                  <a:pt x="264" y="656"/>
                </a:lnTo>
                <a:lnTo>
                  <a:pt x="259" y="664"/>
                </a:lnTo>
                <a:lnTo>
                  <a:pt x="255" y="669"/>
                </a:lnTo>
                <a:lnTo>
                  <a:pt x="248" y="676"/>
                </a:lnTo>
                <a:lnTo>
                  <a:pt x="246" y="680"/>
                </a:lnTo>
                <a:lnTo>
                  <a:pt x="243" y="684"/>
                </a:lnTo>
                <a:lnTo>
                  <a:pt x="242" y="689"/>
                </a:lnTo>
                <a:lnTo>
                  <a:pt x="240" y="696"/>
                </a:lnTo>
                <a:lnTo>
                  <a:pt x="240" y="696"/>
                </a:lnTo>
                <a:lnTo>
                  <a:pt x="238" y="704"/>
                </a:lnTo>
                <a:lnTo>
                  <a:pt x="238" y="714"/>
                </a:lnTo>
                <a:lnTo>
                  <a:pt x="240" y="724"/>
                </a:lnTo>
                <a:lnTo>
                  <a:pt x="241" y="734"/>
                </a:lnTo>
                <a:lnTo>
                  <a:pt x="244" y="742"/>
                </a:lnTo>
                <a:lnTo>
                  <a:pt x="249" y="748"/>
                </a:lnTo>
                <a:lnTo>
                  <a:pt x="252" y="752"/>
                </a:lnTo>
                <a:lnTo>
                  <a:pt x="255" y="753"/>
                </a:lnTo>
                <a:lnTo>
                  <a:pt x="259" y="754"/>
                </a:lnTo>
                <a:lnTo>
                  <a:pt x="264" y="755"/>
                </a:lnTo>
                <a:lnTo>
                  <a:pt x="264" y="755"/>
                </a:lnTo>
                <a:lnTo>
                  <a:pt x="280" y="755"/>
                </a:lnTo>
                <a:lnTo>
                  <a:pt x="287" y="755"/>
                </a:lnTo>
                <a:lnTo>
                  <a:pt x="293" y="753"/>
                </a:lnTo>
                <a:lnTo>
                  <a:pt x="300" y="748"/>
                </a:lnTo>
                <a:lnTo>
                  <a:pt x="308" y="742"/>
                </a:lnTo>
                <a:lnTo>
                  <a:pt x="317" y="731"/>
                </a:lnTo>
                <a:lnTo>
                  <a:pt x="328" y="717"/>
                </a:lnTo>
                <a:lnTo>
                  <a:pt x="328" y="717"/>
                </a:lnTo>
                <a:lnTo>
                  <a:pt x="349" y="690"/>
                </a:lnTo>
                <a:lnTo>
                  <a:pt x="362" y="674"/>
                </a:lnTo>
                <a:lnTo>
                  <a:pt x="366" y="669"/>
                </a:lnTo>
                <a:lnTo>
                  <a:pt x="369" y="663"/>
                </a:lnTo>
                <a:lnTo>
                  <a:pt x="369" y="658"/>
                </a:lnTo>
                <a:lnTo>
                  <a:pt x="369" y="651"/>
                </a:lnTo>
                <a:lnTo>
                  <a:pt x="369" y="651"/>
                </a:lnTo>
                <a:lnTo>
                  <a:pt x="366" y="636"/>
                </a:lnTo>
                <a:lnTo>
                  <a:pt x="365" y="624"/>
                </a:lnTo>
                <a:lnTo>
                  <a:pt x="364" y="613"/>
                </a:lnTo>
                <a:lnTo>
                  <a:pt x="364" y="613"/>
                </a:lnTo>
                <a:lnTo>
                  <a:pt x="377" y="619"/>
                </a:lnTo>
                <a:lnTo>
                  <a:pt x="392" y="624"/>
                </a:lnTo>
                <a:lnTo>
                  <a:pt x="400" y="625"/>
                </a:lnTo>
                <a:lnTo>
                  <a:pt x="409" y="626"/>
                </a:lnTo>
                <a:lnTo>
                  <a:pt x="409" y="626"/>
                </a:lnTo>
                <a:lnTo>
                  <a:pt x="438" y="628"/>
                </a:lnTo>
                <a:lnTo>
                  <a:pt x="448" y="628"/>
                </a:lnTo>
                <a:lnTo>
                  <a:pt x="451" y="629"/>
                </a:lnTo>
                <a:lnTo>
                  <a:pt x="453" y="630"/>
                </a:lnTo>
                <a:lnTo>
                  <a:pt x="453" y="630"/>
                </a:lnTo>
                <a:lnTo>
                  <a:pt x="453" y="690"/>
                </a:lnTo>
                <a:lnTo>
                  <a:pt x="454" y="731"/>
                </a:lnTo>
                <a:lnTo>
                  <a:pt x="455" y="746"/>
                </a:lnTo>
                <a:lnTo>
                  <a:pt x="456" y="753"/>
                </a:lnTo>
                <a:lnTo>
                  <a:pt x="456" y="753"/>
                </a:lnTo>
                <a:lnTo>
                  <a:pt x="457" y="754"/>
                </a:lnTo>
                <a:lnTo>
                  <a:pt x="460" y="755"/>
                </a:lnTo>
                <a:lnTo>
                  <a:pt x="464" y="754"/>
                </a:lnTo>
                <a:lnTo>
                  <a:pt x="468" y="751"/>
                </a:lnTo>
                <a:lnTo>
                  <a:pt x="476" y="744"/>
                </a:lnTo>
                <a:lnTo>
                  <a:pt x="482" y="736"/>
                </a:lnTo>
                <a:lnTo>
                  <a:pt x="490" y="726"/>
                </a:lnTo>
                <a:lnTo>
                  <a:pt x="498" y="715"/>
                </a:lnTo>
                <a:lnTo>
                  <a:pt x="505" y="702"/>
                </a:lnTo>
                <a:lnTo>
                  <a:pt x="505" y="702"/>
                </a:lnTo>
                <a:lnTo>
                  <a:pt x="512" y="690"/>
                </a:lnTo>
                <a:lnTo>
                  <a:pt x="517" y="678"/>
                </a:lnTo>
                <a:lnTo>
                  <a:pt x="523" y="658"/>
                </a:lnTo>
                <a:lnTo>
                  <a:pt x="524" y="650"/>
                </a:lnTo>
                <a:lnTo>
                  <a:pt x="527" y="643"/>
                </a:lnTo>
                <a:lnTo>
                  <a:pt x="530" y="640"/>
                </a:lnTo>
                <a:lnTo>
                  <a:pt x="534" y="637"/>
                </a:lnTo>
                <a:lnTo>
                  <a:pt x="534" y="637"/>
                </a:lnTo>
                <a:lnTo>
                  <a:pt x="540" y="636"/>
                </a:lnTo>
                <a:lnTo>
                  <a:pt x="545" y="637"/>
                </a:lnTo>
                <a:lnTo>
                  <a:pt x="556" y="641"/>
                </a:lnTo>
                <a:lnTo>
                  <a:pt x="568" y="646"/>
                </a:lnTo>
                <a:lnTo>
                  <a:pt x="576" y="647"/>
                </a:lnTo>
                <a:lnTo>
                  <a:pt x="582" y="648"/>
                </a:lnTo>
                <a:lnTo>
                  <a:pt x="582" y="648"/>
                </a:lnTo>
                <a:lnTo>
                  <a:pt x="608" y="652"/>
                </a:lnTo>
                <a:lnTo>
                  <a:pt x="608" y="652"/>
                </a:lnTo>
                <a:lnTo>
                  <a:pt x="604" y="691"/>
                </a:lnTo>
                <a:lnTo>
                  <a:pt x="595" y="755"/>
                </a:lnTo>
                <a:lnTo>
                  <a:pt x="595" y="755"/>
                </a:lnTo>
                <a:lnTo>
                  <a:pt x="593" y="765"/>
                </a:lnTo>
                <a:lnTo>
                  <a:pt x="590" y="775"/>
                </a:lnTo>
                <a:lnTo>
                  <a:pt x="585" y="788"/>
                </a:lnTo>
                <a:lnTo>
                  <a:pt x="584" y="796"/>
                </a:lnTo>
                <a:lnTo>
                  <a:pt x="585" y="805"/>
                </a:lnTo>
                <a:lnTo>
                  <a:pt x="588" y="815"/>
                </a:lnTo>
                <a:lnTo>
                  <a:pt x="594" y="830"/>
                </a:lnTo>
                <a:lnTo>
                  <a:pt x="594" y="830"/>
                </a:lnTo>
                <a:lnTo>
                  <a:pt x="610" y="858"/>
                </a:lnTo>
                <a:lnTo>
                  <a:pt x="617" y="870"/>
                </a:lnTo>
                <a:lnTo>
                  <a:pt x="623" y="880"/>
                </a:lnTo>
                <a:lnTo>
                  <a:pt x="629" y="887"/>
                </a:lnTo>
                <a:lnTo>
                  <a:pt x="635" y="892"/>
                </a:lnTo>
                <a:lnTo>
                  <a:pt x="638" y="893"/>
                </a:lnTo>
                <a:lnTo>
                  <a:pt x="640" y="893"/>
                </a:lnTo>
                <a:lnTo>
                  <a:pt x="642" y="892"/>
                </a:lnTo>
                <a:lnTo>
                  <a:pt x="644" y="891"/>
                </a:lnTo>
                <a:lnTo>
                  <a:pt x="644" y="891"/>
                </a:lnTo>
                <a:lnTo>
                  <a:pt x="647" y="884"/>
                </a:lnTo>
                <a:lnTo>
                  <a:pt x="649" y="877"/>
                </a:lnTo>
                <a:lnTo>
                  <a:pt x="651" y="854"/>
                </a:lnTo>
                <a:lnTo>
                  <a:pt x="652" y="839"/>
                </a:lnTo>
                <a:lnTo>
                  <a:pt x="655" y="822"/>
                </a:lnTo>
                <a:lnTo>
                  <a:pt x="661" y="802"/>
                </a:lnTo>
                <a:lnTo>
                  <a:pt x="669" y="779"/>
                </a:lnTo>
                <a:lnTo>
                  <a:pt x="669" y="779"/>
                </a:lnTo>
                <a:lnTo>
                  <a:pt x="688" y="731"/>
                </a:lnTo>
                <a:lnTo>
                  <a:pt x="696" y="708"/>
                </a:lnTo>
                <a:lnTo>
                  <a:pt x="702" y="686"/>
                </a:lnTo>
                <a:lnTo>
                  <a:pt x="707" y="667"/>
                </a:lnTo>
                <a:lnTo>
                  <a:pt x="709" y="650"/>
                </a:lnTo>
                <a:lnTo>
                  <a:pt x="709" y="642"/>
                </a:lnTo>
                <a:lnTo>
                  <a:pt x="708" y="635"/>
                </a:lnTo>
                <a:lnTo>
                  <a:pt x="707" y="630"/>
                </a:lnTo>
                <a:lnTo>
                  <a:pt x="706" y="625"/>
                </a:lnTo>
                <a:lnTo>
                  <a:pt x="706" y="625"/>
                </a:lnTo>
                <a:lnTo>
                  <a:pt x="701" y="618"/>
                </a:lnTo>
                <a:lnTo>
                  <a:pt x="695" y="611"/>
                </a:lnTo>
                <a:lnTo>
                  <a:pt x="685" y="600"/>
                </a:lnTo>
                <a:lnTo>
                  <a:pt x="677" y="591"/>
                </a:lnTo>
                <a:lnTo>
                  <a:pt x="673" y="586"/>
                </a:lnTo>
                <a:lnTo>
                  <a:pt x="673" y="586"/>
                </a:lnTo>
                <a:lnTo>
                  <a:pt x="673" y="584"/>
                </a:lnTo>
                <a:lnTo>
                  <a:pt x="675" y="580"/>
                </a:lnTo>
                <a:lnTo>
                  <a:pt x="679" y="577"/>
                </a:lnTo>
                <a:lnTo>
                  <a:pt x="685" y="573"/>
                </a:lnTo>
                <a:lnTo>
                  <a:pt x="691" y="568"/>
                </a:lnTo>
                <a:lnTo>
                  <a:pt x="700" y="566"/>
                </a:lnTo>
                <a:lnTo>
                  <a:pt x="707" y="563"/>
                </a:lnTo>
                <a:lnTo>
                  <a:pt x="714" y="562"/>
                </a:lnTo>
                <a:lnTo>
                  <a:pt x="714" y="562"/>
                </a:lnTo>
                <a:lnTo>
                  <a:pt x="739" y="561"/>
                </a:lnTo>
                <a:lnTo>
                  <a:pt x="751" y="560"/>
                </a:lnTo>
                <a:lnTo>
                  <a:pt x="751" y="560"/>
                </a:lnTo>
                <a:lnTo>
                  <a:pt x="761" y="556"/>
                </a:lnTo>
                <a:lnTo>
                  <a:pt x="768" y="552"/>
                </a:lnTo>
                <a:lnTo>
                  <a:pt x="778" y="546"/>
                </a:lnTo>
                <a:lnTo>
                  <a:pt x="789" y="538"/>
                </a:lnTo>
                <a:lnTo>
                  <a:pt x="800" y="527"/>
                </a:lnTo>
                <a:lnTo>
                  <a:pt x="810" y="512"/>
                </a:lnTo>
                <a:lnTo>
                  <a:pt x="820" y="493"/>
                </a:lnTo>
                <a:lnTo>
                  <a:pt x="820" y="493"/>
                </a:lnTo>
                <a:lnTo>
                  <a:pt x="837" y="456"/>
                </a:lnTo>
                <a:lnTo>
                  <a:pt x="845" y="440"/>
                </a:lnTo>
                <a:lnTo>
                  <a:pt x="849" y="424"/>
                </a:lnTo>
                <a:lnTo>
                  <a:pt x="854" y="409"/>
                </a:lnTo>
                <a:lnTo>
                  <a:pt x="857" y="393"/>
                </a:lnTo>
                <a:lnTo>
                  <a:pt x="859" y="375"/>
                </a:lnTo>
                <a:lnTo>
                  <a:pt x="860" y="354"/>
                </a:lnTo>
                <a:lnTo>
                  <a:pt x="860" y="354"/>
                </a:lnTo>
                <a:lnTo>
                  <a:pt x="860" y="333"/>
                </a:lnTo>
                <a:lnTo>
                  <a:pt x="857" y="314"/>
                </a:lnTo>
                <a:lnTo>
                  <a:pt x="853" y="297"/>
                </a:lnTo>
                <a:lnTo>
                  <a:pt x="847" y="282"/>
                </a:lnTo>
                <a:lnTo>
                  <a:pt x="842" y="270"/>
                </a:lnTo>
                <a:lnTo>
                  <a:pt x="837" y="261"/>
                </a:lnTo>
                <a:lnTo>
                  <a:pt x="832" y="254"/>
                </a:lnTo>
                <a:lnTo>
                  <a:pt x="832" y="254"/>
                </a:lnTo>
                <a:lnTo>
                  <a:pt x="832" y="252"/>
                </a:lnTo>
                <a:lnTo>
                  <a:pt x="836" y="247"/>
                </a:lnTo>
                <a:lnTo>
                  <a:pt x="838" y="244"/>
                </a:lnTo>
                <a:lnTo>
                  <a:pt x="842" y="243"/>
                </a:lnTo>
                <a:lnTo>
                  <a:pt x="848" y="242"/>
                </a:lnTo>
                <a:lnTo>
                  <a:pt x="856" y="242"/>
                </a:lnTo>
                <a:lnTo>
                  <a:pt x="856" y="242"/>
                </a:lnTo>
                <a:lnTo>
                  <a:pt x="865" y="243"/>
                </a:lnTo>
                <a:lnTo>
                  <a:pt x="875" y="247"/>
                </a:lnTo>
                <a:lnTo>
                  <a:pt x="886" y="250"/>
                </a:lnTo>
                <a:lnTo>
                  <a:pt x="898" y="257"/>
                </a:lnTo>
                <a:lnTo>
                  <a:pt x="927" y="272"/>
                </a:lnTo>
                <a:lnTo>
                  <a:pt x="961" y="292"/>
                </a:lnTo>
                <a:lnTo>
                  <a:pt x="961" y="292"/>
                </a:lnTo>
                <a:lnTo>
                  <a:pt x="994" y="311"/>
                </a:lnTo>
                <a:lnTo>
                  <a:pt x="1008" y="321"/>
                </a:lnTo>
                <a:lnTo>
                  <a:pt x="1017" y="330"/>
                </a:lnTo>
                <a:lnTo>
                  <a:pt x="1026" y="337"/>
                </a:lnTo>
                <a:lnTo>
                  <a:pt x="1033" y="345"/>
                </a:lnTo>
                <a:lnTo>
                  <a:pt x="1038" y="354"/>
                </a:lnTo>
                <a:lnTo>
                  <a:pt x="1042" y="364"/>
                </a:lnTo>
                <a:lnTo>
                  <a:pt x="1042" y="364"/>
                </a:lnTo>
                <a:lnTo>
                  <a:pt x="1048" y="387"/>
                </a:lnTo>
                <a:lnTo>
                  <a:pt x="1052" y="400"/>
                </a:lnTo>
                <a:lnTo>
                  <a:pt x="1055" y="411"/>
                </a:lnTo>
                <a:lnTo>
                  <a:pt x="1061" y="421"/>
                </a:lnTo>
                <a:lnTo>
                  <a:pt x="1065" y="424"/>
                </a:lnTo>
                <a:lnTo>
                  <a:pt x="1069" y="427"/>
                </a:lnTo>
                <a:lnTo>
                  <a:pt x="1072" y="428"/>
                </a:lnTo>
                <a:lnTo>
                  <a:pt x="1077" y="429"/>
                </a:lnTo>
                <a:lnTo>
                  <a:pt x="1082" y="428"/>
                </a:lnTo>
                <a:lnTo>
                  <a:pt x="1087" y="426"/>
                </a:lnTo>
                <a:lnTo>
                  <a:pt x="1087" y="426"/>
                </a:lnTo>
                <a:lnTo>
                  <a:pt x="1093" y="421"/>
                </a:lnTo>
                <a:lnTo>
                  <a:pt x="1098" y="417"/>
                </a:lnTo>
                <a:lnTo>
                  <a:pt x="1109" y="405"/>
                </a:lnTo>
                <a:lnTo>
                  <a:pt x="1117" y="390"/>
                </a:lnTo>
                <a:lnTo>
                  <a:pt x="1125" y="375"/>
                </a:lnTo>
                <a:lnTo>
                  <a:pt x="1131" y="358"/>
                </a:lnTo>
                <a:lnTo>
                  <a:pt x="1134" y="339"/>
                </a:lnTo>
                <a:lnTo>
                  <a:pt x="1137" y="321"/>
                </a:lnTo>
                <a:lnTo>
                  <a:pt x="1138" y="303"/>
                </a:lnTo>
                <a:lnTo>
                  <a:pt x="1138" y="303"/>
                </a:lnTo>
                <a:lnTo>
                  <a:pt x="1137" y="293"/>
                </a:lnTo>
                <a:lnTo>
                  <a:pt x="1135" y="283"/>
                </a:lnTo>
                <a:lnTo>
                  <a:pt x="1132" y="272"/>
                </a:lnTo>
                <a:lnTo>
                  <a:pt x="1128" y="261"/>
                </a:lnTo>
                <a:lnTo>
                  <a:pt x="1122" y="249"/>
                </a:lnTo>
                <a:lnTo>
                  <a:pt x="1116" y="237"/>
                </a:lnTo>
                <a:lnTo>
                  <a:pt x="1107" y="225"/>
                </a:lnTo>
                <a:lnTo>
                  <a:pt x="1099" y="213"/>
                </a:lnTo>
                <a:lnTo>
                  <a:pt x="1089" y="201"/>
                </a:lnTo>
                <a:lnTo>
                  <a:pt x="1078" y="187"/>
                </a:lnTo>
                <a:lnTo>
                  <a:pt x="1066" y="175"/>
                </a:lnTo>
                <a:lnTo>
                  <a:pt x="1054" y="163"/>
                </a:lnTo>
                <a:lnTo>
                  <a:pt x="1039" y="152"/>
                </a:lnTo>
                <a:lnTo>
                  <a:pt x="1025" y="140"/>
                </a:lnTo>
                <a:lnTo>
                  <a:pt x="1009" y="129"/>
                </a:lnTo>
                <a:lnTo>
                  <a:pt x="993" y="119"/>
                </a:lnTo>
                <a:lnTo>
                  <a:pt x="993" y="119"/>
                </a:lnTo>
                <a:lnTo>
                  <a:pt x="977" y="110"/>
                </a:lnTo>
                <a:lnTo>
                  <a:pt x="961" y="103"/>
                </a:lnTo>
                <a:lnTo>
                  <a:pt x="946" y="97"/>
                </a:lnTo>
                <a:lnTo>
                  <a:pt x="932" y="93"/>
                </a:lnTo>
                <a:lnTo>
                  <a:pt x="919" y="90"/>
                </a:lnTo>
                <a:lnTo>
                  <a:pt x="905" y="89"/>
                </a:lnTo>
                <a:lnTo>
                  <a:pt x="893" y="87"/>
                </a:lnTo>
                <a:lnTo>
                  <a:pt x="882" y="87"/>
                </a:lnTo>
                <a:lnTo>
                  <a:pt x="863" y="89"/>
                </a:lnTo>
                <a:lnTo>
                  <a:pt x="846" y="92"/>
                </a:lnTo>
                <a:lnTo>
                  <a:pt x="820" y="98"/>
                </a:lnTo>
                <a:lnTo>
                  <a:pt x="820" y="98"/>
                </a:lnTo>
                <a:lnTo>
                  <a:pt x="815" y="101"/>
                </a:lnTo>
                <a:lnTo>
                  <a:pt x="810" y="103"/>
                </a:lnTo>
                <a:lnTo>
                  <a:pt x="801" y="112"/>
                </a:lnTo>
                <a:lnTo>
                  <a:pt x="790" y="124"/>
                </a:lnTo>
                <a:lnTo>
                  <a:pt x="780" y="136"/>
                </a:lnTo>
                <a:lnTo>
                  <a:pt x="764" y="158"/>
                </a:lnTo>
                <a:lnTo>
                  <a:pt x="758" y="168"/>
                </a:lnTo>
                <a:lnTo>
                  <a:pt x="758" y="168"/>
                </a:lnTo>
                <a:lnTo>
                  <a:pt x="750" y="158"/>
                </a:lnTo>
                <a:lnTo>
                  <a:pt x="739" y="148"/>
                </a:lnTo>
                <a:lnTo>
                  <a:pt x="728" y="138"/>
                </a:lnTo>
                <a:lnTo>
                  <a:pt x="728" y="138"/>
                </a:lnTo>
                <a:lnTo>
                  <a:pt x="714" y="130"/>
                </a:lnTo>
                <a:lnTo>
                  <a:pt x="700" y="121"/>
                </a:lnTo>
                <a:lnTo>
                  <a:pt x="685" y="113"/>
                </a:lnTo>
                <a:lnTo>
                  <a:pt x="685" y="113"/>
                </a:lnTo>
                <a:lnTo>
                  <a:pt x="686" y="108"/>
                </a:lnTo>
                <a:lnTo>
                  <a:pt x="688" y="92"/>
                </a:lnTo>
                <a:lnTo>
                  <a:pt x="688" y="84"/>
                </a:lnTo>
                <a:lnTo>
                  <a:pt x="686" y="73"/>
                </a:lnTo>
                <a:lnTo>
                  <a:pt x="683" y="62"/>
                </a:lnTo>
                <a:lnTo>
                  <a:pt x="678" y="51"/>
                </a:lnTo>
                <a:lnTo>
                  <a:pt x="678" y="51"/>
                </a:lnTo>
                <a:lnTo>
                  <a:pt x="672" y="40"/>
                </a:lnTo>
                <a:lnTo>
                  <a:pt x="666" y="33"/>
                </a:lnTo>
                <a:lnTo>
                  <a:pt x="658" y="25"/>
                </a:lnTo>
                <a:lnTo>
                  <a:pt x="652" y="20"/>
                </a:lnTo>
                <a:lnTo>
                  <a:pt x="644" y="16"/>
                </a:lnTo>
                <a:lnTo>
                  <a:pt x="636" y="12"/>
                </a:lnTo>
                <a:lnTo>
                  <a:pt x="618" y="5"/>
                </a:lnTo>
                <a:lnTo>
                  <a:pt x="618" y="5"/>
                </a:lnTo>
                <a:lnTo>
                  <a:pt x="607" y="2"/>
                </a:lnTo>
                <a:lnTo>
                  <a:pt x="595" y="1"/>
                </a:lnTo>
                <a:lnTo>
                  <a:pt x="582" y="0"/>
                </a:lnTo>
                <a:lnTo>
                  <a:pt x="569" y="0"/>
                </a:lnTo>
                <a:lnTo>
                  <a:pt x="556" y="1"/>
                </a:lnTo>
                <a:lnTo>
                  <a:pt x="544" y="3"/>
                </a:lnTo>
                <a:lnTo>
                  <a:pt x="533" y="7"/>
                </a:lnTo>
                <a:lnTo>
                  <a:pt x="523" y="11"/>
                </a:lnTo>
                <a:lnTo>
                  <a:pt x="523" y="11"/>
                </a:lnTo>
                <a:lnTo>
                  <a:pt x="516" y="14"/>
                </a:lnTo>
                <a:lnTo>
                  <a:pt x="510" y="20"/>
                </a:lnTo>
                <a:lnTo>
                  <a:pt x="504" y="27"/>
                </a:lnTo>
                <a:lnTo>
                  <a:pt x="500" y="33"/>
                </a:lnTo>
                <a:lnTo>
                  <a:pt x="494" y="46"/>
                </a:lnTo>
                <a:lnTo>
                  <a:pt x="489" y="56"/>
                </a:lnTo>
                <a:lnTo>
                  <a:pt x="489" y="56"/>
                </a:lnTo>
                <a:lnTo>
                  <a:pt x="487" y="67"/>
                </a:lnTo>
                <a:lnTo>
                  <a:pt x="484" y="80"/>
                </a:lnTo>
                <a:lnTo>
                  <a:pt x="483" y="95"/>
                </a:lnTo>
                <a:lnTo>
                  <a:pt x="483" y="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">
            <a:extLst>
              <a:ext uri="{FF2B5EF4-FFF2-40B4-BE49-F238E27FC236}">
                <a16:creationId xmlns:a16="http://schemas.microsoft.com/office/drawing/2014/main" id="{5E0F065F-47F2-4095-A142-A384567F80FA}"/>
              </a:ext>
            </a:extLst>
          </p:cNvPr>
          <p:cNvSpPr>
            <a:spLocks/>
          </p:cNvSpPr>
          <p:nvPr/>
        </p:nvSpPr>
        <p:spPr bwMode="auto">
          <a:xfrm>
            <a:off x="3586163" y="1830388"/>
            <a:ext cx="2668588" cy="1100142"/>
          </a:xfrm>
          <a:custGeom>
            <a:avLst/>
            <a:gdLst>
              <a:gd name="T0" fmla="*/ 442 w 1795"/>
              <a:gd name="T1" fmla="*/ 149 h 740"/>
              <a:gd name="T2" fmla="*/ 435 w 1795"/>
              <a:gd name="T3" fmla="*/ 162 h 740"/>
              <a:gd name="T4" fmla="*/ 436 w 1795"/>
              <a:gd name="T5" fmla="*/ 187 h 740"/>
              <a:gd name="T6" fmla="*/ 385 w 1795"/>
              <a:gd name="T7" fmla="*/ 191 h 740"/>
              <a:gd name="T8" fmla="*/ 326 w 1795"/>
              <a:gd name="T9" fmla="*/ 138 h 740"/>
              <a:gd name="T10" fmla="*/ 262 w 1795"/>
              <a:gd name="T11" fmla="*/ 95 h 740"/>
              <a:gd name="T12" fmla="*/ 63 w 1795"/>
              <a:gd name="T13" fmla="*/ 21 h 740"/>
              <a:gd name="T14" fmla="*/ 10 w 1795"/>
              <a:gd name="T15" fmla="*/ 8 h 740"/>
              <a:gd name="T16" fmla="*/ 0 w 1795"/>
              <a:gd name="T17" fmla="*/ 70 h 740"/>
              <a:gd name="T18" fmla="*/ 15 w 1795"/>
              <a:gd name="T19" fmla="*/ 138 h 740"/>
              <a:gd name="T20" fmla="*/ 53 w 1795"/>
              <a:gd name="T21" fmla="*/ 199 h 740"/>
              <a:gd name="T22" fmla="*/ 130 w 1795"/>
              <a:gd name="T23" fmla="*/ 253 h 740"/>
              <a:gd name="T24" fmla="*/ 113 w 1795"/>
              <a:gd name="T25" fmla="*/ 299 h 740"/>
              <a:gd name="T26" fmla="*/ 144 w 1795"/>
              <a:gd name="T27" fmla="*/ 312 h 740"/>
              <a:gd name="T28" fmla="*/ 122 w 1795"/>
              <a:gd name="T29" fmla="*/ 338 h 740"/>
              <a:gd name="T30" fmla="*/ 153 w 1795"/>
              <a:gd name="T31" fmla="*/ 347 h 740"/>
              <a:gd name="T32" fmla="*/ 138 w 1795"/>
              <a:gd name="T33" fmla="*/ 353 h 740"/>
              <a:gd name="T34" fmla="*/ 197 w 1795"/>
              <a:gd name="T35" fmla="*/ 370 h 740"/>
              <a:gd name="T36" fmla="*/ 224 w 1795"/>
              <a:gd name="T37" fmla="*/ 375 h 740"/>
              <a:gd name="T38" fmla="*/ 345 w 1795"/>
              <a:gd name="T39" fmla="*/ 420 h 740"/>
              <a:gd name="T40" fmla="*/ 300 w 1795"/>
              <a:gd name="T41" fmla="*/ 453 h 740"/>
              <a:gd name="T42" fmla="*/ 295 w 1795"/>
              <a:gd name="T43" fmla="*/ 481 h 740"/>
              <a:gd name="T44" fmla="*/ 329 w 1795"/>
              <a:gd name="T45" fmla="*/ 496 h 740"/>
              <a:gd name="T46" fmla="*/ 342 w 1795"/>
              <a:gd name="T47" fmla="*/ 531 h 740"/>
              <a:gd name="T48" fmla="*/ 362 w 1795"/>
              <a:gd name="T49" fmla="*/ 540 h 740"/>
              <a:gd name="T50" fmla="*/ 361 w 1795"/>
              <a:gd name="T51" fmla="*/ 554 h 740"/>
              <a:gd name="T52" fmla="*/ 386 w 1795"/>
              <a:gd name="T53" fmla="*/ 554 h 740"/>
              <a:gd name="T54" fmla="*/ 459 w 1795"/>
              <a:gd name="T55" fmla="*/ 491 h 740"/>
              <a:gd name="T56" fmla="*/ 917 w 1795"/>
              <a:gd name="T57" fmla="*/ 587 h 740"/>
              <a:gd name="T58" fmla="*/ 1167 w 1795"/>
              <a:gd name="T59" fmla="*/ 625 h 740"/>
              <a:gd name="T60" fmla="*/ 1332 w 1795"/>
              <a:gd name="T61" fmla="*/ 631 h 740"/>
              <a:gd name="T62" fmla="*/ 1449 w 1795"/>
              <a:gd name="T63" fmla="*/ 645 h 740"/>
              <a:gd name="T64" fmla="*/ 1532 w 1795"/>
              <a:gd name="T65" fmla="*/ 673 h 740"/>
              <a:gd name="T66" fmla="*/ 1623 w 1795"/>
              <a:gd name="T67" fmla="*/ 740 h 740"/>
              <a:gd name="T68" fmla="*/ 1611 w 1795"/>
              <a:gd name="T69" fmla="*/ 701 h 740"/>
              <a:gd name="T70" fmla="*/ 1613 w 1795"/>
              <a:gd name="T71" fmla="*/ 676 h 740"/>
              <a:gd name="T72" fmla="*/ 1664 w 1795"/>
              <a:gd name="T73" fmla="*/ 676 h 740"/>
              <a:gd name="T74" fmla="*/ 1731 w 1795"/>
              <a:gd name="T75" fmla="*/ 643 h 740"/>
              <a:gd name="T76" fmla="*/ 1784 w 1795"/>
              <a:gd name="T77" fmla="*/ 573 h 740"/>
              <a:gd name="T78" fmla="*/ 1792 w 1795"/>
              <a:gd name="T79" fmla="*/ 537 h 740"/>
              <a:gd name="T80" fmla="*/ 1780 w 1795"/>
              <a:gd name="T81" fmla="*/ 523 h 740"/>
              <a:gd name="T82" fmla="*/ 1772 w 1795"/>
              <a:gd name="T83" fmla="*/ 467 h 740"/>
              <a:gd name="T84" fmla="*/ 1739 w 1795"/>
              <a:gd name="T85" fmla="*/ 478 h 740"/>
              <a:gd name="T86" fmla="*/ 1704 w 1795"/>
              <a:gd name="T87" fmla="*/ 476 h 740"/>
              <a:gd name="T88" fmla="*/ 1705 w 1795"/>
              <a:gd name="T89" fmla="*/ 438 h 740"/>
              <a:gd name="T90" fmla="*/ 1705 w 1795"/>
              <a:gd name="T91" fmla="*/ 408 h 740"/>
              <a:gd name="T92" fmla="*/ 1640 w 1795"/>
              <a:gd name="T93" fmla="*/ 469 h 740"/>
              <a:gd name="T94" fmla="*/ 1578 w 1795"/>
              <a:gd name="T95" fmla="*/ 499 h 740"/>
              <a:gd name="T96" fmla="*/ 1476 w 1795"/>
              <a:gd name="T97" fmla="*/ 496 h 740"/>
              <a:gd name="T98" fmla="*/ 1487 w 1795"/>
              <a:gd name="T99" fmla="*/ 481 h 740"/>
              <a:gd name="T100" fmla="*/ 1481 w 1795"/>
              <a:gd name="T101" fmla="*/ 431 h 740"/>
              <a:gd name="T102" fmla="*/ 1405 w 1795"/>
              <a:gd name="T103" fmla="*/ 299 h 740"/>
              <a:gd name="T104" fmla="*/ 1302 w 1795"/>
              <a:gd name="T105" fmla="*/ 176 h 740"/>
              <a:gd name="T106" fmla="*/ 1193 w 1795"/>
              <a:gd name="T107" fmla="*/ 97 h 740"/>
              <a:gd name="T108" fmla="*/ 1072 w 1795"/>
              <a:gd name="T109" fmla="*/ 30 h 740"/>
              <a:gd name="T110" fmla="*/ 938 w 1795"/>
              <a:gd name="T111" fmla="*/ 3 h 740"/>
              <a:gd name="T112" fmla="*/ 799 w 1795"/>
              <a:gd name="T113" fmla="*/ 4 h 740"/>
              <a:gd name="T114" fmla="*/ 656 w 1795"/>
              <a:gd name="T115" fmla="*/ 36 h 740"/>
              <a:gd name="T116" fmla="*/ 486 w 1795"/>
              <a:gd name="T117" fmla="*/ 12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95" h="740">
                <a:moveTo>
                  <a:pt x="468" y="132"/>
                </a:moveTo>
                <a:lnTo>
                  <a:pt x="468" y="132"/>
                </a:lnTo>
                <a:lnTo>
                  <a:pt x="462" y="136"/>
                </a:lnTo>
                <a:lnTo>
                  <a:pt x="448" y="144"/>
                </a:lnTo>
                <a:lnTo>
                  <a:pt x="442" y="149"/>
                </a:lnTo>
                <a:lnTo>
                  <a:pt x="438" y="153"/>
                </a:lnTo>
                <a:lnTo>
                  <a:pt x="435" y="158"/>
                </a:lnTo>
                <a:lnTo>
                  <a:pt x="435" y="161"/>
                </a:lnTo>
                <a:lnTo>
                  <a:pt x="435" y="162"/>
                </a:lnTo>
                <a:lnTo>
                  <a:pt x="435" y="162"/>
                </a:lnTo>
                <a:lnTo>
                  <a:pt x="447" y="171"/>
                </a:lnTo>
                <a:lnTo>
                  <a:pt x="453" y="176"/>
                </a:lnTo>
                <a:lnTo>
                  <a:pt x="453" y="176"/>
                </a:lnTo>
                <a:lnTo>
                  <a:pt x="445" y="182"/>
                </a:lnTo>
                <a:lnTo>
                  <a:pt x="436" y="187"/>
                </a:lnTo>
                <a:lnTo>
                  <a:pt x="424" y="190"/>
                </a:lnTo>
                <a:lnTo>
                  <a:pt x="412" y="194"/>
                </a:lnTo>
                <a:lnTo>
                  <a:pt x="398" y="194"/>
                </a:lnTo>
                <a:lnTo>
                  <a:pt x="391" y="193"/>
                </a:lnTo>
                <a:lnTo>
                  <a:pt x="385" y="191"/>
                </a:lnTo>
                <a:lnTo>
                  <a:pt x="379" y="188"/>
                </a:lnTo>
                <a:lnTo>
                  <a:pt x="373" y="183"/>
                </a:lnTo>
                <a:lnTo>
                  <a:pt x="373" y="183"/>
                </a:lnTo>
                <a:lnTo>
                  <a:pt x="350" y="162"/>
                </a:lnTo>
                <a:lnTo>
                  <a:pt x="326" y="138"/>
                </a:lnTo>
                <a:lnTo>
                  <a:pt x="312" y="126"/>
                </a:lnTo>
                <a:lnTo>
                  <a:pt x="297" y="115"/>
                </a:lnTo>
                <a:lnTo>
                  <a:pt x="280" y="105"/>
                </a:lnTo>
                <a:lnTo>
                  <a:pt x="262" y="95"/>
                </a:lnTo>
                <a:lnTo>
                  <a:pt x="262" y="95"/>
                </a:lnTo>
                <a:lnTo>
                  <a:pt x="218" y="77"/>
                </a:lnTo>
                <a:lnTo>
                  <a:pt x="168" y="59"/>
                </a:lnTo>
                <a:lnTo>
                  <a:pt x="89" y="29"/>
                </a:lnTo>
                <a:lnTo>
                  <a:pt x="89" y="29"/>
                </a:lnTo>
                <a:lnTo>
                  <a:pt x="63" y="21"/>
                </a:lnTo>
                <a:lnTo>
                  <a:pt x="41" y="14"/>
                </a:lnTo>
                <a:lnTo>
                  <a:pt x="22" y="9"/>
                </a:lnTo>
                <a:lnTo>
                  <a:pt x="12" y="8"/>
                </a:lnTo>
                <a:lnTo>
                  <a:pt x="12" y="8"/>
                </a:lnTo>
                <a:lnTo>
                  <a:pt x="10" y="8"/>
                </a:lnTo>
                <a:lnTo>
                  <a:pt x="9" y="11"/>
                </a:lnTo>
                <a:lnTo>
                  <a:pt x="6" y="17"/>
                </a:lnTo>
                <a:lnTo>
                  <a:pt x="3" y="27"/>
                </a:lnTo>
                <a:lnTo>
                  <a:pt x="1" y="41"/>
                </a:lnTo>
                <a:lnTo>
                  <a:pt x="0" y="70"/>
                </a:lnTo>
                <a:lnTo>
                  <a:pt x="1" y="95"/>
                </a:lnTo>
                <a:lnTo>
                  <a:pt x="1" y="95"/>
                </a:lnTo>
                <a:lnTo>
                  <a:pt x="4" y="108"/>
                </a:lnTo>
                <a:lnTo>
                  <a:pt x="9" y="123"/>
                </a:lnTo>
                <a:lnTo>
                  <a:pt x="15" y="138"/>
                </a:lnTo>
                <a:lnTo>
                  <a:pt x="22" y="153"/>
                </a:lnTo>
                <a:lnTo>
                  <a:pt x="39" y="180"/>
                </a:lnTo>
                <a:lnTo>
                  <a:pt x="47" y="191"/>
                </a:lnTo>
                <a:lnTo>
                  <a:pt x="53" y="199"/>
                </a:lnTo>
                <a:lnTo>
                  <a:pt x="53" y="199"/>
                </a:lnTo>
                <a:lnTo>
                  <a:pt x="66" y="211"/>
                </a:lnTo>
                <a:lnTo>
                  <a:pt x="88" y="227"/>
                </a:lnTo>
                <a:lnTo>
                  <a:pt x="110" y="243"/>
                </a:lnTo>
                <a:lnTo>
                  <a:pt x="130" y="253"/>
                </a:lnTo>
                <a:lnTo>
                  <a:pt x="130" y="253"/>
                </a:lnTo>
                <a:lnTo>
                  <a:pt x="207" y="287"/>
                </a:lnTo>
                <a:lnTo>
                  <a:pt x="207" y="287"/>
                </a:lnTo>
                <a:lnTo>
                  <a:pt x="154" y="291"/>
                </a:lnTo>
                <a:lnTo>
                  <a:pt x="121" y="296"/>
                </a:lnTo>
                <a:lnTo>
                  <a:pt x="113" y="299"/>
                </a:lnTo>
                <a:lnTo>
                  <a:pt x="113" y="300"/>
                </a:lnTo>
                <a:lnTo>
                  <a:pt x="115" y="302"/>
                </a:lnTo>
                <a:lnTo>
                  <a:pt x="115" y="302"/>
                </a:lnTo>
                <a:lnTo>
                  <a:pt x="136" y="309"/>
                </a:lnTo>
                <a:lnTo>
                  <a:pt x="144" y="312"/>
                </a:lnTo>
                <a:lnTo>
                  <a:pt x="144" y="312"/>
                </a:lnTo>
                <a:lnTo>
                  <a:pt x="132" y="323"/>
                </a:lnTo>
                <a:lnTo>
                  <a:pt x="124" y="332"/>
                </a:lnTo>
                <a:lnTo>
                  <a:pt x="121" y="335"/>
                </a:lnTo>
                <a:lnTo>
                  <a:pt x="122" y="338"/>
                </a:lnTo>
                <a:lnTo>
                  <a:pt x="122" y="338"/>
                </a:lnTo>
                <a:lnTo>
                  <a:pt x="130" y="341"/>
                </a:lnTo>
                <a:lnTo>
                  <a:pt x="142" y="343"/>
                </a:lnTo>
                <a:lnTo>
                  <a:pt x="151" y="346"/>
                </a:lnTo>
                <a:lnTo>
                  <a:pt x="153" y="347"/>
                </a:lnTo>
                <a:lnTo>
                  <a:pt x="151" y="349"/>
                </a:lnTo>
                <a:lnTo>
                  <a:pt x="151" y="349"/>
                </a:lnTo>
                <a:lnTo>
                  <a:pt x="145" y="350"/>
                </a:lnTo>
                <a:lnTo>
                  <a:pt x="141" y="352"/>
                </a:lnTo>
                <a:lnTo>
                  <a:pt x="138" y="353"/>
                </a:lnTo>
                <a:lnTo>
                  <a:pt x="141" y="356"/>
                </a:lnTo>
                <a:lnTo>
                  <a:pt x="141" y="356"/>
                </a:lnTo>
                <a:lnTo>
                  <a:pt x="154" y="359"/>
                </a:lnTo>
                <a:lnTo>
                  <a:pt x="176" y="364"/>
                </a:lnTo>
                <a:lnTo>
                  <a:pt x="197" y="370"/>
                </a:lnTo>
                <a:lnTo>
                  <a:pt x="203" y="372"/>
                </a:lnTo>
                <a:lnTo>
                  <a:pt x="207" y="375"/>
                </a:lnTo>
                <a:lnTo>
                  <a:pt x="207" y="375"/>
                </a:lnTo>
                <a:lnTo>
                  <a:pt x="212" y="376"/>
                </a:lnTo>
                <a:lnTo>
                  <a:pt x="224" y="375"/>
                </a:lnTo>
                <a:lnTo>
                  <a:pt x="257" y="369"/>
                </a:lnTo>
                <a:lnTo>
                  <a:pt x="306" y="359"/>
                </a:lnTo>
                <a:lnTo>
                  <a:pt x="376" y="403"/>
                </a:lnTo>
                <a:lnTo>
                  <a:pt x="376" y="403"/>
                </a:lnTo>
                <a:lnTo>
                  <a:pt x="345" y="420"/>
                </a:lnTo>
                <a:lnTo>
                  <a:pt x="321" y="434"/>
                </a:lnTo>
                <a:lnTo>
                  <a:pt x="306" y="444"/>
                </a:lnTo>
                <a:lnTo>
                  <a:pt x="306" y="444"/>
                </a:lnTo>
                <a:lnTo>
                  <a:pt x="303" y="449"/>
                </a:lnTo>
                <a:lnTo>
                  <a:pt x="300" y="453"/>
                </a:lnTo>
                <a:lnTo>
                  <a:pt x="295" y="467"/>
                </a:lnTo>
                <a:lnTo>
                  <a:pt x="294" y="478"/>
                </a:lnTo>
                <a:lnTo>
                  <a:pt x="294" y="481"/>
                </a:lnTo>
                <a:lnTo>
                  <a:pt x="295" y="481"/>
                </a:lnTo>
                <a:lnTo>
                  <a:pt x="295" y="481"/>
                </a:lnTo>
                <a:lnTo>
                  <a:pt x="298" y="481"/>
                </a:lnTo>
                <a:lnTo>
                  <a:pt x="301" y="482"/>
                </a:lnTo>
                <a:lnTo>
                  <a:pt x="314" y="488"/>
                </a:lnTo>
                <a:lnTo>
                  <a:pt x="329" y="496"/>
                </a:lnTo>
                <a:lnTo>
                  <a:pt x="329" y="496"/>
                </a:lnTo>
                <a:lnTo>
                  <a:pt x="330" y="502"/>
                </a:lnTo>
                <a:lnTo>
                  <a:pt x="333" y="514"/>
                </a:lnTo>
                <a:lnTo>
                  <a:pt x="336" y="522"/>
                </a:lnTo>
                <a:lnTo>
                  <a:pt x="339" y="528"/>
                </a:lnTo>
                <a:lnTo>
                  <a:pt x="342" y="531"/>
                </a:lnTo>
                <a:lnTo>
                  <a:pt x="347" y="532"/>
                </a:lnTo>
                <a:lnTo>
                  <a:pt x="347" y="532"/>
                </a:lnTo>
                <a:lnTo>
                  <a:pt x="353" y="531"/>
                </a:lnTo>
                <a:lnTo>
                  <a:pt x="356" y="532"/>
                </a:lnTo>
                <a:lnTo>
                  <a:pt x="362" y="540"/>
                </a:lnTo>
                <a:lnTo>
                  <a:pt x="362" y="540"/>
                </a:lnTo>
                <a:lnTo>
                  <a:pt x="364" y="543"/>
                </a:lnTo>
                <a:lnTo>
                  <a:pt x="362" y="546"/>
                </a:lnTo>
                <a:lnTo>
                  <a:pt x="361" y="552"/>
                </a:lnTo>
                <a:lnTo>
                  <a:pt x="361" y="554"/>
                </a:lnTo>
                <a:lnTo>
                  <a:pt x="364" y="555"/>
                </a:lnTo>
                <a:lnTo>
                  <a:pt x="370" y="555"/>
                </a:lnTo>
                <a:lnTo>
                  <a:pt x="380" y="555"/>
                </a:lnTo>
                <a:lnTo>
                  <a:pt x="380" y="555"/>
                </a:lnTo>
                <a:lnTo>
                  <a:pt x="386" y="554"/>
                </a:lnTo>
                <a:lnTo>
                  <a:pt x="394" y="551"/>
                </a:lnTo>
                <a:lnTo>
                  <a:pt x="409" y="541"/>
                </a:lnTo>
                <a:lnTo>
                  <a:pt x="423" y="529"/>
                </a:lnTo>
                <a:lnTo>
                  <a:pt x="438" y="516"/>
                </a:lnTo>
                <a:lnTo>
                  <a:pt x="459" y="491"/>
                </a:lnTo>
                <a:lnTo>
                  <a:pt x="468" y="481"/>
                </a:lnTo>
                <a:lnTo>
                  <a:pt x="468" y="481"/>
                </a:lnTo>
                <a:lnTo>
                  <a:pt x="636" y="522"/>
                </a:lnTo>
                <a:lnTo>
                  <a:pt x="783" y="557"/>
                </a:lnTo>
                <a:lnTo>
                  <a:pt x="917" y="587"/>
                </a:lnTo>
                <a:lnTo>
                  <a:pt x="917" y="587"/>
                </a:lnTo>
                <a:lnTo>
                  <a:pt x="976" y="599"/>
                </a:lnTo>
                <a:lnTo>
                  <a:pt x="1040" y="610"/>
                </a:lnTo>
                <a:lnTo>
                  <a:pt x="1103" y="617"/>
                </a:lnTo>
                <a:lnTo>
                  <a:pt x="1167" y="625"/>
                </a:lnTo>
                <a:lnTo>
                  <a:pt x="1223" y="629"/>
                </a:lnTo>
                <a:lnTo>
                  <a:pt x="1273" y="632"/>
                </a:lnTo>
                <a:lnTo>
                  <a:pt x="1310" y="632"/>
                </a:lnTo>
                <a:lnTo>
                  <a:pt x="1332" y="631"/>
                </a:lnTo>
                <a:lnTo>
                  <a:pt x="1332" y="631"/>
                </a:lnTo>
                <a:lnTo>
                  <a:pt x="1360" y="628"/>
                </a:lnTo>
                <a:lnTo>
                  <a:pt x="1379" y="625"/>
                </a:lnTo>
                <a:lnTo>
                  <a:pt x="1396" y="625"/>
                </a:lnTo>
                <a:lnTo>
                  <a:pt x="1396" y="625"/>
                </a:lnTo>
                <a:lnTo>
                  <a:pt x="1449" y="645"/>
                </a:lnTo>
                <a:lnTo>
                  <a:pt x="1490" y="658"/>
                </a:lnTo>
                <a:lnTo>
                  <a:pt x="1520" y="669"/>
                </a:lnTo>
                <a:lnTo>
                  <a:pt x="1520" y="669"/>
                </a:lnTo>
                <a:lnTo>
                  <a:pt x="1526" y="670"/>
                </a:lnTo>
                <a:lnTo>
                  <a:pt x="1532" y="673"/>
                </a:lnTo>
                <a:lnTo>
                  <a:pt x="1548" y="684"/>
                </a:lnTo>
                <a:lnTo>
                  <a:pt x="1582" y="711"/>
                </a:lnTo>
                <a:lnTo>
                  <a:pt x="1611" y="734"/>
                </a:lnTo>
                <a:lnTo>
                  <a:pt x="1620" y="740"/>
                </a:lnTo>
                <a:lnTo>
                  <a:pt x="1623" y="740"/>
                </a:lnTo>
                <a:lnTo>
                  <a:pt x="1623" y="739"/>
                </a:lnTo>
                <a:lnTo>
                  <a:pt x="1623" y="739"/>
                </a:lnTo>
                <a:lnTo>
                  <a:pt x="1622" y="731"/>
                </a:lnTo>
                <a:lnTo>
                  <a:pt x="1619" y="722"/>
                </a:lnTo>
                <a:lnTo>
                  <a:pt x="1611" y="701"/>
                </a:lnTo>
                <a:lnTo>
                  <a:pt x="1608" y="692"/>
                </a:lnTo>
                <a:lnTo>
                  <a:pt x="1608" y="682"/>
                </a:lnTo>
                <a:lnTo>
                  <a:pt x="1608" y="679"/>
                </a:lnTo>
                <a:lnTo>
                  <a:pt x="1610" y="678"/>
                </a:lnTo>
                <a:lnTo>
                  <a:pt x="1613" y="676"/>
                </a:lnTo>
                <a:lnTo>
                  <a:pt x="1616" y="675"/>
                </a:lnTo>
                <a:lnTo>
                  <a:pt x="1616" y="675"/>
                </a:lnTo>
                <a:lnTo>
                  <a:pt x="1637" y="676"/>
                </a:lnTo>
                <a:lnTo>
                  <a:pt x="1649" y="676"/>
                </a:lnTo>
                <a:lnTo>
                  <a:pt x="1664" y="676"/>
                </a:lnTo>
                <a:lnTo>
                  <a:pt x="1679" y="673"/>
                </a:lnTo>
                <a:lnTo>
                  <a:pt x="1695" y="667"/>
                </a:lnTo>
                <a:lnTo>
                  <a:pt x="1713" y="657"/>
                </a:lnTo>
                <a:lnTo>
                  <a:pt x="1722" y="651"/>
                </a:lnTo>
                <a:lnTo>
                  <a:pt x="1731" y="643"/>
                </a:lnTo>
                <a:lnTo>
                  <a:pt x="1731" y="643"/>
                </a:lnTo>
                <a:lnTo>
                  <a:pt x="1748" y="625"/>
                </a:lnTo>
                <a:lnTo>
                  <a:pt x="1763" y="607"/>
                </a:lnTo>
                <a:lnTo>
                  <a:pt x="1775" y="588"/>
                </a:lnTo>
                <a:lnTo>
                  <a:pt x="1784" y="573"/>
                </a:lnTo>
                <a:lnTo>
                  <a:pt x="1792" y="558"/>
                </a:lnTo>
                <a:lnTo>
                  <a:pt x="1795" y="547"/>
                </a:lnTo>
                <a:lnTo>
                  <a:pt x="1795" y="543"/>
                </a:lnTo>
                <a:lnTo>
                  <a:pt x="1793" y="540"/>
                </a:lnTo>
                <a:lnTo>
                  <a:pt x="1792" y="537"/>
                </a:lnTo>
                <a:lnTo>
                  <a:pt x="1789" y="535"/>
                </a:lnTo>
                <a:lnTo>
                  <a:pt x="1789" y="535"/>
                </a:lnTo>
                <a:lnTo>
                  <a:pt x="1786" y="535"/>
                </a:lnTo>
                <a:lnTo>
                  <a:pt x="1784" y="532"/>
                </a:lnTo>
                <a:lnTo>
                  <a:pt x="1780" y="523"/>
                </a:lnTo>
                <a:lnTo>
                  <a:pt x="1778" y="511"/>
                </a:lnTo>
                <a:lnTo>
                  <a:pt x="1776" y="497"/>
                </a:lnTo>
                <a:lnTo>
                  <a:pt x="1775" y="485"/>
                </a:lnTo>
                <a:lnTo>
                  <a:pt x="1773" y="473"/>
                </a:lnTo>
                <a:lnTo>
                  <a:pt x="1772" y="467"/>
                </a:lnTo>
                <a:lnTo>
                  <a:pt x="1769" y="466"/>
                </a:lnTo>
                <a:lnTo>
                  <a:pt x="1767" y="466"/>
                </a:lnTo>
                <a:lnTo>
                  <a:pt x="1767" y="466"/>
                </a:lnTo>
                <a:lnTo>
                  <a:pt x="1751" y="473"/>
                </a:lnTo>
                <a:lnTo>
                  <a:pt x="1739" y="478"/>
                </a:lnTo>
                <a:lnTo>
                  <a:pt x="1726" y="479"/>
                </a:lnTo>
                <a:lnTo>
                  <a:pt x="1716" y="481"/>
                </a:lnTo>
                <a:lnTo>
                  <a:pt x="1711" y="479"/>
                </a:lnTo>
                <a:lnTo>
                  <a:pt x="1708" y="478"/>
                </a:lnTo>
                <a:lnTo>
                  <a:pt x="1704" y="476"/>
                </a:lnTo>
                <a:lnTo>
                  <a:pt x="1702" y="473"/>
                </a:lnTo>
                <a:lnTo>
                  <a:pt x="1701" y="469"/>
                </a:lnTo>
                <a:lnTo>
                  <a:pt x="1701" y="463"/>
                </a:lnTo>
                <a:lnTo>
                  <a:pt x="1701" y="463"/>
                </a:lnTo>
                <a:lnTo>
                  <a:pt x="1705" y="438"/>
                </a:lnTo>
                <a:lnTo>
                  <a:pt x="1708" y="419"/>
                </a:lnTo>
                <a:lnTo>
                  <a:pt x="1710" y="411"/>
                </a:lnTo>
                <a:lnTo>
                  <a:pt x="1708" y="408"/>
                </a:lnTo>
                <a:lnTo>
                  <a:pt x="1707" y="406"/>
                </a:lnTo>
                <a:lnTo>
                  <a:pt x="1705" y="408"/>
                </a:lnTo>
                <a:lnTo>
                  <a:pt x="1701" y="411"/>
                </a:lnTo>
                <a:lnTo>
                  <a:pt x="1701" y="411"/>
                </a:lnTo>
                <a:lnTo>
                  <a:pt x="1682" y="431"/>
                </a:lnTo>
                <a:lnTo>
                  <a:pt x="1655" y="456"/>
                </a:lnTo>
                <a:lnTo>
                  <a:pt x="1640" y="469"/>
                </a:lnTo>
                <a:lnTo>
                  <a:pt x="1623" y="481"/>
                </a:lnTo>
                <a:lnTo>
                  <a:pt x="1608" y="490"/>
                </a:lnTo>
                <a:lnTo>
                  <a:pt x="1595" y="496"/>
                </a:lnTo>
                <a:lnTo>
                  <a:pt x="1595" y="496"/>
                </a:lnTo>
                <a:lnTo>
                  <a:pt x="1578" y="499"/>
                </a:lnTo>
                <a:lnTo>
                  <a:pt x="1560" y="499"/>
                </a:lnTo>
                <a:lnTo>
                  <a:pt x="1522" y="499"/>
                </a:lnTo>
                <a:lnTo>
                  <a:pt x="1490" y="497"/>
                </a:lnTo>
                <a:lnTo>
                  <a:pt x="1476" y="496"/>
                </a:lnTo>
                <a:lnTo>
                  <a:pt x="1476" y="496"/>
                </a:lnTo>
                <a:lnTo>
                  <a:pt x="1479" y="496"/>
                </a:lnTo>
                <a:lnTo>
                  <a:pt x="1481" y="494"/>
                </a:lnTo>
                <a:lnTo>
                  <a:pt x="1484" y="491"/>
                </a:lnTo>
                <a:lnTo>
                  <a:pt x="1485" y="487"/>
                </a:lnTo>
                <a:lnTo>
                  <a:pt x="1487" y="481"/>
                </a:lnTo>
                <a:lnTo>
                  <a:pt x="1488" y="470"/>
                </a:lnTo>
                <a:lnTo>
                  <a:pt x="1487" y="455"/>
                </a:lnTo>
                <a:lnTo>
                  <a:pt x="1487" y="455"/>
                </a:lnTo>
                <a:lnTo>
                  <a:pt x="1485" y="444"/>
                </a:lnTo>
                <a:lnTo>
                  <a:pt x="1481" y="431"/>
                </a:lnTo>
                <a:lnTo>
                  <a:pt x="1473" y="414"/>
                </a:lnTo>
                <a:lnTo>
                  <a:pt x="1464" y="394"/>
                </a:lnTo>
                <a:lnTo>
                  <a:pt x="1438" y="349"/>
                </a:lnTo>
                <a:lnTo>
                  <a:pt x="1422" y="325"/>
                </a:lnTo>
                <a:lnTo>
                  <a:pt x="1405" y="299"/>
                </a:lnTo>
                <a:lnTo>
                  <a:pt x="1387" y="273"/>
                </a:lnTo>
                <a:lnTo>
                  <a:pt x="1367" y="247"/>
                </a:lnTo>
                <a:lnTo>
                  <a:pt x="1346" y="223"/>
                </a:lnTo>
                <a:lnTo>
                  <a:pt x="1325" y="199"/>
                </a:lnTo>
                <a:lnTo>
                  <a:pt x="1302" y="176"/>
                </a:lnTo>
                <a:lnTo>
                  <a:pt x="1279" y="155"/>
                </a:lnTo>
                <a:lnTo>
                  <a:pt x="1256" y="136"/>
                </a:lnTo>
                <a:lnTo>
                  <a:pt x="1234" y="121"/>
                </a:lnTo>
                <a:lnTo>
                  <a:pt x="1234" y="121"/>
                </a:lnTo>
                <a:lnTo>
                  <a:pt x="1193" y="97"/>
                </a:lnTo>
                <a:lnTo>
                  <a:pt x="1164" y="77"/>
                </a:lnTo>
                <a:lnTo>
                  <a:pt x="1140" y="61"/>
                </a:lnTo>
                <a:lnTo>
                  <a:pt x="1119" y="48"/>
                </a:lnTo>
                <a:lnTo>
                  <a:pt x="1097" y="39"/>
                </a:lnTo>
                <a:lnTo>
                  <a:pt x="1072" y="30"/>
                </a:lnTo>
                <a:lnTo>
                  <a:pt x="1037" y="21"/>
                </a:lnTo>
                <a:lnTo>
                  <a:pt x="991" y="11"/>
                </a:lnTo>
                <a:lnTo>
                  <a:pt x="991" y="11"/>
                </a:lnTo>
                <a:lnTo>
                  <a:pt x="964" y="6"/>
                </a:lnTo>
                <a:lnTo>
                  <a:pt x="938" y="3"/>
                </a:lnTo>
                <a:lnTo>
                  <a:pt x="914" y="1"/>
                </a:lnTo>
                <a:lnTo>
                  <a:pt x="890" y="0"/>
                </a:lnTo>
                <a:lnTo>
                  <a:pt x="865" y="0"/>
                </a:lnTo>
                <a:lnTo>
                  <a:pt x="843" y="1"/>
                </a:lnTo>
                <a:lnTo>
                  <a:pt x="799" y="4"/>
                </a:lnTo>
                <a:lnTo>
                  <a:pt x="758" y="11"/>
                </a:lnTo>
                <a:lnTo>
                  <a:pt x="721" y="18"/>
                </a:lnTo>
                <a:lnTo>
                  <a:pt x="686" y="27"/>
                </a:lnTo>
                <a:lnTo>
                  <a:pt x="656" y="36"/>
                </a:lnTo>
                <a:lnTo>
                  <a:pt x="656" y="36"/>
                </a:lnTo>
                <a:lnTo>
                  <a:pt x="626" y="47"/>
                </a:lnTo>
                <a:lnTo>
                  <a:pt x="594" y="62"/>
                </a:lnTo>
                <a:lnTo>
                  <a:pt x="562" y="77"/>
                </a:lnTo>
                <a:lnTo>
                  <a:pt x="533" y="94"/>
                </a:lnTo>
                <a:lnTo>
                  <a:pt x="486" y="121"/>
                </a:lnTo>
                <a:lnTo>
                  <a:pt x="468" y="132"/>
                </a:lnTo>
                <a:lnTo>
                  <a:pt x="468" y="132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9">
            <a:extLst>
              <a:ext uri="{FF2B5EF4-FFF2-40B4-BE49-F238E27FC236}">
                <a16:creationId xmlns:a16="http://schemas.microsoft.com/office/drawing/2014/main" id="{C2745FBD-E03E-4E8E-95CD-1A40EA8FDF42}"/>
              </a:ext>
            </a:extLst>
          </p:cNvPr>
          <p:cNvSpPr>
            <a:spLocks/>
          </p:cNvSpPr>
          <p:nvPr/>
        </p:nvSpPr>
        <p:spPr bwMode="auto">
          <a:xfrm>
            <a:off x="6595969" y="4517231"/>
            <a:ext cx="2598738" cy="1233488"/>
          </a:xfrm>
          <a:custGeom>
            <a:avLst/>
            <a:gdLst>
              <a:gd name="T0" fmla="*/ 515 w 1637"/>
              <a:gd name="T1" fmla="*/ 210 h 777"/>
              <a:gd name="T2" fmla="*/ 477 w 1637"/>
              <a:gd name="T3" fmla="*/ 122 h 777"/>
              <a:gd name="T4" fmla="*/ 429 w 1637"/>
              <a:gd name="T5" fmla="*/ 34 h 777"/>
              <a:gd name="T6" fmla="*/ 373 w 1637"/>
              <a:gd name="T7" fmla="*/ 3 h 777"/>
              <a:gd name="T8" fmla="*/ 285 w 1637"/>
              <a:gd name="T9" fmla="*/ 11 h 777"/>
              <a:gd name="T10" fmla="*/ 220 w 1637"/>
              <a:gd name="T11" fmla="*/ 43 h 777"/>
              <a:gd name="T12" fmla="*/ 160 w 1637"/>
              <a:gd name="T13" fmla="*/ 61 h 777"/>
              <a:gd name="T14" fmla="*/ 157 w 1637"/>
              <a:gd name="T15" fmla="*/ 85 h 777"/>
              <a:gd name="T16" fmla="*/ 192 w 1637"/>
              <a:gd name="T17" fmla="*/ 144 h 777"/>
              <a:gd name="T18" fmla="*/ 245 w 1637"/>
              <a:gd name="T19" fmla="*/ 243 h 777"/>
              <a:gd name="T20" fmla="*/ 400 w 1637"/>
              <a:gd name="T21" fmla="*/ 392 h 777"/>
              <a:gd name="T22" fmla="*/ 288 w 1637"/>
              <a:gd name="T23" fmla="*/ 422 h 777"/>
              <a:gd name="T24" fmla="*/ 124 w 1637"/>
              <a:gd name="T25" fmla="*/ 420 h 777"/>
              <a:gd name="T26" fmla="*/ 47 w 1637"/>
              <a:gd name="T27" fmla="*/ 434 h 777"/>
              <a:gd name="T28" fmla="*/ 0 w 1637"/>
              <a:gd name="T29" fmla="*/ 455 h 777"/>
              <a:gd name="T30" fmla="*/ 47 w 1637"/>
              <a:gd name="T31" fmla="*/ 481 h 777"/>
              <a:gd name="T32" fmla="*/ 63 w 1637"/>
              <a:gd name="T33" fmla="*/ 499 h 777"/>
              <a:gd name="T34" fmla="*/ 83 w 1637"/>
              <a:gd name="T35" fmla="*/ 513 h 777"/>
              <a:gd name="T36" fmla="*/ 145 w 1637"/>
              <a:gd name="T37" fmla="*/ 530 h 777"/>
              <a:gd name="T38" fmla="*/ 163 w 1637"/>
              <a:gd name="T39" fmla="*/ 533 h 777"/>
              <a:gd name="T40" fmla="*/ 264 w 1637"/>
              <a:gd name="T41" fmla="*/ 537 h 777"/>
              <a:gd name="T42" fmla="*/ 400 w 1637"/>
              <a:gd name="T43" fmla="*/ 521 h 777"/>
              <a:gd name="T44" fmla="*/ 538 w 1637"/>
              <a:gd name="T45" fmla="*/ 610 h 777"/>
              <a:gd name="T46" fmla="*/ 600 w 1637"/>
              <a:gd name="T47" fmla="*/ 639 h 777"/>
              <a:gd name="T48" fmla="*/ 755 w 1637"/>
              <a:gd name="T49" fmla="*/ 668 h 777"/>
              <a:gd name="T50" fmla="*/ 885 w 1637"/>
              <a:gd name="T51" fmla="*/ 731 h 777"/>
              <a:gd name="T52" fmla="*/ 897 w 1637"/>
              <a:gd name="T53" fmla="*/ 721 h 777"/>
              <a:gd name="T54" fmla="*/ 897 w 1637"/>
              <a:gd name="T55" fmla="*/ 687 h 777"/>
              <a:gd name="T56" fmla="*/ 903 w 1637"/>
              <a:gd name="T57" fmla="*/ 646 h 777"/>
              <a:gd name="T58" fmla="*/ 949 w 1637"/>
              <a:gd name="T59" fmla="*/ 671 h 777"/>
              <a:gd name="T60" fmla="*/ 964 w 1637"/>
              <a:gd name="T61" fmla="*/ 648 h 777"/>
              <a:gd name="T62" fmla="*/ 1067 w 1637"/>
              <a:gd name="T63" fmla="*/ 654 h 777"/>
              <a:gd name="T64" fmla="*/ 1169 w 1637"/>
              <a:gd name="T65" fmla="*/ 665 h 777"/>
              <a:gd name="T66" fmla="*/ 1276 w 1637"/>
              <a:gd name="T67" fmla="*/ 731 h 777"/>
              <a:gd name="T68" fmla="*/ 1340 w 1637"/>
              <a:gd name="T69" fmla="*/ 772 h 777"/>
              <a:gd name="T70" fmla="*/ 1376 w 1637"/>
              <a:gd name="T71" fmla="*/ 769 h 777"/>
              <a:gd name="T72" fmla="*/ 1384 w 1637"/>
              <a:gd name="T73" fmla="*/ 734 h 777"/>
              <a:gd name="T74" fmla="*/ 1388 w 1637"/>
              <a:gd name="T75" fmla="*/ 721 h 777"/>
              <a:gd name="T76" fmla="*/ 1391 w 1637"/>
              <a:gd name="T77" fmla="*/ 646 h 777"/>
              <a:gd name="T78" fmla="*/ 1416 w 1637"/>
              <a:gd name="T79" fmla="*/ 686 h 777"/>
              <a:gd name="T80" fmla="*/ 1452 w 1637"/>
              <a:gd name="T81" fmla="*/ 703 h 777"/>
              <a:gd name="T82" fmla="*/ 1485 w 1637"/>
              <a:gd name="T83" fmla="*/ 692 h 777"/>
              <a:gd name="T84" fmla="*/ 1510 w 1637"/>
              <a:gd name="T85" fmla="*/ 657 h 777"/>
              <a:gd name="T86" fmla="*/ 1532 w 1637"/>
              <a:gd name="T87" fmla="*/ 646 h 777"/>
              <a:gd name="T88" fmla="*/ 1537 w 1637"/>
              <a:gd name="T89" fmla="*/ 665 h 777"/>
              <a:gd name="T90" fmla="*/ 1569 w 1637"/>
              <a:gd name="T91" fmla="*/ 640 h 777"/>
              <a:gd name="T92" fmla="*/ 1619 w 1637"/>
              <a:gd name="T93" fmla="*/ 598 h 777"/>
              <a:gd name="T94" fmla="*/ 1636 w 1637"/>
              <a:gd name="T95" fmla="*/ 571 h 777"/>
              <a:gd name="T96" fmla="*/ 1617 w 1637"/>
              <a:gd name="T97" fmla="*/ 555 h 777"/>
              <a:gd name="T98" fmla="*/ 1546 w 1637"/>
              <a:gd name="T99" fmla="*/ 534 h 777"/>
              <a:gd name="T100" fmla="*/ 1525 w 1637"/>
              <a:gd name="T101" fmla="*/ 477 h 777"/>
              <a:gd name="T102" fmla="*/ 1554 w 1637"/>
              <a:gd name="T103" fmla="*/ 469 h 777"/>
              <a:gd name="T104" fmla="*/ 1555 w 1637"/>
              <a:gd name="T105" fmla="*/ 445 h 777"/>
              <a:gd name="T106" fmla="*/ 1469 w 1637"/>
              <a:gd name="T107" fmla="*/ 345 h 777"/>
              <a:gd name="T108" fmla="*/ 1305 w 1637"/>
              <a:gd name="T109" fmla="*/ 225 h 777"/>
              <a:gd name="T110" fmla="*/ 1135 w 1637"/>
              <a:gd name="T111" fmla="*/ 147 h 777"/>
              <a:gd name="T112" fmla="*/ 979 w 1637"/>
              <a:gd name="T113" fmla="*/ 103 h 777"/>
              <a:gd name="T114" fmla="*/ 829 w 1637"/>
              <a:gd name="T115" fmla="*/ 100 h 777"/>
              <a:gd name="T116" fmla="*/ 702 w 1637"/>
              <a:gd name="T117" fmla="*/ 140 h 777"/>
              <a:gd name="T118" fmla="*/ 558 w 1637"/>
              <a:gd name="T119" fmla="*/ 222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7" h="777">
                <a:moveTo>
                  <a:pt x="541" y="243"/>
                </a:moveTo>
                <a:lnTo>
                  <a:pt x="541" y="243"/>
                </a:lnTo>
                <a:lnTo>
                  <a:pt x="538" y="240"/>
                </a:lnTo>
                <a:lnTo>
                  <a:pt x="529" y="229"/>
                </a:lnTo>
                <a:lnTo>
                  <a:pt x="515" y="210"/>
                </a:lnTo>
                <a:lnTo>
                  <a:pt x="508" y="194"/>
                </a:lnTo>
                <a:lnTo>
                  <a:pt x="499" y="176"/>
                </a:lnTo>
                <a:lnTo>
                  <a:pt x="499" y="176"/>
                </a:lnTo>
                <a:lnTo>
                  <a:pt x="485" y="144"/>
                </a:lnTo>
                <a:lnTo>
                  <a:pt x="477" y="122"/>
                </a:lnTo>
                <a:lnTo>
                  <a:pt x="467" y="97"/>
                </a:lnTo>
                <a:lnTo>
                  <a:pt x="445" y="56"/>
                </a:lnTo>
                <a:lnTo>
                  <a:pt x="445" y="56"/>
                </a:lnTo>
                <a:lnTo>
                  <a:pt x="438" y="44"/>
                </a:lnTo>
                <a:lnTo>
                  <a:pt x="429" y="34"/>
                </a:lnTo>
                <a:lnTo>
                  <a:pt x="418" y="25"/>
                </a:lnTo>
                <a:lnTo>
                  <a:pt x="408" y="17"/>
                </a:lnTo>
                <a:lnTo>
                  <a:pt x="397" y="11"/>
                </a:lnTo>
                <a:lnTo>
                  <a:pt x="385" y="6"/>
                </a:lnTo>
                <a:lnTo>
                  <a:pt x="373" y="3"/>
                </a:lnTo>
                <a:lnTo>
                  <a:pt x="362" y="2"/>
                </a:lnTo>
                <a:lnTo>
                  <a:pt x="338" y="0"/>
                </a:lnTo>
                <a:lnTo>
                  <a:pt x="317" y="2"/>
                </a:lnTo>
                <a:lnTo>
                  <a:pt x="298" y="6"/>
                </a:lnTo>
                <a:lnTo>
                  <a:pt x="285" y="11"/>
                </a:lnTo>
                <a:lnTo>
                  <a:pt x="285" y="11"/>
                </a:lnTo>
                <a:lnTo>
                  <a:pt x="265" y="22"/>
                </a:lnTo>
                <a:lnTo>
                  <a:pt x="248" y="31"/>
                </a:lnTo>
                <a:lnTo>
                  <a:pt x="232" y="38"/>
                </a:lnTo>
                <a:lnTo>
                  <a:pt x="220" y="43"/>
                </a:lnTo>
                <a:lnTo>
                  <a:pt x="207" y="46"/>
                </a:lnTo>
                <a:lnTo>
                  <a:pt x="207" y="46"/>
                </a:lnTo>
                <a:lnTo>
                  <a:pt x="180" y="53"/>
                </a:lnTo>
                <a:lnTo>
                  <a:pt x="168" y="56"/>
                </a:lnTo>
                <a:lnTo>
                  <a:pt x="160" y="61"/>
                </a:lnTo>
                <a:lnTo>
                  <a:pt x="154" y="66"/>
                </a:lnTo>
                <a:lnTo>
                  <a:pt x="151" y="70"/>
                </a:lnTo>
                <a:lnTo>
                  <a:pt x="151" y="73"/>
                </a:lnTo>
                <a:lnTo>
                  <a:pt x="153" y="78"/>
                </a:lnTo>
                <a:lnTo>
                  <a:pt x="157" y="85"/>
                </a:lnTo>
                <a:lnTo>
                  <a:pt x="157" y="85"/>
                </a:lnTo>
                <a:lnTo>
                  <a:pt x="170" y="102"/>
                </a:lnTo>
                <a:lnTo>
                  <a:pt x="180" y="117"/>
                </a:lnTo>
                <a:lnTo>
                  <a:pt x="192" y="144"/>
                </a:lnTo>
                <a:lnTo>
                  <a:pt x="192" y="144"/>
                </a:lnTo>
                <a:lnTo>
                  <a:pt x="217" y="194"/>
                </a:lnTo>
                <a:lnTo>
                  <a:pt x="233" y="225"/>
                </a:lnTo>
                <a:lnTo>
                  <a:pt x="239" y="235"/>
                </a:lnTo>
                <a:lnTo>
                  <a:pt x="245" y="243"/>
                </a:lnTo>
                <a:lnTo>
                  <a:pt x="245" y="243"/>
                </a:lnTo>
                <a:lnTo>
                  <a:pt x="301" y="287"/>
                </a:lnTo>
                <a:lnTo>
                  <a:pt x="347" y="323"/>
                </a:lnTo>
                <a:lnTo>
                  <a:pt x="411" y="387"/>
                </a:lnTo>
                <a:lnTo>
                  <a:pt x="411" y="387"/>
                </a:lnTo>
                <a:lnTo>
                  <a:pt x="400" y="392"/>
                </a:lnTo>
                <a:lnTo>
                  <a:pt x="373" y="404"/>
                </a:lnTo>
                <a:lnTo>
                  <a:pt x="354" y="410"/>
                </a:lnTo>
                <a:lnTo>
                  <a:pt x="333" y="416"/>
                </a:lnTo>
                <a:lnTo>
                  <a:pt x="312" y="420"/>
                </a:lnTo>
                <a:lnTo>
                  <a:pt x="288" y="422"/>
                </a:lnTo>
                <a:lnTo>
                  <a:pt x="288" y="422"/>
                </a:lnTo>
                <a:lnTo>
                  <a:pt x="239" y="422"/>
                </a:lnTo>
                <a:lnTo>
                  <a:pt x="189" y="420"/>
                </a:lnTo>
                <a:lnTo>
                  <a:pt x="144" y="419"/>
                </a:lnTo>
                <a:lnTo>
                  <a:pt x="124" y="420"/>
                </a:lnTo>
                <a:lnTo>
                  <a:pt x="104" y="422"/>
                </a:lnTo>
                <a:lnTo>
                  <a:pt x="104" y="422"/>
                </a:lnTo>
                <a:lnTo>
                  <a:pt x="86" y="425"/>
                </a:lnTo>
                <a:lnTo>
                  <a:pt x="66" y="428"/>
                </a:lnTo>
                <a:lnTo>
                  <a:pt x="47" y="434"/>
                </a:lnTo>
                <a:lnTo>
                  <a:pt x="29" y="439"/>
                </a:lnTo>
                <a:lnTo>
                  <a:pt x="13" y="445"/>
                </a:lnTo>
                <a:lnTo>
                  <a:pt x="4" y="451"/>
                </a:lnTo>
                <a:lnTo>
                  <a:pt x="1" y="452"/>
                </a:lnTo>
                <a:lnTo>
                  <a:pt x="0" y="455"/>
                </a:lnTo>
                <a:lnTo>
                  <a:pt x="0" y="458"/>
                </a:lnTo>
                <a:lnTo>
                  <a:pt x="3" y="460"/>
                </a:lnTo>
                <a:lnTo>
                  <a:pt x="3" y="460"/>
                </a:lnTo>
                <a:lnTo>
                  <a:pt x="22" y="471"/>
                </a:lnTo>
                <a:lnTo>
                  <a:pt x="47" y="481"/>
                </a:lnTo>
                <a:lnTo>
                  <a:pt x="77" y="492"/>
                </a:lnTo>
                <a:lnTo>
                  <a:pt x="77" y="492"/>
                </a:lnTo>
                <a:lnTo>
                  <a:pt x="71" y="495"/>
                </a:lnTo>
                <a:lnTo>
                  <a:pt x="66" y="496"/>
                </a:lnTo>
                <a:lnTo>
                  <a:pt x="63" y="499"/>
                </a:lnTo>
                <a:lnTo>
                  <a:pt x="62" y="502"/>
                </a:lnTo>
                <a:lnTo>
                  <a:pt x="62" y="504"/>
                </a:lnTo>
                <a:lnTo>
                  <a:pt x="63" y="507"/>
                </a:lnTo>
                <a:lnTo>
                  <a:pt x="69" y="510"/>
                </a:lnTo>
                <a:lnTo>
                  <a:pt x="83" y="513"/>
                </a:lnTo>
                <a:lnTo>
                  <a:pt x="83" y="513"/>
                </a:lnTo>
                <a:lnTo>
                  <a:pt x="110" y="519"/>
                </a:lnTo>
                <a:lnTo>
                  <a:pt x="127" y="525"/>
                </a:lnTo>
                <a:lnTo>
                  <a:pt x="139" y="530"/>
                </a:lnTo>
                <a:lnTo>
                  <a:pt x="145" y="530"/>
                </a:lnTo>
                <a:lnTo>
                  <a:pt x="154" y="531"/>
                </a:lnTo>
                <a:lnTo>
                  <a:pt x="154" y="531"/>
                </a:lnTo>
                <a:lnTo>
                  <a:pt x="162" y="531"/>
                </a:lnTo>
                <a:lnTo>
                  <a:pt x="162" y="533"/>
                </a:lnTo>
                <a:lnTo>
                  <a:pt x="163" y="533"/>
                </a:lnTo>
                <a:lnTo>
                  <a:pt x="170" y="534"/>
                </a:lnTo>
                <a:lnTo>
                  <a:pt x="203" y="537"/>
                </a:lnTo>
                <a:lnTo>
                  <a:pt x="203" y="537"/>
                </a:lnTo>
                <a:lnTo>
                  <a:pt x="232" y="539"/>
                </a:lnTo>
                <a:lnTo>
                  <a:pt x="264" y="537"/>
                </a:lnTo>
                <a:lnTo>
                  <a:pt x="295" y="534"/>
                </a:lnTo>
                <a:lnTo>
                  <a:pt x="327" y="531"/>
                </a:lnTo>
                <a:lnTo>
                  <a:pt x="379" y="524"/>
                </a:lnTo>
                <a:lnTo>
                  <a:pt x="400" y="521"/>
                </a:lnTo>
                <a:lnTo>
                  <a:pt x="400" y="521"/>
                </a:lnTo>
                <a:lnTo>
                  <a:pt x="433" y="540"/>
                </a:lnTo>
                <a:lnTo>
                  <a:pt x="491" y="577"/>
                </a:lnTo>
                <a:lnTo>
                  <a:pt x="491" y="577"/>
                </a:lnTo>
                <a:lnTo>
                  <a:pt x="515" y="593"/>
                </a:lnTo>
                <a:lnTo>
                  <a:pt x="538" y="610"/>
                </a:lnTo>
                <a:lnTo>
                  <a:pt x="550" y="618"/>
                </a:lnTo>
                <a:lnTo>
                  <a:pt x="565" y="625"/>
                </a:lnTo>
                <a:lnTo>
                  <a:pt x="580" y="633"/>
                </a:lnTo>
                <a:lnTo>
                  <a:pt x="600" y="639"/>
                </a:lnTo>
                <a:lnTo>
                  <a:pt x="600" y="639"/>
                </a:lnTo>
                <a:lnTo>
                  <a:pt x="623" y="645"/>
                </a:lnTo>
                <a:lnTo>
                  <a:pt x="649" y="651"/>
                </a:lnTo>
                <a:lnTo>
                  <a:pt x="699" y="660"/>
                </a:lnTo>
                <a:lnTo>
                  <a:pt x="740" y="666"/>
                </a:lnTo>
                <a:lnTo>
                  <a:pt x="755" y="668"/>
                </a:lnTo>
                <a:lnTo>
                  <a:pt x="755" y="668"/>
                </a:lnTo>
                <a:lnTo>
                  <a:pt x="815" y="698"/>
                </a:lnTo>
                <a:lnTo>
                  <a:pt x="859" y="721"/>
                </a:lnTo>
                <a:lnTo>
                  <a:pt x="876" y="728"/>
                </a:lnTo>
                <a:lnTo>
                  <a:pt x="885" y="731"/>
                </a:lnTo>
                <a:lnTo>
                  <a:pt x="885" y="731"/>
                </a:lnTo>
                <a:lnTo>
                  <a:pt x="890" y="730"/>
                </a:lnTo>
                <a:lnTo>
                  <a:pt x="893" y="728"/>
                </a:lnTo>
                <a:lnTo>
                  <a:pt x="896" y="725"/>
                </a:lnTo>
                <a:lnTo>
                  <a:pt x="897" y="721"/>
                </a:lnTo>
                <a:lnTo>
                  <a:pt x="899" y="713"/>
                </a:lnTo>
                <a:lnTo>
                  <a:pt x="899" y="710"/>
                </a:lnTo>
                <a:lnTo>
                  <a:pt x="899" y="710"/>
                </a:lnTo>
                <a:lnTo>
                  <a:pt x="899" y="698"/>
                </a:lnTo>
                <a:lnTo>
                  <a:pt x="897" y="687"/>
                </a:lnTo>
                <a:lnTo>
                  <a:pt x="899" y="678"/>
                </a:lnTo>
                <a:lnTo>
                  <a:pt x="899" y="678"/>
                </a:lnTo>
                <a:lnTo>
                  <a:pt x="902" y="668"/>
                </a:lnTo>
                <a:lnTo>
                  <a:pt x="902" y="659"/>
                </a:lnTo>
                <a:lnTo>
                  <a:pt x="903" y="646"/>
                </a:lnTo>
                <a:lnTo>
                  <a:pt x="903" y="646"/>
                </a:lnTo>
                <a:lnTo>
                  <a:pt x="926" y="660"/>
                </a:lnTo>
                <a:lnTo>
                  <a:pt x="941" y="669"/>
                </a:lnTo>
                <a:lnTo>
                  <a:pt x="946" y="671"/>
                </a:lnTo>
                <a:lnTo>
                  <a:pt x="949" y="671"/>
                </a:lnTo>
                <a:lnTo>
                  <a:pt x="949" y="671"/>
                </a:lnTo>
                <a:lnTo>
                  <a:pt x="955" y="657"/>
                </a:lnTo>
                <a:lnTo>
                  <a:pt x="959" y="646"/>
                </a:lnTo>
                <a:lnTo>
                  <a:pt x="959" y="646"/>
                </a:lnTo>
                <a:lnTo>
                  <a:pt x="964" y="648"/>
                </a:lnTo>
                <a:lnTo>
                  <a:pt x="978" y="651"/>
                </a:lnTo>
                <a:lnTo>
                  <a:pt x="1000" y="653"/>
                </a:lnTo>
                <a:lnTo>
                  <a:pt x="1029" y="654"/>
                </a:lnTo>
                <a:lnTo>
                  <a:pt x="1029" y="654"/>
                </a:lnTo>
                <a:lnTo>
                  <a:pt x="1067" y="654"/>
                </a:lnTo>
                <a:lnTo>
                  <a:pt x="1108" y="657"/>
                </a:lnTo>
                <a:lnTo>
                  <a:pt x="1152" y="660"/>
                </a:lnTo>
                <a:lnTo>
                  <a:pt x="1152" y="660"/>
                </a:lnTo>
                <a:lnTo>
                  <a:pt x="1156" y="662"/>
                </a:lnTo>
                <a:lnTo>
                  <a:pt x="1169" y="665"/>
                </a:lnTo>
                <a:lnTo>
                  <a:pt x="1193" y="675"/>
                </a:lnTo>
                <a:lnTo>
                  <a:pt x="1226" y="695"/>
                </a:lnTo>
                <a:lnTo>
                  <a:pt x="1226" y="695"/>
                </a:lnTo>
                <a:lnTo>
                  <a:pt x="1258" y="716"/>
                </a:lnTo>
                <a:lnTo>
                  <a:pt x="1276" y="731"/>
                </a:lnTo>
                <a:lnTo>
                  <a:pt x="1291" y="745"/>
                </a:lnTo>
                <a:lnTo>
                  <a:pt x="1314" y="759"/>
                </a:lnTo>
                <a:lnTo>
                  <a:pt x="1314" y="759"/>
                </a:lnTo>
                <a:lnTo>
                  <a:pt x="1328" y="766"/>
                </a:lnTo>
                <a:lnTo>
                  <a:pt x="1340" y="772"/>
                </a:lnTo>
                <a:lnTo>
                  <a:pt x="1351" y="775"/>
                </a:lnTo>
                <a:lnTo>
                  <a:pt x="1360" y="777"/>
                </a:lnTo>
                <a:lnTo>
                  <a:pt x="1367" y="777"/>
                </a:lnTo>
                <a:lnTo>
                  <a:pt x="1373" y="774"/>
                </a:lnTo>
                <a:lnTo>
                  <a:pt x="1376" y="769"/>
                </a:lnTo>
                <a:lnTo>
                  <a:pt x="1378" y="762"/>
                </a:lnTo>
                <a:lnTo>
                  <a:pt x="1378" y="762"/>
                </a:lnTo>
                <a:lnTo>
                  <a:pt x="1379" y="750"/>
                </a:lnTo>
                <a:lnTo>
                  <a:pt x="1381" y="741"/>
                </a:lnTo>
                <a:lnTo>
                  <a:pt x="1384" y="734"/>
                </a:lnTo>
                <a:lnTo>
                  <a:pt x="1384" y="734"/>
                </a:lnTo>
                <a:lnTo>
                  <a:pt x="1387" y="731"/>
                </a:lnTo>
                <a:lnTo>
                  <a:pt x="1387" y="727"/>
                </a:lnTo>
                <a:lnTo>
                  <a:pt x="1388" y="721"/>
                </a:lnTo>
                <a:lnTo>
                  <a:pt x="1388" y="721"/>
                </a:lnTo>
                <a:lnTo>
                  <a:pt x="1387" y="715"/>
                </a:lnTo>
                <a:lnTo>
                  <a:pt x="1384" y="706"/>
                </a:lnTo>
                <a:lnTo>
                  <a:pt x="1372" y="686"/>
                </a:lnTo>
                <a:lnTo>
                  <a:pt x="1357" y="660"/>
                </a:lnTo>
                <a:lnTo>
                  <a:pt x="1391" y="646"/>
                </a:lnTo>
                <a:lnTo>
                  <a:pt x="1391" y="646"/>
                </a:lnTo>
                <a:lnTo>
                  <a:pt x="1396" y="656"/>
                </a:lnTo>
                <a:lnTo>
                  <a:pt x="1401" y="665"/>
                </a:lnTo>
                <a:lnTo>
                  <a:pt x="1407" y="675"/>
                </a:lnTo>
                <a:lnTo>
                  <a:pt x="1416" y="686"/>
                </a:lnTo>
                <a:lnTo>
                  <a:pt x="1425" y="695"/>
                </a:lnTo>
                <a:lnTo>
                  <a:pt x="1431" y="698"/>
                </a:lnTo>
                <a:lnTo>
                  <a:pt x="1437" y="701"/>
                </a:lnTo>
                <a:lnTo>
                  <a:pt x="1445" y="703"/>
                </a:lnTo>
                <a:lnTo>
                  <a:pt x="1452" y="703"/>
                </a:lnTo>
                <a:lnTo>
                  <a:pt x="1452" y="703"/>
                </a:lnTo>
                <a:lnTo>
                  <a:pt x="1473" y="700"/>
                </a:lnTo>
                <a:lnTo>
                  <a:pt x="1479" y="697"/>
                </a:lnTo>
                <a:lnTo>
                  <a:pt x="1484" y="695"/>
                </a:lnTo>
                <a:lnTo>
                  <a:pt x="1485" y="692"/>
                </a:lnTo>
                <a:lnTo>
                  <a:pt x="1487" y="689"/>
                </a:lnTo>
                <a:lnTo>
                  <a:pt x="1490" y="681"/>
                </a:lnTo>
                <a:lnTo>
                  <a:pt x="1490" y="681"/>
                </a:lnTo>
                <a:lnTo>
                  <a:pt x="1498" y="671"/>
                </a:lnTo>
                <a:lnTo>
                  <a:pt x="1510" y="657"/>
                </a:lnTo>
                <a:lnTo>
                  <a:pt x="1517" y="651"/>
                </a:lnTo>
                <a:lnTo>
                  <a:pt x="1523" y="646"/>
                </a:lnTo>
                <a:lnTo>
                  <a:pt x="1528" y="645"/>
                </a:lnTo>
                <a:lnTo>
                  <a:pt x="1531" y="645"/>
                </a:lnTo>
                <a:lnTo>
                  <a:pt x="1532" y="646"/>
                </a:lnTo>
                <a:lnTo>
                  <a:pt x="1532" y="646"/>
                </a:lnTo>
                <a:lnTo>
                  <a:pt x="1534" y="650"/>
                </a:lnTo>
                <a:lnTo>
                  <a:pt x="1535" y="654"/>
                </a:lnTo>
                <a:lnTo>
                  <a:pt x="1535" y="663"/>
                </a:lnTo>
                <a:lnTo>
                  <a:pt x="1537" y="665"/>
                </a:lnTo>
                <a:lnTo>
                  <a:pt x="1540" y="663"/>
                </a:lnTo>
                <a:lnTo>
                  <a:pt x="1546" y="659"/>
                </a:lnTo>
                <a:lnTo>
                  <a:pt x="1557" y="650"/>
                </a:lnTo>
                <a:lnTo>
                  <a:pt x="1557" y="650"/>
                </a:lnTo>
                <a:lnTo>
                  <a:pt x="1569" y="640"/>
                </a:lnTo>
                <a:lnTo>
                  <a:pt x="1579" y="631"/>
                </a:lnTo>
                <a:lnTo>
                  <a:pt x="1599" y="618"/>
                </a:lnTo>
                <a:lnTo>
                  <a:pt x="1607" y="612"/>
                </a:lnTo>
                <a:lnTo>
                  <a:pt x="1613" y="606"/>
                </a:lnTo>
                <a:lnTo>
                  <a:pt x="1619" y="598"/>
                </a:lnTo>
                <a:lnTo>
                  <a:pt x="1623" y="590"/>
                </a:lnTo>
                <a:lnTo>
                  <a:pt x="1623" y="590"/>
                </a:lnTo>
                <a:lnTo>
                  <a:pt x="1628" y="583"/>
                </a:lnTo>
                <a:lnTo>
                  <a:pt x="1632" y="575"/>
                </a:lnTo>
                <a:lnTo>
                  <a:pt x="1636" y="571"/>
                </a:lnTo>
                <a:lnTo>
                  <a:pt x="1637" y="566"/>
                </a:lnTo>
                <a:lnTo>
                  <a:pt x="1637" y="563"/>
                </a:lnTo>
                <a:lnTo>
                  <a:pt x="1634" y="560"/>
                </a:lnTo>
                <a:lnTo>
                  <a:pt x="1626" y="558"/>
                </a:lnTo>
                <a:lnTo>
                  <a:pt x="1617" y="555"/>
                </a:lnTo>
                <a:lnTo>
                  <a:pt x="1617" y="555"/>
                </a:lnTo>
                <a:lnTo>
                  <a:pt x="1570" y="543"/>
                </a:lnTo>
                <a:lnTo>
                  <a:pt x="1554" y="539"/>
                </a:lnTo>
                <a:lnTo>
                  <a:pt x="1549" y="536"/>
                </a:lnTo>
                <a:lnTo>
                  <a:pt x="1546" y="534"/>
                </a:lnTo>
                <a:lnTo>
                  <a:pt x="1546" y="534"/>
                </a:lnTo>
                <a:lnTo>
                  <a:pt x="1508" y="471"/>
                </a:lnTo>
                <a:lnTo>
                  <a:pt x="1508" y="471"/>
                </a:lnTo>
                <a:lnTo>
                  <a:pt x="1516" y="474"/>
                </a:lnTo>
                <a:lnTo>
                  <a:pt x="1525" y="477"/>
                </a:lnTo>
                <a:lnTo>
                  <a:pt x="1534" y="477"/>
                </a:lnTo>
                <a:lnTo>
                  <a:pt x="1543" y="477"/>
                </a:lnTo>
                <a:lnTo>
                  <a:pt x="1548" y="475"/>
                </a:lnTo>
                <a:lnTo>
                  <a:pt x="1551" y="474"/>
                </a:lnTo>
                <a:lnTo>
                  <a:pt x="1554" y="469"/>
                </a:lnTo>
                <a:lnTo>
                  <a:pt x="1557" y="466"/>
                </a:lnTo>
                <a:lnTo>
                  <a:pt x="1557" y="460"/>
                </a:lnTo>
                <a:lnTo>
                  <a:pt x="1557" y="454"/>
                </a:lnTo>
                <a:lnTo>
                  <a:pt x="1557" y="454"/>
                </a:lnTo>
                <a:lnTo>
                  <a:pt x="1555" y="445"/>
                </a:lnTo>
                <a:lnTo>
                  <a:pt x="1549" y="434"/>
                </a:lnTo>
                <a:lnTo>
                  <a:pt x="1542" y="422"/>
                </a:lnTo>
                <a:lnTo>
                  <a:pt x="1531" y="408"/>
                </a:lnTo>
                <a:lnTo>
                  <a:pt x="1504" y="378"/>
                </a:lnTo>
                <a:lnTo>
                  <a:pt x="1469" y="345"/>
                </a:lnTo>
                <a:lnTo>
                  <a:pt x="1426" y="308"/>
                </a:lnTo>
                <a:lnTo>
                  <a:pt x="1381" y="273"/>
                </a:lnTo>
                <a:lnTo>
                  <a:pt x="1357" y="257"/>
                </a:lnTo>
                <a:lnTo>
                  <a:pt x="1331" y="240"/>
                </a:lnTo>
                <a:lnTo>
                  <a:pt x="1305" y="225"/>
                </a:lnTo>
                <a:lnTo>
                  <a:pt x="1279" y="211"/>
                </a:lnTo>
                <a:lnTo>
                  <a:pt x="1279" y="211"/>
                </a:lnTo>
                <a:lnTo>
                  <a:pt x="1225" y="184"/>
                </a:lnTo>
                <a:lnTo>
                  <a:pt x="1166" y="160"/>
                </a:lnTo>
                <a:lnTo>
                  <a:pt x="1135" y="147"/>
                </a:lnTo>
                <a:lnTo>
                  <a:pt x="1105" y="137"/>
                </a:lnTo>
                <a:lnTo>
                  <a:pt x="1073" y="126"/>
                </a:lnTo>
                <a:lnTo>
                  <a:pt x="1041" y="117"/>
                </a:lnTo>
                <a:lnTo>
                  <a:pt x="1011" y="110"/>
                </a:lnTo>
                <a:lnTo>
                  <a:pt x="979" y="103"/>
                </a:lnTo>
                <a:lnTo>
                  <a:pt x="947" y="99"/>
                </a:lnTo>
                <a:lnTo>
                  <a:pt x="917" y="96"/>
                </a:lnTo>
                <a:lnTo>
                  <a:pt x="887" y="94"/>
                </a:lnTo>
                <a:lnTo>
                  <a:pt x="858" y="96"/>
                </a:lnTo>
                <a:lnTo>
                  <a:pt x="829" y="100"/>
                </a:lnTo>
                <a:lnTo>
                  <a:pt x="800" y="105"/>
                </a:lnTo>
                <a:lnTo>
                  <a:pt x="800" y="105"/>
                </a:lnTo>
                <a:lnTo>
                  <a:pt x="774" y="114"/>
                </a:lnTo>
                <a:lnTo>
                  <a:pt x="749" y="122"/>
                </a:lnTo>
                <a:lnTo>
                  <a:pt x="702" y="140"/>
                </a:lnTo>
                <a:lnTo>
                  <a:pt x="661" y="160"/>
                </a:lnTo>
                <a:lnTo>
                  <a:pt x="626" y="178"/>
                </a:lnTo>
                <a:lnTo>
                  <a:pt x="597" y="194"/>
                </a:lnTo>
                <a:lnTo>
                  <a:pt x="576" y="210"/>
                </a:lnTo>
                <a:lnTo>
                  <a:pt x="558" y="222"/>
                </a:lnTo>
                <a:lnTo>
                  <a:pt x="541" y="243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3285B251-0283-4280-B963-79CC9ED207A9}"/>
              </a:ext>
            </a:extLst>
          </p:cNvPr>
          <p:cNvSpPr>
            <a:spLocks/>
          </p:cNvSpPr>
          <p:nvPr/>
        </p:nvSpPr>
        <p:spPr bwMode="auto">
          <a:xfrm>
            <a:off x="3674572" y="4380706"/>
            <a:ext cx="2556295" cy="1403892"/>
          </a:xfrm>
          <a:custGeom>
            <a:avLst/>
            <a:gdLst>
              <a:gd name="T0" fmla="*/ 1225 w 1728"/>
              <a:gd name="T1" fmla="*/ 167 h 949"/>
              <a:gd name="T2" fmla="*/ 1208 w 1728"/>
              <a:gd name="T3" fmla="*/ 115 h 949"/>
              <a:gd name="T4" fmla="*/ 1191 w 1728"/>
              <a:gd name="T5" fmla="*/ 105 h 949"/>
              <a:gd name="T6" fmla="*/ 1076 w 1728"/>
              <a:gd name="T7" fmla="*/ 88 h 949"/>
              <a:gd name="T8" fmla="*/ 964 w 1728"/>
              <a:gd name="T9" fmla="*/ 45 h 949"/>
              <a:gd name="T10" fmla="*/ 818 w 1728"/>
              <a:gd name="T11" fmla="*/ 9 h 949"/>
              <a:gd name="T12" fmla="*/ 723 w 1728"/>
              <a:gd name="T13" fmla="*/ 0 h 949"/>
              <a:gd name="T14" fmla="*/ 620 w 1728"/>
              <a:gd name="T15" fmla="*/ 15 h 949"/>
              <a:gd name="T16" fmla="*/ 476 w 1728"/>
              <a:gd name="T17" fmla="*/ 74 h 949"/>
              <a:gd name="T18" fmla="*/ 348 w 1728"/>
              <a:gd name="T19" fmla="*/ 149 h 949"/>
              <a:gd name="T20" fmla="*/ 259 w 1728"/>
              <a:gd name="T21" fmla="*/ 218 h 949"/>
              <a:gd name="T22" fmla="*/ 120 w 1728"/>
              <a:gd name="T23" fmla="*/ 388 h 949"/>
              <a:gd name="T24" fmla="*/ 97 w 1728"/>
              <a:gd name="T25" fmla="*/ 428 h 949"/>
              <a:gd name="T26" fmla="*/ 60 w 1728"/>
              <a:gd name="T27" fmla="*/ 534 h 949"/>
              <a:gd name="T28" fmla="*/ 9 w 1728"/>
              <a:gd name="T29" fmla="*/ 641 h 949"/>
              <a:gd name="T30" fmla="*/ 1 w 1728"/>
              <a:gd name="T31" fmla="*/ 692 h 949"/>
              <a:gd name="T32" fmla="*/ 15 w 1728"/>
              <a:gd name="T33" fmla="*/ 693 h 949"/>
              <a:gd name="T34" fmla="*/ 130 w 1728"/>
              <a:gd name="T35" fmla="*/ 625 h 949"/>
              <a:gd name="T36" fmla="*/ 232 w 1728"/>
              <a:gd name="T37" fmla="*/ 599 h 949"/>
              <a:gd name="T38" fmla="*/ 251 w 1728"/>
              <a:gd name="T39" fmla="*/ 602 h 949"/>
              <a:gd name="T40" fmla="*/ 277 w 1728"/>
              <a:gd name="T41" fmla="*/ 607 h 949"/>
              <a:gd name="T42" fmla="*/ 270 w 1728"/>
              <a:gd name="T43" fmla="*/ 631 h 949"/>
              <a:gd name="T44" fmla="*/ 241 w 1728"/>
              <a:gd name="T45" fmla="*/ 661 h 949"/>
              <a:gd name="T46" fmla="*/ 156 w 1728"/>
              <a:gd name="T47" fmla="*/ 737 h 949"/>
              <a:gd name="T48" fmla="*/ 144 w 1728"/>
              <a:gd name="T49" fmla="*/ 761 h 949"/>
              <a:gd name="T50" fmla="*/ 148 w 1728"/>
              <a:gd name="T51" fmla="*/ 864 h 949"/>
              <a:gd name="T52" fmla="*/ 212 w 1728"/>
              <a:gd name="T53" fmla="*/ 939 h 949"/>
              <a:gd name="T54" fmla="*/ 238 w 1728"/>
              <a:gd name="T55" fmla="*/ 911 h 949"/>
              <a:gd name="T56" fmla="*/ 247 w 1728"/>
              <a:gd name="T57" fmla="*/ 874 h 949"/>
              <a:gd name="T58" fmla="*/ 273 w 1728"/>
              <a:gd name="T59" fmla="*/ 795 h 949"/>
              <a:gd name="T60" fmla="*/ 300 w 1728"/>
              <a:gd name="T61" fmla="*/ 761 h 949"/>
              <a:gd name="T62" fmla="*/ 341 w 1728"/>
              <a:gd name="T63" fmla="*/ 720 h 949"/>
              <a:gd name="T64" fmla="*/ 389 w 1728"/>
              <a:gd name="T65" fmla="*/ 646 h 949"/>
              <a:gd name="T66" fmla="*/ 426 w 1728"/>
              <a:gd name="T67" fmla="*/ 588 h 949"/>
              <a:gd name="T68" fmla="*/ 647 w 1728"/>
              <a:gd name="T69" fmla="*/ 579 h 949"/>
              <a:gd name="T70" fmla="*/ 900 w 1728"/>
              <a:gd name="T71" fmla="*/ 543 h 949"/>
              <a:gd name="T72" fmla="*/ 1103 w 1728"/>
              <a:gd name="T73" fmla="*/ 488 h 949"/>
              <a:gd name="T74" fmla="*/ 1216 w 1728"/>
              <a:gd name="T75" fmla="*/ 435 h 949"/>
              <a:gd name="T76" fmla="*/ 1228 w 1728"/>
              <a:gd name="T77" fmla="*/ 414 h 949"/>
              <a:gd name="T78" fmla="*/ 1240 w 1728"/>
              <a:gd name="T79" fmla="*/ 382 h 949"/>
              <a:gd name="T80" fmla="*/ 1294 w 1728"/>
              <a:gd name="T81" fmla="*/ 371 h 949"/>
              <a:gd name="T82" fmla="*/ 1360 w 1728"/>
              <a:gd name="T83" fmla="*/ 402 h 949"/>
              <a:gd name="T84" fmla="*/ 1395 w 1728"/>
              <a:gd name="T85" fmla="*/ 417 h 949"/>
              <a:gd name="T86" fmla="*/ 1401 w 1728"/>
              <a:gd name="T87" fmla="*/ 391 h 949"/>
              <a:gd name="T88" fmla="*/ 1493 w 1728"/>
              <a:gd name="T89" fmla="*/ 355 h 949"/>
              <a:gd name="T90" fmla="*/ 1505 w 1728"/>
              <a:gd name="T91" fmla="*/ 349 h 949"/>
              <a:gd name="T92" fmla="*/ 1504 w 1728"/>
              <a:gd name="T93" fmla="*/ 338 h 949"/>
              <a:gd name="T94" fmla="*/ 1467 w 1728"/>
              <a:gd name="T95" fmla="*/ 311 h 949"/>
              <a:gd name="T96" fmla="*/ 1470 w 1728"/>
              <a:gd name="T97" fmla="*/ 302 h 949"/>
              <a:gd name="T98" fmla="*/ 1485 w 1728"/>
              <a:gd name="T99" fmla="*/ 285 h 949"/>
              <a:gd name="T100" fmla="*/ 1572 w 1728"/>
              <a:gd name="T101" fmla="*/ 262 h 949"/>
              <a:gd name="T102" fmla="*/ 1631 w 1728"/>
              <a:gd name="T103" fmla="*/ 226 h 949"/>
              <a:gd name="T104" fmla="*/ 1705 w 1728"/>
              <a:gd name="T105" fmla="*/ 155 h 949"/>
              <a:gd name="T106" fmla="*/ 1728 w 1728"/>
              <a:gd name="T107" fmla="*/ 121 h 949"/>
              <a:gd name="T108" fmla="*/ 1714 w 1728"/>
              <a:gd name="T109" fmla="*/ 102 h 949"/>
              <a:gd name="T110" fmla="*/ 1649 w 1728"/>
              <a:gd name="T111" fmla="*/ 83 h 949"/>
              <a:gd name="T112" fmla="*/ 1572 w 1728"/>
              <a:gd name="T113" fmla="*/ 79 h 949"/>
              <a:gd name="T114" fmla="*/ 1445 w 1728"/>
              <a:gd name="T115" fmla="*/ 95 h 949"/>
              <a:gd name="T116" fmla="*/ 1322 w 1728"/>
              <a:gd name="T117" fmla="*/ 135 h 949"/>
              <a:gd name="T118" fmla="*/ 1235 w 1728"/>
              <a:gd name="T119" fmla="*/ 176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28" h="949">
                <a:moveTo>
                  <a:pt x="1228" y="177"/>
                </a:moveTo>
                <a:lnTo>
                  <a:pt x="1228" y="177"/>
                </a:lnTo>
                <a:lnTo>
                  <a:pt x="1226" y="174"/>
                </a:lnTo>
                <a:lnTo>
                  <a:pt x="1225" y="167"/>
                </a:lnTo>
                <a:lnTo>
                  <a:pt x="1222" y="144"/>
                </a:lnTo>
                <a:lnTo>
                  <a:pt x="1217" y="132"/>
                </a:lnTo>
                <a:lnTo>
                  <a:pt x="1211" y="120"/>
                </a:lnTo>
                <a:lnTo>
                  <a:pt x="1208" y="115"/>
                </a:lnTo>
                <a:lnTo>
                  <a:pt x="1204" y="111"/>
                </a:lnTo>
                <a:lnTo>
                  <a:pt x="1197" y="106"/>
                </a:lnTo>
                <a:lnTo>
                  <a:pt x="1191" y="105"/>
                </a:lnTo>
                <a:lnTo>
                  <a:pt x="1191" y="105"/>
                </a:lnTo>
                <a:lnTo>
                  <a:pt x="1176" y="100"/>
                </a:lnTo>
                <a:lnTo>
                  <a:pt x="1158" y="97"/>
                </a:lnTo>
                <a:lnTo>
                  <a:pt x="1120" y="92"/>
                </a:lnTo>
                <a:lnTo>
                  <a:pt x="1076" y="88"/>
                </a:lnTo>
                <a:lnTo>
                  <a:pt x="1076" y="88"/>
                </a:lnTo>
                <a:lnTo>
                  <a:pt x="1046" y="76"/>
                </a:lnTo>
                <a:lnTo>
                  <a:pt x="1009" y="61"/>
                </a:lnTo>
                <a:lnTo>
                  <a:pt x="964" y="45"/>
                </a:lnTo>
                <a:lnTo>
                  <a:pt x="909" y="29"/>
                </a:lnTo>
                <a:lnTo>
                  <a:pt x="879" y="21"/>
                </a:lnTo>
                <a:lnTo>
                  <a:pt x="849" y="15"/>
                </a:lnTo>
                <a:lnTo>
                  <a:pt x="818" y="9"/>
                </a:lnTo>
                <a:lnTo>
                  <a:pt x="787" y="4"/>
                </a:lnTo>
                <a:lnTo>
                  <a:pt x="755" y="1"/>
                </a:lnTo>
                <a:lnTo>
                  <a:pt x="723" y="0"/>
                </a:lnTo>
                <a:lnTo>
                  <a:pt x="723" y="0"/>
                </a:lnTo>
                <a:lnTo>
                  <a:pt x="706" y="0"/>
                </a:lnTo>
                <a:lnTo>
                  <a:pt x="690" y="1"/>
                </a:lnTo>
                <a:lnTo>
                  <a:pt x="656" y="7"/>
                </a:lnTo>
                <a:lnTo>
                  <a:pt x="620" y="15"/>
                </a:lnTo>
                <a:lnTo>
                  <a:pt x="583" y="27"/>
                </a:lnTo>
                <a:lnTo>
                  <a:pt x="547" y="41"/>
                </a:lnTo>
                <a:lnTo>
                  <a:pt x="511" y="58"/>
                </a:lnTo>
                <a:lnTo>
                  <a:pt x="476" y="74"/>
                </a:lnTo>
                <a:lnTo>
                  <a:pt x="441" y="92"/>
                </a:lnTo>
                <a:lnTo>
                  <a:pt x="408" y="112"/>
                </a:lnTo>
                <a:lnTo>
                  <a:pt x="377" y="130"/>
                </a:lnTo>
                <a:lnTo>
                  <a:pt x="348" y="149"/>
                </a:lnTo>
                <a:lnTo>
                  <a:pt x="323" y="167"/>
                </a:lnTo>
                <a:lnTo>
                  <a:pt x="282" y="197"/>
                </a:lnTo>
                <a:lnTo>
                  <a:pt x="268" y="209"/>
                </a:lnTo>
                <a:lnTo>
                  <a:pt x="259" y="218"/>
                </a:lnTo>
                <a:lnTo>
                  <a:pt x="259" y="218"/>
                </a:lnTo>
                <a:lnTo>
                  <a:pt x="220" y="265"/>
                </a:lnTo>
                <a:lnTo>
                  <a:pt x="167" y="329"/>
                </a:lnTo>
                <a:lnTo>
                  <a:pt x="120" y="388"/>
                </a:lnTo>
                <a:lnTo>
                  <a:pt x="97" y="417"/>
                </a:lnTo>
                <a:lnTo>
                  <a:pt x="97" y="417"/>
                </a:lnTo>
                <a:lnTo>
                  <a:pt x="97" y="422"/>
                </a:lnTo>
                <a:lnTo>
                  <a:pt x="97" y="428"/>
                </a:lnTo>
                <a:lnTo>
                  <a:pt x="98" y="440"/>
                </a:lnTo>
                <a:lnTo>
                  <a:pt x="103" y="453"/>
                </a:lnTo>
                <a:lnTo>
                  <a:pt x="103" y="453"/>
                </a:lnTo>
                <a:lnTo>
                  <a:pt x="60" y="534"/>
                </a:lnTo>
                <a:lnTo>
                  <a:pt x="29" y="596"/>
                </a:lnTo>
                <a:lnTo>
                  <a:pt x="16" y="623"/>
                </a:lnTo>
                <a:lnTo>
                  <a:pt x="9" y="641"/>
                </a:lnTo>
                <a:lnTo>
                  <a:pt x="9" y="641"/>
                </a:lnTo>
                <a:lnTo>
                  <a:pt x="1" y="666"/>
                </a:lnTo>
                <a:lnTo>
                  <a:pt x="0" y="676"/>
                </a:lnTo>
                <a:lnTo>
                  <a:pt x="0" y="685"/>
                </a:lnTo>
                <a:lnTo>
                  <a:pt x="1" y="692"/>
                </a:lnTo>
                <a:lnTo>
                  <a:pt x="4" y="695"/>
                </a:lnTo>
                <a:lnTo>
                  <a:pt x="9" y="696"/>
                </a:lnTo>
                <a:lnTo>
                  <a:pt x="15" y="693"/>
                </a:lnTo>
                <a:lnTo>
                  <a:pt x="15" y="693"/>
                </a:lnTo>
                <a:lnTo>
                  <a:pt x="71" y="658"/>
                </a:lnTo>
                <a:lnTo>
                  <a:pt x="113" y="631"/>
                </a:lnTo>
                <a:lnTo>
                  <a:pt x="113" y="631"/>
                </a:lnTo>
                <a:lnTo>
                  <a:pt x="130" y="625"/>
                </a:lnTo>
                <a:lnTo>
                  <a:pt x="170" y="613"/>
                </a:lnTo>
                <a:lnTo>
                  <a:pt x="192" y="607"/>
                </a:lnTo>
                <a:lnTo>
                  <a:pt x="214" y="601"/>
                </a:lnTo>
                <a:lnTo>
                  <a:pt x="232" y="599"/>
                </a:lnTo>
                <a:lnTo>
                  <a:pt x="238" y="599"/>
                </a:lnTo>
                <a:lnTo>
                  <a:pt x="244" y="599"/>
                </a:lnTo>
                <a:lnTo>
                  <a:pt x="244" y="599"/>
                </a:lnTo>
                <a:lnTo>
                  <a:pt x="251" y="602"/>
                </a:lnTo>
                <a:lnTo>
                  <a:pt x="261" y="602"/>
                </a:lnTo>
                <a:lnTo>
                  <a:pt x="268" y="604"/>
                </a:lnTo>
                <a:lnTo>
                  <a:pt x="274" y="605"/>
                </a:lnTo>
                <a:lnTo>
                  <a:pt x="277" y="607"/>
                </a:lnTo>
                <a:lnTo>
                  <a:pt x="279" y="610"/>
                </a:lnTo>
                <a:lnTo>
                  <a:pt x="279" y="611"/>
                </a:lnTo>
                <a:lnTo>
                  <a:pt x="276" y="619"/>
                </a:lnTo>
                <a:lnTo>
                  <a:pt x="270" y="631"/>
                </a:lnTo>
                <a:lnTo>
                  <a:pt x="270" y="631"/>
                </a:lnTo>
                <a:lnTo>
                  <a:pt x="264" y="638"/>
                </a:lnTo>
                <a:lnTo>
                  <a:pt x="258" y="645"/>
                </a:lnTo>
                <a:lnTo>
                  <a:pt x="241" y="661"/>
                </a:lnTo>
                <a:lnTo>
                  <a:pt x="200" y="695"/>
                </a:lnTo>
                <a:lnTo>
                  <a:pt x="180" y="711"/>
                </a:lnTo>
                <a:lnTo>
                  <a:pt x="164" y="728"/>
                </a:lnTo>
                <a:lnTo>
                  <a:pt x="156" y="737"/>
                </a:lnTo>
                <a:lnTo>
                  <a:pt x="150" y="745"/>
                </a:lnTo>
                <a:lnTo>
                  <a:pt x="147" y="754"/>
                </a:lnTo>
                <a:lnTo>
                  <a:pt x="144" y="761"/>
                </a:lnTo>
                <a:lnTo>
                  <a:pt x="144" y="761"/>
                </a:lnTo>
                <a:lnTo>
                  <a:pt x="144" y="778"/>
                </a:lnTo>
                <a:lnTo>
                  <a:pt x="142" y="796"/>
                </a:lnTo>
                <a:lnTo>
                  <a:pt x="145" y="834"/>
                </a:lnTo>
                <a:lnTo>
                  <a:pt x="148" y="864"/>
                </a:lnTo>
                <a:lnTo>
                  <a:pt x="150" y="877"/>
                </a:lnTo>
                <a:lnTo>
                  <a:pt x="171" y="913"/>
                </a:lnTo>
                <a:lnTo>
                  <a:pt x="191" y="949"/>
                </a:lnTo>
                <a:lnTo>
                  <a:pt x="212" y="939"/>
                </a:lnTo>
                <a:lnTo>
                  <a:pt x="212" y="939"/>
                </a:lnTo>
                <a:lnTo>
                  <a:pt x="217" y="934"/>
                </a:lnTo>
                <a:lnTo>
                  <a:pt x="227" y="925"/>
                </a:lnTo>
                <a:lnTo>
                  <a:pt x="238" y="911"/>
                </a:lnTo>
                <a:lnTo>
                  <a:pt x="241" y="904"/>
                </a:lnTo>
                <a:lnTo>
                  <a:pt x="244" y="896"/>
                </a:lnTo>
                <a:lnTo>
                  <a:pt x="244" y="896"/>
                </a:lnTo>
                <a:lnTo>
                  <a:pt x="247" y="874"/>
                </a:lnTo>
                <a:lnTo>
                  <a:pt x="250" y="855"/>
                </a:lnTo>
                <a:lnTo>
                  <a:pt x="256" y="836"/>
                </a:lnTo>
                <a:lnTo>
                  <a:pt x="262" y="816"/>
                </a:lnTo>
                <a:lnTo>
                  <a:pt x="273" y="795"/>
                </a:lnTo>
                <a:lnTo>
                  <a:pt x="279" y="786"/>
                </a:lnTo>
                <a:lnTo>
                  <a:pt x="285" y="776"/>
                </a:lnTo>
                <a:lnTo>
                  <a:pt x="292" y="769"/>
                </a:lnTo>
                <a:lnTo>
                  <a:pt x="300" y="761"/>
                </a:lnTo>
                <a:lnTo>
                  <a:pt x="300" y="761"/>
                </a:lnTo>
                <a:lnTo>
                  <a:pt x="317" y="748"/>
                </a:lnTo>
                <a:lnTo>
                  <a:pt x="330" y="734"/>
                </a:lnTo>
                <a:lnTo>
                  <a:pt x="341" y="720"/>
                </a:lnTo>
                <a:lnTo>
                  <a:pt x="351" y="707"/>
                </a:lnTo>
                <a:lnTo>
                  <a:pt x="368" y="678"/>
                </a:lnTo>
                <a:lnTo>
                  <a:pt x="389" y="646"/>
                </a:lnTo>
                <a:lnTo>
                  <a:pt x="389" y="646"/>
                </a:lnTo>
                <a:lnTo>
                  <a:pt x="408" y="619"/>
                </a:lnTo>
                <a:lnTo>
                  <a:pt x="420" y="601"/>
                </a:lnTo>
                <a:lnTo>
                  <a:pt x="426" y="588"/>
                </a:lnTo>
                <a:lnTo>
                  <a:pt x="426" y="588"/>
                </a:lnTo>
                <a:lnTo>
                  <a:pt x="467" y="588"/>
                </a:lnTo>
                <a:lnTo>
                  <a:pt x="514" y="587"/>
                </a:lnTo>
                <a:lnTo>
                  <a:pt x="574" y="584"/>
                </a:lnTo>
                <a:lnTo>
                  <a:pt x="647" y="579"/>
                </a:lnTo>
                <a:lnTo>
                  <a:pt x="727" y="570"/>
                </a:lnTo>
                <a:lnTo>
                  <a:pt x="812" y="558"/>
                </a:lnTo>
                <a:lnTo>
                  <a:pt x="856" y="550"/>
                </a:lnTo>
                <a:lnTo>
                  <a:pt x="900" y="543"/>
                </a:lnTo>
                <a:lnTo>
                  <a:pt x="900" y="543"/>
                </a:lnTo>
                <a:lnTo>
                  <a:pt x="981" y="523"/>
                </a:lnTo>
                <a:lnTo>
                  <a:pt x="1047" y="506"/>
                </a:lnTo>
                <a:lnTo>
                  <a:pt x="1103" y="488"/>
                </a:lnTo>
                <a:lnTo>
                  <a:pt x="1146" y="473"/>
                </a:lnTo>
                <a:lnTo>
                  <a:pt x="1179" y="459"/>
                </a:lnTo>
                <a:lnTo>
                  <a:pt x="1202" y="446"/>
                </a:lnTo>
                <a:lnTo>
                  <a:pt x="1216" y="435"/>
                </a:lnTo>
                <a:lnTo>
                  <a:pt x="1220" y="431"/>
                </a:lnTo>
                <a:lnTo>
                  <a:pt x="1223" y="428"/>
                </a:lnTo>
                <a:lnTo>
                  <a:pt x="1223" y="428"/>
                </a:lnTo>
                <a:lnTo>
                  <a:pt x="1228" y="414"/>
                </a:lnTo>
                <a:lnTo>
                  <a:pt x="1231" y="400"/>
                </a:lnTo>
                <a:lnTo>
                  <a:pt x="1234" y="385"/>
                </a:lnTo>
                <a:lnTo>
                  <a:pt x="1234" y="385"/>
                </a:lnTo>
                <a:lnTo>
                  <a:pt x="1240" y="382"/>
                </a:lnTo>
                <a:lnTo>
                  <a:pt x="1258" y="376"/>
                </a:lnTo>
                <a:lnTo>
                  <a:pt x="1269" y="373"/>
                </a:lnTo>
                <a:lnTo>
                  <a:pt x="1281" y="371"/>
                </a:lnTo>
                <a:lnTo>
                  <a:pt x="1294" y="371"/>
                </a:lnTo>
                <a:lnTo>
                  <a:pt x="1307" y="376"/>
                </a:lnTo>
                <a:lnTo>
                  <a:pt x="1307" y="376"/>
                </a:lnTo>
                <a:lnTo>
                  <a:pt x="1332" y="388"/>
                </a:lnTo>
                <a:lnTo>
                  <a:pt x="1360" y="402"/>
                </a:lnTo>
                <a:lnTo>
                  <a:pt x="1382" y="414"/>
                </a:lnTo>
                <a:lnTo>
                  <a:pt x="1390" y="417"/>
                </a:lnTo>
                <a:lnTo>
                  <a:pt x="1395" y="417"/>
                </a:lnTo>
                <a:lnTo>
                  <a:pt x="1395" y="417"/>
                </a:lnTo>
                <a:lnTo>
                  <a:pt x="1396" y="415"/>
                </a:lnTo>
                <a:lnTo>
                  <a:pt x="1398" y="412"/>
                </a:lnTo>
                <a:lnTo>
                  <a:pt x="1399" y="403"/>
                </a:lnTo>
                <a:lnTo>
                  <a:pt x="1401" y="391"/>
                </a:lnTo>
                <a:lnTo>
                  <a:pt x="1489" y="391"/>
                </a:lnTo>
                <a:lnTo>
                  <a:pt x="1489" y="391"/>
                </a:lnTo>
                <a:lnTo>
                  <a:pt x="1492" y="375"/>
                </a:lnTo>
                <a:lnTo>
                  <a:pt x="1493" y="355"/>
                </a:lnTo>
                <a:lnTo>
                  <a:pt x="1493" y="355"/>
                </a:lnTo>
                <a:lnTo>
                  <a:pt x="1495" y="353"/>
                </a:lnTo>
                <a:lnTo>
                  <a:pt x="1498" y="352"/>
                </a:lnTo>
                <a:lnTo>
                  <a:pt x="1505" y="349"/>
                </a:lnTo>
                <a:lnTo>
                  <a:pt x="1508" y="347"/>
                </a:lnTo>
                <a:lnTo>
                  <a:pt x="1510" y="346"/>
                </a:lnTo>
                <a:lnTo>
                  <a:pt x="1508" y="343"/>
                </a:lnTo>
                <a:lnTo>
                  <a:pt x="1504" y="338"/>
                </a:lnTo>
                <a:lnTo>
                  <a:pt x="1504" y="338"/>
                </a:lnTo>
                <a:lnTo>
                  <a:pt x="1478" y="323"/>
                </a:lnTo>
                <a:lnTo>
                  <a:pt x="1469" y="314"/>
                </a:lnTo>
                <a:lnTo>
                  <a:pt x="1467" y="311"/>
                </a:lnTo>
                <a:lnTo>
                  <a:pt x="1467" y="308"/>
                </a:lnTo>
                <a:lnTo>
                  <a:pt x="1467" y="308"/>
                </a:lnTo>
                <a:lnTo>
                  <a:pt x="1469" y="305"/>
                </a:lnTo>
                <a:lnTo>
                  <a:pt x="1470" y="302"/>
                </a:lnTo>
                <a:lnTo>
                  <a:pt x="1469" y="294"/>
                </a:lnTo>
                <a:lnTo>
                  <a:pt x="1467" y="287"/>
                </a:lnTo>
                <a:lnTo>
                  <a:pt x="1467" y="287"/>
                </a:lnTo>
                <a:lnTo>
                  <a:pt x="1485" y="285"/>
                </a:lnTo>
                <a:lnTo>
                  <a:pt x="1504" y="282"/>
                </a:lnTo>
                <a:lnTo>
                  <a:pt x="1529" y="276"/>
                </a:lnTo>
                <a:lnTo>
                  <a:pt x="1557" y="268"/>
                </a:lnTo>
                <a:lnTo>
                  <a:pt x="1572" y="262"/>
                </a:lnTo>
                <a:lnTo>
                  <a:pt x="1586" y="255"/>
                </a:lnTo>
                <a:lnTo>
                  <a:pt x="1601" y="247"/>
                </a:lnTo>
                <a:lnTo>
                  <a:pt x="1616" y="237"/>
                </a:lnTo>
                <a:lnTo>
                  <a:pt x="1631" y="226"/>
                </a:lnTo>
                <a:lnTo>
                  <a:pt x="1645" y="214"/>
                </a:lnTo>
                <a:lnTo>
                  <a:pt x="1645" y="214"/>
                </a:lnTo>
                <a:lnTo>
                  <a:pt x="1690" y="171"/>
                </a:lnTo>
                <a:lnTo>
                  <a:pt x="1705" y="155"/>
                </a:lnTo>
                <a:lnTo>
                  <a:pt x="1717" y="142"/>
                </a:lnTo>
                <a:lnTo>
                  <a:pt x="1724" y="133"/>
                </a:lnTo>
                <a:lnTo>
                  <a:pt x="1728" y="124"/>
                </a:lnTo>
                <a:lnTo>
                  <a:pt x="1728" y="121"/>
                </a:lnTo>
                <a:lnTo>
                  <a:pt x="1727" y="117"/>
                </a:lnTo>
                <a:lnTo>
                  <a:pt x="1724" y="109"/>
                </a:lnTo>
                <a:lnTo>
                  <a:pt x="1724" y="109"/>
                </a:lnTo>
                <a:lnTo>
                  <a:pt x="1714" y="102"/>
                </a:lnTo>
                <a:lnTo>
                  <a:pt x="1704" y="95"/>
                </a:lnTo>
                <a:lnTo>
                  <a:pt x="1689" y="91"/>
                </a:lnTo>
                <a:lnTo>
                  <a:pt x="1670" y="86"/>
                </a:lnTo>
                <a:lnTo>
                  <a:pt x="1649" y="83"/>
                </a:lnTo>
                <a:lnTo>
                  <a:pt x="1626" y="80"/>
                </a:lnTo>
                <a:lnTo>
                  <a:pt x="1601" y="79"/>
                </a:lnTo>
                <a:lnTo>
                  <a:pt x="1572" y="79"/>
                </a:lnTo>
                <a:lnTo>
                  <a:pt x="1572" y="79"/>
                </a:lnTo>
                <a:lnTo>
                  <a:pt x="1542" y="79"/>
                </a:lnTo>
                <a:lnTo>
                  <a:pt x="1510" y="83"/>
                </a:lnTo>
                <a:lnTo>
                  <a:pt x="1476" y="88"/>
                </a:lnTo>
                <a:lnTo>
                  <a:pt x="1445" y="95"/>
                </a:lnTo>
                <a:lnTo>
                  <a:pt x="1411" y="103"/>
                </a:lnTo>
                <a:lnTo>
                  <a:pt x="1379" y="114"/>
                </a:lnTo>
                <a:lnTo>
                  <a:pt x="1349" y="124"/>
                </a:lnTo>
                <a:lnTo>
                  <a:pt x="1322" y="135"/>
                </a:lnTo>
                <a:lnTo>
                  <a:pt x="1322" y="135"/>
                </a:lnTo>
                <a:lnTo>
                  <a:pt x="1278" y="156"/>
                </a:lnTo>
                <a:lnTo>
                  <a:pt x="1251" y="170"/>
                </a:lnTo>
                <a:lnTo>
                  <a:pt x="1235" y="176"/>
                </a:lnTo>
                <a:lnTo>
                  <a:pt x="1231" y="177"/>
                </a:lnTo>
                <a:lnTo>
                  <a:pt x="1228" y="177"/>
                </a:lnTo>
                <a:lnTo>
                  <a:pt x="1228" y="177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21">
            <a:extLst>
              <a:ext uri="{FF2B5EF4-FFF2-40B4-BE49-F238E27FC236}">
                <a16:creationId xmlns:a16="http://schemas.microsoft.com/office/drawing/2014/main" id="{B6B119C7-B980-466A-83B1-BE79E9231382}"/>
              </a:ext>
            </a:extLst>
          </p:cNvPr>
          <p:cNvSpPr>
            <a:spLocks/>
          </p:cNvSpPr>
          <p:nvPr/>
        </p:nvSpPr>
        <p:spPr bwMode="auto">
          <a:xfrm>
            <a:off x="6564573" y="1757535"/>
            <a:ext cx="2630134" cy="1146176"/>
          </a:xfrm>
          <a:custGeom>
            <a:avLst/>
            <a:gdLst>
              <a:gd name="T0" fmla="*/ 1860 w 2297"/>
              <a:gd name="T1" fmla="*/ 230 h 1001"/>
              <a:gd name="T2" fmla="*/ 1794 w 2297"/>
              <a:gd name="T3" fmla="*/ 191 h 1001"/>
              <a:gd name="T4" fmla="*/ 1653 w 2297"/>
              <a:gd name="T5" fmla="*/ 114 h 1001"/>
              <a:gd name="T6" fmla="*/ 1562 w 2297"/>
              <a:gd name="T7" fmla="*/ 58 h 1001"/>
              <a:gd name="T8" fmla="*/ 1375 w 2297"/>
              <a:gd name="T9" fmla="*/ 12 h 1001"/>
              <a:gd name="T10" fmla="*/ 1158 w 2297"/>
              <a:gd name="T11" fmla="*/ 1 h 1001"/>
              <a:gd name="T12" fmla="*/ 954 w 2297"/>
              <a:gd name="T13" fmla="*/ 35 h 1001"/>
              <a:gd name="T14" fmla="*/ 819 w 2297"/>
              <a:gd name="T15" fmla="*/ 83 h 1001"/>
              <a:gd name="T16" fmla="*/ 607 w 2297"/>
              <a:gd name="T17" fmla="*/ 270 h 1001"/>
              <a:gd name="T18" fmla="*/ 461 w 2297"/>
              <a:gd name="T19" fmla="*/ 453 h 1001"/>
              <a:gd name="T20" fmla="*/ 485 w 2297"/>
              <a:gd name="T21" fmla="*/ 519 h 1001"/>
              <a:gd name="T22" fmla="*/ 450 w 2297"/>
              <a:gd name="T23" fmla="*/ 557 h 1001"/>
              <a:gd name="T24" fmla="*/ 302 w 2297"/>
              <a:gd name="T25" fmla="*/ 543 h 1001"/>
              <a:gd name="T26" fmla="*/ 143 w 2297"/>
              <a:gd name="T27" fmla="*/ 535 h 1001"/>
              <a:gd name="T28" fmla="*/ 109 w 2297"/>
              <a:gd name="T29" fmla="*/ 575 h 1001"/>
              <a:gd name="T30" fmla="*/ 74 w 2297"/>
              <a:gd name="T31" fmla="*/ 610 h 1001"/>
              <a:gd name="T32" fmla="*/ 34 w 2297"/>
              <a:gd name="T33" fmla="*/ 649 h 1001"/>
              <a:gd name="T34" fmla="*/ 17 w 2297"/>
              <a:gd name="T35" fmla="*/ 660 h 1001"/>
              <a:gd name="T36" fmla="*/ 44 w 2297"/>
              <a:gd name="T37" fmla="*/ 689 h 1001"/>
              <a:gd name="T38" fmla="*/ 3 w 2297"/>
              <a:gd name="T39" fmla="*/ 751 h 1001"/>
              <a:gd name="T40" fmla="*/ 8 w 2297"/>
              <a:gd name="T41" fmla="*/ 766 h 1001"/>
              <a:gd name="T42" fmla="*/ 55 w 2297"/>
              <a:gd name="T43" fmla="*/ 776 h 1001"/>
              <a:gd name="T44" fmla="*/ 70 w 2297"/>
              <a:gd name="T45" fmla="*/ 802 h 1001"/>
              <a:gd name="T46" fmla="*/ 41 w 2297"/>
              <a:gd name="T47" fmla="*/ 825 h 1001"/>
              <a:gd name="T48" fmla="*/ 121 w 2297"/>
              <a:gd name="T49" fmla="*/ 834 h 1001"/>
              <a:gd name="T50" fmla="*/ 241 w 2297"/>
              <a:gd name="T51" fmla="*/ 817 h 1001"/>
              <a:gd name="T52" fmla="*/ 370 w 2297"/>
              <a:gd name="T53" fmla="*/ 752 h 1001"/>
              <a:gd name="T54" fmla="*/ 487 w 2297"/>
              <a:gd name="T55" fmla="*/ 693 h 1001"/>
              <a:gd name="T56" fmla="*/ 679 w 2297"/>
              <a:gd name="T57" fmla="*/ 657 h 1001"/>
              <a:gd name="T58" fmla="*/ 784 w 2297"/>
              <a:gd name="T59" fmla="*/ 719 h 1001"/>
              <a:gd name="T60" fmla="*/ 807 w 2297"/>
              <a:gd name="T61" fmla="*/ 749 h 1001"/>
              <a:gd name="T62" fmla="*/ 866 w 2297"/>
              <a:gd name="T63" fmla="*/ 764 h 1001"/>
              <a:gd name="T64" fmla="*/ 884 w 2297"/>
              <a:gd name="T65" fmla="*/ 769 h 1001"/>
              <a:gd name="T66" fmla="*/ 922 w 2297"/>
              <a:gd name="T67" fmla="*/ 766 h 1001"/>
              <a:gd name="T68" fmla="*/ 951 w 2297"/>
              <a:gd name="T69" fmla="*/ 752 h 1001"/>
              <a:gd name="T70" fmla="*/ 1016 w 2297"/>
              <a:gd name="T71" fmla="*/ 705 h 1001"/>
              <a:gd name="T72" fmla="*/ 1201 w 2297"/>
              <a:gd name="T73" fmla="*/ 746 h 1001"/>
              <a:gd name="T74" fmla="*/ 1158 w 2297"/>
              <a:gd name="T75" fmla="*/ 798 h 1001"/>
              <a:gd name="T76" fmla="*/ 1089 w 2297"/>
              <a:gd name="T77" fmla="*/ 839 h 1001"/>
              <a:gd name="T78" fmla="*/ 1075 w 2297"/>
              <a:gd name="T79" fmla="*/ 871 h 1001"/>
              <a:gd name="T80" fmla="*/ 1122 w 2297"/>
              <a:gd name="T81" fmla="*/ 960 h 1001"/>
              <a:gd name="T82" fmla="*/ 1133 w 2297"/>
              <a:gd name="T83" fmla="*/ 986 h 1001"/>
              <a:gd name="T84" fmla="*/ 1190 w 2297"/>
              <a:gd name="T85" fmla="*/ 980 h 1001"/>
              <a:gd name="T86" fmla="*/ 1199 w 2297"/>
              <a:gd name="T87" fmla="*/ 999 h 1001"/>
              <a:gd name="T88" fmla="*/ 1260 w 2297"/>
              <a:gd name="T89" fmla="*/ 945 h 1001"/>
              <a:gd name="T90" fmla="*/ 1356 w 2297"/>
              <a:gd name="T91" fmla="*/ 849 h 1001"/>
              <a:gd name="T92" fmla="*/ 1428 w 2297"/>
              <a:gd name="T93" fmla="*/ 743 h 1001"/>
              <a:gd name="T94" fmla="*/ 1727 w 2297"/>
              <a:gd name="T95" fmla="*/ 682 h 1001"/>
              <a:gd name="T96" fmla="*/ 1839 w 2297"/>
              <a:gd name="T97" fmla="*/ 661 h 1001"/>
              <a:gd name="T98" fmla="*/ 1868 w 2297"/>
              <a:gd name="T99" fmla="*/ 623 h 1001"/>
              <a:gd name="T100" fmla="*/ 1851 w 2297"/>
              <a:gd name="T101" fmla="*/ 567 h 1001"/>
              <a:gd name="T102" fmla="*/ 2024 w 2297"/>
              <a:gd name="T103" fmla="*/ 479 h 1001"/>
              <a:gd name="T104" fmla="*/ 2123 w 2297"/>
              <a:gd name="T105" fmla="*/ 467 h 1001"/>
              <a:gd name="T106" fmla="*/ 2226 w 2297"/>
              <a:gd name="T107" fmla="*/ 426 h 1001"/>
              <a:gd name="T108" fmla="*/ 2274 w 2297"/>
              <a:gd name="T109" fmla="*/ 359 h 1001"/>
              <a:gd name="T110" fmla="*/ 2294 w 2297"/>
              <a:gd name="T111" fmla="*/ 240 h 1001"/>
              <a:gd name="T112" fmla="*/ 2270 w 2297"/>
              <a:gd name="T113" fmla="*/ 203 h 1001"/>
              <a:gd name="T114" fmla="*/ 2170 w 2297"/>
              <a:gd name="T115" fmla="*/ 209 h 1001"/>
              <a:gd name="T116" fmla="*/ 1891 w 2297"/>
              <a:gd name="T117" fmla="*/ 233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97" h="1001">
                <a:moveTo>
                  <a:pt x="1857" y="240"/>
                </a:moveTo>
                <a:lnTo>
                  <a:pt x="1857" y="240"/>
                </a:lnTo>
                <a:lnTo>
                  <a:pt x="1859" y="240"/>
                </a:lnTo>
                <a:lnTo>
                  <a:pt x="1860" y="238"/>
                </a:lnTo>
                <a:lnTo>
                  <a:pt x="1862" y="235"/>
                </a:lnTo>
                <a:lnTo>
                  <a:pt x="1860" y="230"/>
                </a:lnTo>
                <a:lnTo>
                  <a:pt x="1854" y="226"/>
                </a:lnTo>
                <a:lnTo>
                  <a:pt x="1845" y="218"/>
                </a:lnTo>
                <a:lnTo>
                  <a:pt x="1830" y="209"/>
                </a:lnTo>
                <a:lnTo>
                  <a:pt x="1830" y="209"/>
                </a:lnTo>
                <a:lnTo>
                  <a:pt x="1807" y="196"/>
                </a:lnTo>
                <a:lnTo>
                  <a:pt x="1794" y="191"/>
                </a:lnTo>
                <a:lnTo>
                  <a:pt x="1769" y="180"/>
                </a:lnTo>
                <a:lnTo>
                  <a:pt x="1710" y="152"/>
                </a:lnTo>
                <a:lnTo>
                  <a:pt x="1710" y="152"/>
                </a:lnTo>
                <a:lnTo>
                  <a:pt x="1692" y="141"/>
                </a:lnTo>
                <a:lnTo>
                  <a:pt x="1677" y="132"/>
                </a:lnTo>
                <a:lnTo>
                  <a:pt x="1653" y="114"/>
                </a:lnTo>
                <a:lnTo>
                  <a:pt x="1634" y="98"/>
                </a:lnTo>
                <a:lnTo>
                  <a:pt x="1616" y="85"/>
                </a:lnTo>
                <a:lnTo>
                  <a:pt x="1606" y="77"/>
                </a:lnTo>
                <a:lnTo>
                  <a:pt x="1594" y="71"/>
                </a:lnTo>
                <a:lnTo>
                  <a:pt x="1578" y="64"/>
                </a:lnTo>
                <a:lnTo>
                  <a:pt x="1562" y="58"/>
                </a:lnTo>
                <a:lnTo>
                  <a:pt x="1540" y="50"/>
                </a:lnTo>
                <a:lnTo>
                  <a:pt x="1516" y="42"/>
                </a:lnTo>
                <a:lnTo>
                  <a:pt x="1451" y="26"/>
                </a:lnTo>
                <a:lnTo>
                  <a:pt x="1451" y="26"/>
                </a:lnTo>
                <a:lnTo>
                  <a:pt x="1413" y="18"/>
                </a:lnTo>
                <a:lnTo>
                  <a:pt x="1375" y="12"/>
                </a:lnTo>
                <a:lnTo>
                  <a:pt x="1337" y="6"/>
                </a:lnTo>
                <a:lnTo>
                  <a:pt x="1301" y="3"/>
                </a:lnTo>
                <a:lnTo>
                  <a:pt x="1265" y="1"/>
                </a:lnTo>
                <a:lnTo>
                  <a:pt x="1230" y="0"/>
                </a:lnTo>
                <a:lnTo>
                  <a:pt x="1193" y="0"/>
                </a:lnTo>
                <a:lnTo>
                  <a:pt x="1158" y="1"/>
                </a:lnTo>
                <a:lnTo>
                  <a:pt x="1124" y="4"/>
                </a:lnTo>
                <a:lnTo>
                  <a:pt x="1089" y="9"/>
                </a:lnTo>
                <a:lnTo>
                  <a:pt x="1055" y="14"/>
                </a:lnTo>
                <a:lnTo>
                  <a:pt x="1020" y="20"/>
                </a:lnTo>
                <a:lnTo>
                  <a:pt x="987" y="26"/>
                </a:lnTo>
                <a:lnTo>
                  <a:pt x="954" y="35"/>
                </a:lnTo>
                <a:lnTo>
                  <a:pt x="889" y="51"/>
                </a:lnTo>
                <a:lnTo>
                  <a:pt x="889" y="51"/>
                </a:lnTo>
                <a:lnTo>
                  <a:pt x="872" y="58"/>
                </a:lnTo>
                <a:lnTo>
                  <a:pt x="854" y="65"/>
                </a:lnTo>
                <a:lnTo>
                  <a:pt x="837" y="74"/>
                </a:lnTo>
                <a:lnTo>
                  <a:pt x="819" y="83"/>
                </a:lnTo>
                <a:lnTo>
                  <a:pt x="784" y="108"/>
                </a:lnTo>
                <a:lnTo>
                  <a:pt x="746" y="136"/>
                </a:lnTo>
                <a:lnTo>
                  <a:pt x="711" y="167"/>
                </a:lnTo>
                <a:lnTo>
                  <a:pt x="675" y="200"/>
                </a:lnTo>
                <a:lnTo>
                  <a:pt x="640" y="235"/>
                </a:lnTo>
                <a:lnTo>
                  <a:pt x="607" y="270"/>
                </a:lnTo>
                <a:lnTo>
                  <a:pt x="576" y="303"/>
                </a:lnTo>
                <a:lnTo>
                  <a:pt x="547" y="337"/>
                </a:lnTo>
                <a:lnTo>
                  <a:pt x="500" y="394"/>
                </a:lnTo>
                <a:lnTo>
                  <a:pt x="470" y="437"/>
                </a:lnTo>
                <a:lnTo>
                  <a:pt x="463" y="449"/>
                </a:lnTo>
                <a:lnTo>
                  <a:pt x="461" y="453"/>
                </a:lnTo>
                <a:lnTo>
                  <a:pt x="461" y="453"/>
                </a:lnTo>
                <a:lnTo>
                  <a:pt x="476" y="479"/>
                </a:lnTo>
                <a:lnTo>
                  <a:pt x="487" y="500"/>
                </a:lnTo>
                <a:lnTo>
                  <a:pt x="487" y="500"/>
                </a:lnTo>
                <a:lnTo>
                  <a:pt x="487" y="510"/>
                </a:lnTo>
                <a:lnTo>
                  <a:pt x="485" y="519"/>
                </a:lnTo>
                <a:lnTo>
                  <a:pt x="482" y="531"/>
                </a:lnTo>
                <a:lnTo>
                  <a:pt x="475" y="541"/>
                </a:lnTo>
                <a:lnTo>
                  <a:pt x="470" y="546"/>
                </a:lnTo>
                <a:lnTo>
                  <a:pt x="464" y="550"/>
                </a:lnTo>
                <a:lnTo>
                  <a:pt x="458" y="554"/>
                </a:lnTo>
                <a:lnTo>
                  <a:pt x="450" y="557"/>
                </a:lnTo>
                <a:lnTo>
                  <a:pt x="440" y="558"/>
                </a:lnTo>
                <a:lnTo>
                  <a:pt x="429" y="558"/>
                </a:lnTo>
                <a:lnTo>
                  <a:pt x="429" y="558"/>
                </a:lnTo>
                <a:lnTo>
                  <a:pt x="403" y="557"/>
                </a:lnTo>
                <a:lnTo>
                  <a:pt x="372" y="552"/>
                </a:lnTo>
                <a:lnTo>
                  <a:pt x="302" y="543"/>
                </a:lnTo>
                <a:lnTo>
                  <a:pt x="190" y="526"/>
                </a:lnTo>
                <a:lnTo>
                  <a:pt x="190" y="526"/>
                </a:lnTo>
                <a:lnTo>
                  <a:pt x="175" y="526"/>
                </a:lnTo>
                <a:lnTo>
                  <a:pt x="162" y="528"/>
                </a:lnTo>
                <a:lnTo>
                  <a:pt x="152" y="531"/>
                </a:lnTo>
                <a:lnTo>
                  <a:pt x="143" y="535"/>
                </a:lnTo>
                <a:lnTo>
                  <a:pt x="135" y="541"/>
                </a:lnTo>
                <a:lnTo>
                  <a:pt x="129" y="546"/>
                </a:lnTo>
                <a:lnTo>
                  <a:pt x="121" y="552"/>
                </a:lnTo>
                <a:lnTo>
                  <a:pt x="121" y="552"/>
                </a:lnTo>
                <a:lnTo>
                  <a:pt x="117" y="561"/>
                </a:lnTo>
                <a:lnTo>
                  <a:pt x="109" y="575"/>
                </a:lnTo>
                <a:lnTo>
                  <a:pt x="103" y="587"/>
                </a:lnTo>
                <a:lnTo>
                  <a:pt x="99" y="591"/>
                </a:lnTo>
                <a:lnTo>
                  <a:pt x="96" y="594"/>
                </a:lnTo>
                <a:lnTo>
                  <a:pt x="96" y="594"/>
                </a:lnTo>
                <a:lnTo>
                  <a:pt x="87" y="599"/>
                </a:lnTo>
                <a:lnTo>
                  <a:pt x="74" y="610"/>
                </a:lnTo>
                <a:lnTo>
                  <a:pt x="64" y="619"/>
                </a:lnTo>
                <a:lnTo>
                  <a:pt x="61" y="623"/>
                </a:lnTo>
                <a:lnTo>
                  <a:pt x="59" y="626"/>
                </a:lnTo>
                <a:lnTo>
                  <a:pt x="59" y="646"/>
                </a:lnTo>
                <a:lnTo>
                  <a:pt x="59" y="646"/>
                </a:lnTo>
                <a:lnTo>
                  <a:pt x="34" y="649"/>
                </a:lnTo>
                <a:lnTo>
                  <a:pt x="17" y="652"/>
                </a:lnTo>
                <a:lnTo>
                  <a:pt x="12" y="654"/>
                </a:lnTo>
                <a:lnTo>
                  <a:pt x="12" y="655"/>
                </a:lnTo>
                <a:lnTo>
                  <a:pt x="12" y="657"/>
                </a:lnTo>
                <a:lnTo>
                  <a:pt x="12" y="657"/>
                </a:lnTo>
                <a:lnTo>
                  <a:pt x="17" y="660"/>
                </a:lnTo>
                <a:lnTo>
                  <a:pt x="21" y="661"/>
                </a:lnTo>
                <a:lnTo>
                  <a:pt x="32" y="666"/>
                </a:lnTo>
                <a:lnTo>
                  <a:pt x="37" y="669"/>
                </a:lnTo>
                <a:lnTo>
                  <a:pt x="41" y="673"/>
                </a:lnTo>
                <a:lnTo>
                  <a:pt x="44" y="679"/>
                </a:lnTo>
                <a:lnTo>
                  <a:pt x="44" y="689"/>
                </a:lnTo>
                <a:lnTo>
                  <a:pt x="38" y="740"/>
                </a:lnTo>
                <a:lnTo>
                  <a:pt x="38" y="740"/>
                </a:lnTo>
                <a:lnTo>
                  <a:pt x="32" y="742"/>
                </a:lnTo>
                <a:lnTo>
                  <a:pt x="17" y="745"/>
                </a:lnTo>
                <a:lnTo>
                  <a:pt x="9" y="748"/>
                </a:lnTo>
                <a:lnTo>
                  <a:pt x="3" y="751"/>
                </a:lnTo>
                <a:lnTo>
                  <a:pt x="2" y="754"/>
                </a:lnTo>
                <a:lnTo>
                  <a:pt x="0" y="755"/>
                </a:lnTo>
                <a:lnTo>
                  <a:pt x="2" y="758"/>
                </a:lnTo>
                <a:lnTo>
                  <a:pt x="2" y="761"/>
                </a:lnTo>
                <a:lnTo>
                  <a:pt x="2" y="761"/>
                </a:lnTo>
                <a:lnTo>
                  <a:pt x="8" y="766"/>
                </a:lnTo>
                <a:lnTo>
                  <a:pt x="15" y="770"/>
                </a:lnTo>
                <a:lnTo>
                  <a:pt x="23" y="773"/>
                </a:lnTo>
                <a:lnTo>
                  <a:pt x="32" y="775"/>
                </a:lnTo>
                <a:lnTo>
                  <a:pt x="47" y="776"/>
                </a:lnTo>
                <a:lnTo>
                  <a:pt x="55" y="776"/>
                </a:lnTo>
                <a:lnTo>
                  <a:pt x="55" y="776"/>
                </a:lnTo>
                <a:lnTo>
                  <a:pt x="58" y="780"/>
                </a:lnTo>
                <a:lnTo>
                  <a:pt x="65" y="786"/>
                </a:lnTo>
                <a:lnTo>
                  <a:pt x="70" y="789"/>
                </a:lnTo>
                <a:lnTo>
                  <a:pt x="71" y="793"/>
                </a:lnTo>
                <a:lnTo>
                  <a:pt x="73" y="798"/>
                </a:lnTo>
                <a:lnTo>
                  <a:pt x="70" y="802"/>
                </a:lnTo>
                <a:lnTo>
                  <a:pt x="70" y="802"/>
                </a:lnTo>
                <a:lnTo>
                  <a:pt x="65" y="807"/>
                </a:lnTo>
                <a:lnTo>
                  <a:pt x="59" y="811"/>
                </a:lnTo>
                <a:lnTo>
                  <a:pt x="49" y="819"/>
                </a:lnTo>
                <a:lnTo>
                  <a:pt x="44" y="822"/>
                </a:lnTo>
                <a:lnTo>
                  <a:pt x="41" y="825"/>
                </a:lnTo>
                <a:lnTo>
                  <a:pt x="41" y="827"/>
                </a:lnTo>
                <a:lnTo>
                  <a:pt x="44" y="830"/>
                </a:lnTo>
                <a:lnTo>
                  <a:pt x="44" y="830"/>
                </a:lnTo>
                <a:lnTo>
                  <a:pt x="56" y="833"/>
                </a:lnTo>
                <a:lnTo>
                  <a:pt x="74" y="834"/>
                </a:lnTo>
                <a:lnTo>
                  <a:pt x="121" y="834"/>
                </a:lnTo>
                <a:lnTo>
                  <a:pt x="121" y="834"/>
                </a:lnTo>
                <a:lnTo>
                  <a:pt x="138" y="834"/>
                </a:lnTo>
                <a:lnTo>
                  <a:pt x="159" y="833"/>
                </a:lnTo>
                <a:lnTo>
                  <a:pt x="185" y="830"/>
                </a:lnTo>
                <a:lnTo>
                  <a:pt x="212" y="825"/>
                </a:lnTo>
                <a:lnTo>
                  <a:pt x="241" y="817"/>
                </a:lnTo>
                <a:lnTo>
                  <a:pt x="270" y="808"/>
                </a:lnTo>
                <a:lnTo>
                  <a:pt x="299" y="798"/>
                </a:lnTo>
                <a:lnTo>
                  <a:pt x="312" y="790"/>
                </a:lnTo>
                <a:lnTo>
                  <a:pt x="325" y="783"/>
                </a:lnTo>
                <a:lnTo>
                  <a:pt x="325" y="783"/>
                </a:lnTo>
                <a:lnTo>
                  <a:pt x="370" y="752"/>
                </a:lnTo>
                <a:lnTo>
                  <a:pt x="410" y="729"/>
                </a:lnTo>
                <a:lnTo>
                  <a:pt x="428" y="719"/>
                </a:lnTo>
                <a:lnTo>
                  <a:pt x="446" y="710"/>
                </a:lnTo>
                <a:lnTo>
                  <a:pt x="466" y="701"/>
                </a:lnTo>
                <a:lnTo>
                  <a:pt x="487" y="693"/>
                </a:lnTo>
                <a:lnTo>
                  <a:pt x="487" y="693"/>
                </a:lnTo>
                <a:lnTo>
                  <a:pt x="622" y="646"/>
                </a:lnTo>
                <a:lnTo>
                  <a:pt x="622" y="646"/>
                </a:lnTo>
                <a:lnTo>
                  <a:pt x="625" y="646"/>
                </a:lnTo>
                <a:lnTo>
                  <a:pt x="634" y="646"/>
                </a:lnTo>
                <a:lnTo>
                  <a:pt x="652" y="649"/>
                </a:lnTo>
                <a:lnTo>
                  <a:pt x="679" y="657"/>
                </a:lnTo>
                <a:lnTo>
                  <a:pt x="679" y="657"/>
                </a:lnTo>
                <a:lnTo>
                  <a:pt x="714" y="669"/>
                </a:lnTo>
                <a:lnTo>
                  <a:pt x="748" y="678"/>
                </a:lnTo>
                <a:lnTo>
                  <a:pt x="784" y="689"/>
                </a:lnTo>
                <a:lnTo>
                  <a:pt x="758" y="725"/>
                </a:lnTo>
                <a:lnTo>
                  <a:pt x="784" y="719"/>
                </a:lnTo>
                <a:lnTo>
                  <a:pt x="784" y="719"/>
                </a:lnTo>
                <a:lnTo>
                  <a:pt x="810" y="729"/>
                </a:lnTo>
                <a:lnTo>
                  <a:pt x="810" y="729"/>
                </a:lnTo>
                <a:lnTo>
                  <a:pt x="811" y="732"/>
                </a:lnTo>
                <a:lnTo>
                  <a:pt x="810" y="737"/>
                </a:lnTo>
                <a:lnTo>
                  <a:pt x="807" y="749"/>
                </a:lnTo>
                <a:lnTo>
                  <a:pt x="799" y="766"/>
                </a:lnTo>
                <a:lnTo>
                  <a:pt x="836" y="751"/>
                </a:lnTo>
                <a:lnTo>
                  <a:pt x="867" y="746"/>
                </a:lnTo>
                <a:lnTo>
                  <a:pt x="867" y="746"/>
                </a:lnTo>
                <a:lnTo>
                  <a:pt x="866" y="752"/>
                </a:lnTo>
                <a:lnTo>
                  <a:pt x="866" y="764"/>
                </a:lnTo>
                <a:lnTo>
                  <a:pt x="866" y="770"/>
                </a:lnTo>
                <a:lnTo>
                  <a:pt x="867" y="775"/>
                </a:lnTo>
                <a:lnTo>
                  <a:pt x="869" y="778"/>
                </a:lnTo>
                <a:lnTo>
                  <a:pt x="872" y="776"/>
                </a:lnTo>
                <a:lnTo>
                  <a:pt x="872" y="776"/>
                </a:lnTo>
                <a:lnTo>
                  <a:pt x="884" y="769"/>
                </a:lnTo>
                <a:lnTo>
                  <a:pt x="899" y="761"/>
                </a:lnTo>
                <a:lnTo>
                  <a:pt x="919" y="751"/>
                </a:lnTo>
                <a:lnTo>
                  <a:pt x="919" y="751"/>
                </a:lnTo>
                <a:lnTo>
                  <a:pt x="919" y="755"/>
                </a:lnTo>
                <a:lnTo>
                  <a:pt x="920" y="763"/>
                </a:lnTo>
                <a:lnTo>
                  <a:pt x="922" y="766"/>
                </a:lnTo>
                <a:lnTo>
                  <a:pt x="925" y="769"/>
                </a:lnTo>
                <a:lnTo>
                  <a:pt x="930" y="769"/>
                </a:lnTo>
                <a:lnTo>
                  <a:pt x="934" y="766"/>
                </a:lnTo>
                <a:lnTo>
                  <a:pt x="934" y="766"/>
                </a:lnTo>
                <a:lnTo>
                  <a:pt x="945" y="760"/>
                </a:lnTo>
                <a:lnTo>
                  <a:pt x="951" y="752"/>
                </a:lnTo>
                <a:lnTo>
                  <a:pt x="957" y="745"/>
                </a:lnTo>
                <a:lnTo>
                  <a:pt x="966" y="736"/>
                </a:lnTo>
                <a:lnTo>
                  <a:pt x="966" y="736"/>
                </a:lnTo>
                <a:lnTo>
                  <a:pt x="975" y="728"/>
                </a:lnTo>
                <a:lnTo>
                  <a:pt x="987" y="722"/>
                </a:lnTo>
                <a:lnTo>
                  <a:pt x="1016" y="705"/>
                </a:lnTo>
                <a:lnTo>
                  <a:pt x="1055" y="689"/>
                </a:lnTo>
                <a:lnTo>
                  <a:pt x="1211" y="710"/>
                </a:lnTo>
                <a:lnTo>
                  <a:pt x="1211" y="710"/>
                </a:lnTo>
                <a:lnTo>
                  <a:pt x="1208" y="720"/>
                </a:lnTo>
                <a:lnTo>
                  <a:pt x="1205" y="731"/>
                </a:lnTo>
                <a:lnTo>
                  <a:pt x="1201" y="746"/>
                </a:lnTo>
                <a:lnTo>
                  <a:pt x="1193" y="760"/>
                </a:lnTo>
                <a:lnTo>
                  <a:pt x="1184" y="775"/>
                </a:lnTo>
                <a:lnTo>
                  <a:pt x="1180" y="781"/>
                </a:lnTo>
                <a:lnTo>
                  <a:pt x="1174" y="787"/>
                </a:lnTo>
                <a:lnTo>
                  <a:pt x="1166" y="793"/>
                </a:lnTo>
                <a:lnTo>
                  <a:pt x="1158" y="798"/>
                </a:lnTo>
                <a:lnTo>
                  <a:pt x="1158" y="798"/>
                </a:lnTo>
                <a:lnTo>
                  <a:pt x="1131" y="811"/>
                </a:lnTo>
                <a:lnTo>
                  <a:pt x="1108" y="824"/>
                </a:lnTo>
                <a:lnTo>
                  <a:pt x="1101" y="828"/>
                </a:lnTo>
                <a:lnTo>
                  <a:pt x="1093" y="834"/>
                </a:lnTo>
                <a:lnTo>
                  <a:pt x="1089" y="839"/>
                </a:lnTo>
                <a:lnTo>
                  <a:pt x="1086" y="845"/>
                </a:lnTo>
                <a:lnTo>
                  <a:pt x="1086" y="845"/>
                </a:lnTo>
                <a:lnTo>
                  <a:pt x="1081" y="860"/>
                </a:lnTo>
                <a:lnTo>
                  <a:pt x="1080" y="864"/>
                </a:lnTo>
                <a:lnTo>
                  <a:pt x="1075" y="871"/>
                </a:lnTo>
                <a:lnTo>
                  <a:pt x="1075" y="871"/>
                </a:lnTo>
                <a:lnTo>
                  <a:pt x="1069" y="881"/>
                </a:lnTo>
                <a:lnTo>
                  <a:pt x="1064" y="893"/>
                </a:lnTo>
                <a:lnTo>
                  <a:pt x="1060" y="907"/>
                </a:lnTo>
                <a:lnTo>
                  <a:pt x="1049" y="939"/>
                </a:lnTo>
                <a:lnTo>
                  <a:pt x="1081" y="939"/>
                </a:lnTo>
                <a:lnTo>
                  <a:pt x="1122" y="960"/>
                </a:lnTo>
                <a:lnTo>
                  <a:pt x="1111" y="980"/>
                </a:lnTo>
                <a:lnTo>
                  <a:pt x="1111" y="980"/>
                </a:lnTo>
                <a:lnTo>
                  <a:pt x="1122" y="984"/>
                </a:lnTo>
                <a:lnTo>
                  <a:pt x="1128" y="987"/>
                </a:lnTo>
                <a:lnTo>
                  <a:pt x="1131" y="987"/>
                </a:lnTo>
                <a:lnTo>
                  <a:pt x="1133" y="986"/>
                </a:lnTo>
                <a:lnTo>
                  <a:pt x="1133" y="986"/>
                </a:lnTo>
                <a:lnTo>
                  <a:pt x="1136" y="984"/>
                </a:lnTo>
                <a:lnTo>
                  <a:pt x="1143" y="983"/>
                </a:lnTo>
                <a:lnTo>
                  <a:pt x="1163" y="981"/>
                </a:lnTo>
                <a:lnTo>
                  <a:pt x="1190" y="980"/>
                </a:lnTo>
                <a:lnTo>
                  <a:pt x="1190" y="980"/>
                </a:lnTo>
                <a:lnTo>
                  <a:pt x="1190" y="990"/>
                </a:lnTo>
                <a:lnTo>
                  <a:pt x="1192" y="998"/>
                </a:lnTo>
                <a:lnTo>
                  <a:pt x="1193" y="999"/>
                </a:lnTo>
                <a:lnTo>
                  <a:pt x="1195" y="1001"/>
                </a:lnTo>
                <a:lnTo>
                  <a:pt x="1195" y="1001"/>
                </a:lnTo>
                <a:lnTo>
                  <a:pt x="1199" y="999"/>
                </a:lnTo>
                <a:lnTo>
                  <a:pt x="1205" y="995"/>
                </a:lnTo>
                <a:lnTo>
                  <a:pt x="1224" y="983"/>
                </a:lnTo>
                <a:lnTo>
                  <a:pt x="1248" y="965"/>
                </a:lnTo>
                <a:lnTo>
                  <a:pt x="1248" y="965"/>
                </a:lnTo>
                <a:lnTo>
                  <a:pt x="1251" y="958"/>
                </a:lnTo>
                <a:lnTo>
                  <a:pt x="1260" y="945"/>
                </a:lnTo>
                <a:lnTo>
                  <a:pt x="1278" y="922"/>
                </a:lnTo>
                <a:lnTo>
                  <a:pt x="1290" y="910"/>
                </a:lnTo>
                <a:lnTo>
                  <a:pt x="1304" y="896"/>
                </a:lnTo>
                <a:lnTo>
                  <a:pt x="1304" y="896"/>
                </a:lnTo>
                <a:lnTo>
                  <a:pt x="1333" y="872"/>
                </a:lnTo>
                <a:lnTo>
                  <a:pt x="1356" y="849"/>
                </a:lnTo>
                <a:lnTo>
                  <a:pt x="1375" y="830"/>
                </a:lnTo>
                <a:lnTo>
                  <a:pt x="1393" y="808"/>
                </a:lnTo>
                <a:lnTo>
                  <a:pt x="1393" y="808"/>
                </a:lnTo>
                <a:lnTo>
                  <a:pt x="1403" y="795"/>
                </a:lnTo>
                <a:lnTo>
                  <a:pt x="1412" y="780"/>
                </a:lnTo>
                <a:lnTo>
                  <a:pt x="1428" y="743"/>
                </a:lnTo>
                <a:lnTo>
                  <a:pt x="1440" y="711"/>
                </a:lnTo>
                <a:lnTo>
                  <a:pt x="1445" y="699"/>
                </a:lnTo>
                <a:lnTo>
                  <a:pt x="1684" y="682"/>
                </a:lnTo>
                <a:lnTo>
                  <a:pt x="1684" y="682"/>
                </a:lnTo>
                <a:lnTo>
                  <a:pt x="1706" y="682"/>
                </a:lnTo>
                <a:lnTo>
                  <a:pt x="1727" y="682"/>
                </a:lnTo>
                <a:lnTo>
                  <a:pt x="1753" y="681"/>
                </a:lnTo>
                <a:lnTo>
                  <a:pt x="1780" y="678"/>
                </a:lnTo>
                <a:lnTo>
                  <a:pt x="1806" y="673"/>
                </a:lnTo>
                <a:lnTo>
                  <a:pt x="1818" y="670"/>
                </a:lnTo>
                <a:lnTo>
                  <a:pt x="1829" y="666"/>
                </a:lnTo>
                <a:lnTo>
                  <a:pt x="1839" y="661"/>
                </a:lnTo>
                <a:lnTo>
                  <a:pt x="1847" y="657"/>
                </a:lnTo>
                <a:lnTo>
                  <a:pt x="1847" y="657"/>
                </a:lnTo>
                <a:lnTo>
                  <a:pt x="1853" y="652"/>
                </a:lnTo>
                <a:lnTo>
                  <a:pt x="1857" y="646"/>
                </a:lnTo>
                <a:lnTo>
                  <a:pt x="1865" y="635"/>
                </a:lnTo>
                <a:lnTo>
                  <a:pt x="1868" y="623"/>
                </a:lnTo>
                <a:lnTo>
                  <a:pt x="1868" y="613"/>
                </a:lnTo>
                <a:lnTo>
                  <a:pt x="1866" y="602"/>
                </a:lnTo>
                <a:lnTo>
                  <a:pt x="1863" y="593"/>
                </a:lnTo>
                <a:lnTo>
                  <a:pt x="1857" y="579"/>
                </a:lnTo>
                <a:lnTo>
                  <a:pt x="1857" y="579"/>
                </a:lnTo>
                <a:lnTo>
                  <a:pt x="1851" y="567"/>
                </a:lnTo>
                <a:lnTo>
                  <a:pt x="1848" y="557"/>
                </a:lnTo>
                <a:lnTo>
                  <a:pt x="1847" y="547"/>
                </a:lnTo>
                <a:lnTo>
                  <a:pt x="1847" y="547"/>
                </a:lnTo>
                <a:lnTo>
                  <a:pt x="1927" y="516"/>
                </a:lnTo>
                <a:lnTo>
                  <a:pt x="1988" y="493"/>
                </a:lnTo>
                <a:lnTo>
                  <a:pt x="2024" y="479"/>
                </a:lnTo>
                <a:lnTo>
                  <a:pt x="2024" y="479"/>
                </a:lnTo>
                <a:lnTo>
                  <a:pt x="2033" y="478"/>
                </a:lnTo>
                <a:lnTo>
                  <a:pt x="2047" y="476"/>
                </a:lnTo>
                <a:lnTo>
                  <a:pt x="2080" y="473"/>
                </a:lnTo>
                <a:lnTo>
                  <a:pt x="2101" y="470"/>
                </a:lnTo>
                <a:lnTo>
                  <a:pt x="2123" y="467"/>
                </a:lnTo>
                <a:lnTo>
                  <a:pt x="2145" y="461"/>
                </a:lnTo>
                <a:lnTo>
                  <a:pt x="2170" y="453"/>
                </a:lnTo>
                <a:lnTo>
                  <a:pt x="2170" y="453"/>
                </a:lnTo>
                <a:lnTo>
                  <a:pt x="2191" y="444"/>
                </a:lnTo>
                <a:lnTo>
                  <a:pt x="2209" y="435"/>
                </a:lnTo>
                <a:lnTo>
                  <a:pt x="2226" y="426"/>
                </a:lnTo>
                <a:lnTo>
                  <a:pt x="2238" y="415"/>
                </a:lnTo>
                <a:lnTo>
                  <a:pt x="2248" y="403"/>
                </a:lnTo>
                <a:lnTo>
                  <a:pt x="2259" y="391"/>
                </a:lnTo>
                <a:lnTo>
                  <a:pt x="2267" y="376"/>
                </a:lnTo>
                <a:lnTo>
                  <a:pt x="2274" y="359"/>
                </a:lnTo>
                <a:lnTo>
                  <a:pt x="2274" y="359"/>
                </a:lnTo>
                <a:lnTo>
                  <a:pt x="2286" y="323"/>
                </a:lnTo>
                <a:lnTo>
                  <a:pt x="2292" y="303"/>
                </a:lnTo>
                <a:lnTo>
                  <a:pt x="2295" y="284"/>
                </a:lnTo>
                <a:lnTo>
                  <a:pt x="2297" y="265"/>
                </a:lnTo>
                <a:lnTo>
                  <a:pt x="2295" y="247"/>
                </a:lnTo>
                <a:lnTo>
                  <a:pt x="2294" y="240"/>
                </a:lnTo>
                <a:lnTo>
                  <a:pt x="2292" y="232"/>
                </a:lnTo>
                <a:lnTo>
                  <a:pt x="2288" y="226"/>
                </a:lnTo>
                <a:lnTo>
                  <a:pt x="2283" y="218"/>
                </a:lnTo>
                <a:lnTo>
                  <a:pt x="2283" y="218"/>
                </a:lnTo>
                <a:lnTo>
                  <a:pt x="2276" y="209"/>
                </a:lnTo>
                <a:lnTo>
                  <a:pt x="2270" y="203"/>
                </a:lnTo>
                <a:lnTo>
                  <a:pt x="2265" y="200"/>
                </a:lnTo>
                <a:lnTo>
                  <a:pt x="2258" y="200"/>
                </a:lnTo>
                <a:lnTo>
                  <a:pt x="2229" y="203"/>
                </a:lnTo>
                <a:lnTo>
                  <a:pt x="2204" y="206"/>
                </a:lnTo>
                <a:lnTo>
                  <a:pt x="2170" y="209"/>
                </a:lnTo>
                <a:lnTo>
                  <a:pt x="2170" y="209"/>
                </a:lnTo>
                <a:lnTo>
                  <a:pt x="2092" y="212"/>
                </a:lnTo>
                <a:lnTo>
                  <a:pt x="2027" y="217"/>
                </a:lnTo>
                <a:lnTo>
                  <a:pt x="1945" y="224"/>
                </a:lnTo>
                <a:lnTo>
                  <a:pt x="1945" y="224"/>
                </a:lnTo>
                <a:lnTo>
                  <a:pt x="1921" y="227"/>
                </a:lnTo>
                <a:lnTo>
                  <a:pt x="1891" y="233"/>
                </a:lnTo>
                <a:lnTo>
                  <a:pt x="1857" y="240"/>
                </a:lnTo>
                <a:lnTo>
                  <a:pt x="1857" y="240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689BE8F1-08EF-49FD-B66D-4F2E74E3008F}"/>
              </a:ext>
            </a:extLst>
          </p:cNvPr>
          <p:cNvSpPr>
            <a:spLocks/>
          </p:cNvSpPr>
          <p:nvPr/>
        </p:nvSpPr>
        <p:spPr bwMode="auto">
          <a:xfrm>
            <a:off x="1050877" y="943374"/>
            <a:ext cx="2143602" cy="2485626"/>
          </a:xfrm>
          <a:custGeom>
            <a:avLst/>
            <a:gdLst>
              <a:gd name="T0" fmla="*/ 713 w 1172"/>
              <a:gd name="T1" fmla="*/ 431 h 1359"/>
              <a:gd name="T2" fmla="*/ 658 w 1172"/>
              <a:gd name="T3" fmla="*/ 324 h 1359"/>
              <a:gd name="T4" fmla="*/ 578 w 1172"/>
              <a:gd name="T5" fmla="*/ 234 h 1359"/>
              <a:gd name="T6" fmla="*/ 486 w 1172"/>
              <a:gd name="T7" fmla="*/ 97 h 1359"/>
              <a:gd name="T8" fmla="*/ 434 w 1172"/>
              <a:gd name="T9" fmla="*/ 43 h 1359"/>
              <a:gd name="T10" fmla="*/ 392 w 1172"/>
              <a:gd name="T11" fmla="*/ 9 h 1359"/>
              <a:gd name="T12" fmla="*/ 366 w 1172"/>
              <a:gd name="T13" fmla="*/ 2 h 1359"/>
              <a:gd name="T14" fmla="*/ 366 w 1172"/>
              <a:gd name="T15" fmla="*/ 70 h 1359"/>
              <a:gd name="T16" fmla="*/ 374 w 1172"/>
              <a:gd name="T17" fmla="*/ 126 h 1359"/>
              <a:gd name="T18" fmla="*/ 383 w 1172"/>
              <a:gd name="T19" fmla="*/ 200 h 1359"/>
              <a:gd name="T20" fmla="*/ 423 w 1172"/>
              <a:gd name="T21" fmla="*/ 322 h 1359"/>
              <a:gd name="T22" fmla="*/ 465 w 1172"/>
              <a:gd name="T23" fmla="*/ 389 h 1359"/>
              <a:gd name="T24" fmla="*/ 501 w 1172"/>
              <a:gd name="T25" fmla="*/ 515 h 1359"/>
              <a:gd name="T26" fmla="*/ 404 w 1172"/>
              <a:gd name="T27" fmla="*/ 593 h 1359"/>
              <a:gd name="T28" fmla="*/ 332 w 1172"/>
              <a:gd name="T29" fmla="*/ 677 h 1359"/>
              <a:gd name="T30" fmla="*/ 233 w 1172"/>
              <a:gd name="T31" fmla="*/ 851 h 1359"/>
              <a:gd name="T32" fmla="*/ 165 w 1172"/>
              <a:gd name="T33" fmla="*/ 981 h 1359"/>
              <a:gd name="T34" fmla="*/ 148 w 1172"/>
              <a:gd name="T35" fmla="*/ 1070 h 1359"/>
              <a:gd name="T36" fmla="*/ 140 w 1172"/>
              <a:gd name="T37" fmla="*/ 1116 h 1359"/>
              <a:gd name="T38" fmla="*/ 105 w 1172"/>
              <a:gd name="T39" fmla="*/ 1177 h 1359"/>
              <a:gd name="T40" fmla="*/ 26 w 1172"/>
              <a:gd name="T41" fmla="*/ 1279 h 1359"/>
              <a:gd name="T42" fmla="*/ 0 w 1172"/>
              <a:gd name="T43" fmla="*/ 1321 h 1359"/>
              <a:gd name="T44" fmla="*/ 12 w 1172"/>
              <a:gd name="T45" fmla="*/ 1324 h 1359"/>
              <a:gd name="T46" fmla="*/ 69 w 1172"/>
              <a:gd name="T47" fmla="*/ 1300 h 1359"/>
              <a:gd name="T48" fmla="*/ 132 w 1172"/>
              <a:gd name="T49" fmla="*/ 1243 h 1359"/>
              <a:gd name="T50" fmla="*/ 169 w 1172"/>
              <a:gd name="T51" fmla="*/ 1211 h 1359"/>
              <a:gd name="T52" fmla="*/ 165 w 1172"/>
              <a:gd name="T53" fmla="*/ 1241 h 1359"/>
              <a:gd name="T54" fmla="*/ 126 w 1172"/>
              <a:gd name="T55" fmla="*/ 1304 h 1359"/>
              <a:gd name="T56" fmla="*/ 143 w 1172"/>
              <a:gd name="T57" fmla="*/ 1312 h 1359"/>
              <a:gd name="T58" fmla="*/ 192 w 1172"/>
              <a:gd name="T59" fmla="*/ 1301 h 1359"/>
              <a:gd name="T60" fmla="*/ 249 w 1172"/>
              <a:gd name="T61" fmla="*/ 1273 h 1359"/>
              <a:gd name="T62" fmla="*/ 337 w 1172"/>
              <a:gd name="T63" fmla="*/ 1198 h 1359"/>
              <a:gd name="T64" fmla="*/ 454 w 1172"/>
              <a:gd name="T65" fmla="*/ 1166 h 1359"/>
              <a:gd name="T66" fmla="*/ 423 w 1172"/>
              <a:gd name="T67" fmla="*/ 1238 h 1359"/>
              <a:gd name="T68" fmla="*/ 432 w 1172"/>
              <a:gd name="T69" fmla="*/ 1286 h 1359"/>
              <a:gd name="T70" fmla="*/ 456 w 1172"/>
              <a:gd name="T71" fmla="*/ 1339 h 1359"/>
              <a:gd name="T72" fmla="*/ 489 w 1172"/>
              <a:gd name="T73" fmla="*/ 1357 h 1359"/>
              <a:gd name="T74" fmla="*/ 550 w 1172"/>
              <a:gd name="T75" fmla="*/ 1339 h 1359"/>
              <a:gd name="T76" fmla="*/ 573 w 1172"/>
              <a:gd name="T77" fmla="*/ 1316 h 1359"/>
              <a:gd name="T78" fmla="*/ 597 w 1172"/>
              <a:gd name="T79" fmla="*/ 1248 h 1359"/>
              <a:gd name="T80" fmla="*/ 634 w 1172"/>
              <a:gd name="T81" fmla="*/ 1170 h 1359"/>
              <a:gd name="T82" fmla="*/ 637 w 1172"/>
              <a:gd name="T83" fmla="*/ 1079 h 1359"/>
              <a:gd name="T84" fmla="*/ 798 w 1172"/>
              <a:gd name="T85" fmla="*/ 976 h 1359"/>
              <a:gd name="T86" fmla="*/ 909 w 1172"/>
              <a:gd name="T87" fmla="*/ 895 h 1359"/>
              <a:gd name="T88" fmla="*/ 967 w 1172"/>
              <a:gd name="T89" fmla="*/ 809 h 1359"/>
              <a:gd name="T90" fmla="*/ 1018 w 1172"/>
              <a:gd name="T91" fmla="*/ 665 h 1359"/>
              <a:gd name="T92" fmla="*/ 1040 w 1172"/>
              <a:gd name="T93" fmla="*/ 603 h 1359"/>
              <a:gd name="T94" fmla="*/ 1066 w 1172"/>
              <a:gd name="T95" fmla="*/ 572 h 1359"/>
              <a:gd name="T96" fmla="*/ 1118 w 1172"/>
              <a:gd name="T97" fmla="*/ 535 h 1359"/>
              <a:gd name="T98" fmla="*/ 1151 w 1172"/>
              <a:gd name="T99" fmla="*/ 513 h 1359"/>
              <a:gd name="T100" fmla="*/ 1172 w 1172"/>
              <a:gd name="T101" fmla="*/ 502 h 1359"/>
              <a:gd name="T102" fmla="*/ 1160 w 1172"/>
              <a:gd name="T103" fmla="*/ 490 h 1359"/>
              <a:gd name="T104" fmla="*/ 1118 w 1172"/>
              <a:gd name="T105" fmla="*/ 480 h 1359"/>
              <a:gd name="T106" fmla="*/ 1156 w 1172"/>
              <a:gd name="T107" fmla="*/ 422 h 1359"/>
              <a:gd name="T108" fmla="*/ 1157 w 1172"/>
              <a:gd name="T109" fmla="*/ 387 h 1359"/>
              <a:gd name="T110" fmla="*/ 1138 w 1172"/>
              <a:gd name="T111" fmla="*/ 345 h 1359"/>
              <a:gd name="T112" fmla="*/ 1100 w 1172"/>
              <a:gd name="T113" fmla="*/ 325 h 1359"/>
              <a:gd name="T114" fmla="*/ 1050 w 1172"/>
              <a:gd name="T115" fmla="*/ 317 h 1359"/>
              <a:gd name="T116" fmla="*/ 943 w 1172"/>
              <a:gd name="T117" fmla="*/ 319 h 1359"/>
              <a:gd name="T118" fmla="*/ 860 w 1172"/>
              <a:gd name="T119" fmla="*/ 352 h 1359"/>
              <a:gd name="T120" fmla="*/ 799 w 1172"/>
              <a:gd name="T121" fmla="*/ 404 h 1359"/>
              <a:gd name="T122" fmla="*/ 768 w 1172"/>
              <a:gd name="T123" fmla="*/ 446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72" h="1359">
                <a:moveTo>
                  <a:pt x="768" y="446"/>
                </a:moveTo>
                <a:lnTo>
                  <a:pt x="768" y="446"/>
                </a:lnTo>
                <a:lnTo>
                  <a:pt x="740" y="439"/>
                </a:lnTo>
                <a:lnTo>
                  <a:pt x="713" y="431"/>
                </a:lnTo>
                <a:lnTo>
                  <a:pt x="713" y="431"/>
                </a:lnTo>
                <a:lnTo>
                  <a:pt x="707" y="418"/>
                </a:lnTo>
                <a:lnTo>
                  <a:pt x="693" y="386"/>
                </a:lnTo>
                <a:lnTo>
                  <a:pt x="684" y="366"/>
                </a:lnTo>
                <a:lnTo>
                  <a:pt x="672" y="345"/>
                </a:lnTo>
                <a:lnTo>
                  <a:pt x="658" y="324"/>
                </a:lnTo>
                <a:lnTo>
                  <a:pt x="644" y="306"/>
                </a:lnTo>
                <a:lnTo>
                  <a:pt x="644" y="306"/>
                </a:lnTo>
                <a:lnTo>
                  <a:pt x="603" y="262"/>
                </a:lnTo>
                <a:lnTo>
                  <a:pt x="578" y="234"/>
                </a:lnTo>
                <a:lnTo>
                  <a:pt x="578" y="234"/>
                </a:lnTo>
                <a:lnTo>
                  <a:pt x="568" y="221"/>
                </a:lnTo>
                <a:lnTo>
                  <a:pt x="556" y="202"/>
                </a:lnTo>
                <a:lnTo>
                  <a:pt x="527" y="157"/>
                </a:lnTo>
                <a:lnTo>
                  <a:pt x="499" y="114"/>
                </a:lnTo>
                <a:lnTo>
                  <a:pt x="486" y="97"/>
                </a:lnTo>
                <a:lnTo>
                  <a:pt x="478" y="86"/>
                </a:lnTo>
                <a:lnTo>
                  <a:pt x="478" y="86"/>
                </a:lnTo>
                <a:lnTo>
                  <a:pt x="457" y="65"/>
                </a:lnTo>
                <a:lnTo>
                  <a:pt x="449" y="58"/>
                </a:lnTo>
                <a:lnTo>
                  <a:pt x="434" y="43"/>
                </a:lnTo>
                <a:lnTo>
                  <a:pt x="434" y="43"/>
                </a:lnTo>
                <a:lnTo>
                  <a:pt x="424" y="33"/>
                </a:lnTo>
                <a:lnTo>
                  <a:pt x="413" y="25"/>
                </a:lnTo>
                <a:lnTo>
                  <a:pt x="402" y="16"/>
                </a:lnTo>
                <a:lnTo>
                  <a:pt x="392" y="9"/>
                </a:lnTo>
                <a:lnTo>
                  <a:pt x="382" y="4"/>
                </a:lnTo>
                <a:lnTo>
                  <a:pt x="374" y="0"/>
                </a:lnTo>
                <a:lnTo>
                  <a:pt x="371" y="0"/>
                </a:lnTo>
                <a:lnTo>
                  <a:pt x="368" y="0"/>
                </a:lnTo>
                <a:lnTo>
                  <a:pt x="366" y="2"/>
                </a:lnTo>
                <a:lnTo>
                  <a:pt x="366" y="4"/>
                </a:lnTo>
                <a:lnTo>
                  <a:pt x="366" y="4"/>
                </a:lnTo>
                <a:lnTo>
                  <a:pt x="364" y="20"/>
                </a:lnTo>
                <a:lnTo>
                  <a:pt x="364" y="43"/>
                </a:lnTo>
                <a:lnTo>
                  <a:pt x="366" y="70"/>
                </a:lnTo>
                <a:lnTo>
                  <a:pt x="367" y="84"/>
                </a:lnTo>
                <a:lnTo>
                  <a:pt x="371" y="99"/>
                </a:lnTo>
                <a:lnTo>
                  <a:pt x="371" y="99"/>
                </a:lnTo>
                <a:lnTo>
                  <a:pt x="373" y="114"/>
                </a:lnTo>
                <a:lnTo>
                  <a:pt x="374" y="126"/>
                </a:lnTo>
                <a:lnTo>
                  <a:pt x="376" y="146"/>
                </a:lnTo>
                <a:lnTo>
                  <a:pt x="377" y="170"/>
                </a:lnTo>
                <a:lnTo>
                  <a:pt x="379" y="184"/>
                </a:lnTo>
                <a:lnTo>
                  <a:pt x="383" y="200"/>
                </a:lnTo>
                <a:lnTo>
                  <a:pt x="383" y="200"/>
                </a:lnTo>
                <a:lnTo>
                  <a:pt x="393" y="239"/>
                </a:lnTo>
                <a:lnTo>
                  <a:pt x="405" y="277"/>
                </a:lnTo>
                <a:lnTo>
                  <a:pt x="416" y="307"/>
                </a:lnTo>
                <a:lnTo>
                  <a:pt x="421" y="317"/>
                </a:lnTo>
                <a:lnTo>
                  <a:pt x="423" y="322"/>
                </a:lnTo>
                <a:lnTo>
                  <a:pt x="423" y="322"/>
                </a:lnTo>
                <a:lnTo>
                  <a:pt x="432" y="333"/>
                </a:lnTo>
                <a:lnTo>
                  <a:pt x="444" y="352"/>
                </a:lnTo>
                <a:lnTo>
                  <a:pt x="457" y="373"/>
                </a:lnTo>
                <a:lnTo>
                  <a:pt x="465" y="389"/>
                </a:lnTo>
                <a:lnTo>
                  <a:pt x="465" y="389"/>
                </a:lnTo>
                <a:lnTo>
                  <a:pt x="473" y="411"/>
                </a:lnTo>
                <a:lnTo>
                  <a:pt x="483" y="443"/>
                </a:lnTo>
                <a:lnTo>
                  <a:pt x="497" y="486"/>
                </a:lnTo>
                <a:lnTo>
                  <a:pt x="501" y="515"/>
                </a:lnTo>
                <a:lnTo>
                  <a:pt x="501" y="515"/>
                </a:lnTo>
                <a:lnTo>
                  <a:pt x="480" y="530"/>
                </a:lnTo>
                <a:lnTo>
                  <a:pt x="458" y="547"/>
                </a:lnTo>
                <a:lnTo>
                  <a:pt x="432" y="569"/>
                </a:lnTo>
                <a:lnTo>
                  <a:pt x="404" y="593"/>
                </a:lnTo>
                <a:lnTo>
                  <a:pt x="376" y="620"/>
                </a:lnTo>
                <a:lnTo>
                  <a:pt x="362" y="634"/>
                </a:lnTo>
                <a:lnTo>
                  <a:pt x="350" y="648"/>
                </a:lnTo>
                <a:lnTo>
                  <a:pt x="340" y="662"/>
                </a:lnTo>
                <a:lnTo>
                  <a:pt x="332" y="677"/>
                </a:lnTo>
                <a:lnTo>
                  <a:pt x="332" y="677"/>
                </a:lnTo>
                <a:lnTo>
                  <a:pt x="304" y="725"/>
                </a:lnTo>
                <a:lnTo>
                  <a:pt x="280" y="763"/>
                </a:lnTo>
                <a:lnTo>
                  <a:pt x="258" y="802"/>
                </a:lnTo>
                <a:lnTo>
                  <a:pt x="233" y="851"/>
                </a:lnTo>
                <a:lnTo>
                  <a:pt x="233" y="851"/>
                </a:lnTo>
                <a:lnTo>
                  <a:pt x="209" y="900"/>
                </a:lnTo>
                <a:lnTo>
                  <a:pt x="188" y="938"/>
                </a:lnTo>
                <a:lnTo>
                  <a:pt x="171" y="968"/>
                </a:lnTo>
                <a:lnTo>
                  <a:pt x="165" y="981"/>
                </a:lnTo>
                <a:lnTo>
                  <a:pt x="161" y="995"/>
                </a:lnTo>
                <a:lnTo>
                  <a:pt x="161" y="995"/>
                </a:lnTo>
                <a:lnTo>
                  <a:pt x="154" y="1020"/>
                </a:lnTo>
                <a:lnTo>
                  <a:pt x="151" y="1043"/>
                </a:lnTo>
                <a:lnTo>
                  <a:pt x="148" y="1070"/>
                </a:lnTo>
                <a:lnTo>
                  <a:pt x="148" y="1070"/>
                </a:lnTo>
                <a:lnTo>
                  <a:pt x="147" y="1077"/>
                </a:lnTo>
                <a:lnTo>
                  <a:pt x="146" y="1093"/>
                </a:lnTo>
                <a:lnTo>
                  <a:pt x="143" y="1104"/>
                </a:lnTo>
                <a:lnTo>
                  <a:pt x="140" y="1116"/>
                </a:lnTo>
                <a:lnTo>
                  <a:pt x="133" y="1130"/>
                </a:lnTo>
                <a:lnTo>
                  <a:pt x="126" y="1144"/>
                </a:lnTo>
                <a:lnTo>
                  <a:pt x="126" y="1144"/>
                </a:lnTo>
                <a:lnTo>
                  <a:pt x="116" y="1160"/>
                </a:lnTo>
                <a:lnTo>
                  <a:pt x="105" y="1177"/>
                </a:lnTo>
                <a:lnTo>
                  <a:pt x="82" y="1209"/>
                </a:lnTo>
                <a:lnTo>
                  <a:pt x="60" y="1238"/>
                </a:lnTo>
                <a:lnTo>
                  <a:pt x="42" y="1260"/>
                </a:lnTo>
                <a:lnTo>
                  <a:pt x="42" y="1260"/>
                </a:lnTo>
                <a:lnTo>
                  <a:pt x="26" y="1279"/>
                </a:lnTo>
                <a:lnTo>
                  <a:pt x="12" y="1298"/>
                </a:lnTo>
                <a:lnTo>
                  <a:pt x="6" y="1306"/>
                </a:lnTo>
                <a:lnTo>
                  <a:pt x="2" y="1314"/>
                </a:lnTo>
                <a:lnTo>
                  <a:pt x="0" y="1318"/>
                </a:lnTo>
                <a:lnTo>
                  <a:pt x="0" y="1321"/>
                </a:lnTo>
                <a:lnTo>
                  <a:pt x="1" y="1322"/>
                </a:lnTo>
                <a:lnTo>
                  <a:pt x="1" y="1322"/>
                </a:lnTo>
                <a:lnTo>
                  <a:pt x="2" y="1323"/>
                </a:lnTo>
                <a:lnTo>
                  <a:pt x="4" y="1324"/>
                </a:lnTo>
                <a:lnTo>
                  <a:pt x="12" y="1324"/>
                </a:lnTo>
                <a:lnTo>
                  <a:pt x="20" y="1322"/>
                </a:lnTo>
                <a:lnTo>
                  <a:pt x="31" y="1320"/>
                </a:lnTo>
                <a:lnTo>
                  <a:pt x="43" y="1315"/>
                </a:lnTo>
                <a:lnTo>
                  <a:pt x="57" y="1307"/>
                </a:lnTo>
                <a:lnTo>
                  <a:pt x="69" y="1300"/>
                </a:lnTo>
                <a:lnTo>
                  <a:pt x="82" y="1292"/>
                </a:lnTo>
                <a:lnTo>
                  <a:pt x="82" y="1292"/>
                </a:lnTo>
                <a:lnTo>
                  <a:pt x="95" y="1282"/>
                </a:lnTo>
                <a:lnTo>
                  <a:pt x="107" y="1270"/>
                </a:lnTo>
                <a:lnTo>
                  <a:pt x="132" y="1243"/>
                </a:lnTo>
                <a:lnTo>
                  <a:pt x="154" y="1221"/>
                </a:lnTo>
                <a:lnTo>
                  <a:pt x="163" y="1214"/>
                </a:lnTo>
                <a:lnTo>
                  <a:pt x="166" y="1213"/>
                </a:lnTo>
                <a:lnTo>
                  <a:pt x="169" y="1211"/>
                </a:lnTo>
                <a:lnTo>
                  <a:pt x="169" y="1211"/>
                </a:lnTo>
                <a:lnTo>
                  <a:pt x="185" y="1210"/>
                </a:lnTo>
                <a:lnTo>
                  <a:pt x="191" y="1209"/>
                </a:lnTo>
                <a:lnTo>
                  <a:pt x="191" y="1209"/>
                </a:lnTo>
                <a:lnTo>
                  <a:pt x="177" y="1225"/>
                </a:lnTo>
                <a:lnTo>
                  <a:pt x="165" y="1241"/>
                </a:lnTo>
                <a:lnTo>
                  <a:pt x="151" y="1258"/>
                </a:lnTo>
                <a:lnTo>
                  <a:pt x="138" y="1276"/>
                </a:lnTo>
                <a:lnTo>
                  <a:pt x="129" y="1293"/>
                </a:lnTo>
                <a:lnTo>
                  <a:pt x="126" y="1299"/>
                </a:lnTo>
                <a:lnTo>
                  <a:pt x="126" y="1304"/>
                </a:lnTo>
                <a:lnTo>
                  <a:pt x="127" y="1309"/>
                </a:lnTo>
                <a:lnTo>
                  <a:pt x="129" y="1309"/>
                </a:lnTo>
                <a:lnTo>
                  <a:pt x="131" y="1310"/>
                </a:lnTo>
                <a:lnTo>
                  <a:pt x="131" y="1310"/>
                </a:lnTo>
                <a:lnTo>
                  <a:pt x="143" y="1312"/>
                </a:lnTo>
                <a:lnTo>
                  <a:pt x="147" y="1311"/>
                </a:lnTo>
                <a:lnTo>
                  <a:pt x="149" y="1311"/>
                </a:lnTo>
                <a:lnTo>
                  <a:pt x="163" y="1307"/>
                </a:lnTo>
                <a:lnTo>
                  <a:pt x="192" y="1301"/>
                </a:lnTo>
                <a:lnTo>
                  <a:pt x="192" y="1301"/>
                </a:lnTo>
                <a:lnTo>
                  <a:pt x="202" y="1299"/>
                </a:lnTo>
                <a:lnTo>
                  <a:pt x="211" y="1295"/>
                </a:lnTo>
                <a:lnTo>
                  <a:pt x="221" y="1290"/>
                </a:lnTo>
                <a:lnTo>
                  <a:pt x="231" y="1286"/>
                </a:lnTo>
                <a:lnTo>
                  <a:pt x="249" y="1273"/>
                </a:lnTo>
                <a:lnTo>
                  <a:pt x="267" y="1259"/>
                </a:lnTo>
                <a:lnTo>
                  <a:pt x="303" y="1227"/>
                </a:lnTo>
                <a:lnTo>
                  <a:pt x="320" y="1211"/>
                </a:lnTo>
                <a:lnTo>
                  <a:pt x="337" y="1198"/>
                </a:lnTo>
                <a:lnTo>
                  <a:pt x="337" y="1198"/>
                </a:lnTo>
                <a:lnTo>
                  <a:pt x="364" y="1177"/>
                </a:lnTo>
                <a:lnTo>
                  <a:pt x="378" y="1168"/>
                </a:lnTo>
                <a:lnTo>
                  <a:pt x="384" y="1165"/>
                </a:lnTo>
                <a:lnTo>
                  <a:pt x="385" y="1164"/>
                </a:lnTo>
                <a:lnTo>
                  <a:pt x="454" y="1166"/>
                </a:lnTo>
                <a:lnTo>
                  <a:pt x="454" y="1166"/>
                </a:lnTo>
                <a:lnTo>
                  <a:pt x="448" y="1178"/>
                </a:lnTo>
                <a:lnTo>
                  <a:pt x="435" y="1206"/>
                </a:lnTo>
                <a:lnTo>
                  <a:pt x="428" y="1222"/>
                </a:lnTo>
                <a:lnTo>
                  <a:pt x="423" y="1238"/>
                </a:lnTo>
                <a:lnTo>
                  <a:pt x="421" y="1253"/>
                </a:lnTo>
                <a:lnTo>
                  <a:pt x="422" y="1259"/>
                </a:lnTo>
                <a:lnTo>
                  <a:pt x="423" y="1264"/>
                </a:lnTo>
                <a:lnTo>
                  <a:pt x="423" y="1264"/>
                </a:lnTo>
                <a:lnTo>
                  <a:pt x="432" y="1286"/>
                </a:lnTo>
                <a:lnTo>
                  <a:pt x="444" y="1312"/>
                </a:lnTo>
                <a:lnTo>
                  <a:pt x="444" y="1312"/>
                </a:lnTo>
                <a:lnTo>
                  <a:pt x="450" y="1328"/>
                </a:lnTo>
                <a:lnTo>
                  <a:pt x="452" y="1335"/>
                </a:lnTo>
                <a:lnTo>
                  <a:pt x="456" y="1339"/>
                </a:lnTo>
                <a:lnTo>
                  <a:pt x="465" y="1346"/>
                </a:lnTo>
                <a:lnTo>
                  <a:pt x="465" y="1346"/>
                </a:lnTo>
                <a:lnTo>
                  <a:pt x="472" y="1351"/>
                </a:lnTo>
                <a:lnTo>
                  <a:pt x="480" y="1355"/>
                </a:lnTo>
                <a:lnTo>
                  <a:pt x="489" y="1357"/>
                </a:lnTo>
                <a:lnTo>
                  <a:pt x="499" y="1359"/>
                </a:lnTo>
                <a:lnTo>
                  <a:pt x="510" y="1357"/>
                </a:lnTo>
                <a:lnTo>
                  <a:pt x="522" y="1355"/>
                </a:lnTo>
                <a:lnTo>
                  <a:pt x="535" y="1349"/>
                </a:lnTo>
                <a:lnTo>
                  <a:pt x="550" y="1339"/>
                </a:lnTo>
                <a:lnTo>
                  <a:pt x="550" y="1339"/>
                </a:lnTo>
                <a:lnTo>
                  <a:pt x="556" y="1334"/>
                </a:lnTo>
                <a:lnTo>
                  <a:pt x="562" y="1328"/>
                </a:lnTo>
                <a:lnTo>
                  <a:pt x="568" y="1322"/>
                </a:lnTo>
                <a:lnTo>
                  <a:pt x="573" y="1316"/>
                </a:lnTo>
                <a:lnTo>
                  <a:pt x="580" y="1303"/>
                </a:lnTo>
                <a:lnTo>
                  <a:pt x="585" y="1289"/>
                </a:lnTo>
                <a:lnTo>
                  <a:pt x="590" y="1276"/>
                </a:lnTo>
                <a:lnTo>
                  <a:pt x="594" y="1261"/>
                </a:lnTo>
                <a:lnTo>
                  <a:pt x="597" y="1248"/>
                </a:lnTo>
                <a:lnTo>
                  <a:pt x="602" y="1236"/>
                </a:lnTo>
                <a:lnTo>
                  <a:pt x="602" y="1236"/>
                </a:lnTo>
                <a:lnTo>
                  <a:pt x="614" y="1209"/>
                </a:lnTo>
                <a:lnTo>
                  <a:pt x="628" y="1182"/>
                </a:lnTo>
                <a:lnTo>
                  <a:pt x="634" y="1170"/>
                </a:lnTo>
                <a:lnTo>
                  <a:pt x="639" y="1158"/>
                </a:lnTo>
                <a:lnTo>
                  <a:pt x="641" y="1148"/>
                </a:lnTo>
                <a:lnTo>
                  <a:pt x="641" y="1140"/>
                </a:lnTo>
                <a:lnTo>
                  <a:pt x="641" y="1140"/>
                </a:lnTo>
                <a:lnTo>
                  <a:pt x="637" y="1079"/>
                </a:lnTo>
                <a:lnTo>
                  <a:pt x="637" y="1079"/>
                </a:lnTo>
                <a:lnTo>
                  <a:pt x="686" y="1047"/>
                </a:lnTo>
                <a:lnTo>
                  <a:pt x="737" y="1014"/>
                </a:lnTo>
                <a:lnTo>
                  <a:pt x="798" y="976"/>
                </a:lnTo>
                <a:lnTo>
                  <a:pt x="798" y="976"/>
                </a:lnTo>
                <a:lnTo>
                  <a:pt x="827" y="958"/>
                </a:lnTo>
                <a:lnTo>
                  <a:pt x="852" y="942"/>
                </a:lnTo>
                <a:lnTo>
                  <a:pt x="874" y="927"/>
                </a:lnTo>
                <a:lnTo>
                  <a:pt x="892" y="911"/>
                </a:lnTo>
                <a:lnTo>
                  <a:pt x="909" y="895"/>
                </a:lnTo>
                <a:lnTo>
                  <a:pt x="924" y="877"/>
                </a:lnTo>
                <a:lnTo>
                  <a:pt x="938" y="857"/>
                </a:lnTo>
                <a:lnTo>
                  <a:pt x="954" y="834"/>
                </a:lnTo>
                <a:lnTo>
                  <a:pt x="954" y="834"/>
                </a:lnTo>
                <a:lnTo>
                  <a:pt x="967" y="809"/>
                </a:lnTo>
                <a:lnTo>
                  <a:pt x="979" y="782"/>
                </a:lnTo>
                <a:lnTo>
                  <a:pt x="989" y="756"/>
                </a:lnTo>
                <a:lnTo>
                  <a:pt x="998" y="731"/>
                </a:lnTo>
                <a:lnTo>
                  <a:pt x="1012" y="684"/>
                </a:lnTo>
                <a:lnTo>
                  <a:pt x="1018" y="665"/>
                </a:lnTo>
                <a:lnTo>
                  <a:pt x="1025" y="649"/>
                </a:lnTo>
                <a:lnTo>
                  <a:pt x="1025" y="649"/>
                </a:lnTo>
                <a:lnTo>
                  <a:pt x="1029" y="637"/>
                </a:lnTo>
                <a:lnTo>
                  <a:pt x="1034" y="625"/>
                </a:lnTo>
                <a:lnTo>
                  <a:pt x="1040" y="603"/>
                </a:lnTo>
                <a:lnTo>
                  <a:pt x="1044" y="594"/>
                </a:lnTo>
                <a:lnTo>
                  <a:pt x="1049" y="586"/>
                </a:lnTo>
                <a:lnTo>
                  <a:pt x="1056" y="579"/>
                </a:lnTo>
                <a:lnTo>
                  <a:pt x="1066" y="572"/>
                </a:lnTo>
                <a:lnTo>
                  <a:pt x="1066" y="572"/>
                </a:lnTo>
                <a:lnTo>
                  <a:pt x="1084" y="561"/>
                </a:lnTo>
                <a:lnTo>
                  <a:pt x="1099" y="552"/>
                </a:lnTo>
                <a:lnTo>
                  <a:pt x="1110" y="543"/>
                </a:lnTo>
                <a:lnTo>
                  <a:pt x="1118" y="535"/>
                </a:lnTo>
                <a:lnTo>
                  <a:pt x="1118" y="535"/>
                </a:lnTo>
                <a:lnTo>
                  <a:pt x="1133" y="521"/>
                </a:lnTo>
                <a:lnTo>
                  <a:pt x="1140" y="516"/>
                </a:lnTo>
                <a:lnTo>
                  <a:pt x="1145" y="514"/>
                </a:lnTo>
                <a:lnTo>
                  <a:pt x="1151" y="513"/>
                </a:lnTo>
                <a:lnTo>
                  <a:pt x="1151" y="513"/>
                </a:lnTo>
                <a:lnTo>
                  <a:pt x="1161" y="510"/>
                </a:lnTo>
                <a:lnTo>
                  <a:pt x="1168" y="508"/>
                </a:lnTo>
                <a:lnTo>
                  <a:pt x="1171" y="507"/>
                </a:lnTo>
                <a:lnTo>
                  <a:pt x="1172" y="504"/>
                </a:lnTo>
                <a:lnTo>
                  <a:pt x="1172" y="502"/>
                </a:lnTo>
                <a:lnTo>
                  <a:pt x="1172" y="499"/>
                </a:lnTo>
                <a:lnTo>
                  <a:pt x="1172" y="499"/>
                </a:lnTo>
                <a:lnTo>
                  <a:pt x="1169" y="497"/>
                </a:lnTo>
                <a:lnTo>
                  <a:pt x="1167" y="495"/>
                </a:lnTo>
                <a:lnTo>
                  <a:pt x="1160" y="490"/>
                </a:lnTo>
                <a:lnTo>
                  <a:pt x="1151" y="486"/>
                </a:lnTo>
                <a:lnTo>
                  <a:pt x="1144" y="485"/>
                </a:lnTo>
                <a:lnTo>
                  <a:pt x="1144" y="485"/>
                </a:lnTo>
                <a:lnTo>
                  <a:pt x="1129" y="481"/>
                </a:lnTo>
                <a:lnTo>
                  <a:pt x="1118" y="480"/>
                </a:lnTo>
                <a:lnTo>
                  <a:pt x="1146" y="429"/>
                </a:lnTo>
                <a:lnTo>
                  <a:pt x="1146" y="429"/>
                </a:lnTo>
                <a:lnTo>
                  <a:pt x="1151" y="428"/>
                </a:lnTo>
                <a:lnTo>
                  <a:pt x="1155" y="424"/>
                </a:lnTo>
                <a:lnTo>
                  <a:pt x="1156" y="422"/>
                </a:lnTo>
                <a:lnTo>
                  <a:pt x="1157" y="419"/>
                </a:lnTo>
                <a:lnTo>
                  <a:pt x="1157" y="419"/>
                </a:lnTo>
                <a:lnTo>
                  <a:pt x="1157" y="407"/>
                </a:lnTo>
                <a:lnTo>
                  <a:pt x="1157" y="397"/>
                </a:lnTo>
                <a:lnTo>
                  <a:pt x="1157" y="387"/>
                </a:lnTo>
                <a:lnTo>
                  <a:pt x="1155" y="376"/>
                </a:lnTo>
                <a:lnTo>
                  <a:pt x="1151" y="364"/>
                </a:lnTo>
                <a:lnTo>
                  <a:pt x="1145" y="355"/>
                </a:lnTo>
                <a:lnTo>
                  <a:pt x="1141" y="350"/>
                </a:lnTo>
                <a:lnTo>
                  <a:pt x="1138" y="345"/>
                </a:lnTo>
                <a:lnTo>
                  <a:pt x="1138" y="345"/>
                </a:lnTo>
                <a:lnTo>
                  <a:pt x="1128" y="338"/>
                </a:lnTo>
                <a:lnTo>
                  <a:pt x="1118" y="331"/>
                </a:lnTo>
                <a:lnTo>
                  <a:pt x="1109" y="328"/>
                </a:lnTo>
                <a:lnTo>
                  <a:pt x="1100" y="325"/>
                </a:lnTo>
                <a:lnTo>
                  <a:pt x="1085" y="322"/>
                </a:lnTo>
                <a:lnTo>
                  <a:pt x="1081" y="322"/>
                </a:lnTo>
                <a:lnTo>
                  <a:pt x="1081" y="322"/>
                </a:lnTo>
                <a:lnTo>
                  <a:pt x="1066" y="319"/>
                </a:lnTo>
                <a:lnTo>
                  <a:pt x="1050" y="317"/>
                </a:lnTo>
                <a:lnTo>
                  <a:pt x="1031" y="314"/>
                </a:lnTo>
                <a:lnTo>
                  <a:pt x="1007" y="314"/>
                </a:lnTo>
                <a:lnTo>
                  <a:pt x="982" y="314"/>
                </a:lnTo>
                <a:lnTo>
                  <a:pt x="955" y="317"/>
                </a:lnTo>
                <a:lnTo>
                  <a:pt x="943" y="319"/>
                </a:lnTo>
                <a:lnTo>
                  <a:pt x="930" y="323"/>
                </a:lnTo>
                <a:lnTo>
                  <a:pt x="930" y="323"/>
                </a:lnTo>
                <a:lnTo>
                  <a:pt x="904" y="330"/>
                </a:lnTo>
                <a:lnTo>
                  <a:pt x="881" y="341"/>
                </a:lnTo>
                <a:lnTo>
                  <a:pt x="860" y="352"/>
                </a:lnTo>
                <a:lnTo>
                  <a:pt x="842" y="364"/>
                </a:lnTo>
                <a:lnTo>
                  <a:pt x="826" y="376"/>
                </a:lnTo>
                <a:lnTo>
                  <a:pt x="814" y="387"/>
                </a:lnTo>
                <a:lnTo>
                  <a:pt x="804" y="397"/>
                </a:lnTo>
                <a:lnTo>
                  <a:pt x="799" y="404"/>
                </a:lnTo>
                <a:lnTo>
                  <a:pt x="799" y="404"/>
                </a:lnTo>
                <a:lnTo>
                  <a:pt x="792" y="418"/>
                </a:lnTo>
                <a:lnTo>
                  <a:pt x="781" y="431"/>
                </a:lnTo>
                <a:lnTo>
                  <a:pt x="773" y="442"/>
                </a:lnTo>
                <a:lnTo>
                  <a:pt x="768" y="446"/>
                </a:lnTo>
                <a:lnTo>
                  <a:pt x="768" y="446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30">
            <a:extLst>
              <a:ext uri="{FF2B5EF4-FFF2-40B4-BE49-F238E27FC236}">
                <a16:creationId xmlns:a16="http://schemas.microsoft.com/office/drawing/2014/main" id="{77AAF415-86C5-4987-B93B-0C78D15D0B56}"/>
              </a:ext>
            </a:extLst>
          </p:cNvPr>
          <p:cNvSpPr>
            <a:spLocks/>
          </p:cNvSpPr>
          <p:nvPr/>
        </p:nvSpPr>
        <p:spPr bwMode="auto">
          <a:xfrm>
            <a:off x="738587" y="4108245"/>
            <a:ext cx="2556295" cy="2005951"/>
          </a:xfrm>
          <a:custGeom>
            <a:avLst/>
            <a:gdLst>
              <a:gd name="T0" fmla="*/ 406 w 1138"/>
              <a:gd name="T1" fmla="*/ 128 h 893"/>
              <a:gd name="T2" fmla="*/ 375 w 1138"/>
              <a:gd name="T3" fmla="*/ 97 h 893"/>
              <a:gd name="T4" fmla="*/ 304 w 1138"/>
              <a:gd name="T5" fmla="*/ 61 h 893"/>
              <a:gd name="T6" fmla="*/ 187 w 1138"/>
              <a:gd name="T7" fmla="*/ 68 h 893"/>
              <a:gd name="T8" fmla="*/ 59 w 1138"/>
              <a:gd name="T9" fmla="*/ 160 h 893"/>
              <a:gd name="T10" fmla="*/ 9 w 1138"/>
              <a:gd name="T11" fmla="*/ 221 h 893"/>
              <a:gd name="T12" fmla="*/ 0 w 1138"/>
              <a:gd name="T13" fmla="*/ 330 h 893"/>
              <a:gd name="T14" fmla="*/ 14 w 1138"/>
              <a:gd name="T15" fmla="*/ 355 h 893"/>
              <a:gd name="T16" fmla="*/ 139 w 1138"/>
              <a:gd name="T17" fmla="*/ 266 h 893"/>
              <a:gd name="T18" fmla="*/ 260 w 1138"/>
              <a:gd name="T19" fmla="*/ 214 h 893"/>
              <a:gd name="T20" fmla="*/ 289 w 1138"/>
              <a:gd name="T21" fmla="*/ 225 h 893"/>
              <a:gd name="T22" fmla="*/ 227 w 1138"/>
              <a:gd name="T23" fmla="*/ 320 h 893"/>
              <a:gd name="T24" fmla="*/ 229 w 1138"/>
              <a:gd name="T25" fmla="*/ 439 h 893"/>
              <a:gd name="T26" fmla="*/ 255 w 1138"/>
              <a:gd name="T27" fmla="*/ 542 h 893"/>
              <a:gd name="T28" fmla="*/ 277 w 1138"/>
              <a:gd name="T29" fmla="*/ 602 h 893"/>
              <a:gd name="T30" fmla="*/ 255 w 1138"/>
              <a:gd name="T31" fmla="*/ 669 h 893"/>
              <a:gd name="T32" fmla="*/ 238 w 1138"/>
              <a:gd name="T33" fmla="*/ 704 h 893"/>
              <a:gd name="T34" fmla="*/ 255 w 1138"/>
              <a:gd name="T35" fmla="*/ 753 h 893"/>
              <a:gd name="T36" fmla="*/ 300 w 1138"/>
              <a:gd name="T37" fmla="*/ 748 h 893"/>
              <a:gd name="T38" fmla="*/ 366 w 1138"/>
              <a:gd name="T39" fmla="*/ 669 h 893"/>
              <a:gd name="T40" fmla="*/ 364 w 1138"/>
              <a:gd name="T41" fmla="*/ 613 h 893"/>
              <a:gd name="T42" fmla="*/ 438 w 1138"/>
              <a:gd name="T43" fmla="*/ 628 h 893"/>
              <a:gd name="T44" fmla="*/ 455 w 1138"/>
              <a:gd name="T45" fmla="*/ 746 h 893"/>
              <a:gd name="T46" fmla="*/ 476 w 1138"/>
              <a:gd name="T47" fmla="*/ 744 h 893"/>
              <a:gd name="T48" fmla="*/ 517 w 1138"/>
              <a:gd name="T49" fmla="*/ 678 h 893"/>
              <a:gd name="T50" fmla="*/ 540 w 1138"/>
              <a:gd name="T51" fmla="*/ 636 h 893"/>
              <a:gd name="T52" fmla="*/ 608 w 1138"/>
              <a:gd name="T53" fmla="*/ 652 h 893"/>
              <a:gd name="T54" fmla="*/ 585 w 1138"/>
              <a:gd name="T55" fmla="*/ 788 h 893"/>
              <a:gd name="T56" fmla="*/ 617 w 1138"/>
              <a:gd name="T57" fmla="*/ 870 h 893"/>
              <a:gd name="T58" fmla="*/ 644 w 1138"/>
              <a:gd name="T59" fmla="*/ 891 h 893"/>
              <a:gd name="T60" fmla="*/ 661 w 1138"/>
              <a:gd name="T61" fmla="*/ 802 h 893"/>
              <a:gd name="T62" fmla="*/ 709 w 1138"/>
              <a:gd name="T63" fmla="*/ 650 h 893"/>
              <a:gd name="T64" fmla="*/ 695 w 1138"/>
              <a:gd name="T65" fmla="*/ 611 h 893"/>
              <a:gd name="T66" fmla="*/ 679 w 1138"/>
              <a:gd name="T67" fmla="*/ 577 h 893"/>
              <a:gd name="T68" fmla="*/ 739 w 1138"/>
              <a:gd name="T69" fmla="*/ 561 h 893"/>
              <a:gd name="T70" fmla="*/ 800 w 1138"/>
              <a:gd name="T71" fmla="*/ 527 h 893"/>
              <a:gd name="T72" fmla="*/ 854 w 1138"/>
              <a:gd name="T73" fmla="*/ 409 h 893"/>
              <a:gd name="T74" fmla="*/ 853 w 1138"/>
              <a:gd name="T75" fmla="*/ 297 h 893"/>
              <a:gd name="T76" fmla="*/ 836 w 1138"/>
              <a:gd name="T77" fmla="*/ 247 h 893"/>
              <a:gd name="T78" fmla="*/ 875 w 1138"/>
              <a:gd name="T79" fmla="*/ 247 h 893"/>
              <a:gd name="T80" fmla="*/ 1008 w 1138"/>
              <a:gd name="T81" fmla="*/ 321 h 893"/>
              <a:gd name="T82" fmla="*/ 1048 w 1138"/>
              <a:gd name="T83" fmla="*/ 387 h 893"/>
              <a:gd name="T84" fmla="*/ 1077 w 1138"/>
              <a:gd name="T85" fmla="*/ 429 h 893"/>
              <a:gd name="T86" fmla="*/ 1117 w 1138"/>
              <a:gd name="T87" fmla="*/ 390 h 893"/>
              <a:gd name="T88" fmla="*/ 1137 w 1138"/>
              <a:gd name="T89" fmla="*/ 293 h 893"/>
              <a:gd name="T90" fmla="*/ 1099 w 1138"/>
              <a:gd name="T91" fmla="*/ 213 h 893"/>
              <a:gd name="T92" fmla="*/ 1009 w 1138"/>
              <a:gd name="T93" fmla="*/ 129 h 893"/>
              <a:gd name="T94" fmla="*/ 919 w 1138"/>
              <a:gd name="T95" fmla="*/ 90 h 893"/>
              <a:gd name="T96" fmla="*/ 820 w 1138"/>
              <a:gd name="T97" fmla="*/ 98 h 893"/>
              <a:gd name="T98" fmla="*/ 758 w 1138"/>
              <a:gd name="T99" fmla="*/ 168 h 893"/>
              <a:gd name="T100" fmla="*/ 700 w 1138"/>
              <a:gd name="T101" fmla="*/ 121 h 893"/>
              <a:gd name="T102" fmla="*/ 683 w 1138"/>
              <a:gd name="T103" fmla="*/ 62 h 893"/>
              <a:gd name="T104" fmla="*/ 644 w 1138"/>
              <a:gd name="T105" fmla="*/ 16 h 893"/>
              <a:gd name="T106" fmla="*/ 569 w 1138"/>
              <a:gd name="T107" fmla="*/ 0 h 893"/>
              <a:gd name="T108" fmla="*/ 510 w 1138"/>
              <a:gd name="T109" fmla="*/ 20 h 893"/>
              <a:gd name="T110" fmla="*/ 484 w 1138"/>
              <a:gd name="T111" fmla="*/ 80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38" h="893">
                <a:moveTo>
                  <a:pt x="483" y="95"/>
                </a:moveTo>
                <a:lnTo>
                  <a:pt x="483" y="95"/>
                </a:lnTo>
                <a:lnTo>
                  <a:pt x="468" y="98"/>
                </a:lnTo>
                <a:lnTo>
                  <a:pt x="453" y="104"/>
                </a:lnTo>
                <a:lnTo>
                  <a:pt x="436" y="112"/>
                </a:lnTo>
                <a:lnTo>
                  <a:pt x="436" y="112"/>
                </a:lnTo>
                <a:lnTo>
                  <a:pt x="406" y="128"/>
                </a:lnTo>
                <a:lnTo>
                  <a:pt x="395" y="135"/>
                </a:lnTo>
                <a:lnTo>
                  <a:pt x="395" y="135"/>
                </a:lnTo>
                <a:lnTo>
                  <a:pt x="395" y="130"/>
                </a:lnTo>
                <a:lnTo>
                  <a:pt x="394" y="124"/>
                </a:lnTo>
                <a:lnTo>
                  <a:pt x="390" y="115"/>
                </a:lnTo>
                <a:lnTo>
                  <a:pt x="384" y="107"/>
                </a:lnTo>
                <a:lnTo>
                  <a:pt x="375" y="97"/>
                </a:lnTo>
                <a:lnTo>
                  <a:pt x="369" y="91"/>
                </a:lnTo>
                <a:lnTo>
                  <a:pt x="361" y="86"/>
                </a:lnTo>
                <a:lnTo>
                  <a:pt x="353" y="81"/>
                </a:lnTo>
                <a:lnTo>
                  <a:pt x="343" y="76"/>
                </a:lnTo>
                <a:lnTo>
                  <a:pt x="343" y="76"/>
                </a:lnTo>
                <a:lnTo>
                  <a:pt x="322" y="68"/>
                </a:lnTo>
                <a:lnTo>
                  <a:pt x="304" y="61"/>
                </a:lnTo>
                <a:lnTo>
                  <a:pt x="286" y="56"/>
                </a:lnTo>
                <a:lnTo>
                  <a:pt x="268" y="53"/>
                </a:lnTo>
                <a:lnTo>
                  <a:pt x="249" y="52"/>
                </a:lnTo>
                <a:lnTo>
                  <a:pt x="230" y="54"/>
                </a:lnTo>
                <a:lnTo>
                  <a:pt x="209" y="59"/>
                </a:lnTo>
                <a:lnTo>
                  <a:pt x="187" y="68"/>
                </a:lnTo>
                <a:lnTo>
                  <a:pt x="187" y="68"/>
                </a:lnTo>
                <a:lnTo>
                  <a:pt x="163" y="79"/>
                </a:lnTo>
                <a:lnTo>
                  <a:pt x="141" y="91"/>
                </a:lnTo>
                <a:lnTo>
                  <a:pt x="120" y="106"/>
                </a:lnTo>
                <a:lnTo>
                  <a:pt x="102" y="120"/>
                </a:lnTo>
                <a:lnTo>
                  <a:pt x="85" y="135"/>
                </a:lnTo>
                <a:lnTo>
                  <a:pt x="72" y="148"/>
                </a:lnTo>
                <a:lnTo>
                  <a:pt x="59" y="160"/>
                </a:lnTo>
                <a:lnTo>
                  <a:pt x="51" y="171"/>
                </a:lnTo>
                <a:lnTo>
                  <a:pt x="51" y="171"/>
                </a:lnTo>
                <a:lnTo>
                  <a:pt x="44" y="181"/>
                </a:lnTo>
                <a:lnTo>
                  <a:pt x="35" y="190"/>
                </a:lnTo>
                <a:lnTo>
                  <a:pt x="25" y="199"/>
                </a:lnTo>
                <a:lnTo>
                  <a:pt x="17" y="210"/>
                </a:lnTo>
                <a:lnTo>
                  <a:pt x="9" y="221"/>
                </a:lnTo>
                <a:lnTo>
                  <a:pt x="5" y="233"/>
                </a:lnTo>
                <a:lnTo>
                  <a:pt x="0" y="248"/>
                </a:lnTo>
                <a:lnTo>
                  <a:pt x="0" y="255"/>
                </a:lnTo>
                <a:lnTo>
                  <a:pt x="0" y="264"/>
                </a:lnTo>
                <a:lnTo>
                  <a:pt x="0" y="264"/>
                </a:lnTo>
                <a:lnTo>
                  <a:pt x="0" y="298"/>
                </a:lnTo>
                <a:lnTo>
                  <a:pt x="0" y="330"/>
                </a:lnTo>
                <a:lnTo>
                  <a:pt x="1" y="342"/>
                </a:lnTo>
                <a:lnTo>
                  <a:pt x="3" y="350"/>
                </a:lnTo>
                <a:lnTo>
                  <a:pt x="6" y="353"/>
                </a:lnTo>
                <a:lnTo>
                  <a:pt x="8" y="355"/>
                </a:lnTo>
                <a:lnTo>
                  <a:pt x="11" y="356"/>
                </a:lnTo>
                <a:lnTo>
                  <a:pt x="14" y="355"/>
                </a:lnTo>
                <a:lnTo>
                  <a:pt x="14" y="355"/>
                </a:lnTo>
                <a:lnTo>
                  <a:pt x="24" y="351"/>
                </a:lnTo>
                <a:lnTo>
                  <a:pt x="34" y="345"/>
                </a:lnTo>
                <a:lnTo>
                  <a:pt x="61" y="325"/>
                </a:lnTo>
                <a:lnTo>
                  <a:pt x="95" y="298"/>
                </a:lnTo>
                <a:lnTo>
                  <a:pt x="115" y="282"/>
                </a:lnTo>
                <a:lnTo>
                  <a:pt x="139" y="266"/>
                </a:lnTo>
                <a:lnTo>
                  <a:pt x="139" y="266"/>
                </a:lnTo>
                <a:lnTo>
                  <a:pt x="162" y="252"/>
                </a:lnTo>
                <a:lnTo>
                  <a:pt x="182" y="241"/>
                </a:lnTo>
                <a:lnTo>
                  <a:pt x="203" y="231"/>
                </a:lnTo>
                <a:lnTo>
                  <a:pt x="220" y="224"/>
                </a:lnTo>
                <a:lnTo>
                  <a:pt x="236" y="219"/>
                </a:lnTo>
                <a:lnTo>
                  <a:pt x="249" y="215"/>
                </a:lnTo>
                <a:lnTo>
                  <a:pt x="260" y="214"/>
                </a:lnTo>
                <a:lnTo>
                  <a:pt x="268" y="214"/>
                </a:lnTo>
                <a:lnTo>
                  <a:pt x="268" y="214"/>
                </a:lnTo>
                <a:lnTo>
                  <a:pt x="274" y="214"/>
                </a:lnTo>
                <a:lnTo>
                  <a:pt x="277" y="215"/>
                </a:lnTo>
                <a:lnTo>
                  <a:pt x="285" y="220"/>
                </a:lnTo>
                <a:lnTo>
                  <a:pt x="288" y="222"/>
                </a:lnTo>
                <a:lnTo>
                  <a:pt x="289" y="225"/>
                </a:lnTo>
                <a:lnTo>
                  <a:pt x="289" y="225"/>
                </a:lnTo>
                <a:lnTo>
                  <a:pt x="281" y="235"/>
                </a:lnTo>
                <a:lnTo>
                  <a:pt x="263" y="260"/>
                </a:lnTo>
                <a:lnTo>
                  <a:pt x="242" y="292"/>
                </a:lnTo>
                <a:lnTo>
                  <a:pt x="233" y="306"/>
                </a:lnTo>
                <a:lnTo>
                  <a:pt x="227" y="320"/>
                </a:lnTo>
                <a:lnTo>
                  <a:pt x="227" y="320"/>
                </a:lnTo>
                <a:lnTo>
                  <a:pt x="224" y="333"/>
                </a:lnTo>
                <a:lnTo>
                  <a:pt x="221" y="349"/>
                </a:lnTo>
                <a:lnTo>
                  <a:pt x="220" y="365"/>
                </a:lnTo>
                <a:lnTo>
                  <a:pt x="221" y="382"/>
                </a:lnTo>
                <a:lnTo>
                  <a:pt x="223" y="398"/>
                </a:lnTo>
                <a:lnTo>
                  <a:pt x="224" y="413"/>
                </a:lnTo>
                <a:lnTo>
                  <a:pt x="229" y="439"/>
                </a:lnTo>
                <a:lnTo>
                  <a:pt x="229" y="439"/>
                </a:lnTo>
                <a:lnTo>
                  <a:pt x="238" y="491"/>
                </a:lnTo>
                <a:lnTo>
                  <a:pt x="244" y="517"/>
                </a:lnTo>
                <a:lnTo>
                  <a:pt x="248" y="528"/>
                </a:lnTo>
                <a:lnTo>
                  <a:pt x="252" y="536"/>
                </a:lnTo>
                <a:lnTo>
                  <a:pt x="252" y="536"/>
                </a:lnTo>
                <a:lnTo>
                  <a:pt x="255" y="542"/>
                </a:lnTo>
                <a:lnTo>
                  <a:pt x="260" y="549"/>
                </a:lnTo>
                <a:lnTo>
                  <a:pt x="270" y="558"/>
                </a:lnTo>
                <a:lnTo>
                  <a:pt x="278" y="564"/>
                </a:lnTo>
                <a:lnTo>
                  <a:pt x="281" y="567"/>
                </a:lnTo>
                <a:lnTo>
                  <a:pt x="281" y="567"/>
                </a:lnTo>
                <a:lnTo>
                  <a:pt x="281" y="578"/>
                </a:lnTo>
                <a:lnTo>
                  <a:pt x="277" y="602"/>
                </a:lnTo>
                <a:lnTo>
                  <a:pt x="275" y="618"/>
                </a:lnTo>
                <a:lnTo>
                  <a:pt x="272" y="633"/>
                </a:lnTo>
                <a:lnTo>
                  <a:pt x="269" y="646"/>
                </a:lnTo>
                <a:lnTo>
                  <a:pt x="264" y="656"/>
                </a:lnTo>
                <a:lnTo>
                  <a:pt x="264" y="656"/>
                </a:lnTo>
                <a:lnTo>
                  <a:pt x="259" y="664"/>
                </a:lnTo>
                <a:lnTo>
                  <a:pt x="255" y="669"/>
                </a:lnTo>
                <a:lnTo>
                  <a:pt x="248" y="676"/>
                </a:lnTo>
                <a:lnTo>
                  <a:pt x="246" y="680"/>
                </a:lnTo>
                <a:lnTo>
                  <a:pt x="243" y="684"/>
                </a:lnTo>
                <a:lnTo>
                  <a:pt x="242" y="689"/>
                </a:lnTo>
                <a:lnTo>
                  <a:pt x="240" y="696"/>
                </a:lnTo>
                <a:lnTo>
                  <a:pt x="240" y="696"/>
                </a:lnTo>
                <a:lnTo>
                  <a:pt x="238" y="704"/>
                </a:lnTo>
                <a:lnTo>
                  <a:pt x="238" y="714"/>
                </a:lnTo>
                <a:lnTo>
                  <a:pt x="240" y="724"/>
                </a:lnTo>
                <a:lnTo>
                  <a:pt x="241" y="734"/>
                </a:lnTo>
                <a:lnTo>
                  <a:pt x="244" y="742"/>
                </a:lnTo>
                <a:lnTo>
                  <a:pt x="249" y="748"/>
                </a:lnTo>
                <a:lnTo>
                  <a:pt x="252" y="752"/>
                </a:lnTo>
                <a:lnTo>
                  <a:pt x="255" y="753"/>
                </a:lnTo>
                <a:lnTo>
                  <a:pt x="259" y="754"/>
                </a:lnTo>
                <a:lnTo>
                  <a:pt x="264" y="755"/>
                </a:lnTo>
                <a:lnTo>
                  <a:pt x="264" y="755"/>
                </a:lnTo>
                <a:lnTo>
                  <a:pt x="280" y="755"/>
                </a:lnTo>
                <a:lnTo>
                  <a:pt x="287" y="755"/>
                </a:lnTo>
                <a:lnTo>
                  <a:pt x="293" y="753"/>
                </a:lnTo>
                <a:lnTo>
                  <a:pt x="300" y="748"/>
                </a:lnTo>
                <a:lnTo>
                  <a:pt x="308" y="742"/>
                </a:lnTo>
                <a:lnTo>
                  <a:pt x="317" y="731"/>
                </a:lnTo>
                <a:lnTo>
                  <a:pt x="328" y="717"/>
                </a:lnTo>
                <a:lnTo>
                  <a:pt x="328" y="717"/>
                </a:lnTo>
                <a:lnTo>
                  <a:pt x="349" y="690"/>
                </a:lnTo>
                <a:lnTo>
                  <a:pt x="362" y="674"/>
                </a:lnTo>
                <a:lnTo>
                  <a:pt x="366" y="669"/>
                </a:lnTo>
                <a:lnTo>
                  <a:pt x="369" y="663"/>
                </a:lnTo>
                <a:lnTo>
                  <a:pt x="369" y="658"/>
                </a:lnTo>
                <a:lnTo>
                  <a:pt x="369" y="651"/>
                </a:lnTo>
                <a:lnTo>
                  <a:pt x="369" y="651"/>
                </a:lnTo>
                <a:lnTo>
                  <a:pt x="366" y="636"/>
                </a:lnTo>
                <a:lnTo>
                  <a:pt x="365" y="624"/>
                </a:lnTo>
                <a:lnTo>
                  <a:pt x="364" y="613"/>
                </a:lnTo>
                <a:lnTo>
                  <a:pt x="364" y="613"/>
                </a:lnTo>
                <a:lnTo>
                  <a:pt x="377" y="619"/>
                </a:lnTo>
                <a:lnTo>
                  <a:pt x="392" y="624"/>
                </a:lnTo>
                <a:lnTo>
                  <a:pt x="400" y="625"/>
                </a:lnTo>
                <a:lnTo>
                  <a:pt x="409" y="626"/>
                </a:lnTo>
                <a:lnTo>
                  <a:pt x="409" y="626"/>
                </a:lnTo>
                <a:lnTo>
                  <a:pt x="438" y="628"/>
                </a:lnTo>
                <a:lnTo>
                  <a:pt x="448" y="628"/>
                </a:lnTo>
                <a:lnTo>
                  <a:pt x="451" y="629"/>
                </a:lnTo>
                <a:lnTo>
                  <a:pt x="453" y="630"/>
                </a:lnTo>
                <a:lnTo>
                  <a:pt x="453" y="630"/>
                </a:lnTo>
                <a:lnTo>
                  <a:pt x="453" y="690"/>
                </a:lnTo>
                <a:lnTo>
                  <a:pt x="454" y="731"/>
                </a:lnTo>
                <a:lnTo>
                  <a:pt x="455" y="746"/>
                </a:lnTo>
                <a:lnTo>
                  <a:pt x="456" y="753"/>
                </a:lnTo>
                <a:lnTo>
                  <a:pt x="456" y="753"/>
                </a:lnTo>
                <a:lnTo>
                  <a:pt x="457" y="754"/>
                </a:lnTo>
                <a:lnTo>
                  <a:pt x="460" y="755"/>
                </a:lnTo>
                <a:lnTo>
                  <a:pt x="464" y="754"/>
                </a:lnTo>
                <a:lnTo>
                  <a:pt x="468" y="751"/>
                </a:lnTo>
                <a:lnTo>
                  <a:pt x="476" y="744"/>
                </a:lnTo>
                <a:lnTo>
                  <a:pt x="482" y="736"/>
                </a:lnTo>
                <a:lnTo>
                  <a:pt x="490" y="726"/>
                </a:lnTo>
                <a:lnTo>
                  <a:pt x="498" y="715"/>
                </a:lnTo>
                <a:lnTo>
                  <a:pt x="505" y="702"/>
                </a:lnTo>
                <a:lnTo>
                  <a:pt x="505" y="702"/>
                </a:lnTo>
                <a:lnTo>
                  <a:pt x="512" y="690"/>
                </a:lnTo>
                <a:lnTo>
                  <a:pt x="517" y="678"/>
                </a:lnTo>
                <a:lnTo>
                  <a:pt x="523" y="658"/>
                </a:lnTo>
                <a:lnTo>
                  <a:pt x="524" y="650"/>
                </a:lnTo>
                <a:lnTo>
                  <a:pt x="527" y="643"/>
                </a:lnTo>
                <a:lnTo>
                  <a:pt x="530" y="640"/>
                </a:lnTo>
                <a:lnTo>
                  <a:pt x="534" y="637"/>
                </a:lnTo>
                <a:lnTo>
                  <a:pt x="534" y="637"/>
                </a:lnTo>
                <a:lnTo>
                  <a:pt x="540" y="636"/>
                </a:lnTo>
                <a:lnTo>
                  <a:pt x="545" y="637"/>
                </a:lnTo>
                <a:lnTo>
                  <a:pt x="556" y="641"/>
                </a:lnTo>
                <a:lnTo>
                  <a:pt x="568" y="646"/>
                </a:lnTo>
                <a:lnTo>
                  <a:pt x="576" y="647"/>
                </a:lnTo>
                <a:lnTo>
                  <a:pt x="582" y="648"/>
                </a:lnTo>
                <a:lnTo>
                  <a:pt x="582" y="648"/>
                </a:lnTo>
                <a:lnTo>
                  <a:pt x="608" y="652"/>
                </a:lnTo>
                <a:lnTo>
                  <a:pt x="608" y="652"/>
                </a:lnTo>
                <a:lnTo>
                  <a:pt x="604" y="691"/>
                </a:lnTo>
                <a:lnTo>
                  <a:pt x="595" y="755"/>
                </a:lnTo>
                <a:lnTo>
                  <a:pt x="595" y="755"/>
                </a:lnTo>
                <a:lnTo>
                  <a:pt x="593" y="765"/>
                </a:lnTo>
                <a:lnTo>
                  <a:pt x="590" y="775"/>
                </a:lnTo>
                <a:lnTo>
                  <a:pt x="585" y="788"/>
                </a:lnTo>
                <a:lnTo>
                  <a:pt x="584" y="796"/>
                </a:lnTo>
                <a:lnTo>
                  <a:pt x="585" y="805"/>
                </a:lnTo>
                <a:lnTo>
                  <a:pt x="588" y="815"/>
                </a:lnTo>
                <a:lnTo>
                  <a:pt x="594" y="830"/>
                </a:lnTo>
                <a:lnTo>
                  <a:pt x="594" y="830"/>
                </a:lnTo>
                <a:lnTo>
                  <a:pt x="610" y="858"/>
                </a:lnTo>
                <a:lnTo>
                  <a:pt x="617" y="870"/>
                </a:lnTo>
                <a:lnTo>
                  <a:pt x="623" y="880"/>
                </a:lnTo>
                <a:lnTo>
                  <a:pt x="629" y="887"/>
                </a:lnTo>
                <a:lnTo>
                  <a:pt x="635" y="892"/>
                </a:lnTo>
                <a:lnTo>
                  <a:pt x="638" y="893"/>
                </a:lnTo>
                <a:lnTo>
                  <a:pt x="640" y="893"/>
                </a:lnTo>
                <a:lnTo>
                  <a:pt x="642" y="892"/>
                </a:lnTo>
                <a:lnTo>
                  <a:pt x="644" y="891"/>
                </a:lnTo>
                <a:lnTo>
                  <a:pt x="644" y="891"/>
                </a:lnTo>
                <a:lnTo>
                  <a:pt x="647" y="884"/>
                </a:lnTo>
                <a:lnTo>
                  <a:pt x="649" y="877"/>
                </a:lnTo>
                <a:lnTo>
                  <a:pt x="651" y="854"/>
                </a:lnTo>
                <a:lnTo>
                  <a:pt x="652" y="839"/>
                </a:lnTo>
                <a:lnTo>
                  <a:pt x="655" y="822"/>
                </a:lnTo>
                <a:lnTo>
                  <a:pt x="661" y="802"/>
                </a:lnTo>
                <a:lnTo>
                  <a:pt x="669" y="779"/>
                </a:lnTo>
                <a:lnTo>
                  <a:pt x="669" y="779"/>
                </a:lnTo>
                <a:lnTo>
                  <a:pt x="688" y="731"/>
                </a:lnTo>
                <a:lnTo>
                  <a:pt x="696" y="708"/>
                </a:lnTo>
                <a:lnTo>
                  <a:pt x="702" y="686"/>
                </a:lnTo>
                <a:lnTo>
                  <a:pt x="707" y="667"/>
                </a:lnTo>
                <a:lnTo>
                  <a:pt x="709" y="650"/>
                </a:lnTo>
                <a:lnTo>
                  <a:pt x="709" y="642"/>
                </a:lnTo>
                <a:lnTo>
                  <a:pt x="708" y="635"/>
                </a:lnTo>
                <a:lnTo>
                  <a:pt x="707" y="630"/>
                </a:lnTo>
                <a:lnTo>
                  <a:pt x="706" y="625"/>
                </a:lnTo>
                <a:lnTo>
                  <a:pt x="706" y="625"/>
                </a:lnTo>
                <a:lnTo>
                  <a:pt x="701" y="618"/>
                </a:lnTo>
                <a:lnTo>
                  <a:pt x="695" y="611"/>
                </a:lnTo>
                <a:lnTo>
                  <a:pt x="685" y="600"/>
                </a:lnTo>
                <a:lnTo>
                  <a:pt x="677" y="591"/>
                </a:lnTo>
                <a:lnTo>
                  <a:pt x="673" y="586"/>
                </a:lnTo>
                <a:lnTo>
                  <a:pt x="673" y="586"/>
                </a:lnTo>
                <a:lnTo>
                  <a:pt x="673" y="584"/>
                </a:lnTo>
                <a:lnTo>
                  <a:pt x="675" y="580"/>
                </a:lnTo>
                <a:lnTo>
                  <a:pt x="679" y="577"/>
                </a:lnTo>
                <a:lnTo>
                  <a:pt x="685" y="573"/>
                </a:lnTo>
                <a:lnTo>
                  <a:pt x="691" y="568"/>
                </a:lnTo>
                <a:lnTo>
                  <a:pt x="700" y="566"/>
                </a:lnTo>
                <a:lnTo>
                  <a:pt x="707" y="563"/>
                </a:lnTo>
                <a:lnTo>
                  <a:pt x="714" y="562"/>
                </a:lnTo>
                <a:lnTo>
                  <a:pt x="714" y="562"/>
                </a:lnTo>
                <a:lnTo>
                  <a:pt x="739" y="561"/>
                </a:lnTo>
                <a:lnTo>
                  <a:pt x="751" y="560"/>
                </a:lnTo>
                <a:lnTo>
                  <a:pt x="751" y="560"/>
                </a:lnTo>
                <a:lnTo>
                  <a:pt x="761" y="556"/>
                </a:lnTo>
                <a:lnTo>
                  <a:pt x="768" y="552"/>
                </a:lnTo>
                <a:lnTo>
                  <a:pt x="778" y="546"/>
                </a:lnTo>
                <a:lnTo>
                  <a:pt x="789" y="538"/>
                </a:lnTo>
                <a:lnTo>
                  <a:pt x="800" y="527"/>
                </a:lnTo>
                <a:lnTo>
                  <a:pt x="810" y="512"/>
                </a:lnTo>
                <a:lnTo>
                  <a:pt x="820" y="493"/>
                </a:lnTo>
                <a:lnTo>
                  <a:pt x="820" y="493"/>
                </a:lnTo>
                <a:lnTo>
                  <a:pt x="837" y="456"/>
                </a:lnTo>
                <a:lnTo>
                  <a:pt x="845" y="440"/>
                </a:lnTo>
                <a:lnTo>
                  <a:pt x="849" y="424"/>
                </a:lnTo>
                <a:lnTo>
                  <a:pt x="854" y="409"/>
                </a:lnTo>
                <a:lnTo>
                  <a:pt x="857" y="393"/>
                </a:lnTo>
                <a:lnTo>
                  <a:pt x="859" y="375"/>
                </a:lnTo>
                <a:lnTo>
                  <a:pt x="860" y="354"/>
                </a:lnTo>
                <a:lnTo>
                  <a:pt x="860" y="354"/>
                </a:lnTo>
                <a:lnTo>
                  <a:pt x="860" y="333"/>
                </a:lnTo>
                <a:lnTo>
                  <a:pt x="857" y="314"/>
                </a:lnTo>
                <a:lnTo>
                  <a:pt x="853" y="297"/>
                </a:lnTo>
                <a:lnTo>
                  <a:pt x="847" y="282"/>
                </a:lnTo>
                <a:lnTo>
                  <a:pt x="842" y="270"/>
                </a:lnTo>
                <a:lnTo>
                  <a:pt x="837" y="261"/>
                </a:lnTo>
                <a:lnTo>
                  <a:pt x="832" y="254"/>
                </a:lnTo>
                <a:lnTo>
                  <a:pt x="832" y="254"/>
                </a:lnTo>
                <a:lnTo>
                  <a:pt x="832" y="252"/>
                </a:lnTo>
                <a:lnTo>
                  <a:pt x="836" y="247"/>
                </a:lnTo>
                <a:lnTo>
                  <a:pt x="838" y="244"/>
                </a:lnTo>
                <a:lnTo>
                  <a:pt x="842" y="243"/>
                </a:lnTo>
                <a:lnTo>
                  <a:pt x="848" y="242"/>
                </a:lnTo>
                <a:lnTo>
                  <a:pt x="856" y="242"/>
                </a:lnTo>
                <a:lnTo>
                  <a:pt x="856" y="242"/>
                </a:lnTo>
                <a:lnTo>
                  <a:pt x="865" y="243"/>
                </a:lnTo>
                <a:lnTo>
                  <a:pt x="875" y="247"/>
                </a:lnTo>
                <a:lnTo>
                  <a:pt x="886" y="250"/>
                </a:lnTo>
                <a:lnTo>
                  <a:pt x="898" y="257"/>
                </a:lnTo>
                <a:lnTo>
                  <a:pt x="927" y="272"/>
                </a:lnTo>
                <a:lnTo>
                  <a:pt x="961" y="292"/>
                </a:lnTo>
                <a:lnTo>
                  <a:pt x="961" y="292"/>
                </a:lnTo>
                <a:lnTo>
                  <a:pt x="994" y="311"/>
                </a:lnTo>
                <a:lnTo>
                  <a:pt x="1008" y="321"/>
                </a:lnTo>
                <a:lnTo>
                  <a:pt x="1017" y="330"/>
                </a:lnTo>
                <a:lnTo>
                  <a:pt x="1026" y="337"/>
                </a:lnTo>
                <a:lnTo>
                  <a:pt x="1033" y="345"/>
                </a:lnTo>
                <a:lnTo>
                  <a:pt x="1038" y="354"/>
                </a:lnTo>
                <a:lnTo>
                  <a:pt x="1042" y="364"/>
                </a:lnTo>
                <a:lnTo>
                  <a:pt x="1042" y="364"/>
                </a:lnTo>
                <a:lnTo>
                  <a:pt x="1048" y="387"/>
                </a:lnTo>
                <a:lnTo>
                  <a:pt x="1052" y="400"/>
                </a:lnTo>
                <a:lnTo>
                  <a:pt x="1055" y="411"/>
                </a:lnTo>
                <a:lnTo>
                  <a:pt x="1061" y="421"/>
                </a:lnTo>
                <a:lnTo>
                  <a:pt x="1065" y="424"/>
                </a:lnTo>
                <a:lnTo>
                  <a:pt x="1069" y="427"/>
                </a:lnTo>
                <a:lnTo>
                  <a:pt x="1072" y="428"/>
                </a:lnTo>
                <a:lnTo>
                  <a:pt x="1077" y="429"/>
                </a:lnTo>
                <a:lnTo>
                  <a:pt x="1082" y="428"/>
                </a:lnTo>
                <a:lnTo>
                  <a:pt x="1087" y="426"/>
                </a:lnTo>
                <a:lnTo>
                  <a:pt x="1087" y="426"/>
                </a:lnTo>
                <a:lnTo>
                  <a:pt x="1093" y="421"/>
                </a:lnTo>
                <a:lnTo>
                  <a:pt x="1098" y="417"/>
                </a:lnTo>
                <a:lnTo>
                  <a:pt x="1109" y="405"/>
                </a:lnTo>
                <a:lnTo>
                  <a:pt x="1117" y="390"/>
                </a:lnTo>
                <a:lnTo>
                  <a:pt x="1125" y="375"/>
                </a:lnTo>
                <a:lnTo>
                  <a:pt x="1131" y="358"/>
                </a:lnTo>
                <a:lnTo>
                  <a:pt x="1134" y="339"/>
                </a:lnTo>
                <a:lnTo>
                  <a:pt x="1137" y="321"/>
                </a:lnTo>
                <a:lnTo>
                  <a:pt x="1138" y="303"/>
                </a:lnTo>
                <a:lnTo>
                  <a:pt x="1138" y="303"/>
                </a:lnTo>
                <a:lnTo>
                  <a:pt x="1137" y="293"/>
                </a:lnTo>
                <a:lnTo>
                  <a:pt x="1135" y="283"/>
                </a:lnTo>
                <a:lnTo>
                  <a:pt x="1132" y="272"/>
                </a:lnTo>
                <a:lnTo>
                  <a:pt x="1128" y="261"/>
                </a:lnTo>
                <a:lnTo>
                  <a:pt x="1122" y="249"/>
                </a:lnTo>
                <a:lnTo>
                  <a:pt x="1116" y="237"/>
                </a:lnTo>
                <a:lnTo>
                  <a:pt x="1107" y="225"/>
                </a:lnTo>
                <a:lnTo>
                  <a:pt x="1099" y="213"/>
                </a:lnTo>
                <a:lnTo>
                  <a:pt x="1089" y="201"/>
                </a:lnTo>
                <a:lnTo>
                  <a:pt x="1078" y="187"/>
                </a:lnTo>
                <a:lnTo>
                  <a:pt x="1066" y="175"/>
                </a:lnTo>
                <a:lnTo>
                  <a:pt x="1054" y="163"/>
                </a:lnTo>
                <a:lnTo>
                  <a:pt x="1039" y="152"/>
                </a:lnTo>
                <a:lnTo>
                  <a:pt x="1025" y="140"/>
                </a:lnTo>
                <a:lnTo>
                  <a:pt x="1009" y="129"/>
                </a:lnTo>
                <a:lnTo>
                  <a:pt x="993" y="119"/>
                </a:lnTo>
                <a:lnTo>
                  <a:pt x="993" y="119"/>
                </a:lnTo>
                <a:lnTo>
                  <a:pt x="977" y="110"/>
                </a:lnTo>
                <a:lnTo>
                  <a:pt x="961" y="103"/>
                </a:lnTo>
                <a:lnTo>
                  <a:pt x="946" y="97"/>
                </a:lnTo>
                <a:lnTo>
                  <a:pt x="932" y="93"/>
                </a:lnTo>
                <a:lnTo>
                  <a:pt x="919" y="90"/>
                </a:lnTo>
                <a:lnTo>
                  <a:pt x="905" y="89"/>
                </a:lnTo>
                <a:lnTo>
                  <a:pt x="893" y="87"/>
                </a:lnTo>
                <a:lnTo>
                  <a:pt x="882" y="87"/>
                </a:lnTo>
                <a:lnTo>
                  <a:pt x="863" y="89"/>
                </a:lnTo>
                <a:lnTo>
                  <a:pt x="846" y="92"/>
                </a:lnTo>
                <a:lnTo>
                  <a:pt x="820" y="98"/>
                </a:lnTo>
                <a:lnTo>
                  <a:pt x="820" y="98"/>
                </a:lnTo>
                <a:lnTo>
                  <a:pt x="815" y="101"/>
                </a:lnTo>
                <a:lnTo>
                  <a:pt x="810" y="103"/>
                </a:lnTo>
                <a:lnTo>
                  <a:pt x="801" y="112"/>
                </a:lnTo>
                <a:lnTo>
                  <a:pt x="790" y="124"/>
                </a:lnTo>
                <a:lnTo>
                  <a:pt x="780" y="136"/>
                </a:lnTo>
                <a:lnTo>
                  <a:pt x="764" y="158"/>
                </a:lnTo>
                <a:lnTo>
                  <a:pt x="758" y="168"/>
                </a:lnTo>
                <a:lnTo>
                  <a:pt x="758" y="168"/>
                </a:lnTo>
                <a:lnTo>
                  <a:pt x="750" y="158"/>
                </a:lnTo>
                <a:lnTo>
                  <a:pt x="739" y="148"/>
                </a:lnTo>
                <a:lnTo>
                  <a:pt x="728" y="138"/>
                </a:lnTo>
                <a:lnTo>
                  <a:pt x="728" y="138"/>
                </a:lnTo>
                <a:lnTo>
                  <a:pt x="714" y="130"/>
                </a:lnTo>
                <a:lnTo>
                  <a:pt x="700" y="121"/>
                </a:lnTo>
                <a:lnTo>
                  <a:pt x="685" y="113"/>
                </a:lnTo>
                <a:lnTo>
                  <a:pt x="685" y="113"/>
                </a:lnTo>
                <a:lnTo>
                  <a:pt x="686" y="108"/>
                </a:lnTo>
                <a:lnTo>
                  <a:pt x="688" y="92"/>
                </a:lnTo>
                <a:lnTo>
                  <a:pt x="688" y="84"/>
                </a:lnTo>
                <a:lnTo>
                  <a:pt x="686" y="73"/>
                </a:lnTo>
                <a:lnTo>
                  <a:pt x="683" y="62"/>
                </a:lnTo>
                <a:lnTo>
                  <a:pt x="678" y="51"/>
                </a:lnTo>
                <a:lnTo>
                  <a:pt x="678" y="51"/>
                </a:lnTo>
                <a:lnTo>
                  <a:pt x="672" y="40"/>
                </a:lnTo>
                <a:lnTo>
                  <a:pt x="666" y="33"/>
                </a:lnTo>
                <a:lnTo>
                  <a:pt x="658" y="25"/>
                </a:lnTo>
                <a:lnTo>
                  <a:pt x="652" y="20"/>
                </a:lnTo>
                <a:lnTo>
                  <a:pt x="644" y="16"/>
                </a:lnTo>
                <a:lnTo>
                  <a:pt x="636" y="12"/>
                </a:lnTo>
                <a:lnTo>
                  <a:pt x="618" y="5"/>
                </a:lnTo>
                <a:lnTo>
                  <a:pt x="618" y="5"/>
                </a:lnTo>
                <a:lnTo>
                  <a:pt x="607" y="2"/>
                </a:lnTo>
                <a:lnTo>
                  <a:pt x="595" y="1"/>
                </a:lnTo>
                <a:lnTo>
                  <a:pt x="582" y="0"/>
                </a:lnTo>
                <a:lnTo>
                  <a:pt x="569" y="0"/>
                </a:lnTo>
                <a:lnTo>
                  <a:pt x="556" y="1"/>
                </a:lnTo>
                <a:lnTo>
                  <a:pt x="544" y="3"/>
                </a:lnTo>
                <a:lnTo>
                  <a:pt x="533" y="7"/>
                </a:lnTo>
                <a:lnTo>
                  <a:pt x="523" y="11"/>
                </a:lnTo>
                <a:lnTo>
                  <a:pt x="523" y="11"/>
                </a:lnTo>
                <a:lnTo>
                  <a:pt x="516" y="14"/>
                </a:lnTo>
                <a:lnTo>
                  <a:pt x="510" y="20"/>
                </a:lnTo>
                <a:lnTo>
                  <a:pt x="504" y="27"/>
                </a:lnTo>
                <a:lnTo>
                  <a:pt x="500" y="33"/>
                </a:lnTo>
                <a:lnTo>
                  <a:pt x="494" y="46"/>
                </a:lnTo>
                <a:lnTo>
                  <a:pt x="489" y="56"/>
                </a:lnTo>
                <a:lnTo>
                  <a:pt x="489" y="56"/>
                </a:lnTo>
                <a:lnTo>
                  <a:pt x="487" y="67"/>
                </a:lnTo>
                <a:lnTo>
                  <a:pt x="484" y="80"/>
                </a:lnTo>
                <a:lnTo>
                  <a:pt x="483" y="95"/>
                </a:lnTo>
                <a:lnTo>
                  <a:pt x="483" y="95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pptxa71_泳いでいるカメのシルエット</dc:title>
  <dc:subject>pptxa71_泳いでいるカメのシルエット</dc:subject>
  <dc:creator>でじけろお</dc:creator>
  <cp:revision>1</cp:revision>
  <dcterms:created xsi:type="dcterms:W3CDTF">2018-05-20T00:31:01Z</dcterms:created>
  <dcterms:modified xsi:type="dcterms:W3CDTF">2019-07-08T14:36:27Z</dcterms:modified>
  <cp:version>1</cp:version>
</cp:coreProperties>
</file>