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4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66298EC-931F-4672-8DA4-D7BE984B26D2}"/>
              </a:ext>
            </a:extLst>
          </p:cNvPr>
          <p:cNvGrpSpPr/>
          <p:nvPr/>
        </p:nvGrpSpPr>
        <p:grpSpPr>
          <a:xfrm>
            <a:off x="6197974" y="4723951"/>
            <a:ext cx="1188272" cy="1309801"/>
            <a:chOff x="5111633" y="3500505"/>
            <a:chExt cx="1860825" cy="205113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784AC2C-4D25-4082-B776-1A65702E0001}"/>
                </a:ext>
              </a:extLst>
            </p:cNvPr>
            <p:cNvSpPr/>
            <p:nvPr/>
          </p:nvSpPr>
          <p:spPr>
            <a:xfrm rot="18900000" flipH="1">
              <a:off x="5111633" y="5006836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E0B9DC2E-2CC0-4838-B595-F3BB7D467BE1}"/>
                </a:ext>
              </a:extLst>
            </p:cNvPr>
            <p:cNvSpPr/>
            <p:nvPr/>
          </p:nvSpPr>
          <p:spPr>
            <a:xfrm rot="524584">
              <a:off x="6393133" y="4083844"/>
              <a:ext cx="339872" cy="337734"/>
            </a:xfrm>
            <a:prstGeom prst="donut">
              <a:avLst>
                <a:gd name="adj" fmla="val 12572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4EF8706-BFAC-4C3F-B2F0-A2FE8E7332F6}"/>
                </a:ext>
              </a:extLst>
            </p:cNvPr>
            <p:cNvGrpSpPr/>
            <p:nvPr/>
          </p:nvGrpSpPr>
          <p:grpSpPr>
            <a:xfrm>
              <a:off x="6300501" y="3500505"/>
              <a:ext cx="671957" cy="787812"/>
              <a:chOff x="6300501" y="3500505"/>
              <a:chExt cx="671957" cy="787812"/>
            </a:xfrm>
          </p:grpSpPr>
          <p:sp>
            <p:nvSpPr>
              <p:cNvPr id="11" name="円: 塗りつぶしなし 10">
                <a:extLst>
                  <a:ext uri="{FF2B5EF4-FFF2-40B4-BE49-F238E27FC236}">
                    <a16:creationId xmlns:a16="http://schemas.microsoft.com/office/drawing/2014/main" id="{10A2FD1E-F004-42AA-98C7-6D43EF2470B9}"/>
                  </a:ext>
                </a:extLst>
              </p:cNvPr>
              <p:cNvSpPr/>
              <p:nvPr/>
            </p:nvSpPr>
            <p:spPr>
              <a:xfrm>
                <a:off x="6542161" y="3500505"/>
                <a:ext cx="184729" cy="184727"/>
              </a:xfrm>
              <a:prstGeom prst="donut">
                <a:avLst>
                  <a:gd name="adj" fmla="val 236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B65DF63E-6D93-47E3-9310-14F14285A10D}"/>
                  </a:ext>
                </a:extLst>
              </p:cNvPr>
              <p:cNvSpPr/>
              <p:nvPr/>
            </p:nvSpPr>
            <p:spPr>
              <a:xfrm>
                <a:off x="6300501" y="3616360"/>
                <a:ext cx="671957" cy="6719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6A19951-43CE-4175-88F1-B0CC97CB3E4F}"/>
                </a:ext>
              </a:extLst>
            </p:cNvPr>
            <p:cNvGrpSpPr/>
            <p:nvPr/>
          </p:nvGrpSpPr>
          <p:grpSpPr>
            <a:xfrm rot="1800000">
              <a:off x="6427044" y="4327768"/>
              <a:ext cx="29657" cy="491014"/>
              <a:chOff x="6625993" y="4348122"/>
              <a:chExt cx="29657" cy="491014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12275D2D-1F87-4FD3-BD28-0263AE78CB1B}"/>
                  </a:ext>
                </a:extLst>
              </p:cNvPr>
              <p:cNvSpPr/>
              <p:nvPr/>
            </p:nvSpPr>
            <p:spPr>
              <a:xfrm>
                <a:off x="6625993" y="434812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4D1A94D-D651-4B90-A810-1A42E4DD64AE}"/>
                  </a:ext>
                </a:extLst>
              </p:cNvPr>
              <p:cNvGrpSpPr/>
              <p:nvPr/>
            </p:nvGrpSpPr>
            <p:grpSpPr>
              <a:xfrm>
                <a:off x="6628373" y="470769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C355AE3D-F90C-41F7-8D30-CFF57BBE7558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21266A84-1937-4803-9897-617B64D2D154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604C8A8-6AFB-474A-8E4F-75864F6941C3}"/>
              </a:ext>
            </a:extLst>
          </p:cNvPr>
          <p:cNvGrpSpPr/>
          <p:nvPr/>
        </p:nvGrpSpPr>
        <p:grpSpPr>
          <a:xfrm>
            <a:off x="8352222" y="4723951"/>
            <a:ext cx="915455" cy="1628908"/>
            <a:chOff x="7127761" y="3488871"/>
            <a:chExt cx="1433596" cy="255085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909A444-D461-4A99-8622-E72BF8974894}"/>
                </a:ext>
              </a:extLst>
            </p:cNvPr>
            <p:cNvGrpSpPr/>
            <p:nvPr/>
          </p:nvGrpSpPr>
          <p:grpSpPr>
            <a:xfrm rot="1800000">
              <a:off x="7127761" y="4557908"/>
              <a:ext cx="544807" cy="1481821"/>
              <a:chOff x="7748937" y="4758957"/>
              <a:chExt cx="544807" cy="148182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85B1C0CB-EB77-4233-AF9F-8D4CA5E62797}"/>
                  </a:ext>
                </a:extLst>
              </p:cNvPr>
              <p:cNvSpPr/>
              <p:nvPr/>
            </p:nvSpPr>
            <p:spPr>
              <a:xfrm rot="17100000" flipH="1">
                <a:off x="7280430" y="5227464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8AFD5E11-BF9C-4831-B374-B890865033A4}"/>
                  </a:ext>
                </a:extLst>
              </p:cNvPr>
              <p:cNvSpPr/>
              <p:nvPr/>
            </p:nvSpPr>
            <p:spPr>
              <a:xfrm rot="900000">
                <a:off x="7921009" y="5026917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FFBE59A-4569-4F46-8DDC-CB6E594BF4CC}"/>
                  </a:ext>
                </a:extLst>
              </p:cNvPr>
              <p:cNvSpPr/>
              <p:nvPr/>
            </p:nvSpPr>
            <p:spPr>
              <a:xfrm rot="900000">
                <a:off x="8077049" y="5319235"/>
                <a:ext cx="97710" cy="9771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0A9A623C-16A2-4C07-8596-868E47BE7ECC}"/>
                  </a:ext>
                </a:extLst>
              </p:cNvPr>
              <p:cNvSpPr/>
              <p:nvPr/>
            </p:nvSpPr>
            <p:spPr>
              <a:xfrm rot="900000">
                <a:off x="7897707" y="5542756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C19CE664-E073-4AE2-AE55-4D07351006EC}"/>
                  </a:ext>
                </a:extLst>
              </p:cNvPr>
              <p:cNvSpPr/>
              <p:nvPr/>
            </p:nvSpPr>
            <p:spPr>
              <a:xfrm rot="900000">
                <a:off x="8035685" y="5858396"/>
                <a:ext cx="80970" cy="8096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C59FA488-A705-463D-AD83-5A4453FE87F0}"/>
                  </a:ext>
                </a:extLst>
              </p:cNvPr>
              <p:cNvSpPr/>
              <p:nvPr/>
            </p:nvSpPr>
            <p:spPr>
              <a:xfrm rot="900000">
                <a:off x="7818056" y="5978478"/>
                <a:ext cx="129458" cy="12945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1B75C2F-1C74-484F-92E6-823F2DE8AF2F}"/>
                </a:ext>
              </a:extLst>
            </p:cNvPr>
            <p:cNvSpPr/>
            <p:nvPr/>
          </p:nvSpPr>
          <p:spPr>
            <a:xfrm rot="524584">
              <a:off x="8008590" y="4214991"/>
              <a:ext cx="176672" cy="273772"/>
            </a:xfrm>
            <a:custGeom>
              <a:avLst/>
              <a:gdLst>
                <a:gd name="connsiteX0" fmla="*/ 119062 w 238126"/>
                <a:gd name="connsiteY0" fmla="*/ 280129 h 369002"/>
                <a:gd name="connsiteX1" fmla="*/ 96202 w 238126"/>
                <a:gd name="connsiteY1" fmla="*/ 302989 h 369002"/>
                <a:gd name="connsiteX2" fmla="*/ 119062 w 238126"/>
                <a:gd name="connsiteY2" fmla="*/ 325849 h 369002"/>
                <a:gd name="connsiteX3" fmla="*/ 141922 w 238126"/>
                <a:gd name="connsiteY3" fmla="*/ 302989 h 369002"/>
                <a:gd name="connsiteX4" fmla="*/ 119062 w 238126"/>
                <a:gd name="connsiteY4" fmla="*/ 280129 h 369002"/>
                <a:gd name="connsiteX5" fmla="*/ 119063 w 238126"/>
                <a:gd name="connsiteY5" fmla="*/ 0 h 369002"/>
                <a:gd name="connsiteX6" fmla="*/ 238126 w 238126"/>
                <a:gd name="connsiteY6" fmla="*/ 184501 h 369002"/>
                <a:gd name="connsiteX7" fmla="*/ 119063 w 238126"/>
                <a:gd name="connsiteY7" fmla="*/ 369002 h 369002"/>
                <a:gd name="connsiteX8" fmla="*/ 0 w 238126"/>
                <a:gd name="connsiteY8" fmla="*/ 184501 h 369002"/>
                <a:gd name="connsiteX9" fmla="*/ 119063 w 238126"/>
                <a:gd name="connsiteY9" fmla="*/ 0 h 36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6" h="369002">
                  <a:moveTo>
                    <a:pt x="119062" y="280129"/>
                  </a:moveTo>
                  <a:cubicBezTo>
                    <a:pt x="106437" y="280129"/>
                    <a:pt x="96202" y="290364"/>
                    <a:pt x="96202" y="302989"/>
                  </a:cubicBezTo>
                  <a:cubicBezTo>
                    <a:pt x="96202" y="315614"/>
                    <a:pt x="106437" y="325849"/>
                    <a:pt x="119062" y="325849"/>
                  </a:cubicBezTo>
                  <a:cubicBezTo>
                    <a:pt x="131687" y="325849"/>
                    <a:pt x="141922" y="315614"/>
                    <a:pt x="141922" y="302989"/>
                  </a:cubicBezTo>
                  <a:cubicBezTo>
                    <a:pt x="141922" y="290364"/>
                    <a:pt x="131687" y="280129"/>
                    <a:pt x="119062" y="280129"/>
                  </a:cubicBezTo>
                  <a:close/>
                  <a:moveTo>
                    <a:pt x="119063" y="0"/>
                  </a:moveTo>
                  <a:cubicBezTo>
                    <a:pt x="184820" y="0"/>
                    <a:pt x="238126" y="82604"/>
                    <a:pt x="238126" y="184501"/>
                  </a:cubicBezTo>
                  <a:cubicBezTo>
                    <a:pt x="238126" y="286398"/>
                    <a:pt x="184820" y="369002"/>
                    <a:pt x="119063" y="369002"/>
                  </a:cubicBezTo>
                  <a:cubicBezTo>
                    <a:pt x="53306" y="369002"/>
                    <a:pt x="0" y="286398"/>
                    <a:pt x="0" y="184501"/>
                  </a:cubicBezTo>
                  <a:cubicBezTo>
                    <a:pt x="0" y="82604"/>
                    <a:pt x="53306" y="0"/>
                    <a:pt x="11906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C494ED1-3D5D-4354-ADDF-3FCB1BAC6D22}"/>
                </a:ext>
              </a:extLst>
            </p:cNvPr>
            <p:cNvGrpSpPr/>
            <p:nvPr/>
          </p:nvGrpSpPr>
          <p:grpSpPr>
            <a:xfrm>
              <a:off x="7784003" y="3488871"/>
              <a:ext cx="777354" cy="882111"/>
              <a:chOff x="7784003" y="3488871"/>
              <a:chExt cx="777354" cy="882111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F34D8FA-EA6F-420B-B224-AABBFC8AEFAF}"/>
                  </a:ext>
                </a:extLst>
              </p:cNvPr>
              <p:cNvSpPr/>
              <p:nvPr/>
            </p:nvSpPr>
            <p:spPr>
              <a:xfrm>
                <a:off x="8088746" y="3488871"/>
                <a:ext cx="167866" cy="112635"/>
              </a:xfrm>
              <a:custGeom>
                <a:avLst/>
                <a:gdLst>
                  <a:gd name="connsiteX0" fmla="*/ 83933 w 167866"/>
                  <a:gd name="connsiteY0" fmla="*/ 0 h 112635"/>
                  <a:gd name="connsiteX1" fmla="*/ 167866 w 167866"/>
                  <a:gd name="connsiteY1" fmla="*/ 83931 h 112635"/>
                  <a:gd name="connsiteX2" fmla="*/ 162071 w 167866"/>
                  <a:gd name="connsiteY2" fmla="*/ 112635 h 112635"/>
                  <a:gd name="connsiteX3" fmla="*/ 118059 w 167866"/>
                  <a:gd name="connsiteY3" fmla="*/ 108198 h 112635"/>
                  <a:gd name="connsiteX4" fmla="*/ 128111 w 167866"/>
                  <a:gd name="connsiteY4" fmla="*/ 83931 h 112635"/>
                  <a:gd name="connsiteX5" fmla="*/ 83933 w 167866"/>
                  <a:gd name="connsiteY5" fmla="*/ 39755 h 112635"/>
                  <a:gd name="connsiteX6" fmla="*/ 39755 w 167866"/>
                  <a:gd name="connsiteY6" fmla="*/ 83931 h 112635"/>
                  <a:gd name="connsiteX7" fmla="*/ 49807 w 167866"/>
                  <a:gd name="connsiteY7" fmla="*/ 108198 h 112635"/>
                  <a:gd name="connsiteX8" fmla="*/ 5795 w 167866"/>
                  <a:gd name="connsiteY8" fmla="*/ 112635 h 112635"/>
                  <a:gd name="connsiteX9" fmla="*/ 0 w 167866"/>
                  <a:gd name="connsiteY9" fmla="*/ 83931 h 112635"/>
                  <a:gd name="connsiteX10" fmla="*/ 83933 w 167866"/>
                  <a:gd name="connsiteY10" fmla="*/ 0 h 11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866" h="112635">
                    <a:moveTo>
                      <a:pt x="83933" y="0"/>
                    </a:moveTo>
                    <a:cubicBezTo>
                      <a:pt x="130288" y="0"/>
                      <a:pt x="167866" y="37577"/>
                      <a:pt x="167866" y="83931"/>
                    </a:cubicBezTo>
                    <a:lnTo>
                      <a:pt x="162071" y="112635"/>
                    </a:lnTo>
                    <a:lnTo>
                      <a:pt x="118059" y="108198"/>
                    </a:lnTo>
                    <a:lnTo>
                      <a:pt x="128111" y="83931"/>
                    </a:lnTo>
                    <a:cubicBezTo>
                      <a:pt x="128111" y="59533"/>
                      <a:pt x="108332" y="39755"/>
                      <a:pt x="83933" y="39755"/>
                    </a:cubicBezTo>
                    <a:cubicBezTo>
                      <a:pt x="59534" y="39755"/>
                      <a:pt x="39755" y="59533"/>
                      <a:pt x="39755" y="83931"/>
                    </a:cubicBezTo>
                    <a:lnTo>
                      <a:pt x="49807" y="108198"/>
                    </a:lnTo>
                    <a:lnTo>
                      <a:pt x="5795" y="112635"/>
                    </a:lnTo>
                    <a:lnTo>
                      <a:pt x="0" y="83931"/>
                    </a:lnTo>
                    <a:cubicBezTo>
                      <a:pt x="0" y="37577"/>
                      <a:pt x="37578" y="0"/>
                      <a:pt x="83933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13BDF64-119D-43E4-8755-B80B75E6F253}"/>
                  </a:ext>
                </a:extLst>
              </p:cNvPr>
              <p:cNvSpPr/>
              <p:nvPr/>
            </p:nvSpPr>
            <p:spPr>
              <a:xfrm>
                <a:off x="7784003" y="3593629"/>
                <a:ext cx="777354" cy="777353"/>
              </a:xfrm>
              <a:custGeom>
                <a:avLst/>
                <a:gdLst>
                  <a:gd name="connsiteX0" fmla="*/ 523875 w 1047750"/>
                  <a:gd name="connsiteY0" fmla="*/ 0 h 1047750"/>
                  <a:gd name="connsiteX1" fmla="*/ 1047750 w 1047750"/>
                  <a:gd name="connsiteY1" fmla="*/ 523875 h 1047750"/>
                  <a:gd name="connsiteX2" fmla="*/ 894311 w 1047750"/>
                  <a:gd name="connsiteY2" fmla="*/ 894310 h 1047750"/>
                  <a:gd name="connsiteX3" fmla="*/ 828459 w 1047750"/>
                  <a:gd name="connsiteY3" fmla="*/ 948644 h 1047750"/>
                  <a:gd name="connsiteX4" fmla="*/ 844256 w 1047750"/>
                  <a:gd name="connsiteY4" fmla="*/ 960008 h 1047750"/>
                  <a:gd name="connsiteX5" fmla="*/ 850900 w 1047750"/>
                  <a:gd name="connsiteY5" fmla="*/ 974725 h 1047750"/>
                  <a:gd name="connsiteX6" fmla="*/ 523875 w 1047750"/>
                  <a:gd name="connsiteY6" fmla="*/ 1047750 h 1047750"/>
                  <a:gd name="connsiteX7" fmla="*/ 196850 w 1047750"/>
                  <a:gd name="connsiteY7" fmla="*/ 974725 h 1047750"/>
                  <a:gd name="connsiteX8" fmla="*/ 203494 w 1047750"/>
                  <a:gd name="connsiteY8" fmla="*/ 960008 h 1047750"/>
                  <a:gd name="connsiteX9" fmla="*/ 219292 w 1047750"/>
                  <a:gd name="connsiteY9" fmla="*/ 948644 h 1047750"/>
                  <a:gd name="connsiteX10" fmla="*/ 153439 w 1047750"/>
                  <a:gd name="connsiteY10" fmla="*/ 894310 h 1047750"/>
                  <a:gd name="connsiteX11" fmla="*/ 0 w 1047750"/>
                  <a:gd name="connsiteY11" fmla="*/ 523875 h 1047750"/>
                  <a:gd name="connsiteX12" fmla="*/ 523875 w 1047750"/>
                  <a:gd name="connsiteY12" fmla="*/ 0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7750" h="1047750">
                    <a:moveTo>
                      <a:pt x="523875" y="0"/>
                    </a:moveTo>
                    <a:cubicBezTo>
                      <a:pt x="813203" y="0"/>
                      <a:pt x="1047750" y="234547"/>
                      <a:pt x="1047750" y="523875"/>
                    </a:cubicBezTo>
                    <a:cubicBezTo>
                      <a:pt x="1047750" y="668539"/>
                      <a:pt x="989114" y="799508"/>
                      <a:pt x="894311" y="894310"/>
                    </a:cubicBezTo>
                    <a:lnTo>
                      <a:pt x="828459" y="948644"/>
                    </a:lnTo>
                    <a:lnTo>
                      <a:pt x="844256" y="960008"/>
                    </a:lnTo>
                    <a:cubicBezTo>
                      <a:pt x="848613" y="964762"/>
                      <a:pt x="850900" y="969684"/>
                      <a:pt x="850900" y="974725"/>
                    </a:cubicBezTo>
                    <a:cubicBezTo>
                      <a:pt x="850900" y="1015056"/>
                      <a:pt x="704486" y="1047750"/>
                      <a:pt x="523875" y="1047750"/>
                    </a:cubicBezTo>
                    <a:cubicBezTo>
                      <a:pt x="343264" y="1047750"/>
                      <a:pt x="196850" y="1015056"/>
                      <a:pt x="196850" y="974725"/>
                    </a:cubicBezTo>
                    <a:cubicBezTo>
                      <a:pt x="196850" y="969684"/>
                      <a:pt x="199138" y="964762"/>
                      <a:pt x="203494" y="960008"/>
                    </a:cubicBezTo>
                    <a:lnTo>
                      <a:pt x="219292" y="948644"/>
                    </a:lnTo>
                    <a:lnTo>
                      <a:pt x="153439" y="894310"/>
                    </a:lnTo>
                    <a:cubicBezTo>
                      <a:pt x="58637" y="799508"/>
                      <a:pt x="0" y="668539"/>
                      <a:pt x="0" y="523875"/>
                    </a:cubicBezTo>
                    <a:cubicBezTo>
                      <a:pt x="0" y="234547"/>
                      <a:pt x="234547" y="0"/>
                      <a:pt x="52387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67CFB68-8B64-493C-89D3-A5B3CFBB84DF}"/>
                  </a:ext>
                </a:extLst>
              </p:cNvPr>
              <p:cNvSpPr/>
              <p:nvPr/>
            </p:nvSpPr>
            <p:spPr>
              <a:xfrm>
                <a:off x="8334949" y="3733094"/>
                <a:ext cx="147064" cy="147064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E4C6025-55B5-409D-843B-25908F6BB698}"/>
                  </a:ext>
                </a:extLst>
              </p:cNvPr>
              <p:cNvSpPr/>
              <p:nvPr/>
            </p:nvSpPr>
            <p:spPr>
              <a:xfrm>
                <a:off x="7909119" y="4005881"/>
                <a:ext cx="194818" cy="1948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1AFA4202-4EC9-4432-815A-5E2BA84BB75A}"/>
                  </a:ext>
                </a:extLst>
              </p:cNvPr>
              <p:cNvSpPr/>
              <p:nvPr/>
            </p:nvSpPr>
            <p:spPr>
              <a:xfrm>
                <a:off x="8265389" y="4109045"/>
                <a:ext cx="128862" cy="128861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4507759-ABDF-43CE-A613-C1AB4EFB957F}"/>
                  </a:ext>
                </a:extLst>
              </p:cNvPr>
              <p:cNvSpPr/>
              <p:nvPr/>
            </p:nvSpPr>
            <p:spPr>
              <a:xfrm>
                <a:off x="8121194" y="3858870"/>
                <a:ext cx="134412" cy="134409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D428A11-F924-4F15-9BAC-9410F136DF3A}"/>
                  </a:ext>
                </a:extLst>
              </p:cNvPr>
              <p:cNvSpPr/>
              <p:nvPr/>
            </p:nvSpPr>
            <p:spPr>
              <a:xfrm>
                <a:off x="7882937" y="3616819"/>
                <a:ext cx="182272" cy="156410"/>
              </a:xfrm>
              <a:custGeom>
                <a:avLst/>
                <a:gdLst>
                  <a:gd name="connsiteX0" fmla="*/ 218542 w 245674"/>
                  <a:gd name="connsiteY0" fmla="*/ 0 h 210816"/>
                  <a:gd name="connsiteX1" fmla="*/ 235141 w 245674"/>
                  <a:gd name="connsiteY1" fmla="*/ 24620 h 210816"/>
                  <a:gd name="connsiteX2" fmla="*/ 245674 w 245674"/>
                  <a:gd name="connsiteY2" fmla="*/ 76789 h 210816"/>
                  <a:gd name="connsiteX3" fmla="*/ 111645 w 245674"/>
                  <a:gd name="connsiteY3" fmla="*/ 210816 h 210816"/>
                  <a:gd name="connsiteX4" fmla="*/ 16872 w 245674"/>
                  <a:gd name="connsiteY4" fmla="*/ 171561 h 210816"/>
                  <a:gd name="connsiteX5" fmla="*/ 0 w 245674"/>
                  <a:gd name="connsiteY5" fmla="*/ 146535 h 210816"/>
                  <a:gd name="connsiteX6" fmla="*/ 20093 w 245674"/>
                  <a:gd name="connsiteY6" fmla="*/ 122183 h 210816"/>
                  <a:gd name="connsiteX7" fmla="*/ 186612 w 245674"/>
                  <a:gd name="connsiteY7" fmla="*/ 9912 h 21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674" h="210816">
                    <a:moveTo>
                      <a:pt x="218542" y="0"/>
                    </a:moveTo>
                    <a:lnTo>
                      <a:pt x="235141" y="24620"/>
                    </a:lnTo>
                    <a:cubicBezTo>
                      <a:pt x="241924" y="40655"/>
                      <a:pt x="245674" y="58284"/>
                      <a:pt x="245674" y="76789"/>
                    </a:cubicBezTo>
                    <a:cubicBezTo>
                      <a:pt x="245674" y="150810"/>
                      <a:pt x="185667" y="210816"/>
                      <a:pt x="111645" y="210816"/>
                    </a:cubicBezTo>
                    <a:cubicBezTo>
                      <a:pt x="74634" y="210816"/>
                      <a:pt x="41127" y="195815"/>
                      <a:pt x="16872" y="171561"/>
                    </a:cubicBezTo>
                    <a:lnTo>
                      <a:pt x="0" y="146535"/>
                    </a:lnTo>
                    <a:lnTo>
                      <a:pt x="20093" y="122183"/>
                    </a:lnTo>
                    <a:cubicBezTo>
                      <a:pt x="67494" y="74781"/>
                      <a:pt x="123937" y="36421"/>
                      <a:pt x="186612" y="991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E68C9C5-0FCE-4A5F-BA4D-4807551743C0}"/>
                </a:ext>
              </a:extLst>
            </p:cNvPr>
            <p:cNvGrpSpPr/>
            <p:nvPr/>
          </p:nvGrpSpPr>
          <p:grpSpPr>
            <a:xfrm rot="1800000">
              <a:off x="7960338" y="4404398"/>
              <a:ext cx="29657" cy="434516"/>
              <a:chOff x="8159287" y="4424752"/>
              <a:chExt cx="29657" cy="434516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8D9CD6E0-12A6-47CC-B454-C86FCD54EFD3}"/>
                  </a:ext>
                </a:extLst>
              </p:cNvPr>
              <p:cNvSpPr/>
              <p:nvPr/>
            </p:nvSpPr>
            <p:spPr>
              <a:xfrm>
                <a:off x="8159287" y="4424752"/>
                <a:ext cx="27276" cy="434516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942361A-1CA5-4FAF-A29F-E7C16C3F7C0A}"/>
                  </a:ext>
                </a:extLst>
              </p:cNvPr>
              <p:cNvGrpSpPr/>
              <p:nvPr/>
            </p:nvGrpSpPr>
            <p:grpSpPr>
              <a:xfrm>
                <a:off x="8161667" y="4720600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0B80CB9-8FB8-4F6C-91B6-99D37E84AD77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FE1E536C-AA37-4148-8C36-AEC2EAE15C76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2BCEE9C-1BE7-4C83-9EF5-2A95E589DC5B}"/>
              </a:ext>
            </a:extLst>
          </p:cNvPr>
          <p:cNvGrpSpPr/>
          <p:nvPr/>
        </p:nvGrpSpPr>
        <p:grpSpPr>
          <a:xfrm>
            <a:off x="4629250" y="4723951"/>
            <a:ext cx="883705" cy="1604111"/>
            <a:chOff x="4205089" y="3500505"/>
            <a:chExt cx="1383875" cy="2512025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A1D1C99-2B29-4CFB-B85A-C4F986661782}"/>
                </a:ext>
              </a:extLst>
            </p:cNvPr>
            <p:cNvGrpSpPr/>
            <p:nvPr/>
          </p:nvGrpSpPr>
          <p:grpSpPr>
            <a:xfrm rot="1800000">
              <a:off x="4205089" y="4530709"/>
              <a:ext cx="544807" cy="1481821"/>
              <a:chOff x="4831343" y="4746048"/>
              <a:chExt cx="544807" cy="1481821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3C33FCA-3AFC-4ED4-8D8C-3AF94781865A}"/>
                  </a:ext>
                </a:extLst>
              </p:cNvPr>
              <p:cNvSpPr/>
              <p:nvPr/>
            </p:nvSpPr>
            <p:spPr>
              <a:xfrm rot="17100000" flipH="1">
                <a:off x="4362836" y="5214555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3E2B3FD-E843-49BF-9C8F-53BBD183A21E}"/>
                  </a:ext>
                </a:extLst>
              </p:cNvPr>
              <p:cNvSpPr/>
              <p:nvPr/>
            </p:nvSpPr>
            <p:spPr>
              <a:xfrm rot="900000">
                <a:off x="4946181" y="5526996"/>
                <a:ext cx="248277" cy="30881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9949054-D2C4-432C-92AE-AD3A35544010}"/>
                </a:ext>
              </a:extLst>
            </p:cNvPr>
            <p:cNvSpPr/>
            <p:nvPr/>
          </p:nvSpPr>
          <p:spPr>
            <a:xfrm rot="524584">
              <a:off x="5082108" y="4193083"/>
              <a:ext cx="191921" cy="231670"/>
            </a:xfrm>
            <a:custGeom>
              <a:avLst/>
              <a:gdLst>
                <a:gd name="connsiteX0" fmla="*/ 95705 w 191921"/>
                <a:gd name="connsiteY0" fmla="*/ 141296 h 231670"/>
                <a:gd name="connsiteX1" fmla="*/ 63248 w 191921"/>
                <a:gd name="connsiteY1" fmla="*/ 173753 h 231670"/>
                <a:gd name="connsiteX2" fmla="*/ 95705 w 191921"/>
                <a:gd name="connsiteY2" fmla="*/ 206210 h 231670"/>
                <a:gd name="connsiteX3" fmla="*/ 128162 w 191921"/>
                <a:gd name="connsiteY3" fmla="*/ 173753 h 231670"/>
                <a:gd name="connsiteX4" fmla="*/ 95705 w 191921"/>
                <a:gd name="connsiteY4" fmla="*/ 141296 h 231670"/>
                <a:gd name="connsiteX5" fmla="*/ 95960 w 191921"/>
                <a:gd name="connsiteY5" fmla="*/ 0 h 231670"/>
                <a:gd name="connsiteX6" fmla="*/ 163815 w 191921"/>
                <a:gd name="connsiteY6" fmla="*/ 67855 h 231670"/>
                <a:gd name="connsiteX7" fmla="*/ 163815 w 191921"/>
                <a:gd name="connsiteY7" fmla="*/ 203564 h 231670"/>
                <a:gd name="connsiteX8" fmla="*/ 28106 w 191921"/>
                <a:gd name="connsiteY8" fmla="*/ 203564 h 231670"/>
                <a:gd name="connsiteX9" fmla="*/ 28106 w 191921"/>
                <a:gd name="connsiteY9" fmla="*/ 203564 h 231670"/>
                <a:gd name="connsiteX10" fmla="*/ 28106 w 191921"/>
                <a:gd name="connsiteY10" fmla="*/ 67854 h 23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921" h="231670">
                  <a:moveTo>
                    <a:pt x="95705" y="141296"/>
                  </a:moveTo>
                  <a:cubicBezTo>
                    <a:pt x="77779" y="141296"/>
                    <a:pt x="63248" y="155827"/>
                    <a:pt x="63248" y="173753"/>
                  </a:cubicBezTo>
                  <a:cubicBezTo>
                    <a:pt x="63248" y="191679"/>
                    <a:pt x="77779" y="206210"/>
                    <a:pt x="95705" y="206210"/>
                  </a:cubicBezTo>
                  <a:cubicBezTo>
                    <a:pt x="113631" y="206210"/>
                    <a:pt x="128162" y="191679"/>
                    <a:pt x="128162" y="173753"/>
                  </a:cubicBezTo>
                  <a:cubicBezTo>
                    <a:pt x="128162" y="155827"/>
                    <a:pt x="113631" y="141296"/>
                    <a:pt x="95705" y="141296"/>
                  </a:cubicBezTo>
                  <a:close/>
                  <a:moveTo>
                    <a:pt x="95960" y="0"/>
                  </a:moveTo>
                  <a:lnTo>
                    <a:pt x="163815" y="67855"/>
                  </a:lnTo>
                  <a:cubicBezTo>
                    <a:pt x="201290" y="105330"/>
                    <a:pt x="201290" y="166089"/>
                    <a:pt x="163815" y="203564"/>
                  </a:cubicBezTo>
                  <a:cubicBezTo>
                    <a:pt x="126340" y="241039"/>
                    <a:pt x="65581" y="241039"/>
                    <a:pt x="28106" y="203564"/>
                  </a:cubicBezTo>
                  <a:lnTo>
                    <a:pt x="28106" y="203564"/>
                  </a:lnTo>
                  <a:cubicBezTo>
                    <a:pt x="-9369" y="166088"/>
                    <a:pt x="-9369" y="105329"/>
                    <a:pt x="28106" y="6785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6ED448B-7A8B-4724-9B2C-976FC48DE2F0}"/>
                </a:ext>
              </a:extLst>
            </p:cNvPr>
            <p:cNvGrpSpPr/>
            <p:nvPr/>
          </p:nvGrpSpPr>
          <p:grpSpPr>
            <a:xfrm rot="1800000">
              <a:off x="5042744" y="4327768"/>
              <a:ext cx="29657" cy="491014"/>
              <a:chOff x="5241693" y="4348122"/>
              <a:chExt cx="29657" cy="491014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84084D2D-8414-4830-8F12-FB22B1A2EBB3}"/>
                  </a:ext>
                </a:extLst>
              </p:cNvPr>
              <p:cNvSpPr/>
              <p:nvPr/>
            </p:nvSpPr>
            <p:spPr>
              <a:xfrm>
                <a:off x="5241693" y="434812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5C0DAB0-08C3-484B-84E7-0405271BBC77}"/>
                  </a:ext>
                </a:extLst>
              </p:cNvPr>
              <p:cNvGrpSpPr/>
              <p:nvPr/>
            </p:nvGrpSpPr>
            <p:grpSpPr>
              <a:xfrm>
                <a:off x="5244073" y="470769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CC4B2CA7-F6FA-4295-A071-AE27AB72B87B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4866A4B0-30FB-4D31-BBC0-4EDFDC25F56D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1288436-4C68-46DE-B9F2-01EBB41DB78D}"/>
                </a:ext>
              </a:extLst>
            </p:cNvPr>
            <p:cNvGrpSpPr/>
            <p:nvPr/>
          </p:nvGrpSpPr>
          <p:grpSpPr>
            <a:xfrm>
              <a:off x="4884541" y="3500505"/>
              <a:ext cx="704423" cy="808414"/>
              <a:chOff x="4884541" y="3500505"/>
              <a:chExt cx="704423" cy="80841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4C96758-BB5C-409F-B59E-F0BD3E45F1A9}"/>
                  </a:ext>
                </a:extLst>
              </p:cNvPr>
              <p:cNvSpPr/>
              <p:nvPr/>
            </p:nvSpPr>
            <p:spPr>
              <a:xfrm>
                <a:off x="5157860" y="3500505"/>
                <a:ext cx="184730" cy="135406"/>
              </a:xfrm>
              <a:custGeom>
                <a:avLst/>
                <a:gdLst>
                  <a:gd name="connsiteX0" fmla="*/ 92365 w 184730"/>
                  <a:gd name="connsiteY0" fmla="*/ 0 h 135406"/>
                  <a:gd name="connsiteX1" fmla="*/ 184730 w 184730"/>
                  <a:gd name="connsiteY1" fmla="*/ 92364 h 135406"/>
                  <a:gd name="connsiteX2" fmla="*/ 177472 w 184730"/>
                  <a:gd name="connsiteY2" fmla="*/ 128316 h 135406"/>
                  <a:gd name="connsiteX3" fmla="*/ 172692 w 184730"/>
                  <a:gd name="connsiteY3" fmla="*/ 135406 h 135406"/>
                  <a:gd name="connsiteX4" fmla="*/ 146239 w 184730"/>
                  <a:gd name="connsiteY4" fmla="*/ 128893 h 135406"/>
                  <a:gd name="connsiteX5" fmla="*/ 125540 w 184730"/>
                  <a:gd name="connsiteY5" fmla="*/ 127238 h 135406"/>
                  <a:gd name="connsiteX6" fmla="*/ 126742 w 184730"/>
                  <a:gd name="connsiteY6" fmla="*/ 126740 h 135406"/>
                  <a:gd name="connsiteX7" fmla="*/ 140981 w 184730"/>
                  <a:gd name="connsiteY7" fmla="*/ 92364 h 135406"/>
                  <a:gd name="connsiteX8" fmla="*/ 92365 w 184730"/>
                  <a:gd name="connsiteY8" fmla="*/ 43749 h 135406"/>
                  <a:gd name="connsiteX9" fmla="*/ 43749 w 184730"/>
                  <a:gd name="connsiteY9" fmla="*/ 92364 h 135406"/>
                  <a:gd name="connsiteX10" fmla="*/ 47570 w 184730"/>
                  <a:gd name="connsiteY10" fmla="*/ 111287 h 135406"/>
                  <a:gd name="connsiteX11" fmla="*/ 56990 w 184730"/>
                  <a:gd name="connsiteY11" fmla="*/ 125259 h 135406"/>
                  <a:gd name="connsiteX12" fmla="*/ 11545 w 184730"/>
                  <a:gd name="connsiteY12" fmla="*/ 128893 h 135406"/>
                  <a:gd name="connsiteX13" fmla="*/ 8202 w 184730"/>
                  <a:gd name="connsiteY13" fmla="*/ 129716 h 135406"/>
                  <a:gd name="connsiteX14" fmla="*/ 7259 w 184730"/>
                  <a:gd name="connsiteY14" fmla="*/ 128316 h 135406"/>
                  <a:gd name="connsiteX15" fmla="*/ 0 w 184730"/>
                  <a:gd name="connsiteY15" fmla="*/ 92364 h 135406"/>
                  <a:gd name="connsiteX16" fmla="*/ 92365 w 184730"/>
                  <a:gd name="connsiteY16" fmla="*/ 0 h 135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4730" h="135406">
                    <a:moveTo>
                      <a:pt x="92365" y="0"/>
                    </a:moveTo>
                    <a:cubicBezTo>
                      <a:pt x="143377" y="0"/>
                      <a:pt x="184730" y="41353"/>
                      <a:pt x="184730" y="92364"/>
                    </a:cubicBezTo>
                    <a:cubicBezTo>
                      <a:pt x="184730" y="105117"/>
                      <a:pt x="182146" y="117266"/>
                      <a:pt x="177472" y="128316"/>
                    </a:cubicBezTo>
                    <a:lnTo>
                      <a:pt x="172692" y="135406"/>
                    </a:lnTo>
                    <a:lnTo>
                      <a:pt x="146239" y="128893"/>
                    </a:lnTo>
                    <a:lnTo>
                      <a:pt x="125540" y="127238"/>
                    </a:lnTo>
                    <a:lnTo>
                      <a:pt x="126742" y="126740"/>
                    </a:lnTo>
                    <a:cubicBezTo>
                      <a:pt x="135540" y="117942"/>
                      <a:pt x="140981" y="105789"/>
                      <a:pt x="140981" y="92364"/>
                    </a:cubicBezTo>
                    <a:cubicBezTo>
                      <a:pt x="140981" y="65515"/>
                      <a:pt x="119215" y="43749"/>
                      <a:pt x="92365" y="43749"/>
                    </a:cubicBezTo>
                    <a:cubicBezTo>
                      <a:pt x="65515" y="43749"/>
                      <a:pt x="43749" y="65515"/>
                      <a:pt x="43749" y="92364"/>
                    </a:cubicBezTo>
                    <a:cubicBezTo>
                      <a:pt x="43749" y="99076"/>
                      <a:pt x="45110" y="105471"/>
                      <a:pt x="47570" y="111287"/>
                    </a:cubicBezTo>
                    <a:lnTo>
                      <a:pt x="56990" y="125259"/>
                    </a:lnTo>
                    <a:lnTo>
                      <a:pt x="11545" y="128893"/>
                    </a:lnTo>
                    <a:lnTo>
                      <a:pt x="8202" y="129716"/>
                    </a:lnTo>
                    <a:lnTo>
                      <a:pt x="7259" y="128316"/>
                    </a:lnTo>
                    <a:cubicBezTo>
                      <a:pt x="2585" y="117266"/>
                      <a:pt x="0" y="105117"/>
                      <a:pt x="0" y="92364"/>
                    </a:cubicBezTo>
                    <a:cubicBezTo>
                      <a:pt x="0" y="41353"/>
                      <a:pt x="41353" y="0"/>
                      <a:pt x="9236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D037C26-81DB-4FC1-B969-C4DC50093058}"/>
                  </a:ext>
                </a:extLst>
              </p:cNvPr>
              <p:cNvSpPr/>
              <p:nvPr/>
            </p:nvSpPr>
            <p:spPr>
              <a:xfrm>
                <a:off x="4884541" y="3624013"/>
                <a:ext cx="704423" cy="684906"/>
              </a:xfrm>
              <a:custGeom>
                <a:avLst/>
                <a:gdLst>
                  <a:gd name="connsiteX0" fmla="*/ 570576 w 1141152"/>
                  <a:gd name="connsiteY0" fmla="*/ 0 h 1496444"/>
                  <a:gd name="connsiteX1" fmla="*/ 1111928 w 1141152"/>
                  <a:gd name="connsiteY1" fmla="*/ 579115 h 1496444"/>
                  <a:gd name="connsiteX2" fmla="*/ 1100930 w 1141152"/>
                  <a:gd name="connsiteY2" fmla="*/ 695827 h 1496444"/>
                  <a:gd name="connsiteX3" fmla="*/ 1085662 w 1141152"/>
                  <a:gd name="connsiteY3" fmla="*/ 748441 h 1496444"/>
                  <a:gd name="connsiteX4" fmla="*/ 1085735 w 1141152"/>
                  <a:gd name="connsiteY4" fmla="*/ 748434 h 1496444"/>
                  <a:gd name="connsiteX5" fmla="*/ 1047931 w 1141152"/>
                  <a:gd name="connsiteY5" fmla="*/ 1262988 h 1496444"/>
                  <a:gd name="connsiteX6" fmla="*/ 1079427 w 1141152"/>
                  <a:gd name="connsiteY6" fmla="*/ 1404341 h 1496444"/>
                  <a:gd name="connsiteX7" fmla="*/ 1096314 w 1141152"/>
                  <a:gd name="connsiteY7" fmla="*/ 1407819 h 1496444"/>
                  <a:gd name="connsiteX8" fmla="*/ 1141152 w 1141152"/>
                  <a:gd name="connsiteY8" fmla="*/ 1432650 h 1496444"/>
                  <a:gd name="connsiteX9" fmla="*/ 570576 w 1141152"/>
                  <a:gd name="connsiteY9" fmla="*/ 1496444 h 1496444"/>
                  <a:gd name="connsiteX10" fmla="*/ 0 w 1141152"/>
                  <a:gd name="connsiteY10" fmla="*/ 1432650 h 1496444"/>
                  <a:gd name="connsiteX11" fmla="*/ 44839 w 1141152"/>
                  <a:gd name="connsiteY11" fmla="*/ 1407819 h 1496444"/>
                  <a:gd name="connsiteX12" fmla="*/ 58438 w 1141152"/>
                  <a:gd name="connsiteY12" fmla="*/ 1405018 h 1496444"/>
                  <a:gd name="connsiteX13" fmla="*/ 90086 w 1141152"/>
                  <a:gd name="connsiteY13" fmla="*/ 1262988 h 1496444"/>
                  <a:gd name="connsiteX14" fmla="*/ 52281 w 1141152"/>
                  <a:gd name="connsiteY14" fmla="*/ 748434 h 1496444"/>
                  <a:gd name="connsiteX15" fmla="*/ 55585 w 1141152"/>
                  <a:gd name="connsiteY15" fmla="*/ 748767 h 1496444"/>
                  <a:gd name="connsiteX16" fmla="*/ 40223 w 1141152"/>
                  <a:gd name="connsiteY16" fmla="*/ 695827 h 1496444"/>
                  <a:gd name="connsiteX17" fmla="*/ 29224 w 1141152"/>
                  <a:gd name="connsiteY17" fmla="*/ 579115 h 1496444"/>
                  <a:gd name="connsiteX18" fmla="*/ 570576 w 1141152"/>
                  <a:gd name="connsiteY18" fmla="*/ 0 h 149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1152" h="1496444">
                    <a:moveTo>
                      <a:pt x="570576" y="0"/>
                    </a:moveTo>
                    <a:cubicBezTo>
                      <a:pt x="869556" y="0"/>
                      <a:pt x="1111928" y="259279"/>
                      <a:pt x="1111928" y="579115"/>
                    </a:cubicBezTo>
                    <a:cubicBezTo>
                      <a:pt x="1111928" y="619095"/>
                      <a:pt x="1108141" y="658128"/>
                      <a:pt x="1100930" y="695827"/>
                    </a:cubicBezTo>
                    <a:lnTo>
                      <a:pt x="1085662" y="748441"/>
                    </a:lnTo>
                    <a:lnTo>
                      <a:pt x="1085735" y="748434"/>
                    </a:lnTo>
                    <a:cubicBezTo>
                      <a:pt x="1035329" y="915774"/>
                      <a:pt x="1022728" y="1091470"/>
                      <a:pt x="1047931" y="1262988"/>
                    </a:cubicBezTo>
                    <a:lnTo>
                      <a:pt x="1079427" y="1404341"/>
                    </a:lnTo>
                    <a:lnTo>
                      <a:pt x="1096314" y="1407819"/>
                    </a:lnTo>
                    <a:cubicBezTo>
                      <a:pt x="1125186" y="1415451"/>
                      <a:pt x="1141152" y="1423842"/>
                      <a:pt x="1141152" y="1432650"/>
                    </a:cubicBezTo>
                    <a:cubicBezTo>
                      <a:pt x="1141152" y="1467882"/>
                      <a:pt x="885696" y="1496444"/>
                      <a:pt x="570576" y="1496444"/>
                    </a:cubicBezTo>
                    <a:cubicBezTo>
                      <a:pt x="255456" y="1496444"/>
                      <a:pt x="0" y="1467882"/>
                      <a:pt x="0" y="1432650"/>
                    </a:cubicBezTo>
                    <a:cubicBezTo>
                      <a:pt x="0" y="1423842"/>
                      <a:pt x="15966" y="1415451"/>
                      <a:pt x="44839" y="1407819"/>
                    </a:cubicBezTo>
                    <a:lnTo>
                      <a:pt x="58438" y="1405018"/>
                    </a:lnTo>
                    <a:lnTo>
                      <a:pt x="90086" y="1262988"/>
                    </a:lnTo>
                    <a:cubicBezTo>
                      <a:pt x="115289" y="1091470"/>
                      <a:pt x="102687" y="915774"/>
                      <a:pt x="52281" y="748434"/>
                    </a:cubicBezTo>
                    <a:lnTo>
                      <a:pt x="55585" y="748767"/>
                    </a:lnTo>
                    <a:lnTo>
                      <a:pt x="40223" y="695827"/>
                    </a:lnTo>
                    <a:cubicBezTo>
                      <a:pt x="33011" y="658128"/>
                      <a:pt x="29224" y="619095"/>
                      <a:pt x="29224" y="579115"/>
                    </a:cubicBezTo>
                    <a:cubicBezTo>
                      <a:pt x="29224" y="259279"/>
                      <a:pt x="271596" y="0"/>
                      <a:pt x="570576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D8D536F4-4F84-4C87-B0CF-8EF863FAEAA4}"/>
                  </a:ext>
                </a:extLst>
              </p:cNvPr>
              <p:cNvSpPr/>
              <p:nvPr/>
            </p:nvSpPr>
            <p:spPr>
              <a:xfrm rot="18900000">
                <a:off x="5068703" y="372399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4A367FC7-6F31-447A-9B7D-A98E98379CB5}"/>
                  </a:ext>
                </a:extLst>
              </p:cNvPr>
              <p:cNvSpPr/>
              <p:nvPr/>
            </p:nvSpPr>
            <p:spPr>
              <a:xfrm rot="8100000">
                <a:off x="5332430" y="3720273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C698D08F-3420-4F09-8FDB-10E4620FF960}"/>
                  </a:ext>
                </a:extLst>
              </p:cNvPr>
              <p:cNvSpPr/>
              <p:nvPr/>
            </p:nvSpPr>
            <p:spPr>
              <a:xfrm rot="8100000">
                <a:off x="5039208" y="395627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C87547C4-DFB8-4748-9422-40722D182463}"/>
                  </a:ext>
                </a:extLst>
              </p:cNvPr>
              <p:cNvSpPr/>
              <p:nvPr/>
            </p:nvSpPr>
            <p:spPr>
              <a:xfrm rot="18900000">
                <a:off x="5309502" y="4028987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159E935-6581-44A6-AA8A-8852C026765E}"/>
              </a:ext>
            </a:extLst>
          </p:cNvPr>
          <p:cNvGrpSpPr/>
          <p:nvPr/>
        </p:nvGrpSpPr>
        <p:grpSpPr>
          <a:xfrm>
            <a:off x="847725" y="4723951"/>
            <a:ext cx="942626" cy="1604836"/>
            <a:chOff x="1122562" y="3499090"/>
            <a:chExt cx="1476145" cy="251316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0200BC7-345E-49B6-B881-43B895EAD4C5}"/>
                </a:ext>
              </a:extLst>
            </p:cNvPr>
            <p:cNvGrpSpPr/>
            <p:nvPr/>
          </p:nvGrpSpPr>
          <p:grpSpPr>
            <a:xfrm rot="1800000">
              <a:off x="1122562" y="4530430"/>
              <a:ext cx="586995" cy="1481821"/>
              <a:chOff x="1753364" y="4748482"/>
              <a:chExt cx="586995" cy="1481821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4D032A0-98CF-4349-B489-5EDE34EFFE8F}"/>
                  </a:ext>
                </a:extLst>
              </p:cNvPr>
              <p:cNvSpPr/>
              <p:nvPr/>
            </p:nvSpPr>
            <p:spPr>
              <a:xfrm rot="17100000" flipH="1">
                <a:off x="1327045" y="5216989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57F8055-8BD4-4A5E-872D-9A4B5B9C1E48}"/>
                  </a:ext>
                </a:extLst>
              </p:cNvPr>
              <p:cNvSpPr/>
              <p:nvPr/>
            </p:nvSpPr>
            <p:spPr>
              <a:xfrm rot="17100000" flipH="1">
                <a:off x="1844295" y="5735657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B90ED320-D35D-4C1C-905B-C25B13142E69}"/>
                </a:ext>
              </a:extLst>
            </p:cNvPr>
            <p:cNvSpPr/>
            <p:nvPr/>
          </p:nvSpPr>
          <p:spPr>
            <a:xfrm rot="524584">
              <a:off x="2097776" y="4173475"/>
              <a:ext cx="96782" cy="27377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BB8ACEDF-BCB3-47EB-BCD4-38CECA723A1C}"/>
                </a:ext>
              </a:extLst>
            </p:cNvPr>
            <p:cNvGrpSpPr/>
            <p:nvPr/>
          </p:nvGrpSpPr>
          <p:grpSpPr>
            <a:xfrm>
              <a:off x="1836541" y="3499090"/>
              <a:ext cx="762166" cy="828871"/>
              <a:chOff x="1836541" y="3499090"/>
              <a:chExt cx="762166" cy="828871"/>
            </a:xfrm>
          </p:grpSpPr>
          <p:sp>
            <p:nvSpPr>
              <p:cNvPr id="61" name="円: 塗りつぶしなし 60">
                <a:extLst>
                  <a:ext uri="{FF2B5EF4-FFF2-40B4-BE49-F238E27FC236}">
                    <a16:creationId xmlns:a16="http://schemas.microsoft.com/office/drawing/2014/main" id="{92E6C8B2-CFF1-49DB-8C45-7105586586B1}"/>
                  </a:ext>
                </a:extLst>
              </p:cNvPr>
              <p:cNvSpPr/>
              <p:nvPr/>
            </p:nvSpPr>
            <p:spPr>
              <a:xfrm>
                <a:off x="2164715" y="349909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F8E106B-1380-41FE-A549-2F779202A514}"/>
                  </a:ext>
                </a:extLst>
              </p:cNvPr>
              <p:cNvSpPr/>
              <p:nvPr/>
            </p:nvSpPr>
            <p:spPr>
              <a:xfrm>
                <a:off x="1836541" y="3585262"/>
                <a:ext cx="762166" cy="742699"/>
              </a:xfrm>
              <a:custGeom>
                <a:avLst/>
                <a:gdLst>
                  <a:gd name="connsiteX0" fmla="*/ 381083 w 762166"/>
                  <a:gd name="connsiteY0" fmla="*/ 0 h 742699"/>
                  <a:gd name="connsiteX1" fmla="*/ 762166 w 762166"/>
                  <a:gd name="connsiteY1" fmla="*/ 381083 h 742699"/>
                  <a:gd name="connsiteX2" fmla="*/ 529418 w 762166"/>
                  <a:gd name="connsiteY2" fmla="*/ 732219 h 742699"/>
                  <a:gd name="connsiteX3" fmla="*/ 495655 w 762166"/>
                  <a:gd name="connsiteY3" fmla="*/ 742699 h 742699"/>
                  <a:gd name="connsiteX4" fmla="*/ 266511 w 762166"/>
                  <a:gd name="connsiteY4" fmla="*/ 742699 h 742699"/>
                  <a:gd name="connsiteX5" fmla="*/ 232749 w 762166"/>
                  <a:gd name="connsiteY5" fmla="*/ 732219 h 742699"/>
                  <a:gd name="connsiteX6" fmla="*/ 0 w 762166"/>
                  <a:gd name="connsiteY6" fmla="*/ 381083 h 742699"/>
                  <a:gd name="connsiteX7" fmla="*/ 381083 w 762166"/>
                  <a:gd name="connsiteY7" fmla="*/ 0 h 74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66" h="742699">
                    <a:moveTo>
                      <a:pt x="381083" y="0"/>
                    </a:moveTo>
                    <a:cubicBezTo>
                      <a:pt x="591549" y="0"/>
                      <a:pt x="762166" y="170617"/>
                      <a:pt x="762166" y="381083"/>
                    </a:cubicBezTo>
                    <a:cubicBezTo>
                      <a:pt x="762166" y="538933"/>
                      <a:pt x="666194" y="674367"/>
                      <a:pt x="529418" y="732219"/>
                    </a:cubicBezTo>
                    <a:lnTo>
                      <a:pt x="495655" y="742699"/>
                    </a:lnTo>
                    <a:lnTo>
                      <a:pt x="266511" y="742699"/>
                    </a:lnTo>
                    <a:lnTo>
                      <a:pt x="232749" y="732219"/>
                    </a:lnTo>
                    <a:cubicBezTo>
                      <a:pt x="95972" y="674367"/>
                      <a:pt x="0" y="538933"/>
                      <a:pt x="0" y="381083"/>
                    </a:cubicBezTo>
                    <a:cubicBezTo>
                      <a:pt x="0" y="170617"/>
                      <a:pt x="170617" y="0"/>
                      <a:pt x="3810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55CAFA4-0941-441B-AF2C-5B1259DB063F}"/>
                  </a:ext>
                </a:extLst>
              </p:cNvPr>
              <p:cNvSpPr/>
              <p:nvPr/>
            </p:nvSpPr>
            <p:spPr>
              <a:xfrm>
                <a:off x="1836542" y="3663876"/>
                <a:ext cx="757983" cy="572350"/>
              </a:xfrm>
              <a:custGeom>
                <a:avLst/>
                <a:gdLst>
                  <a:gd name="connsiteX0" fmla="*/ 29568 w 757983"/>
                  <a:gd name="connsiteY0" fmla="*/ 441659 h 572350"/>
                  <a:gd name="connsiteX1" fmla="*/ 122575 w 757983"/>
                  <a:gd name="connsiteY1" fmla="*/ 444641 h 572350"/>
                  <a:gd name="connsiteX2" fmla="*/ 585584 w 757983"/>
                  <a:gd name="connsiteY2" fmla="*/ 531690 h 572350"/>
                  <a:gd name="connsiteX3" fmla="*/ 673605 w 757983"/>
                  <a:gd name="connsiteY3" fmla="*/ 541375 h 572350"/>
                  <a:gd name="connsiteX4" fmla="*/ 645460 w 757983"/>
                  <a:gd name="connsiteY4" fmla="*/ 572350 h 572350"/>
                  <a:gd name="connsiteX5" fmla="*/ 595548 w 757983"/>
                  <a:gd name="connsiteY5" fmla="*/ 569986 h 572350"/>
                  <a:gd name="connsiteX6" fmla="*/ 109877 w 757983"/>
                  <a:gd name="connsiteY6" fmla="*/ 467912 h 572350"/>
                  <a:gd name="connsiteX7" fmla="*/ 36142 w 757983"/>
                  <a:gd name="connsiteY7" fmla="*/ 455334 h 572350"/>
                  <a:gd name="connsiteX8" fmla="*/ 1848 w 757983"/>
                  <a:gd name="connsiteY8" fmla="*/ 284135 h 572350"/>
                  <a:gd name="connsiteX9" fmla="*/ 90690 w 757983"/>
                  <a:gd name="connsiteY9" fmla="*/ 296682 h 572350"/>
                  <a:gd name="connsiteX10" fmla="*/ 669452 w 757983"/>
                  <a:gd name="connsiteY10" fmla="*/ 378416 h 572350"/>
                  <a:gd name="connsiteX11" fmla="*/ 753038 w 757983"/>
                  <a:gd name="connsiteY11" fmla="*/ 362846 h 572350"/>
                  <a:gd name="connsiteX12" fmla="*/ 751227 w 757983"/>
                  <a:gd name="connsiteY12" fmla="*/ 374825 h 572350"/>
                  <a:gd name="connsiteX13" fmla="*/ 678068 w 757983"/>
                  <a:gd name="connsiteY13" fmla="*/ 398789 h 572350"/>
                  <a:gd name="connsiteX14" fmla="*/ 84094 w 757983"/>
                  <a:gd name="connsiteY14" fmla="*/ 331122 h 572350"/>
                  <a:gd name="connsiteX15" fmla="*/ 1513 w 757983"/>
                  <a:gd name="connsiteY15" fmla="*/ 312474 h 572350"/>
                  <a:gd name="connsiteX16" fmla="*/ 0 w 757983"/>
                  <a:gd name="connsiteY16" fmla="*/ 302469 h 572350"/>
                  <a:gd name="connsiteX17" fmla="*/ 41698 w 757983"/>
                  <a:gd name="connsiteY17" fmla="*/ 132486 h 572350"/>
                  <a:gd name="connsiteX18" fmla="*/ 122575 w 757983"/>
                  <a:gd name="connsiteY18" fmla="*/ 135079 h 572350"/>
                  <a:gd name="connsiteX19" fmla="*/ 701336 w 757983"/>
                  <a:gd name="connsiteY19" fmla="*/ 234865 h 572350"/>
                  <a:gd name="connsiteX20" fmla="*/ 755271 w 757983"/>
                  <a:gd name="connsiteY20" fmla="*/ 234070 h 572350"/>
                  <a:gd name="connsiteX21" fmla="*/ 757983 w 757983"/>
                  <a:gd name="connsiteY21" fmla="*/ 260978 h 572350"/>
                  <a:gd name="connsiteX22" fmla="*/ 712594 w 757983"/>
                  <a:gd name="connsiteY22" fmla="*/ 265967 h 572350"/>
                  <a:gd name="connsiteX23" fmla="*/ 109877 w 757983"/>
                  <a:gd name="connsiteY23" fmla="*/ 158350 h 572350"/>
                  <a:gd name="connsiteX24" fmla="*/ 34627 w 757983"/>
                  <a:gd name="connsiteY24" fmla="*/ 145514 h 572350"/>
                  <a:gd name="connsiteX25" fmla="*/ 151617 w 757983"/>
                  <a:gd name="connsiteY25" fmla="*/ 0 h 572350"/>
                  <a:gd name="connsiteX26" fmla="*/ 322195 w 757983"/>
                  <a:gd name="connsiteY26" fmla="*/ 36060 h 572350"/>
                  <a:gd name="connsiteX27" fmla="*/ 669452 w 757983"/>
                  <a:gd name="connsiteY27" fmla="*/ 68854 h 572350"/>
                  <a:gd name="connsiteX28" fmla="*/ 678707 w 757983"/>
                  <a:gd name="connsiteY28" fmla="*/ 67130 h 572350"/>
                  <a:gd name="connsiteX29" fmla="*/ 692924 w 757983"/>
                  <a:gd name="connsiteY29" fmla="*/ 84361 h 572350"/>
                  <a:gd name="connsiteX30" fmla="*/ 678068 w 757983"/>
                  <a:gd name="connsiteY30" fmla="*/ 89227 h 572350"/>
                  <a:gd name="connsiteX31" fmla="*/ 206386 w 757983"/>
                  <a:gd name="connsiteY31" fmla="*/ 51074 h 572350"/>
                  <a:gd name="connsiteX32" fmla="*/ 116118 w 757983"/>
                  <a:gd name="connsiteY32" fmla="*/ 29289 h 5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983" h="572350">
                    <a:moveTo>
                      <a:pt x="29568" y="441659"/>
                    </a:moveTo>
                    <a:lnTo>
                      <a:pt x="122575" y="444641"/>
                    </a:lnTo>
                    <a:cubicBezTo>
                      <a:pt x="276911" y="459216"/>
                      <a:pt x="431248" y="507488"/>
                      <a:pt x="585584" y="531690"/>
                    </a:cubicBezTo>
                    <a:lnTo>
                      <a:pt x="673605" y="541375"/>
                    </a:lnTo>
                    <a:lnTo>
                      <a:pt x="645460" y="572350"/>
                    </a:lnTo>
                    <a:lnTo>
                      <a:pt x="595548" y="569986"/>
                    </a:lnTo>
                    <a:cubicBezTo>
                      <a:pt x="437349" y="552829"/>
                      <a:pt x="271573" y="501049"/>
                      <a:pt x="109877" y="467912"/>
                    </a:cubicBezTo>
                    <a:lnTo>
                      <a:pt x="36142" y="455334"/>
                    </a:lnTo>
                    <a:close/>
                    <a:moveTo>
                      <a:pt x="1848" y="284135"/>
                    </a:moveTo>
                    <a:lnTo>
                      <a:pt x="90690" y="296682"/>
                    </a:lnTo>
                    <a:cubicBezTo>
                      <a:pt x="283611" y="331448"/>
                      <a:pt x="476531" y="396301"/>
                      <a:pt x="669452" y="378416"/>
                    </a:cubicBezTo>
                    <a:lnTo>
                      <a:pt x="753038" y="362846"/>
                    </a:lnTo>
                    <a:lnTo>
                      <a:pt x="751227" y="374825"/>
                    </a:lnTo>
                    <a:lnTo>
                      <a:pt x="678068" y="398789"/>
                    </a:lnTo>
                    <a:cubicBezTo>
                      <a:pt x="493435" y="437268"/>
                      <a:pt x="287854" y="380033"/>
                      <a:pt x="84094" y="331122"/>
                    </a:cubicBezTo>
                    <a:lnTo>
                      <a:pt x="1513" y="312474"/>
                    </a:lnTo>
                    <a:lnTo>
                      <a:pt x="0" y="302469"/>
                    </a:lnTo>
                    <a:close/>
                    <a:moveTo>
                      <a:pt x="41698" y="132486"/>
                    </a:moveTo>
                    <a:lnTo>
                      <a:pt x="122575" y="135079"/>
                    </a:lnTo>
                    <a:cubicBezTo>
                      <a:pt x="315495" y="153298"/>
                      <a:pt x="508416" y="224168"/>
                      <a:pt x="701336" y="234865"/>
                    </a:cubicBezTo>
                    <a:lnTo>
                      <a:pt x="755271" y="234070"/>
                    </a:lnTo>
                    <a:lnTo>
                      <a:pt x="757983" y="260978"/>
                    </a:lnTo>
                    <a:lnTo>
                      <a:pt x="712594" y="265967"/>
                    </a:lnTo>
                    <a:cubicBezTo>
                      <a:pt x="520492" y="270322"/>
                      <a:pt x="311997" y="199771"/>
                      <a:pt x="109877" y="158350"/>
                    </a:cubicBezTo>
                    <a:lnTo>
                      <a:pt x="34627" y="145514"/>
                    </a:lnTo>
                    <a:close/>
                    <a:moveTo>
                      <a:pt x="151617" y="0"/>
                    </a:moveTo>
                    <a:lnTo>
                      <a:pt x="322195" y="36060"/>
                    </a:lnTo>
                    <a:cubicBezTo>
                      <a:pt x="437947" y="60530"/>
                      <a:pt x="553699" y="79585"/>
                      <a:pt x="669452" y="68854"/>
                    </a:cubicBezTo>
                    <a:lnTo>
                      <a:pt x="678707" y="67130"/>
                    </a:lnTo>
                    <a:lnTo>
                      <a:pt x="692924" y="84361"/>
                    </a:lnTo>
                    <a:lnTo>
                      <a:pt x="678068" y="89227"/>
                    </a:lnTo>
                    <a:cubicBezTo>
                      <a:pt x="530362" y="120010"/>
                      <a:pt x="369248" y="89537"/>
                      <a:pt x="206386" y="51074"/>
                    </a:cubicBezTo>
                    <a:lnTo>
                      <a:pt x="116118" y="29289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68CC9F5-DF45-43C2-BA01-3FAC2E6E0A53}"/>
                </a:ext>
              </a:extLst>
            </p:cNvPr>
            <p:cNvGrpSpPr/>
            <p:nvPr/>
          </p:nvGrpSpPr>
          <p:grpSpPr>
            <a:xfrm rot="1800000">
              <a:off x="2006953" y="4330202"/>
              <a:ext cx="29657" cy="491014"/>
              <a:chOff x="2205902" y="4350556"/>
              <a:chExt cx="29657" cy="491014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23178A42-0F36-4A03-82BF-66692AF74883}"/>
                  </a:ext>
                </a:extLst>
              </p:cNvPr>
              <p:cNvSpPr/>
              <p:nvPr/>
            </p:nvSpPr>
            <p:spPr>
              <a:xfrm>
                <a:off x="2205902" y="435055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3A3E767-C387-4BA5-AAAE-EEF876003C25}"/>
                  </a:ext>
                </a:extLst>
              </p:cNvPr>
              <p:cNvGrpSpPr/>
              <p:nvPr/>
            </p:nvGrpSpPr>
            <p:grpSpPr>
              <a:xfrm>
                <a:off x="2208282" y="471012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9A953B6A-9ECF-488B-AA30-98EC5DA8EF29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598B3D61-A79E-4BE5-9452-F904E66FA023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39F053F-C784-4D5E-A50B-4FD2FBA77412}"/>
              </a:ext>
            </a:extLst>
          </p:cNvPr>
          <p:cNvGrpSpPr/>
          <p:nvPr/>
        </p:nvGrpSpPr>
        <p:grpSpPr>
          <a:xfrm>
            <a:off x="2706020" y="4723951"/>
            <a:ext cx="962659" cy="1602589"/>
            <a:chOff x="2538990" y="3499090"/>
            <a:chExt cx="1507517" cy="2509643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26D8891E-2567-49D0-ABD0-BDBB49B04A21}"/>
                </a:ext>
              </a:extLst>
            </p:cNvPr>
            <p:cNvGrpSpPr/>
            <p:nvPr/>
          </p:nvGrpSpPr>
          <p:grpSpPr>
            <a:xfrm rot="1800000">
              <a:off x="2538990" y="4526912"/>
              <a:ext cx="586995" cy="1481821"/>
              <a:chOff x="3163064" y="4748482"/>
              <a:chExt cx="586995" cy="1481821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F41C3C6-3E97-4C8E-BC5B-63CCF2006D83}"/>
                  </a:ext>
                </a:extLst>
              </p:cNvPr>
              <p:cNvSpPr/>
              <p:nvPr/>
            </p:nvSpPr>
            <p:spPr>
              <a:xfrm rot="17100000" flipH="1">
                <a:off x="2736745" y="5216989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B4D9C19-DA95-468E-B843-60C8840531A3}"/>
                  </a:ext>
                </a:extLst>
              </p:cNvPr>
              <p:cNvSpPr/>
              <p:nvPr/>
            </p:nvSpPr>
            <p:spPr>
              <a:xfrm rot="17100000" flipH="1">
                <a:off x="3253995" y="5735657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円: 塗りつぶしなし 67">
              <a:extLst>
                <a:ext uri="{FF2B5EF4-FFF2-40B4-BE49-F238E27FC236}">
                  <a16:creationId xmlns:a16="http://schemas.microsoft.com/office/drawing/2014/main" id="{5494CB93-2E4F-4FC9-B7DF-E17D9C4DE0C3}"/>
                </a:ext>
              </a:extLst>
            </p:cNvPr>
            <p:cNvSpPr/>
            <p:nvPr/>
          </p:nvSpPr>
          <p:spPr>
            <a:xfrm rot="524584">
              <a:off x="3372046" y="4099984"/>
              <a:ext cx="358868" cy="358868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3B805E38-4D3C-4E63-9FA9-88CDB73CB10E}"/>
                </a:ext>
              </a:extLst>
            </p:cNvPr>
            <p:cNvGrpSpPr/>
            <p:nvPr/>
          </p:nvGrpSpPr>
          <p:grpSpPr>
            <a:xfrm rot="1800000">
              <a:off x="3416653" y="4330202"/>
              <a:ext cx="29657" cy="491014"/>
              <a:chOff x="3615602" y="4350556"/>
              <a:chExt cx="29657" cy="491014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5261413E-2F4B-4BFE-ACBE-03B93BDCB099}"/>
                  </a:ext>
                </a:extLst>
              </p:cNvPr>
              <p:cNvSpPr/>
              <p:nvPr/>
            </p:nvSpPr>
            <p:spPr>
              <a:xfrm>
                <a:off x="3615602" y="435055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566E539-B22D-4186-989D-9EC6CBD96C1D}"/>
                  </a:ext>
                </a:extLst>
              </p:cNvPr>
              <p:cNvGrpSpPr/>
              <p:nvPr/>
            </p:nvGrpSpPr>
            <p:grpSpPr>
              <a:xfrm>
                <a:off x="3617982" y="471012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A108044D-0BBD-4829-880A-03A152DD7041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D3319109-4D99-49E4-B2A1-F54569F2A8DE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D7A493D1-46BC-4B17-BB6E-6D289879694C}"/>
                </a:ext>
              </a:extLst>
            </p:cNvPr>
            <p:cNvGrpSpPr/>
            <p:nvPr/>
          </p:nvGrpSpPr>
          <p:grpSpPr>
            <a:xfrm>
              <a:off x="3207959" y="3499090"/>
              <a:ext cx="838548" cy="800341"/>
              <a:chOff x="3207959" y="3499090"/>
              <a:chExt cx="838548" cy="800341"/>
            </a:xfrm>
          </p:grpSpPr>
          <p:sp>
            <p:nvSpPr>
              <p:cNvPr id="71" name="円: 塗りつぶしなし 70">
                <a:extLst>
                  <a:ext uri="{FF2B5EF4-FFF2-40B4-BE49-F238E27FC236}">
                    <a16:creationId xmlns:a16="http://schemas.microsoft.com/office/drawing/2014/main" id="{5CB8B26F-B0F8-4827-B1D5-90F0A56977BF}"/>
                  </a:ext>
                </a:extLst>
              </p:cNvPr>
              <p:cNvSpPr/>
              <p:nvPr/>
            </p:nvSpPr>
            <p:spPr>
              <a:xfrm>
                <a:off x="3558770" y="349909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3EB0793-4450-4D2F-B8E3-7D5CA3A8CDA4}"/>
                  </a:ext>
                </a:extLst>
              </p:cNvPr>
              <p:cNvSpPr/>
              <p:nvPr/>
            </p:nvSpPr>
            <p:spPr>
              <a:xfrm>
                <a:off x="3207959" y="3571678"/>
                <a:ext cx="838548" cy="727753"/>
              </a:xfrm>
              <a:custGeom>
                <a:avLst/>
                <a:gdLst>
                  <a:gd name="connsiteX0" fmla="*/ 419274 w 838548"/>
                  <a:gd name="connsiteY0" fmla="*/ 0 h 727753"/>
                  <a:gd name="connsiteX1" fmla="*/ 585438 w 838548"/>
                  <a:gd name="connsiteY1" fmla="*/ 40704 h 727753"/>
                  <a:gd name="connsiteX2" fmla="*/ 597226 w 838548"/>
                  <a:gd name="connsiteY2" fmla="*/ 62281 h 727753"/>
                  <a:gd name="connsiteX3" fmla="*/ 598116 w 838548"/>
                  <a:gd name="connsiteY3" fmla="*/ 62281 h 727753"/>
                  <a:gd name="connsiteX4" fmla="*/ 810804 w 838548"/>
                  <a:gd name="connsiteY4" fmla="*/ 660441 h 727753"/>
                  <a:gd name="connsiteX5" fmla="*/ 830030 w 838548"/>
                  <a:gd name="connsiteY5" fmla="*/ 667811 h 727753"/>
                  <a:gd name="connsiteX6" fmla="*/ 838548 w 838548"/>
                  <a:gd name="connsiteY6" fmla="*/ 677865 h 727753"/>
                  <a:gd name="connsiteX7" fmla="*/ 419274 w 838548"/>
                  <a:gd name="connsiteY7" fmla="*/ 727753 h 727753"/>
                  <a:gd name="connsiteX8" fmla="*/ 0 w 838548"/>
                  <a:gd name="connsiteY8" fmla="*/ 677865 h 727753"/>
                  <a:gd name="connsiteX9" fmla="*/ 8518 w 838548"/>
                  <a:gd name="connsiteY9" fmla="*/ 667811 h 727753"/>
                  <a:gd name="connsiteX10" fmla="*/ 27744 w 838548"/>
                  <a:gd name="connsiteY10" fmla="*/ 660441 h 727753"/>
                  <a:gd name="connsiteX11" fmla="*/ 240432 w 838548"/>
                  <a:gd name="connsiteY11" fmla="*/ 62281 h 727753"/>
                  <a:gd name="connsiteX12" fmla="*/ 241322 w 838548"/>
                  <a:gd name="connsiteY12" fmla="*/ 62281 h 727753"/>
                  <a:gd name="connsiteX13" fmla="*/ 253110 w 838548"/>
                  <a:gd name="connsiteY13" fmla="*/ 40704 h 727753"/>
                  <a:gd name="connsiteX14" fmla="*/ 419274 w 838548"/>
                  <a:gd name="connsiteY14" fmla="*/ 0 h 72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38548" h="727753">
                    <a:moveTo>
                      <a:pt x="419274" y="0"/>
                    </a:moveTo>
                    <a:cubicBezTo>
                      <a:pt x="493972" y="0"/>
                      <a:pt x="558062" y="16784"/>
                      <a:pt x="585438" y="40704"/>
                    </a:cubicBezTo>
                    <a:lnTo>
                      <a:pt x="597226" y="62281"/>
                    </a:lnTo>
                    <a:lnTo>
                      <a:pt x="598116" y="62281"/>
                    </a:lnTo>
                    <a:lnTo>
                      <a:pt x="810804" y="660441"/>
                    </a:lnTo>
                    <a:lnTo>
                      <a:pt x="830030" y="667811"/>
                    </a:lnTo>
                    <a:cubicBezTo>
                      <a:pt x="835615" y="671059"/>
                      <a:pt x="838548" y="674421"/>
                      <a:pt x="838548" y="677865"/>
                    </a:cubicBezTo>
                    <a:cubicBezTo>
                      <a:pt x="838548" y="705417"/>
                      <a:pt x="650833" y="727753"/>
                      <a:pt x="419274" y="727753"/>
                    </a:cubicBezTo>
                    <a:cubicBezTo>
                      <a:pt x="187715" y="727753"/>
                      <a:pt x="0" y="705417"/>
                      <a:pt x="0" y="677865"/>
                    </a:cubicBezTo>
                    <a:cubicBezTo>
                      <a:pt x="0" y="674421"/>
                      <a:pt x="2933" y="671059"/>
                      <a:pt x="8518" y="667811"/>
                    </a:cubicBezTo>
                    <a:lnTo>
                      <a:pt x="27744" y="660441"/>
                    </a:lnTo>
                    <a:lnTo>
                      <a:pt x="240432" y="62281"/>
                    </a:lnTo>
                    <a:lnTo>
                      <a:pt x="241322" y="62281"/>
                    </a:lnTo>
                    <a:lnTo>
                      <a:pt x="253110" y="40704"/>
                    </a:lnTo>
                    <a:cubicBezTo>
                      <a:pt x="280486" y="16784"/>
                      <a:pt x="344576" y="0"/>
                      <a:pt x="41927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7587362-A13C-4946-A31D-16BFEA0E159A}"/>
              </a:ext>
            </a:extLst>
          </p:cNvPr>
          <p:cNvGrpSpPr/>
          <p:nvPr/>
        </p:nvGrpSpPr>
        <p:grpSpPr>
          <a:xfrm>
            <a:off x="997642" y="719409"/>
            <a:ext cx="486698" cy="1744076"/>
            <a:chOff x="1836541" y="117536"/>
            <a:chExt cx="762166" cy="2731212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AF25BEB-9BB8-49AB-A497-94E2A8573AC2}"/>
                </a:ext>
              </a:extLst>
            </p:cNvPr>
            <p:cNvSpPr/>
            <p:nvPr/>
          </p:nvSpPr>
          <p:spPr>
            <a:xfrm rot="16200000" flipH="1">
              <a:off x="1499573" y="1835434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62ACF8E-9BCD-421D-9312-AC2CBCD26208}"/>
                </a:ext>
              </a:extLst>
            </p:cNvPr>
            <p:cNvGrpSpPr/>
            <p:nvPr/>
          </p:nvGrpSpPr>
          <p:grpSpPr>
            <a:xfrm>
              <a:off x="1836541" y="117536"/>
              <a:ext cx="762166" cy="1342480"/>
              <a:chOff x="1638134" y="817050"/>
              <a:chExt cx="762166" cy="1342480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DCA09A6C-B5E4-4A30-9CC3-38E3D65D049E}"/>
                  </a:ext>
                </a:extLst>
              </p:cNvPr>
              <p:cNvSpPr/>
              <p:nvPr/>
            </p:nvSpPr>
            <p:spPr>
              <a:xfrm>
                <a:off x="1975122" y="1491435"/>
                <a:ext cx="96782" cy="27377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: 塗りつぶしなし 83">
                <a:extLst>
                  <a:ext uri="{FF2B5EF4-FFF2-40B4-BE49-F238E27FC236}">
                    <a16:creationId xmlns:a16="http://schemas.microsoft.com/office/drawing/2014/main" id="{047ABC38-8EE8-40E6-9DF4-C373742C35AB}"/>
                  </a:ext>
                </a:extLst>
              </p:cNvPr>
              <p:cNvSpPr/>
              <p:nvPr/>
            </p:nvSpPr>
            <p:spPr>
              <a:xfrm>
                <a:off x="1966308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175A9BD-0AF6-423D-9B79-3EFDFD0B42BF}"/>
                  </a:ext>
                </a:extLst>
              </p:cNvPr>
              <p:cNvSpPr/>
              <p:nvPr/>
            </p:nvSpPr>
            <p:spPr>
              <a:xfrm>
                <a:off x="1638134" y="903222"/>
                <a:ext cx="762166" cy="742699"/>
              </a:xfrm>
              <a:custGeom>
                <a:avLst/>
                <a:gdLst>
                  <a:gd name="connsiteX0" fmla="*/ 381083 w 762166"/>
                  <a:gd name="connsiteY0" fmla="*/ 0 h 742699"/>
                  <a:gd name="connsiteX1" fmla="*/ 762166 w 762166"/>
                  <a:gd name="connsiteY1" fmla="*/ 381083 h 742699"/>
                  <a:gd name="connsiteX2" fmla="*/ 529418 w 762166"/>
                  <a:gd name="connsiteY2" fmla="*/ 732219 h 742699"/>
                  <a:gd name="connsiteX3" fmla="*/ 495655 w 762166"/>
                  <a:gd name="connsiteY3" fmla="*/ 742699 h 742699"/>
                  <a:gd name="connsiteX4" fmla="*/ 266511 w 762166"/>
                  <a:gd name="connsiteY4" fmla="*/ 742699 h 742699"/>
                  <a:gd name="connsiteX5" fmla="*/ 232749 w 762166"/>
                  <a:gd name="connsiteY5" fmla="*/ 732219 h 742699"/>
                  <a:gd name="connsiteX6" fmla="*/ 0 w 762166"/>
                  <a:gd name="connsiteY6" fmla="*/ 381083 h 742699"/>
                  <a:gd name="connsiteX7" fmla="*/ 381083 w 762166"/>
                  <a:gd name="connsiteY7" fmla="*/ 0 h 74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66" h="742699">
                    <a:moveTo>
                      <a:pt x="381083" y="0"/>
                    </a:moveTo>
                    <a:cubicBezTo>
                      <a:pt x="591549" y="0"/>
                      <a:pt x="762166" y="170617"/>
                      <a:pt x="762166" y="381083"/>
                    </a:cubicBezTo>
                    <a:cubicBezTo>
                      <a:pt x="762166" y="538933"/>
                      <a:pt x="666194" y="674367"/>
                      <a:pt x="529418" y="732219"/>
                    </a:cubicBezTo>
                    <a:lnTo>
                      <a:pt x="495655" y="742699"/>
                    </a:lnTo>
                    <a:lnTo>
                      <a:pt x="266511" y="742699"/>
                    </a:lnTo>
                    <a:lnTo>
                      <a:pt x="232749" y="732219"/>
                    </a:lnTo>
                    <a:cubicBezTo>
                      <a:pt x="95972" y="674367"/>
                      <a:pt x="0" y="538933"/>
                      <a:pt x="0" y="381083"/>
                    </a:cubicBezTo>
                    <a:cubicBezTo>
                      <a:pt x="0" y="170617"/>
                      <a:pt x="170617" y="0"/>
                      <a:pt x="3810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859FAB6-36A3-4D05-AE8D-F14C4F385AF9}"/>
                  </a:ext>
                </a:extLst>
              </p:cNvPr>
              <p:cNvSpPr/>
              <p:nvPr/>
            </p:nvSpPr>
            <p:spPr>
              <a:xfrm>
                <a:off x="1638135" y="981836"/>
                <a:ext cx="757983" cy="572350"/>
              </a:xfrm>
              <a:custGeom>
                <a:avLst/>
                <a:gdLst>
                  <a:gd name="connsiteX0" fmla="*/ 29568 w 757983"/>
                  <a:gd name="connsiteY0" fmla="*/ 441659 h 572350"/>
                  <a:gd name="connsiteX1" fmla="*/ 122575 w 757983"/>
                  <a:gd name="connsiteY1" fmla="*/ 444641 h 572350"/>
                  <a:gd name="connsiteX2" fmla="*/ 585584 w 757983"/>
                  <a:gd name="connsiteY2" fmla="*/ 531690 h 572350"/>
                  <a:gd name="connsiteX3" fmla="*/ 673605 w 757983"/>
                  <a:gd name="connsiteY3" fmla="*/ 541375 h 572350"/>
                  <a:gd name="connsiteX4" fmla="*/ 645460 w 757983"/>
                  <a:gd name="connsiteY4" fmla="*/ 572350 h 572350"/>
                  <a:gd name="connsiteX5" fmla="*/ 595548 w 757983"/>
                  <a:gd name="connsiteY5" fmla="*/ 569986 h 572350"/>
                  <a:gd name="connsiteX6" fmla="*/ 109877 w 757983"/>
                  <a:gd name="connsiteY6" fmla="*/ 467912 h 572350"/>
                  <a:gd name="connsiteX7" fmla="*/ 36142 w 757983"/>
                  <a:gd name="connsiteY7" fmla="*/ 455334 h 572350"/>
                  <a:gd name="connsiteX8" fmla="*/ 1848 w 757983"/>
                  <a:gd name="connsiteY8" fmla="*/ 284135 h 572350"/>
                  <a:gd name="connsiteX9" fmla="*/ 90690 w 757983"/>
                  <a:gd name="connsiteY9" fmla="*/ 296682 h 572350"/>
                  <a:gd name="connsiteX10" fmla="*/ 669452 w 757983"/>
                  <a:gd name="connsiteY10" fmla="*/ 378416 h 572350"/>
                  <a:gd name="connsiteX11" fmla="*/ 753038 w 757983"/>
                  <a:gd name="connsiteY11" fmla="*/ 362846 h 572350"/>
                  <a:gd name="connsiteX12" fmla="*/ 751227 w 757983"/>
                  <a:gd name="connsiteY12" fmla="*/ 374825 h 572350"/>
                  <a:gd name="connsiteX13" fmla="*/ 678068 w 757983"/>
                  <a:gd name="connsiteY13" fmla="*/ 398789 h 572350"/>
                  <a:gd name="connsiteX14" fmla="*/ 84094 w 757983"/>
                  <a:gd name="connsiteY14" fmla="*/ 331122 h 572350"/>
                  <a:gd name="connsiteX15" fmla="*/ 1513 w 757983"/>
                  <a:gd name="connsiteY15" fmla="*/ 312474 h 572350"/>
                  <a:gd name="connsiteX16" fmla="*/ 0 w 757983"/>
                  <a:gd name="connsiteY16" fmla="*/ 302469 h 572350"/>
                  <a:gd name="connsiteX17" fmla="*/ 41698 w 757983"/>
                  <a:gd name="connsiteY17" fmla="*/ 132486 h 572350"/>
                  <a:gd name="connsiteX18" fmla="*/ 122575 w 757983"/>
                  <a:gd name="connsiteY18" fmla="*/ 135079 h 572350"/>
                  <a:gd name="connsiteX19" fmla="*/ 701336 w 757983"/>
                  <a:gd name="connsiteY19" fmla="*/ 234865 h 572350"/>
                  <a:gd name="connsiteX20" fmla="*/ 755271 w 757983"/>
                  <a:gd name="connsiteY20" fmla="*/ 234070 h 572350"/>
                  <a:gd name="connsiteX21" fmla="*/ 757983 w 757983"/>
                  <a:gd name="connsiteY21" fmla="*/ 260978 h 572350"/>
                  <a:gd name="connsiteX22" fmla="*/ 712594 w 757983"/>
                  <a:gd name="connsiteY22" fmla="*/ 265967 h 572350"/>
                  <a:gd name="connsiteX23" fmla="*/ 109877 w 757983"/>
                  <a:gd name="connsiteY23" fmla="*/ 158350 h 572350"/>
                  <a:gd name="connsiteX24" fmla="*/ 34627 w 757983"/>
                  <a:gd name="connsiteY24" fmla="*/ 145514 h 572350"/>
                  <a:gd name="connsiteX25" fmla="*/ 151617 w 757983"/>
                  <a:gd name="connsiteY25" fmla="*/ 0 h 572350"/>
                  <a:gd name="connsiteX26" fmla="*/ 322195 w 757983"/>
                  <a:gd name="connsiteY26" fmla="*/ 36060 h 572350"/>
                  <a:gd name="connsiteX27" fmla="*/ 669452 w 757983"/>
                  <a:gd name="connsiteY27" fmla="*/ 68854 h 572350"/>
                  <a:gd name="connsiteX28" fmla="*/ 678707 w 757983"/>
                  <a:gd name="connsiteY28" fmla="*/ 67130 h 572350"/>
                  <a:gd name="connsiteX29" fmla="*/ 692924 w 757983"/>
                  <a:gd name="connsiteY29" fmla="*/ 84361 h 572350"/>
                  <a:gd name="connsiteX30" fmla="*/ 678068 w 757983"/>
                  <a:gd name="connsiteY30" fmla="*/ 89227 h 572350"/>
                  <a:gd name="connsiteX31" fmla="*/ 206386 w 757983"/>
                  <a:gd name="connsiteY31" fmla="*/ 51074 h 572350"/>
                  <a:gd name="connsiteX32" fmla="*/ 116118 w 757983"/>
                  <a:gd name="connsiteY32" fmla="*/ 29289 h 5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983" h="572350">
                    <a:moveTo>
                      <a:pt x="29568" y="441659"/>
                    </a:moveTo>
                    <a:lnTo>
                      <a:pt x="122575" y="444641"/>
                    </a:lnTo>
                    <a:cubicBezTo>
                      <a:pt x="276911" y="459216"/>
                      <a:pt x="431248" y="507488"/>
                      <a:pt x="585584" y="531690"/>
                    </a:cubicBezTo>
                    <a:lnTo>
                      <a:pt x="673605" y="541375"/>
                    </a:lnTo>
                    <a:lnTo>
                      <a:pt x="645460" y="572350"/>
                    </a:lnTo>
                    <a:lnTo>
                      <a:pt x="595548" y="569986"/>
                    </a:lnTo>
                    <a:cubicBezTo>
                      <a:pt x="437349" y="552829"/>
                      <a:pt x="271573" y="501049"/>
                      <a:pt x="109877" y="467912"/>
                    </a:cubicBezTo>
                    <a:lnTo>
                      <a:pt x="36142" y="455334"/>
                    </a:lnTo>
                    <a:close/>
                    <a:moveTo>
                      <a:pt x="1848" y="284135"/>
                    </a:moveTo>
                    <a:lnTo>
                      <a:pt x="90690" y="296682"/>
                    </a:lnTo>
                    <a:cubicBezTo>
                      <a:pt x="283611" y="331448"/>
                      <a:pt x="476531" y="396301"/>
                      <a:pt x="669452" y="378416"/>
                    </a:cubicBezTo>
                    <a:lnTo>
                      <a:pt x="753038" y="362846"/>
                    </a:lnTo>
                    <a:lnTo>
                      <a:pt x="751227" y="374825"/>
                    </a:lnTo>
                    <a:lnTo>
                      <a:pt x="678068" y="398789"/>
                    </a:lnTo>
                    <a:cubicBezTo>
                      <a:pt x="493435" y="437268"/>
                      <a:pt x="287854" y="380033"/>
                      <a:pt x="84094" y="331122"/>
                    </a:cubicBezTo>
                    <a:lnTo>
                      <a:pt x="1513" y="312474"/>
                    </a:lnTo>
                    <a:lnTo>
                      <a:pt x="0" y="302469"/>
                    </a:lnTo>
                    <a:close/>
                    <a:moveTo>
                      <a:pt x="41698" y="132486"/>
                    </a:moveTo>
                    <a:lnTo>
                      <a:pt x="122575" y="135079"/>
                    </a:lnTo>
                    <a:cubicBezTo>
                      <a:pt x="315495" y="153298"/>
                      <a:pt x="508416" y="224168"/>
                      <a:pt x="701336" y="234865"/>
                    </a:cubicBezTo>
                    <a:lnTo>
                      <a:pt x="755271" y="234070"/>
                    </a:lnTo>
                    <a:lnTo>
                      <a:pt x="757983" y="260978"/>
                    </a:lnTo>
                    <a:lnTo>
                      <a:pt x="712594" y="265967"/>
                    </a:lnTo>
                    <a:cubicBezTo>
                      <a:pt x="520492" y="270322"/>
                      <a:pt x="311997" y="199771"/>
                      <a:pt x="109877" y="158350"/>
                    </a:cubicBezTo>
                    <a:lnTo>
                      <a:pt x="34627" y="145514"/>
                    </a:lnTo>
                    <a:close/>
                    <a:moveTo>
                      <a:pt x="151617" y="0"/>
                    </a:moveTo>
                    <a:lnTo>
                      <a:pt x="322195" y="36060"/>
                    </a:lnTo>
                    <a:cubicBezTo>
                      <a:pt x="437947" y="60530"/>
                      <a:pt x="553699" y="79585"/>
                      <a:pt x="669452" y="68854"/>
                    </a:cubicBezTo>
                    <a:lnTo>
                      <a:pt x="678707" y="67130"/>
                    </a:lnTo>
                    <a:lnTo>
                      <a:pt x="692924" y="84361"/>
                    </a:lnTo>
                    <a:lnTo>
                      <a:pt x="678068" y="89227"/>
                    </a:lnTo>
                    <a:cubicBezTo>
                      <a:pt x="530362" y="120010"/>
                      <a:pt x="369248" y="89537"/>
                      <a:pt x="206386" y="51074"/>
                    </a:cubicBezTo>
                    <a:lnTo>
                      <a:pt x="116118" y="29289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032D5B9D-4A5D-4B71-91D3-AF889FDBB7CB}"/>
                  </a:ext>
                </a:extLst>
              </p:cNvPr>
              <p:cNvSpPr/>
              <p:nvPr/>
            </p:nvSpPr>
            <p:spPr>
              <a:xfrm>
                <a:off x="20074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1DC3629-32C7-424B-8915-2D42AEE0D7D6}"/>
                  </a:ext>
                </a:extLst>
              </p:cNvPr>
              <p:cNvGrpSpPr/>
              <p:nvPr/>
            </p:nvGrpSpPr>
            <p:grpSpPr>
              <a:xfrm>
                <a:off x="20098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F5B023FD-E4F1-40B1-95A4-B4D59B12B3A4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FB838051-42C0-4DC8-8D8C-06DE2FFA6389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FD1E82C-2898-4ADA-9303-3E9E2F560D88}"/>
                </a:ext>
              </a:extLst>
            </p:cNvPr>
            <p:cNvSpPr/>
            <p:nvPr/>
          </p:nvSpPr>
          <p:spPr>
            <a:xfrm rot="16200000" flipH="1">
              <a:off x="2143057" y="2359656"/>
              <a:ext cx="278900" cy="460761"/>
            </a:xfrm>
            <a:custGeom>
              <a:avLst/>
              <a:gdLst>
                <a:gd name="connsiteX0" fmla="*/ 180569 w 278900"/>
                <a:gd name="connsiteY0" fmla="*/ 310565 h 460761"/>
                <a:gd name="connsiteX1" fmla="*/ 199563 w 278900"/>
                <a:gd name="connsiteY1" fmla="*/ 402189 h 460761"/>
                <a:gd name="connsiteX2" fmla="*/ 210406 w 278900"/>
                <a:gd name="connsiteY2" fmla="*/ 454494 h 460761"/>
                <a:gd name="connsiteX3" fmla="*/ 212935 w 278900"/>
                <a:gd name="connsiteY3" fmla="*/ 454311 h 460761"/>
                <a:gd name="connsiteX4" fmla="*/ 269674 w 278900"/>
                <a:gd name="connsiteY4" fmla="*/ 444744 h 460761"/>
                <a:gd name="connsiteX5" fmla="*/ 262048 w 278900"/>
                <a:gd name="connsiteY5" fmla="*/ 402189 h 460761"/>
                <a:gd name="connsiteX6" fmla="*/ 262048 w 278900"/>
                <a:gd name="connsiteY6" fmla="*/ 218941 h 460761"/>
                <a:gd name="connsiteX7" fmla="*/ 262048 w 278900"/>
                <a:gd name="connsiteY7" fmla="*/ 35692 h 460761"/>
                <a:gd name="connsiteX8" fmla="*/ 255652 w 278900"/>
                <a:gd name="connsiteY8" fmla="*/ 0 h 460761"/>
                <a:gd name="connsiteX9" fmla="*/ 212935 w 278900"/>
                <a:gd name="connsiteY9" fmla="*/ 7203 h 460761"/>
                <a:gd name="connsiteX10" fmla="*/ 192567 w 278900"/>
                <a:gd name="connsiteY10" fmla="*/ 8675 h 460761"/>
                <a:gd name="connsiteX11" fmla="*/ 193331 w 278900"/>
                <a:gd name="connsiteY11" fmla="*/ 12786 h 460761"/>
                <a:gd name="connsiteX12" fmla="*/ 199563 w 278900"/>
                <a:gd name="connsiteY12" fmla="*/ 218941 h 460761"/>
                <a:gd name="connsiteX13" fmla="*/ 180569 w 278900"/>
                <a:gd name="connsiteY13" fmla="*/ 310565 h 460761"/>
                <a:gd name="connsiteX14" fmla="*/ 434 w 278900"/>
                <a:gd name="connsiteY14" fmla="*/ 310565 h 460761"/>
                <a:gd name="connsiteX15" fmla="*/ 16853 w 278900"/>
                <a:gd name="connsiteY15" fmla="*/ 402189 h 460761"/>
                <a:gd name="connsiteX16" fmla="*/ 27252 w 278900"/>
                <a:gd name="connsiteY16" fmla="*/ 460216 h 460761"/>
                <a:gd name="connsiteX17" fmla="*/ 27707 w 278900"/>
                <a:gd name="connsiteY17" fmla="*/ 460260 h 460761"/>
                <a:gd name="connsiteX18" fmla="*/ 90144 w 278900"/>
                <a:gd name="connsiteY18" fmla="*/ 460761 h 460761"/>
                <a:gd name="connsiteX19" fmla="*/ 78002 w 278900"/>
                <a:gd name="connsiteY19" fmla="*/ 402189 h 460761"/>
                <a:gd name="connsiteX20" fmla="*/ 78002 w 278900"/>
                <a:gd name="connsiteY20" fmla="*/ 218941 h 460761"/>
                <a:gd name="connsiteX21" fmla="*/ 78002 w 278900"/>
                <a:gd name="connsiteY21" fmla="*/ 35692 h 460761"/>
                <a:gd name="connsiteX22" fmla="*/ 73405 w 278900"/>
                <a:gd name="connsiteY22" fmla="*/ 13519 h 460761"/>
                <a:gd name="connsiteX23" fmla="*/ 27707 w 278900"/>
                <a:gd name="connsiteY23" fmla="*/ 13152 h 460761"/>
                <a:gd name="connsiteX24" fmla="*/ 11270 w 278900"/>
                <a:gd name="connsiteY24" fmla="*/ 11568 h 460761"/>
                <a:gd name="connsiteX25" fmla="*/ 11465 w 278900"/>
                <a:gd name="connsiteY25" fmla="*/ 12786 h 460761"/>
                <a:gd name="connsiteX26" fmla="*/ 16853 w 278900"/>
                <a:gd name="connsiteY26" fmla="*/ 218941 h 460761"/>
                <a:gd name="connsiteX27" fmla="*/ 434 w 278900"/>
                <a:gd name="connsiteY27" fmla="*/ 310565 h 46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8900" h="460761">
                  <a:moveTo>
                    <a:pt x="180569" y="310565"/>
                  </a:moveTo>
                  <a:cubicBezTo>
                    <a:pt x="182680" y="341106"/>
                    <a:pt x="191122" y="371648"/>
                    <a:pt x="199563" y="402189"/>
                  </a:cubicBezTo>
                  <a:lnTo>
                    <a:pt x="210406" y="454494"/>
                  </a:lnTo>
                  <a:lnTo>
                    <a:pt x="212935" y="454311"/>
                  </a:lnTo>
                  <a:lnTo>
                    <a:pt x="269674" y="444744"/>
                  </a:lnTo>
                  <a:lnTo>
                    <a:pt x="262048" y="402189"/>
                  </a:lnTo>
                  <a:cubicBezTo>
                    <a:pt x="247453" y="341106"/>
                    <a:pt x="232858" y="280023"/>
                    <a:pt x="262048" y="218941"/>
                  </a:cubicBezTo>
                  <a:cubicBezTo>
                    <a:pt x="291238" y="157857"/>
                    <a:pt x="276643" y="96774"/>
                    <a:pt x="262048" y="35692"/>
                  </a:cubicBezTo>
                  <a:lnTo>
                    <a:pt x="255652" y="0"/>
                  </a:lnTo>
                  <a:lnTo>
                    <a:pt x="212935" y="7203"/>
                  </a:lnTo>
                  <a:lnTo>
                    <a:pt x="192567" y="8675"/>
                  </a:lnTo>
                  <a:lnTo>
                    <a:pt x="193331" y="12786"/>
                  </a:lnTo>
                  <a:cubicBezTo>
                    <a:pt x="211434" y="81504"/>
                    <a:pt x="237551" y="150222"/>
                    <a:pt x="199563" y="218941"/>
                  </a:cubicBezTo>
                  <a:cubicBezTo>
                    <a:pt x="182680" y="249482"/>
                    <a:pt x="178459" y="280023"/>
                    <a:pt x="180569" y="310565"/>
                  </a:cubicBezTo>
                  <a:close/>
                  <a:moveTo>
                    <a:pt x="434" y="310565"/>
                  </a:moveTo>
                  <a:cubicBezTo>
                    <a:pt x="2258" y="341106"/>
                    <a:pt x="9556" y="371648"/>
                    <a:pt x="16853" y="402189"/>
                  </a:cubicBezTo>
                  <a:lnTo>
                    <a:pt x="27252" y="460216"/>
                  </a:lnTo>
                  <a:lnTo>
                    <a:pt x="27707" y="460260"/>
                  </a:lnTo>
                  <a:lnTo>
                    <a:pt x="90144" y="460761"/>
                  </a:lnTo>
                  <a:lnTo>
                    <a:pt x="78002" y="402189"/>
                  </a:lnTo>
                  <a:cubicBezTo>
                    <a:pt x="61118" y="341106"/>
                    <a:pt x="44235" y="280023"/>
                    <a:pt x="78002" y="218941"/>
                  </a:cubicBezTo>
                  <a:cubicBezTo>
                    <a:pt x="111769" y="157857"/>
                    <a:pt x="94885" y="96774"/>
                    <a:pt x="78002" y="35692"/>
                  </a:cubicBezTo>
                  <a:lnTo>
                    <a:pt x="73405" y="13519"/>
                  </a:lnTo>
                  <a:lnTo>
                    <a:pt x="27707" y="13152"/>
                  </a:lnTo>
                  <a:lnTo>
                    <a:pt x="11270" y="11568"/>
                  </a:lnTo>
                  <a:lnTo>
                    <a:pt x="11465" y="12786"/>
                  </a:lnTo>
                  <a:cubicBezTo>
                    <a:pt x="27115" y="81504"/>
                    <a:pt x="49692" y="150222"/>
                    <a:pt x="16853" y="218941"/>
                  </a:cubicBezTo>
                  <a:cubicBezTo>
                    <a:pt x="2258" y="249482"/>
                    <a:pt x="-1391" y="280023"/>
                    <a:pt x="434" y="310565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B127588-3198-402B-A128-8163F613387E}"/>
              </a:ext>
            </a:extLst>
          </p:cNvPr>
          <p:cNvGrpSpPr/>
          <p:nvPr/>
        </p:nvGrpSpPr>
        <p:grpSpPr>
          <a:xfrm>
            <a:off x="2864805" y="719407"/>
            <a:ext cx="535474" cy="1744078"/>
            <a:chOff x="3207959" y="117536"/>
            <a:chExt cx="838548" cy="2731212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45EF9FC-5822-466F-8F9D-5F3F44AE493D}"/>
                </a:ext>
              </a:extLst>
            </p:cNvPr>
            <p:cNvSpPr/>
            <p:nvPr/>
          </p:nvSpPr>
          <p:spPr>
            <a:xfrm rot="16200000" flipH="1">
              <a:off x="2909273" y="1835434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B1F726A-0C64-468A-A3F1-275107C4FF78}"/>
                </a:ext>
              </a:extLst>
            </p:cNvPr>
            <p:cNvSpPr/>
            <p:nvPr/>
          </p:nvSpPr>
          <p:spPr>
            <a:xfrm rot="16200000" flipH="1">
              <a:off x="3552757" y="2359656"/>
              <a:ext cx="278900" cy="460761"/>
            </a:xfrm>
            <a:custGeom>
              <a:avLst/>
              <a:gdLst>
                <a:gd name="connsiteX0" fmla="*/ 180569 w 278900"/>
                <a:gd name="connsiteY0" fmla="*/ 310565 h 460761"/>
                <a:gd name="connsiteX1" fmla="*/ 199563 w 278900"/>
                <a:gd name="connsiteY1" fmla="*/ 402189 h 460761"/>
                <a:gd name="connsiteX2" fmla="*/ 210406 w 278900"/>
                <a:gd name="connsiteY2" fmla="*/ 454494 h 460761"/>
                <a:gd name="connsiteX3" fmla="*/ 212935 w 278900"/>
                <a:gd name="connsiteY3" fmla="*/ 454311 h 460761"/>
                <a:gd name="connsiteX4" fmla="*/ 269674 w 278900"/>
                <a:gd name="connsiteY4" fmla="*/ 444744 h 460761"/>
                <a:gd name="connsiteX5" fmla="*/ 262048 w 278900"/>
                <a:gd name="connsiteY5" fmla="*/ 402189 h 460761"/>
                <a:gd name="connsiteX6" fmla="*/ 262048 w 278900"/>
                <a:gd name="connsiteY6" fmla="*/ 218941 h 460761"/>
                <a:gd name="connsiteX7" fmla="*/ 262048 w 278900"/>
                <a:gd name="connsiteY7" fmla="*/ 35692 h 460761"/>
                <a:gd name="connsiteX8" fmla="*/ 255652 w 278900"/>
                <a:gd name="connsiteY8" fmla="*/ 0 h 460761"/>
                <a:gd name="connsiteX9" fmla="*/ 212935 w 278900"/>
                <a:gd name="connsiteY9" fmla="*/ 7203 h 460761"/>
                <a:gd name="connsiteX10" fmla="*/ 192567 w 278900"/>
                <a:gd name="connsiteY10" fmla="*/ 8675 h 460761"/>
                <a:gd name="connsiteX11" fmla="*/ 193331 w 278900"/>
                <a:gd name="connsiteY11" fmla="*/ 12786 h 460761"/>
                <a:gd name="connsiteX12" fmla="*/ 199563 w 278900"/>
                <a:gd name="connsiteY12" fmla="*/ 218941 h 460761"/>
                <a:gd name="connsiteX13" fmla="*/ 180569 w 278900"/>
                <a:gd name="connsiteY13" fmla="*/ 310565 h 460761"/>
                <a:gd name="connsiteX14" fmla="*/ 434 w 278900"/>
                <a:gd name="connsiteY14" fmla="*/ 310565 h 460761"/>
                <a:gd name="connsiteX15" fmla="*/ 16853 w 278900"/>
                <a:gd name="connsiteY15" fmla="*/ 402189 h 460761"/>
                <a:gd name="connsiteX16" fmla="*/ 27252 w 278900"/>
                <a:gd name="connsiteY16" fmla="*/ 460216 h 460761"/>
                <a:gd name="connsiteX17" fmla="*/ 27707 w 278900"/>
                <a:gd name="connsiteY17" fmla="*/ 460260 h 460761"/>
                <a:gd name="connsiteX18" fmla="*/ 90144 w 278900"/>
                <a:gd name="connsiteY18" fmla="*/ 460761 h 460761"/>
                <a:gd name="connsiteX19" fmla="*/ 78002 w 278900"/>
                <a:gd name="connsiteY19" fmla="*/ 402189 h 460761"/>
                <a:gd name="connsiteX20" fmla="*/ 78002 w 278900"/>
                <a:gd name="connsiteY20" fmla="*/ 218941 h 460761"/>
                <a:gd name="connsiteX21" fmla="*/ 78002 w 278900"/>
                <a:gd name="connsiteY21" fmla="*/ 35692 h 460761"/>
                <a:gd name="connsiteX22" fmla="*/ 73405 w 278900"/>
                <a:gd name="connsiteY22" fmla="*/ 13519 h 460761"/>
                <a:gd name="connsiteX23" fmla="*/ 27707 w 278900"/>
                <a:gd name="connsiteY23" fmla="*/ 13152 h 460761"/>
                <a:gd name="connsiteX24" fmla="*/ 11270 w 278900"/>
                <a:gd name="connsiteY24" fmla="*/ 11568 h 460761"/>
                <a:gd name="connsiteX25" fmla="*/ 11465 w 278900"/>
                <a:gd name="connsiteY25" fmla="*/ 12786 h 460761"/>
                <a:gd name="connsiteX26" fmla="*/ 16853 w 278900"/>
                <a:gd name="connsiteY26" fmla="*/ 218941 h 460761"/>
                <a:gd name="connsiteX27" fmla="*/ 434 w 278900"/>
                <a:gd name="connsiteY27" fmla="*/ 310565 h 46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8900" h="460761">
                  <a:moveTo>
                    <a:pt x="180569" y="310565"/>
                  </a:moveTo>
                  <a:cubicBezTo>
                    <a:pt x="182680" y="341106"/>
                    <a:pt x="191122" y="371648"/>
                    <a:pt x="199563" y="402189"/>
                  </a:cubicBezTo>
                  <a:lnTo>
                    <a:pt x="210406" y="454494"/>
                  </a:lnTo>
                  <a:lnTo>
                    <a:pt x="212935" y="454311"/>
                  </a:lnTo>
                  <a:lnTo>
                    <a:pt x="269674" y="444744"/>
                  </a:lnTo>
                  <a:lnTo>
                    <a:pt x="262048" y="402189"/>
                  </a:lnTo>
                  <a:cubicBezTo>
                    <a:pt x="247453" y="341106"/>
                    <a:pt x="232858" y="280023"/>
                    <a:pt x="262048" y="218941"/>
                  </a:cubicBezTo>
                  <a:cubicBezTo>
                    <a:pt x="291238" y="157857"/>
                    <a:pt x="276643" y="96774"/>
                    <a:pt x="262048" y="35692"/>
                  </a:cubicBezTo>
                  <a:lnTo>
                    <a:pt x="255652" y="0"/>
                  </a:lnTo>
                  <a:lnTo>
                    <a:pt x="212935" y="7203"/>
                  </a:lnTo>
                  <a:lnTo>
                    <a:pt x="192567" y="8675"/>
                  </a:lnTo>
                  <a:lnTo>
                    <a:pt x="193331" y="12786"/>
                  </a:lnTo>
                  <a:cubicBezTo>
                    <a:pt x="211434" y="81504"/>
                    <a:pt x="237551" y="150222"/>
                    <a:pt x="199563" y="218941"/>
                  </a:cubicBezTo>
                  <a:cubicBezTo>
                    <a:pt x="182680" y="249482"/>
                    <a:pt x="178459" y="280023"/>
                    <a:pt x="180569" y="310565"/>
                  </a:cubicBezTo>
                  <a:close/>
                  <a:moveTo>
                    <a:pt x="434" y="310565"/>
                  </a:moveTo>
                  <a:cubicBezTo>
                    <a:pt x="2258" y="341106"/>
                    <a:pt x="9556" y="371648"/>
                    <a:pt x="16853" y="402189"/>
                  </a:cubicBezTo>
                  <a:lnTo>
                    <a:pt x="27252" y="460216"/>
                  </a:lnTo>
                  <a:lnTo>
                    <a:pt x="27707" y="460260"/>
                  </a:lnTo>
                  <a:lnTo>
                    <a:pt x="90144" y="460761"/>
                  </a:lnTo>
                  <a:lnTo>
                    <a:pt x="78002" y="402189"/>
                  </a:lnTo>
                  <a:cubicBezTo>
                    <a:pt x="61118" y="341106"/>
                    <a:pt x="44235" y="280023"/>
                    <a:pt x="78002" y="218941"/>
                  </a:cubicBezTo>
                  <a:cubicBezTo>
                    <a:pt x="111769" y="157857"/>
                    <a:pt x="94885" y="96774"/>
                    <a:pt x="78002" y="35692"/>
                  </a:cubicBezTo>
                  <a:lnTo>
                    <a:pt x="73405" y="13519"/>
                  </a:lnTo>
                  <a:lnTo>
                    <a:pt x="27707" y="13152"/>
                  </a:lnTo>
                  <a:lnTo>
                    <a:pt x="11270" y="11568"/>
                  </a:lnTo>
                  <a:lnTo>
                    <a:pt x="11465" y="12786"/>
                  </a:lnTo>
                  <a:cubicBezTo>
                    <a:pt x="27115" y="81504"/>
                    <a:pt x="49692" y="150222"/>
                    <a:pt x="16853" y="218941"/>
                  </a:cubicBezTo>
                  <a:cubicBezTo>
                    <a:pt x="2258" y="249482"/>
                    <a:pt x="-1391" y="280023"/>
                    <a:pt x="434" y="31056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F9AF261-EED6-4D0C-B346-A42FC3638A2B}"/>
                </a:ext>
              </a:extLst>
            </p:cNvPr>
            <p:cNvGrpSpPr/>
            <p:nvPr/>
          </p:nvGrpSpPr>
          <p:grpSpPr>
            <a:xfrm>
              <a:off x="3207959" y="117536"/>
              <a:ext cx="838548" cy="1342480"/>
              <a:chOff x="3009552" y="817050"/>
              <a:chExt cx="838548" cy="1342480"/>
            </a:xfrm>
          </p:grpSpPr>
          <p:sp>
            <p:nvSpPr>
              <p:cNvPr id="95" name="円: 塗りつぶしなし 94">
                <a:extLst>
                  <a:ext uri="{FF2B5EF4-FFF2-40B4-BE49-F238E27FC236}">
                    <a16:creationId xmlns:a16="http://schemas.microsoft.com/office/drawing/2014/main" id="{A2DD7956-E842-42CD-BF21-E0113EAAA484}"/>
                  </a:ext>
                </a:extLst>
              </p:cNvPr>
              <p:cNvSpPr/>
              <p:nvPr/>
            </p:nvSpPr>
            <p:spPr>
              <a:xfrm>
                <a:off x="3360363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円: 塗りつぶしなし 95">
                <a:extLst>
                  <a:ext uri="{FF2B5EF4-FFF2-40B4-BE49-F238E27FC236}">
                    <a16:creationId xmlns:a16="http://schemas.microsoft.com/office/drawing/2014/main" id="{8013BF22-12B1-40EE-9612-1D4205DB7506}"/>
                  </a:ext>
                </a:extLst>
              </p:cNvPr>
              <p:cNvSpPr/>
              <p:nvPr/>
            </p:nvSpPr>
            <p:spPr>
              <a:xfrm>
                <a:off x="3249392" y="1417944"/>
                <a:ext cx="358868" cy="358868"/>
              </a:xfrm>
              <a:prstGeom prst="donu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B22FCCD3-E128-4FA8-99BD-72618E70647B}"/>
                  </a:ext>
                </a:extLst>
              </p:cNvPr>
              <p:cNvSpPr/>
              <p:nvPr/>
            </p:nvSpPr>
            <p:spPr>
              <a:xfrm>
                <a:off x="34171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A5619448-BA69-4387-87F8-515C789AA612}"/>
                  </a:ext>
                </a:extLst>
              </p:cNvPr>
              <p:cNvGrpSpPr/>
              <p:nvPr/>
            </p:nvGrpSpPr>
            <p:grpSpPr>
              <a:xfrm>
                <a:off x="34195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46263884-C5CC-438D-86B4-91559A445CCF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228BA88A-FB38-4B19-B194-5CCB817A6470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799B24E-0DAF-460E-A8BB-5F3AC2EE310C}"/>
                  </a:ext>
                </a:extLst>
              </p:cNvPr>
              <p:cNvSpPr/>
              <p:nvPr/>
            </p:nvSpPr>
            <p:spPr>
              <a:xfrm>
                <a:off x="3009552" y="889638"/>
                <a:ext cx="838548" cy="727753"/>
              </a:xfrm>
              <a:custGeom>
                <a:avLst/>
                <a:gdLst>
                  <a:gd name="connsiteX0" fmla="*/ 419274 w 838548"/>
                  <a:gd name="connsiteY0" fmla="*/ 0 h 727753"/>
                  <a:gd name="connsiteX1" fmla="*/ 585438 w 838548"/>
                  <a:gd name="connsiteY1" fmla="*/ 40704 h 727753"/>
                  <a:gd name="connsiteX2" fmla="*/ 597226 w 838548"/>
                  <a:gd name="connsiteY2" fmla="*/ 62281 h 727753"/>
                  <a:gd name="connsiteX3" fmla="*/ 598116 w 838548"/>
                  <a:gd name="connsiteY3" fmla="*/ 62281 h 727753"/>
                  <a:gd name="connsiteX4" fmla="*/ 810804 w 838548"/>
                  <a:gd name="connsiteY4" fmla="*/ 660441 h 727753"/>
                  <a:gd name="connsiteX5" fmla="*/ 830030 w 838548"/>
                  <a:gd name="connsiteY5" fmla="*/ 667811 h 727753"/>
                  <a:gd name="connsiteX6" fmla="*/ 838548 w 838548"/>
                  <a:gd name="connsiteY6" fmla="*/ 677865 h 727753"/>
                  <a:gd name="connsiteX7" fmla="*/ 419274 w 838548"/>
                  <a:gd name="connsiteY7" fmla="*/ 727753 h 727753"/>
                  <a:gd name="connsiteX8" fmla="*/ 0 w 838548"/>
                  <a:gd name="connsiteY8" fmla="*/ 677865 h 727753"/>
                  <a:gd name="connsiteX9" fmla="*/ 8518 w 838548"/>
                  <a:gd name="connsiteY9" fmla="*/ 667811 h 727753"/>
                  <a:gd name="connsiteX10" fmla="*/ 27744 w 838548"/>
                  <a:gd name="connsiteY10" fmla="*/ 660441 h 727753"/>
                  <a:gd name="connsiteX11" fmla="*/ 240432 w 838548"/>
                  <a:gd name="connsiteY11" fmla="*/ 62281 h 727753"/>
                  <a:gd name="connsiteX12" fmla="*/ 241322 w 838548"/>
                  <a:gd name="connsiteY12" fmla="*/ 62281 h 727753"/>
                  <a:gd name="connsiteX13" fmla="*/ 253110 w 838548"/>
                  <a:gd name="connsiteY13" fmla="*/ 40704 h 727753"/>
                  <a:gd name="connsiteX14" fmla="*/ 419274 w 838548"/>
                  <a:gd name="connsiteY14" fmla="*/ 0 h 72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38548" h="727753">
                    <a:moveTo>
                      <a:pt x="419274" y="0"/>
                    </a:moveTo>
                    <a:cubicBezTo>
                      <a:pt x="493972" y="0"/>
                      <a:pt x="558062" y="16784"/>
                      <a:pt x="585438" y="40704"/>
                    </a:cubicBezTo>
                    <a:lnTo>
                      <a:pt x="597226" y="62281"/>
                    </a:lnTo>
                    <a:lnTo>
                      <a:pt x="598116" y="62281"/>
                    </a:lnTo>
                    <a:lnTo>
                      <a:pt x="810804" y="660441"/>
                    </a:lnTo>
                    <a:lnTo>
                      <a:pt x="830030" y="667811"/>
                    </a:lnTo>
                    <a:cubicBezTo>
                      <a:pt x="835615" y="671059"/>
                      <a:pt x="838548" y="674421"/>
                      <a:pt x="838548" y="677865"/>
                    </a:cubicBezTo>
                    <a:cubicBezTo>
                      <a:pt x="838548" y="705417"/>
                      <a:pt x="650833" y="727753"/>
                      <a:pt x="419274" y="727753"/>
                    </a:cubicBezTo>
                    <a:cubicBezTo>
                      <a:pt x="187715" y="727753"/>
                      <a:pt x="0" y="705417"/>
                      <a:pt x="0" y="677865"/>
                    </a:cubicBezTo>
                    <a:cubicBezTo>
                      <a:pt x="0" y="674421"/>
                      <a:pt x="2933" y="671059"/>
                      <a:pt x="8518" y="667811"/>
                    </a:cubicBezTo>
                    <a:lnTo>
                      <a:pt x="27744" y="660441"/>
                    </a:lnTo>
                    <a:lnTo>
                      <a:pt x="240432" y="62281"/>
                    </a:lnTo>
                    <a:lnTo>
                      <a:pt x="241322" y="62281"/>
                    </a:lnTo>
                    <a:lnTo>
                      <a:pt x="253110" y="40704"/>
                    </a:lnTo>
                    <a:cubicBezTo>
                      <a:pt x="280486" y="16784"/>
                      <a:pt x="344576" y="0"/>
                      <a:pt x="41927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239EE67-68D0-4C9D-B4BA-FC676A92AAFE}"/>
              </a:ext>
            </a:extLst>
          </p:cNvPr>
          <p:cNvGrpSpPr/>
          <p:nvPr/>
        </p:nvGrpSpPr>
        <p:grpSpPr>
          <a:xfrm>
            <a:off x="6645012" y="719433"/>
            <a:ext cx="429093" cy="1741618"/>
            <a:chOff x="6300501" y="118951"/>
            <a:chExt cx="671957" cy="2727363"/>
          </a:xfrm>
        </p:grpSpPr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813AB99E-C37F-4EB3-81C0-B9DBD48C57C7}"/>
                </a:ext>
              </a:extLst>
            </p:cNvPr>
            <p:cNvSpPr/>
            <p:nvPr/>
          </p:nvSpPr>
          <p:spPr>
            <a:xfrm rot="16200000" flipH="1">
              <a:off x="5919664" y="1833000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995BC54D-BE6D-4EF1-B390-131387020806}"/>
                </a:ext>
              </a:extLst>
            </p:cNvPr>
            <p:cNvGrpSpPr/>
            <p:nvPr/>
          </p:nvGrpSpPr>
          <p:grpSpPr>
            <a:xfrm>
              <a:off x="6300501" y="118951"/>
              <a:ext cx="671957" cy="1338631"/>
              <a:chOff x="6102094" y="818465"/>
              <a:chExt cx="671957" cy="1338631"/>
            </a:xfrm>
          </p:grpSpPr>
          <p:sp>
            <p:nvSpPr>
              <p:cNvPr id="105" name="円: 塗りつぶしなし 104">
                <a:extLst>
                  <a:ext uri="{FF2B5EF4-FFF2-40B4-BE49-F238E27FC236}">
                    <a16:creationId xmlns:a16="http://schemas.microsoft.com/office/drawing/2014/main" id="{B1CE9AD0-1CB1-448C-BA6A-756C2CE8C8B7}"/>
                  </a:ext>
                </a:extLst>
              </p:cNvPr>
              <p:cNvSpPr/>
              <p:nvPr/>
            </p:nvSpPr>
            <p:spPr>
              <a:xfrm>
                <a:off x="6343754" y="818465"/>
                <a:ext cx="184729" cy="184727"/>
              </a:xfrm>
              <a:prstGeom prst="donut">
                <a:avLst>
                  <a:gd name="adj" fmla="val 236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12BBB98B-233F-49CD-BD57-17CA403CADA3}"/>
                  </a:ext>
                </a:extLst>
              </p:cNvPr>
              <p:cNvSpPr/>
              <p:nvPr/>
            </p:nvSpPr>
            <p:spPr>
              <a:xfrm>
                <a:off x="6270479" y="1401804"/>
                <a:ext cx="339872" cy="337734"/>
              </a:xfrm>
              <a:prstGeom prst="donut">
                <a:avLst>
                  <a:gd name="adj" fmla="val 1257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88946544-EE3E-49CE-86F1-C488DEF7D1E4}"/>
                  </a:ext>
                </a:extLst>
              </p:cNvPr>
              <p:cNvSpPr/>
              <p:nvPr/>
            </p:nvSpPr>
            <p:spPr>
              <a:xfrm>
                <a:off x="6102094" y="934320"/>
                <a:ext cx="671957" cy="6719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BB930970-9943-4141-969F-B3E80E122283}"/>
                  </a:ext>
                </a:extLst>
              </p:cNvPr>
              <p:cNvSpPr/>
              <p:nvPr/>
            </p:nvSpPr>
            <p:spPr>
              <a:xfrm>
                <a:off x="64275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BE37A91B-58D9-4E88-BEF4-B26B5A784E17}"/>
                  </a:ext>
                </a:extLst>
              </p:cNvPr>
              <p:cNvGrpSpPr/>
              <p:nvPr/>
            </p:nvGrpSpPr>
            <p:grpSpPr>
              <a:xfrm>
                <a:off x="64299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72AC9F6D-3219-4766-84F1-4102F323E9F7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59586E52-E26F-4BCE-A426-295BDF92806B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A11723EA-7D82-4E07-B975-8201BD6D3E1B}"/>
              </a:ext>
            </a:extLst>
          </p:cNvPr>
          <p:cNvGrpSpPr/>
          <p:nvPr/>
        </p:nvGrpSpPr>
        <p:grpSpPr>
          <a:xfrm>
            <a:off x="8444403" y="716668"/>
            <a:ext cx="496397" cy="1757292"/>
            <a:chOff x="7784003" y="107317"/>
            <a:chExt cx="777354" cy="2751906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0223F7B1-E5C5-4A0E-B171-C65D70F19FA8}"/>
                </a:ext>
              </a:extLst>
            </p:cNvPr>
            <p:cNvGrpSpPr/>
            <p:nvPr/>
          </p:nvGrpSpPr>
          <p:grpSpPr>
            <a:xfrm>
              <a:off x="7921465" y="1377402"/>
              <a:ext cx="544807" cy="1481821"/>
              <a:chOff x="7723058" y="2076916"/>
              <a:chExt cx="544807" cy="1481821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E7F34840-5081-4E27-B8BF-D43BA5E5248B}"/>
                  </a:ext>
                </a:extLst>
              </p:cNvPr>
              <p:cNvSpPr/>
              <p:nvPr/>
            </p:nvSpPr>
            <p:spPr>
              <a:xfrm rot="16200000" flipH="1">
                <a:off x="7254551" y="2545423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558EE85-CE42-4DAB-AF98-6CBA1073C75A}"/>
                  </a:ext>
                </a:extLst>
              </p:cNvPr>
              <p:cNvSpPr/>
              <p:nvPr/>
            </p:nvSpPr>
            <p:spPr>
              <a:xfrm>
                <a:off x="7789211" y="2369925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A80EF758-B398-4EB7-8D07-5781981281A2}"/>
                  </a:ext>
                </a:extLst>
              </p:cNvPr>
              <p:cNvSpPr/>
              <p:nvPr/>
            </p:nvSpPr>
            <p:spPr>
              <a:xfrm>
                <a:off x="8013500" y="2614621"/>
                <a:ext cx="97710" cy="9771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C44856E0-4921-4176-B11E-7C787FD3FEB6}"/>
                  </a:ext>
                </a:extLst>
              </p:cNvPr>
              <p:cNvSpPr/>
              <p:nvPr/>
            </p:nvSpPr>
            <p:spPr>
              <a:xfrm>
                <a:off x="7900212" y="2874218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7480DDD4-1C0C-40B6-A99F-95C25B1D735A}"/>
                  </a:ext>
                </a:extLst>
              </p:cNvPr>
              <p:cNvSpPr/>
              <p:nvPr/>
            </p:nvSpPr>
            <p:spPr>
              <a:xfrm>
                <a:off x="8111210" y="3148568"/>
                <a:ext cx="80970" cy="8096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9580E68E-8332-49BB-91C8-88DA1D386FBF}"/>
                  </a:ext>
                </a:extLst>
              </p:cNvPr>
              <p:cNvSpPr/>
              <p:nvPr/>
            </p:nvSpPr>
            <p:spPr>
              <a:xfrm>
                <a:off x="7937524" y="3313784"/>
                <a:ext cx="129458" cy="12945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A25E57F-A632-4594-9A4B-CD2FB78DFEB0}"/>
                </a:ext>
              </a:extLst>
            </p:cNvPr>
            <p:cNvGrpSpPr/>
            <p:nvPr/>
          </p:nvGrpSpPr>
          <p:grpSpPr>
            <a:xfrm>
              <a:off x="7784003" y="107317"/>
              <a:ext cx="777354" cy="1370397"/>
              <a:chOff x="7585596" y="806831"/>
              <a:chExt cx="777354" cy="1370397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FD40708A-D030-4EF3-9081-D2098ADC4EA9}"/>
                  </a:ext>
                </a:extLst>
              </p:cNvPr>
              <p:cNvSpPr/>
              <p:nvPr/>
            </p:nvSpPr>
            <p:spPr>
              <a:xfrm>
                <a:off x="7890339" y="806831"/>
                <a:ext cx="167866" cy="112635"/>
              </a:xfrm>
              <a:custGeom>
                <a:avLst/>
                <a:gdLst>
                  <a:gd name="connsiteX0" fmla="*/ 83933 w 167866"/>
                  <a:gd name="connsiteY0" fmla="*/ 0 h 112635"/>
                  <a:gd name="connsiteX1" fmla="*/ 167866 w 167866"/>
                  <a:gd name="connsiteY1" fmla="*/ 83931 h 112635"/>
                  <a:gd name="connsiteX2" fmla="*/ 162071 w 167866"/>
                  <a:gd name="connsiteY2" fmla="*/ 112635 h 112635"/>
                  <a:gd name="connsiteX3" fmla="*/ 118059 w 167866"/>
                  <a:gd name="connsiteY3" fmla="*/ 108198 h 112635"/>
                  <a:gd name="connsiteX4" fmla="*/ 128111 w 167866"/>
                  <a:gd name="connsiteY4" fmla="*/ 83931 h 112635"/>
                  <a:gd name="connsiteX5" fmla="*/ 83933 w 167866"/>
                  <a:gd name="connsiteY5" fmla="*/ 39755 h 112635"/>
                  <a:gd name="connsiteX6" fmla="*/ 39755 w 167866"/>
                  <a:gd name="connsiteY6" fmla="*/ 83931 h 112635"/>
                  <a:gd name="connsiteX7" fmla="*/ 49807 w 167866"/>
                  <a:gd name="connsiteY7" fmla="*/ 108198 h 112635"/>
                  <a:gd name="connsiteX8" fmla="*/ 5795 w 167866"/>
                  <a:gd name="connsiteY8" fmla="*/ 112635 h 112635"/>
                  <a:gd name="connsiteX9" fmla="*/ 0 w 167866"/>
                  <a:gd name="connsiteY9" fmla="*/ 83931 h 112635"/>
                  <a:gd name="connsiteX10" fmla="*/ 83933 w 167866"/>
                  <a:gd name="connsiteY10" fmla="*/ 0 h 11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866" h="112635">
                    <a:moveTo>
                      <a:pt x="83933" y="0"/>
                    </a:moveTo>
                    <a:cubicBezTo>
                      <a:pt x="130288" y="0"/>
                      <a:pt x="167866" y="37577"/>
                      <a:pt x="167866" y="83931"/>
                    </a:cubicBezTo>
                    <a:lnTo>
                      <a:pt x="162071" y="112635"/>
                    </a:lnTo>
                    <a:lnTo>
                      <a:pt x="118059" y="108198"/>
                    </a:lnTo>
                    <a:lnTo>
                      <a:pt x="128111" y="83931"/>
                    </a:lnTo>
                    <a:cubicBezTo>
                      <a:pt x="128111" y="59533"/>
                      <a:pt x="108332" y="39755"/>
                      <a:pt x="83933" y="39755"/>
                    </a:cubicBezTo>
                    <a:cubicBezTo>
                      <a:pt x="59534" y="39755"/>
                      <a:pt x="39755" y="59533"/>
                      <a:pt x="39755" y="83931"/>
                    </a:cubicBezTo>
                    <a:lnTo>
                      <a:pt x="49807" y="108198"/>
                    </a:lnTo>
                    <a:lnTo>
                      <a:pt x="5795" y="112635"/>
                    </a:lnTo>
                    <a:lnTo>
                      <a:pt x="0" y="83931"/>
                    </a:lnTo>
                    <a:cubicBezTo>
                      <a:pt x="0" y="37577"/>
                      <a:pt x="37578" y="0"/>
                      <a:pt x="83933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C23C4DD-72CC-444B-AA51-B478D93A14BB}"/>
                  </a:ext>
                </a:extLst>
              </p:cNvPr>
              <p:cNvSpPr/>
              <p:nvPr/>
            </p:nvSpPr>
            <p:spPr>
              <a:xfrm>
                <a:off x="7885936" y="1532951"/>
                <a:ext cx="176672" cy="273772"/>
              </a:xfrm>
              <a:custGeom>
                <a:avLst/>
                <a:gdLst>
                  <a:gd name="connsiteX0" fmla="*/ 119062 w 238126"/>
                  <a:gd name="connsiteY0" fmla="*/ 280129 h 369002"/>
                  <a:gd name="connsiteX1" fmla="*/ 96202 w 238126"/>
                  <a:gd name="connsiteY1" fmla="*/ 302989 h 369002"/>
                  <a:gd name="connsiteX2" fmla="*/ 119062 w 238126"/>
                  <a:gd name="connsiteY2" fmla="*/ 325849 h 369002"/>
                  <a:gd name="connsiteX3" fmla="*/ 141922 w 238126"/>
                  <a:gd name="connsiteY3" fmla="*/ 302989 h 369002"/>
                  <a:gd name="connsiteX4" fmla="*/ 119062 w 238126"/>
                  <a:gd name="connsiteY4" fmla="*/ 280129 h 369002"/>
                  <a:gd name="connsiteX5" fmla="*/ 119063 w 238126"/>
                  <a:gd name="connsiteY5" fmla="*/ 0 h 369002"/>
                  <a:gd name="connsiteX6" fmla="*/ 238126 w 238126"/>
                  <a:gd name="connsiteY6" fmla="*/ 184501 h 369002"/>
                  <a:gd name="connsiteX7" fmla="*/ 119063 w 238126"/>
                  <a:gd name="connsiteY7" fmla="*/ 369002 h 369002"/>
                  <a:gd name="connsiteX8" fmla="*/ 0 w 238126"/>
                  <a:gd name="connsiteY8" fmla="*/ 184501 h 369002"/>
                  <a:gd name="connsiteX9" fmla="*/ 119063 w 238126"/>
                  <a:gd name="connsiteY9" fmla="*/ 0 h 36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6" h="369002">
                    <a:moveTo>
                      <a:pt x="119062" y="280129"/>
                    </a:moveTo>
                    <a:cubicBezTo>
                      <a:pt x="106437" y="280129"/>
                      <a:pt x="96202" y="290364"/>
                      <a:pt x="96202" y="302989"/>
                    </a:cubicBezTo>
                    <a:cubicBezTo>
                      <a:pt x="96202" y="315614"/>
                      <a:pt x="106437" y="325849"/>
                      <a:pt x="119062" y="325849"/>
                    </a:cubicBezTo>
                    <a:cubicBezTo>
                      <a:pt x="131687" y="325849"/>
                      <a:pt x="141922" y="315614"/>
                      <a:pt x="141922" y="302989"/>
                    </a:cubicBezTo>
                    <a:cubicBezTo>
                      <a:pt x="141922" y="290364"/>
                      <a:pt x="131687" y="280129"/>
                      <a:pt x="119062" y="280129"/>
                    </a:cubicBezTo>
                    <a:close/>
                    <a:moveTo>
                      <a:pt x="119063" y="0"/>
                    </a:moveTo>
                    <a:cubicBezTo>
                      <a:pt x="184820" y="0"/>
                      <a:pt x="238126" y="82604"/>
                      <a:pt x="238126" y="184501"/>
                    </a:cubicBezTo>
                    <a:cubicBezTo>
                      <a:pt x="238126" y="286398"/>
                      <a:pt x="184820" y="369002"/>
                      <a:pt x="119063" y="369002"/>
                    </a:cubicBezTo>
                    <a:cubicBezTo>
                      <a:pt x="53306" y="369002"/>
                      <a:pt x="0" y="286398"/>
                      <a:pt x="0" y="184501"/>
                    </a:cubicBezTo>
                    <a:cubicBezTo>
                      <a:pt x="0" y="82604"/>
                      <a:pt x="53306" y="0"/>
                      <a:pt x="1190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474D761-8A2B-4536-9B27-31C407A48940}"/>
                  </a:ext>
                </a:extLst>
              </p:cNvPr>
              <p:cNvSpPr/>
              <p:nvPr/>
            </p:nvSpPr>
            <p:spPr>
              <a:xfrm>
                <a:off x="7585596" y="911589"/>
                <a:ext cx="777354" cy="777353"/>
              </a:xfrm>
              <a:custGeom>
                <a:avLst/>
                <a:gdLst>
                  <a:gd name="connsiteX0" fmla="*/ 523875 w 1047750"/>
                  <a:gd name="connsiteY0" fmla="*/ 0 h 1047750"/>
                  <a:gd name="connsiteX1" fmla="*/ 1047750 w 1047750"/>
                  <a:gd name="connsiteY1" fmla="*/ 523875 h 1047750"/>
                  <a:gd name="connsiteX2" fmla="*/ 894311 w 1047750"/>
                  <a:gd name="connsiteY2" fmla="*/ 894310 h 1047750"/>
                  <a:gd name="connsiteX3" fmla="*/ 828459 w 1047750"/>
                  <a:gd name="connsiteY3" fmla="*/ 948644 h 1047750"/>
                  <a:gd name="connsiteX4" fmla="*/ 844256 w 1047750"/>
                  <a:gd name="connsiteY4" fmla="*/ 960008 h 1047750"/>
                  <a:gd name="connsiteX5" fmla="*/ 850900 w 1047750"/>
                  <a:gd name="connsiteY5" fmla="*/ 974725 h 1047750"/>
                  <a:gd name="connsiteX6" fmla="*/ 523875 w 1047750"/>
                  <a:gd name="connsiteY6" fmla="*/ 1047750 h 1047750"/>
                  <a:gd name="connsiteX7" fmla="*/ 196850 w 1047750"/>
                  <a:gd name="connsiteY7" fmla="*/ 974725 h 1047750"/>
                  <a:gd name="connsiteX8" fmla="*/ 203494 w 1047750"/>
                  <a:gd name="connsiteY8" fmla="*/ 960008 h 1047750"/>
                  <a:gd name="connsiteX9" fmla="*/ 219292 w 1047750"/>
                  <a:gd name="connsiteY9" fmla="*/ 948644 h 1047750"/>
                  <a:gd name="connsiteX10" fmla="*/ 153439 w 1047750"/>
                  <a:gd name="connsiteY10" fmla="*/ 894310 h 1047750"/>
                  <a:gd name="connsiteX11" fmla="*/ 0 w 1047750"/>
                  <a:gd name="connsiteY11" fmla="*/ 523875 h 1047750"/>
                  <a:gd name="connsiteX12" fmla="*/ 523875 w 1047750"/>
                  <a:gd name="connsiteY12" fmla="*/ 0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7750" h="1047750">
                    <a:moveTo>
                      <a:pt x="523875" y="0"/>
                    </a:moveTo>
                    <a:cubicBezTo>
                      <a:pt x="813203" y="0"/>
                      <a:pt x="1047750" y="234547"/>
                      <a:pt x="1047750" y="523875"/>
                    </a:cubicBezTo>
                    <a:cubicBezTo>
                      <a:pt x="1047750" y="668539"/>
                      <a:pt x="989114" y="799508"/>
                      <a:pt x="894311" y="894310"/>
                    </a:cubicBezTo>
                    <a:lnTo>
                      <a:pt x="828459" y="948644"/>
                    </a:lnTo>
                    <a:lnTo>
                      <a:pt x="844256" y="960008"/>
                    </a:lnTo>
                    <a:cubicBezTo>
                      <a:pt x="848613" y="964762"/>
                      <a:pt x="850900" y="969684"/>
                      <a:pt x="850900" y="974725"/>
                    </a:cubicBezTo>
                    <a:cubicBezTo>
                      <a:pt x="850900" y="1015056"/>
                      <a:pt x="704486" y="1047750"/>
                      <a:pt x="523875" y="1047750"/>
                    </a:cubicBezTo>
                    <a:cubicBezTo>
                      <a:pt x="343264" y="1047750"/>
                      <a:pt x="196850" y="1015056"/>
                      <a:pt x="196850" y="974725"/>
                    </a:cubicBezTo>
                    <a:cubicBezTo>
                      <a:pt x="196850" y="969684"/>
                      <a:pt x="199138" y="964762"/>
                      <a:pt x="203494" y="960008"/>
                    </a:cubicBezTo>
                    <a:lnTo>
                      <a:pt x="219292" y="948644"/>
                    </a:lnTo>
                    <a:lnTo>
                      <a:pt x="153439" y="894310"/>
                    </a:lnTo>
                    <a:cubicBezTo>
                      <a:pt x="58637" y="799508"/>
                      <a:pt x="0" y="668539"/>
                      <a:pt x="0" y="523875"/>
                    </a:cubicBezTo>
                    <a:cubicBezTo>
                      <a:pt x="0" y="234547"/>
                      <a:pt x="234547" y="0"/>
                      <a:pt x="52387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F3EBABAC-BE84-4489-B615-07432250D75F}"/>
                  </a:ext>
                </a:extLst>
              </p:cNvPr>
              <p:cNvSpPr/>
              <p:nvPr/>
            </p:nvSpPr>
            <p:spPr>
              <a:xfrm>
                <a:off x="8136542" y="1051054"/>
                <a:ext cx="147064" cy="147064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54870B2F-79A6-4CC1-BA02-C8A9751F32C7}"/>
                  </a:ext>
                </a:extLst>
              </p:cNvPr>
              <p:cNvSpPr/>
              <p:nvPr/>
            </p:nvSpPr>
            <p:spPr>
              <a:xfrm>
                <a:off x="7710712" y="1323841"/>
                <a:ext cx="194818" cy="1948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D0398E85-78C4-4702-8E61-3ED6E738E89C}"/>
                  </a:ext>
                </a:extLst>
              </p:cNvPr>
              <p:cNvSpPr/>
              <p:nvPr/>
            </p:nvSpPr>
            <p:spPr>
              <a:xfrm>
                <a:off x="8066982" y="1427005"/>
                <a:ext cx="128862" cy="128861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32C86F25-9808-4334-8D82-FCEFE38674E9}"/>
                  </a:ext>
                </a:extLst>
              </p:cNvPr>
              <p:cNvSpPr/>
              <p:nvPr/>
            </p:nvSpPr>
            <p:spPr>
              <a:xfrm>
                <a:off x="7922787" y="1176830"/>
                <a:ext cx="134412" cy="134409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F996B16-CCA0-4F34-B6B5-682D7C3FD967}"/>
                  </a:ext>
                </a:extLst>
              </p:cNvPr>
              <p:cNvSpPr/>
              <p:nvPr/>
            </p:nvSpPr>
            <p:spPr>
              <a:xfrm>
                <a:off x="7684530" y="934779"/>
                <a:ext cx="182272" cy="156410"/>
              </a:xfrm>
              <a:custGeom>
                <a:avLst/>
                <a:gdLst>
                  <a:gd name="connsiteX0" fmla="*/ 218542 w 245674"/>
                  <a:gd name="connsiteY0" fmla="*/ 0 h 210816"/>
                  <a:gd name="connsiteX1" fmla="*/ 235141 w 245674"/>
                  <a:gd name="connsiteY1" fmla="*/ 24620 h 210816"/>
                  <a:gd name="connsiteX2" fmla="*/ 245674 w 245674"/>
                  <a:gd name="connsiteY2" fmla="*/ 76789 h 210816"/>
                  <a:gd name="connsiteX3" fmla="*/ 111645 w 245674"/>
                  <a:gd name="connsiteY3" fmla="*/ 210816 h 210816"/>
                  <a:gd name="connsiteX4" fmla="*/ 16872 w 245674"/>
                  <a:gd name="connsiteY4" fmla="*/ 171561 h 210816"/>
                  <a:gd name="connsiteX5" fmla="*/ 0 w 245674"/>
                  <a:gd name="connsiteY5" fmla="*/ 146535 h 210816"/>
                  <a:gd name="connsiteX6" fmla="*/ 20093 w 245674"/>
                  <a:gd name="connsiteY6" fmla="*/ 122183 h 210816"/>
                  <a:gd name="connsiteX7" fmla="*/ 186612 w 245674"/>
                  <a:gd name="connsiteY7" fmla="*/ 9912 h 21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674" h="210816">
                    <a:moveTo>
                      <a:pt x="218542" y="0"/>
                    </a:moveTo>
                    <a:lnTo>
                      <a:pt x="235141" y="24620"/>
                    </a:lnTo>
                    <a:cubicBezTo>
                      <a:pt x="241924" y="40655"/>
                      <a:pt x="245674" y="58284"/>
                      <a:pt x="245674" y="76789"/>
                    </a:cubicBezTo>
                    <a:cubicBezTo>
                      <a:pt x="245674" y="150810"/>
                      <a:pt x="185667" y="210816"/>
                      <a:pt x="111645" y="210816"/>
                    </a:cubicBezTo>
                    <a:cubicBezTo>
                      <a:pt x="74634" y="210816"/>
                      <a:pt x="41127" y="195815"/>
                      <a:pt x="16872" y="171561"/>
                    </a:cubicBezTo>
                    <a:lnTo>
                      <a:pt x="0" y="146535"/>
                    </a:lnTo>
                    <a:lnTo>
                      <a:pt x="20093" y="122183"/>
                    </a:lnTo>
                    <a:cubicBezTo>
                      <a:pt x="67494" y="74781"/>
                      <a:pt x="123937" y="36421"/>
                      <a:pt x="186612" y="991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951C88F5-7256-4B70-80C6-46ACDABA4D0C}"/>
                  </a:ext>
                </a:extLst>
              </p:cNvPr>
              <p:cNvSpPr/>
              <p:nvPr/>
            </p:nvSpPr>
            <p:spPr>
              <a:xfrm>
                <a:off x="7960880" y="1742712"/>
                <a:ext cx="27276" cy="434516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C7B8C0C1-FD7F-442D-BF44-2A5866217358}"/>
                  </a:ext>
                </a:extLst>
              </p:cNvPr>
              <p:cNvGrpSpPr/>
              <p:nvPr/>
            </p:nvGrpSpPr>
            <p:grpSpPr>
              <a:xfrm>
                <a:off x="7963260" y="2038560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20E5AA45-CDFD-4D78-9F5A-BD146BDD1B37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8C8F63D1-2EEB-4BA0-B4E3-96132968CB3B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AFF7CAA-8479-47D5-A461-F35285BA6AFB}"/>
              </a:ext>
            </a:extLst>
          </p:cNvPr>
          <p:cNvGrpSpPr/>
          <p:nvPr/>
        </p:nvGrpSpPr>
        <p:grpSpPr>
          <a:xfrm>
            <a:off x="4744641" y="719433"/>
            <a:ext cx="449825" cy="1741618"/>
            <a:chOff x="4884541" y="118951"/>
            <a:chExt cx="704423" cy="2727363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6F2C1319-6D5E-4F7C-8FCB-1A1BF867B71C}"/>
                </a:ext>
              </a:extLst>
            </p:cNvPr>
            <p:cNvGrpSpPr/>
            <p:nvPr/>
          </p:nvGrpSpPr>
          <p:grpSpPr>
            <a:xfrm>
              <a:off x="5003871" y="1364493"/>
              <a:ext cx="544807" cy="1481821"/>
              <a:chOff x="4805464" y="2064007"/>
              <a:chExt cx="544807" cy="1481821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0A9121E2-69BE-42EB-B4F6-0A73C10AABDC}"/>
                  </a:ext>
                </a:extLst>
              </p:cNvPr>
              <p:cNvSpPr/>
              <p:nvPr/>
            </p:nvSpPr>
            <p:spPr>
              <a:xfrm rot="16200000" flipH="1">
                <a:off x="4336957" y="2532514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461F2170-84AF-4D6C-8E2A-3F6EB0C7C5BE}"/>
                  </a:ext>
                </a:extLst>
              </p:cNvPr>
              <p:cNvSpPr/>
              <p:nvPr/>
            </p:nvSpPr>
            <p:spPr>
              <a:xfrm>
                <a:off x="4971767" y="2846981"/>
                <a:ext cx="248277" cy="30881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C0A5E194-83F0-45B1-B013-86AC4CCA32AF}"/>
                </a:ext>
              </a:extLst>
            </p:cNvPr>
            <p:cNvGrpSpPr/>
            <p:nvPr/>
          </p:nvGrpSpPr>
          <p:grpSpPr>
            <a:xfrm>
              <a:off x="4884541" y="118951"/>
              <a:ext cx="704423" cy="1338631"/>
              <a:chOff x="4686134" y="818465"/>
              <a:chExt cx="704423" cy="1338631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4F11534-A278-423E-9D0F-39B0455806FD}"/>
                  </a:ext>
                </a:extLst>
              </p:cNvPr>
              <p:cNvSpPr/>
              <p:nvPr/>
            </p:nvSpPr>
            <p:spPr>
              <a:xfrm>
                <a:off x="4959454" y="1511043"/>
                <a:ext cx="191921" cy="231670"/>
              </a:xfrm>
              <a:custGeom>
                <a:avLst/>
                <a:gdLst>
                  <a:gd name="connsiteX0" fmla="*/ 95705 w 191921"/>
                  <a:gd name="connsiteY0" fmla="*/ 141296 h 231670"/>
                  <a:gd name="connsiteX1" fmla="*/ 63248 w 191921"/>
                  <a:gd name="connsiteY1" fmla="*/ 173753 h 231670"/>
                  <a:gd name="connsiteX2" fmla="*/ 95705 w 191921"/>
                  <a:gd name="connsiteY2" fmla="*/ 206210 h 231670"/>
                  <a:gd name="connsiteX3" fmla="*/ 128162 w 191921"/>
                  <a:gd name="connsiteY3" fmla="*/ 173753 h 231670"/>
                  <a:gd name="connsiteX4" fmla="*/ 95705 w 191921"/>
                  <a:gd name="connsiteY4" fmla="*/ 141296 h 231670"/>
                  <a:gd name="connsiteX5" fmla="*/ 95960 w 191921"/>
                  <a:gd name="connsiteY5" fmla="*/ 0 h 231670"/>
                  <a:gd name="connsiteX6" fmla="*/ 163815 w 191921"/>
                  <a:gd name="connsiteY6" fmla="*/ 67855 h 231670"/>
                  <a:gd name="connsiteX7" fmla="*/ 163815 w 191921"/>
                  <a:gd name="connsiteY7" fmla="*/ 203564 h 231670"/>
                  <a:gd name="connsiteX8" fmla="*/ 28106 w 191921"/>
                  <a:gd name="connsiteY8" fmla="*/ 203564 h 231670"/>
                  <a:gd name="connsiteX9" fmla="*/ 28106 w 191921"/>
                  <a:gd name="connsiteY9" fmla="*/ 203564 h 231670"/>
                  <a:gd name="connsiteX10" fmla="*/ 28106 w 191921"/>
                  <a:gd name="connsiteY10" fmla="*/ 67854 h 23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1921" h="231670">
                    <a:moveTo>
                      <a:pt x="95705" y="141296"/>
                    </a:moveTo>
                    <a:cubicBezTo>
                      <a:pt x="77779" y="141296"/>
                      <a:pt x="63248" y="155827"/>
                      <a:pt x="63248" y="173753"/>
                    </a:cubicBezTo>
                    <a:cubicBezTo>
                      <a:pt x="63248" y="191679"/>
                      <a:pt x="77779" y="206210"/>
                      <a:pt x="95705" y="206210"/>
                    </a:cubicBezTo>
                    <a:cubicBezTo>
                      <a:pt x="113631" y="206210"/>
                      <a:pt x="128162" y="191679"/>
                      <a:pt x="128162" y="173753"/>
                    </a:cubicBezTo>
                    <a:cubicBezTo>
                      <a:pt x="128162" y="155827"/>
                      <a:pt x="113631" y="141296"/>
                      <a:pt x="95705" y="141296"/>
                    </a:cubicBezTo>
                    <a:close/>
                    <a:moveTo>
                      <a:pt x="95960" y="0"/>
                    </a:moveTo>
                    <a:lnTo>
                      <a:pt x="163815" y="67855"/>
                    </a:lnTo>
                    <a:cubicBezTo>
                      <a:pt x="201290" y="105330"/>
                      <a:pt x="201290" y="166089"/>
                      <a:pt x="163815" y="203564"/>
                    </a:cubicBezTo>
                    <a:cubicBezTo>
                      <a:pt x="126340" y="241039"/>
                      <a:pt x="65581" y="241039"/>
                      <a:pt x="28106" y="203564"/>
                    </a:cubicBezTo>
                    <a:lnTo>
                      <a:pt x="28106" y="203564"/>
                    </a:lnTo>
                    <a:cubicBezTo>
                      <a:pt x="-9369" y="166088"/>
                      <a:pt x="-9369" y="105329"/>
                      <a:pt x="28106" y="6785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5C62EF1-3BE5-46C5-BD22-3760D20444BF}"/>
                  </a:ext>
                </a:extLst>
              </p:cNvPr>
              <p:cNvSpPr/>
              <p:nvPr/>
            </p:nvSpPr>
            <p:spPr>
              <a:xfrm>
                <a:off x="4959453" y="818465"/>
                <a:ext cx="184730" cy="135406"/>
              </a:xfrm>
              <a:custGeom>
                <a:avLst/>
                <a:gdLst>
                  <a:gd name="connsiteX0" fmla="*/ 92365 w 184730"/>
                  <a:gd name="connsiteY0" fmla="*/ 0 h 135406"/>
                  <a:gd name="connsiteX1" fmla="*/ 184730 w 184730"/>
                  <a:gd name="connsiteY1" fmla="*/ 92364 h 135406"/>
                  <a:gd name="connsiteX2" fmla="*/ 177472 w 184730"/>
                  <a:gd name="connsiteY2" fmla="*/ 128316 h 135406"/>
                  <a:gd name="connsiteX3" fmla="*/ 172692 w 184730"/>
                  <a:gd name="connsiteY3" fmla="*/ 135406 h 135406"/>
                  <a:gd name="connsiteX4" fmla="*/ 146239 w 184730"/>
                  <a:gd name="connsiteY4" fmla="*/ 128893 h 135406"/>
                  <a:gd name="connsiteX5" fmla="*/ 125540 w 184730"/>
                  <a:gd name="connsiteY5" fmla="*/ 127238 h 135406"/>
                  <a:gd name="connsiteX6" fmla="*/ 126742 w 184730"/>
                  <a:gd name="connsiteY6" fmla="*/ 126740 h 135406"/>
                  <a:gd name="connsiteX7" fmla="*/ 140981 w 184730"/>
                  <a:gd name="connsiteY7" fmla="*/ 92364 h 135406"/>
                  <a:gd name="connsiteX8" fmla="*/ 92365 w 184730"/>
                  <a:gd name="connsiteY8" fmla="*/ 43749 h 135406"/>
                  <a:gd name="connsiteX9" fmla="*/ 43749 w 184730"/>
                  <a:gd name="connsiteY9" fmla="*/ 92364 h 135406"/>
                  <a:gd name="connsiteX10" fmla="*/ 47570 w 184730"/>
                  <a:gd name="connsiteY10" fmla="*/ 111287 h 135406"/>
                  <a:gd name="connsiteX11" fmla="*/ 56990 w 184730"/>
                  <a:gd name="connsiteY11" fmla="*/ 125259 h 135406"/>
                  <a:gd name="connsiteX12" fmla="*/ 11545 w 184730"/>
                  <a:gd name="connsiteY12" fmla="*/ 128893 h 135406"/>
                  <a:gd name="connsiteX13" fmla="*/ 8202 w 184730"/>
                  <a:gd name="connsiteY13" fmla="*/ 129716 h 135406"/>
                  <a:gd name="connsiteX14" fmla="*/ 7259 w 184730"/>
                  <a:gd name="connsiteY14" fmla="*/ 128316 h 135406"/>
                  <a:gd name="connsiteX15" fmla="*/ 0 w 184730"/>
                  <a:gd name="connsiteY15" fmla="*/ 92364 h 135406"/>
                  <a:gd name="connsiteX16" fmla="*/ 92365 w 184730"/>
                  <a:gd name="connsiteY16" fmla="*/ 0 h 135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4730" h="135406">
                    <a:moveTo>
                      <a:pt x="92365" y="0"/>
                    </a:moveTo>
                    <a:cubicBezTo>
                      <a:pt x="143377" y="0"/>
                      <a:pt x="184730" y="41353"/>
                      <a:pt x="184730" y="92364"/>
                    </a:cubicBezTo>
                    <a:cubicBezTo>
                      <a:pt x="184730" y="105117"/>
                      <a:pt x="182146" y="117266"/>
                      <a:pt x="177472" y="128316"/>
                    </a:cubicBezTo>
                    <a:lnTo>
                      <a:pt x="172692" y="135406"/>
                    </a:lnTo>
                    <a:lnTo>
                      <a:pt x="146239" y="128893"/>
                    </a:lnTo>
                    <a:lnTo>
                      <a:pt x="125540" y="127238"/>
                    </a:lnTo>
                    <a:lnTo>
                      <a:pt x="126742" y="126740"/>
                    </a:lnTo>
                    <a:cubicBezTo>
                      <a:pt x="135540" y="117942"/>
                      <a:pt x="140981" y="105789"/>
                      <a:pt x="140981" y="92364"/>
                    </a:cubicBezTo>
                    <a:cubicBezTo>
                      <a:pt x="140981" y="65515"/>
                      <a:pt x="119215" y="43749"/>
                      <a:pt x="92365" y="43749"/>
                    </a:cubicBezTo>
                    <a:cubicBezTo>
                      <a:pt x="65515" y="43749"/>
                      <a:pt x="43749" y="65515"/>
                      <a:pt x="43749" y="92364"/>
                    </a:cubicBezTo>
                    <a:cubicBezTo>
                      <a:pt x="43749" y="99076"/>
                      <a:pt x="45110" y="105471"/>
                      <a:pt x="47570" y="111287"/>
                    </a:cubicBezTo>
                    <a:lnTo>
                      <a:pt x="56990" y="125259"/>
                    </a:lnTo>
                    <a:lnTo>
                      <a:pt x="11545" y="128893"/>
                    </a:lnTo>
                    <a:lnTo>
                      <a:pt x="8202" y="129716"/>
                    </a:lnTo>
                    <a:lnTo>
                      <a:pt x="7259" y="128316"/>
                    </a:lnTo>
                    <a:cubicBezTo>
                      <a:pt x="2585" y="117266"/>
                      <a:pt x="0" y="105117"/>
                      <a:pt x="0" y="92364"/>
                    </a:cubicBezTo>
                    <a:cubicBezTo>
                      <a:pt x="0" y="41353"/>
                      <a:pt x="41353" y="0"/>
                      <a:pt x="9236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1E4FAE8-6076-4D9F-B2B4-DE25AD07DB6A}"/>
                  </a:ext>
                </a:extLst>
              </p:cNvPr>
              <p:cNvSpPr/>
              <p:nvPr/>
            </p:nvSpPr>
            <p:spPr>
              <a:xfrm>
                <a:off x="4686134" y="941973"/>
                <a:ext cx="704423" cy="684906"/>
              </a:xfrm>
              <a:custGeom>
                <a:avLst/>
                <a:gdLst>
                  <a:gd name="connsiteX0" fmla="*/ 570576 w 1141152"/>
                  <a:gd name="connsiteY0" fmla="*/ 0 h 1496444"/>
                  <a:gd name="connsiteX1" fmla="*/ 1111928 w 1141152"/>
                  <a:gd name="connsiteY1" fmla="*/ 579115 h 1496444"/>
                  <a:gd name="connsiteX2" fmla="*/ 1100930 w 1141152"/>
                  <a:gd name="connsiteY2" fmla="*/ 695827 h 1496444"/>
                  <a:gd name="connsiteX3" fmla="*/ 1085662 w 1141152"/>
                  <a:gd name="connsiteY3" fmla="*/ 748441 h 1496444"/>
                  <a:gd name="connsiteX4" fmla="*/ 1085735 w 1141152"/>
                  <a:gd name="connsiteY4" fmla="*/ 748434 h 1496444"/>
                  <a:gd name="connsiteX5" fmla="*/ 1047931 w 1141152"/>
                  <a:gd name="connsiteY5" fmla="*/ 1262988 h 1496444"/>
                  <a:gd name="connsiteX6" fmla="*/ 1079427 w 1141152"/>
                  <a:gd name="connsiteY6" fmla="*/ 1404341 h 1496444"/>
                  <a:gd name="connsiteX7" fmla="*/ 1096314 w 1141152"/>
                  <a:gd name="connsiteY7" fmla="*/ 1407819 h 1496444"/>
                  <a:gd name="connsiteX8" fmla="*/ 1141152 w 1141152"/>
                  <a:gd name="connsiteY8" fmla="*/ 1432650 h 1496444"/>
                  <a:gd name="connsiteX9" fmla="*/ 570576 w 1141152"/>
                  <a:gd name="connsiteY9" fmla="*/ 1496444 h 1496444"/>
                  <a:gd name="connsiteX10" fmla="*/ 0 w 1141152"/>
                  <a:gd name="connsiteY10" fmla="*/ 1432650 h 1496444"/>
                  <a:gd name="connsiteX11" fmla="*/ 44839 w 1141152"/>
                  <a:gd name="connsiteY11" fmla="*/ 1407819 h 1496444"/>
                  <a:gd name="connsiteX12" fmla="*/ 58438 w 1141152"/>
                  <a:gd name="connsiteY12" fmla="*/ 1405018 h 1496444"/>
                  <a:gd name="connsiteX13" fmla="*/ 90086 w 1141152"/>
                  <a:gd name="connsiteY13" fmla="*/ 1262988 h 1496444"/>
                  <a:gd name="connsiteX14" fmla="*/ 52281 w 1141152"/>
                  <a:gd name="connsiteY14" fmla="*/ 748434 h 1496444"/>
                  <a:gd name="connsiteX15" fmla="*/ 55585 w 1141152"/>
                  <a:gd name="connsiteY15" fmla="*/ 748767 h 1496444"/>
                  <a:gd name="connsiteX16" fmla="*/ 40223 w 1141152"/>
                  <a:gd name="connsiteY16" fmla="*/ 695827 h 1496444"/>
                  <a:gd name="connsiteX17" fmla="*/ 29224 w 1141152"/>
                  <a:gd name="connsiteY17" fmla="*/ 579115 h 1496444"/>
                  <a:gd name="connsiteX18" fmla="*/ 570576 w 1141152"/>
                  <a:gd name="connsiteY18" fmla="*/ 0 h 149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1152" h="1496444">
                    <a:moveTo>
                      <a:pt x="570576" y="0"/>
                    </a:moveTo>
                    <a:cubicBezTo>
                      <a:pt x="869556" y="0"/>
                      <a:pt x="1111928" y="259279"/>
                      <a:pt x="1111928" y="579115"/>
                    </a:cubicBezTo>
                    <a:cubicBezTo>
                      <a:pt x="1111928" y="619095"/>
                      <a:pt x="1108141" y="658128"/>
                      <a:pt x="1100930" y="695827"/>
                    </a:cubicBezTo>
                    <a:lnTo>
                      <a:pt x="1085662" y="748441"/>
                    </a:lnTo>
                    <a:lnTo>
                      <a:pt x="1085735" y="748434"/>
                    </a:lnTo>
                    <a:cubicBezTo>
                      <a:pt x="1035329" y="915774"/>
                      <a:pt x="1022728" y="1091470"/>
                      <a:pt x="1047931" y="1262988"/>
                    </a:cubicBezTo>
                    <a:lnTo>
                      <a:pt x="1079427" y="1404341"/>
                    </a:lnTo>
                    <a:lnTo>
                      <a:pt x="1096314" y="1407819"/>
                    </a:lnTo>
                    <a:cubicBezTo>
                      <a:pt x="1125186" y="1415451"/>
                      <a:pt x="1141152" y="1423842"/>
                      <a:pt x="1141152" y="1432650"/>
                    </a:cubicBezTo>
                    <a:cubicBezTo>
                      <a:pt x="1141152" y="1467882"/>
                      <a:pt x="885696" y="1496444"/>
                      <a:pt x="570576" y="1496444"/>
                    </a:cubicBezTo>
                    <a:cubicBezTo>
                      <a:pt x="255456" y="1496444"/>
                      <a:pt x="0" y="1467882"/>
                      <a:pt x="0" y="1432650"/>
                    </a:cubicBezTo>
                    <a:cubicBezTo>
                      <a:pt x="0" y="1423842"/>
                      <a:pt x="15966" y="1415451"/>
                      <a:pt x="44839" y="1407819"/>
                    </a:cubicBezTo>
                    <a:lnTo>
                      <a:pt x="58438" y="1405018"/>
                    </a:lnTo>
                    <a:lnTo>
                      <a:pt x="90086" y="1262988"/>
                    </a:lnTo>
                    <a:cubicBezTo>
                      <a:pt x="115289" y="1091470"/>
                      <a:pt x="102687" y="915774"/>
                      <a:pt x="52281" y="748434"/>
                    </a:cubicBezTo>
                    <a:lnTo>
                      <a:pt x="55585" y="748767"/>
                    </a:lnTo>
                    <a:lnTo>
                      <a:pt x="40223" y="695827"/>
                    </a:lnTo>
                    <a:cubicBezTo>
                      <a:pt x="33011" y="658128"/>
                      <a:pt x="29224" y="619095"/>
                      <a:pt x="29224" y="579115"/>
                    </a:cubicBezTo>
                    <a:cubicBezTo>
                      <a:pt x="29224" y="259279"/>
                      <a:pt x="271596" y="0"/>
                      <a:pt x="570576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78FEB7B4-6716-41DB-A8D6-08788C046671}"/>
                  </a:ext>
                </a:extLst>
              </p:cNvPr>
              <p:cNvSpPr/>
              <p:nvPr/>
            </p:nvSpPr>
            <p:spPr>
              <a:xfrm>
                <a:off x="50432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1E3CC4A3-33F8-4A38-B7F1-9A73E3FDA275}"/>
                  </a:ext>
                </a:extLst>
              </p:cNvPr>
              <p:cNvGrpSpPr/>
              <p:nvPr/>
            </p:nvGrpSpPr>
            <p:grpSpPr>
              <a:xfrm>
                <a:off x="50456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173EE70E-DC2B-4B64-88EC-F16EABF0A340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5E088937-B54C-447D-977E-8A40DDA77086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E878DD14-0775-48BC-B3C7-BB569E6C3DDD}"/>
                  </a:ext>
                </a:extLst>
              </p:cNvPr>
              <p:cNvSpPr/>
              <p:nvPr/>
            </p:nvSpPr>
            <p:spPr>
              <a:xfrm rot="18900000">
                <a:off x="4870296" y="104195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60678501-C692-4653-934F-E98C9AFFD4FC}"/>
                  </a:ext>
                </a:extLst>
              </p:cNvPr>
              <p:cNvSpPr/>
              <p:nvPr/>
            </p:nvSpPr>
            <p:spPr>
              <a:xfrm rot="8100000">
                <a:off x="5134023" y="1038233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C56C1BCB-7EFC-4CA4-9B03-94D9A48FCDFD}"/>
                  </a:ext>
                </a:extLst>
              </p:cNvPr>
              <p:cNvSpPr/>
              <p:nvPr/>
            </p:nvSpPr>
            <p:spPr>
              <a:xfrm rot="8100000">
                <a:off x="4840801" y="127423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ABA8FDC1-5CC7-4026-927F-319A74AF4E69}"/>
                  </a:ext>
                </a:extLst>
              </p:cNvPr>
              <p:cNvSpPr/>
              <p:nvPr/>
            </p:nvSpPr>
            <p:spPr>
              <a:xfrm rot="18900000">
                <a:off x="5111095" y="1346947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6B3190AC-A15D-4773-BF33-51FC6741EA3F}"/>
              </a:ext>
            </a:extLst>
          </p:cNvPr>
          <p:cNvGrpSpPr/>
          <p:nvPr/>
        </p:nvGrpSpPr>
        <p:grpSpPr>
          <a:xfrm>
            <a:off x="6560154" y="2665633"/>
            <a:ext cx="483281" cy="1741619"/>
            <a:chOff x="6215643" y="3500505"/>
            <a:chExt cx="756815" cy="2727364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659774A1-B116-46BC-8B07-E08E5727CDA0}"/>
                </a:ext>
              </a:extLst>
            </p:cNvPr>
            <p:cNvSpPr/>
            <p:nvPr/>
          </p:nvSpPr>
          <p:spPr>
            <a:xfrm rot="17100000" flipH="1">
              <a:off x="5747136" y="5214555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40A66D65-348F-4C42-9A78-09B2CC0F5422}"/>
                </a:ext>
              </a:extLst>
            </p:cNvPr>
            <p:cNvGrpSpPr/>
            <p:nvPr/>
          </p:nvGrpSpPr>
          <p:grpSpPr>
            <a:xfrm>
              <a:off x="6300501" y="3500505"/>
              <a:ext cx="671957" cy="1338631"/>
              <a:chOff x="6102094" y="818465"/>
              <a:chExt cx="671957" cy="1338631"/>
            </a:xfrm>
          </p:grpSpPr>
          <p:sp>
            <p:nvSpPr>
              <p:cNvPr id="152" name="円: 塗りつぶしなし 151">
                <a:extLst>
                  <a:ext uri="{FF2B5EF4-FFF2-40B4-BE49-F238E27FC236}">
                    <a16:creationId xmlns:a16="http://schemas.microsoft.com/office/drawing/2014/main" id="{699FC44E-E03E-45BF-9F75-066A5D9DCAF0}"/>
                  </a:ext>
                </a:extLst>
              </p:cNvPr>
              <p:cNvSpPr/>
              <p:nvPr/>
            </p:nvSpPr>
            <p:spPr>
              <a:xfrm>
                <a:off x="6343754" y="818465"/>
                <a:ext cx="184729" cy="184727"/>
              </a:xfrm>
              <a:prstGeom prst="donut">
                <a:avLst>
                  <a:gd name="adj" fmla="val 236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円: 塗りつぶしなし 152">
                <a:extLst>
                  <a:ext uri="{FF2B5EF4-FFF2-40B4-BE49-F238E27FC236}">
                    <a16:creationId xmlns:a16="http://schemas.microsoft.com/office/drawing/2014/main" id="{0CC445CE-527A-4D43-97F0-78E7036B287F}"/>
                  </a:ext>
                </a:extLst>
              </p:cNvPr>
              <p:cNvSpPr/>
              <p:nvPr/>
            </p:nvSpPr>
            <p:spPr>
              <a:xfrm>
                <a:off x="6270479" y="1401804"/>
                <a:ext cx="339872" cy="337734"/>
              </a:xfrm>
              <a:prstGeom prst="donut">
                <a:avLst>
                  <a:gd name="adj" fmla="val 1257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AF4360FF-ACEB-413A-96E4-C89A9C6F7F75}"/>
                  </a:ext>
                </a:extLst>
              </p:cNvPr>
              <p:cNvSpPr/>
              <p:nvPr/>
            </p:nvSpPr>
            <p:spPr>
              <a:xfrm>
                <a:off x="6102094" y="934320"/>
                <a:ext cx="671957" cy="6719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CE5F60B3-A2DB-45CA-A3EC-4D0201A1F3F6}"/>
                  </a:ext>
                </a:extLst>
              </p:cNvPr>
              <p:cNvSpPr/>
              <p:nvPr/>
            </p:nvSpPr>
            <p:spPr>
              <a:xfrm>
                <a:off x="64275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07537613-FE78-473F-BB8B-B80D1929CF98}"/>
                  </a:ext>
                </a:extLst>
              </p:cNvPr>
              <p:cNvGrpSpPr/>
              <p:nvPr/>
            </p:nvGrpSpPr>
            <p:grpSpPr>
              <a:xfrm>
                <a:off x="64299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79ABB382-7D03-4AD5-8956-1D2406D68C39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5E46218D-1749-427E-AA5C-30E37F8E8B26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EB8B6D2-B129-4D32-B453-20F9584BB155}"/>
              </a:ext>
            </a:extLst>
          </p:cNvPr>
          <p:cNvGrpSpPr/>
          <p:nvPr/>
        </p:nvGrpSpPr>
        <p:grpSpPr>
          <a:xfrm>
            <a:off x="8409337" y="2662870"/>
            <a:ext cx="518789" cy="1757292"/>
            <a:chOff x="7748937" y="3488871"/>
            <a:chExt cx="812420" cy="2751907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9A5CE1D2-5118-4C97-AE7A-262A3E7910C3}"/>
                </a:ext>
              </a:extLst>
            </p:cNvPr>
            <p:cNvGrpSpPr/>
            <p:nvPr/>
          </p:nvGrpSpPr>
          <p:grpSpPr>
            <a:xfrm rot="900000">
              <a:off x="7748937" y="4758957"/>
              <a:ext cx="544807" cy="1481821"/>
              <a:chOff x="7723058" y="2076916"/>
              <a:chExt cx="544807" cy="148182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2679C91-B6E8-43D7-A872-EF26E2F8749B}"/>
                  </a:ext>
                </a:extLst>
              </p:cNvPr>
              <p:cNvSpPr/>
              <p:nvPr/>
            </p:nvSpPr>
            <p:spPr>
              <a:xfrm rot="16200000" flipH="1">
                <a:off x="7254551" y="2545423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4ED4CC6-6C12-42EC-8967-55AFF792BF67}"/>
                  </a:ext>
                </a:extLst>
              </p:cNvPr>
              <p:cNvSpPr/>
              <p:nvPr/>
            </p:nvSpPr>
            <p:spPr>
              <a:xfrm>
                <a:off x="7789211" y="2369925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FC980112-DD66-412A-AA49-B1DDBA373F0A}"/>
                  </a:ext>
                </a:extLst>
              </p:cNvPr>
              <p:cNvSpPr/>
              <p:nvPr/>
            </p:nvSpPr>
            <p:spPr>
              <a:xfrm>
                <a:off x="8013500" y="2614621"/>
                <a:ext cx="97710" cy="9771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F2D03837-3D92-4517-9FEC-EC37F0998E55}"/>
                  </a:ext>
                </a:extLst>
              </p:cNvPr>
              <p:cNvSpPr/>
              <p:nvPr/>
            </p:nvSpPr>
            <p:spPr>
              <a:xfrm>
                <a:off x="7900212" y="2874218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C6FBAE8F-0559-4219-8449-F17EABF1D3B6}"/>
                  </a:ext>
                </a:extLst>
              </p:cNvPr>
              <p:cNvSpPr/>
              <p:nvPr/>
            </p:nvSpPr>
            <p:spPr>
              <a:xfrm>
                <a:off x="8111210" y="3148568"/>
                <a:ext cx="80970" cy="8096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5B6AF392-ACF4-4A73-AC03-2577595767B5}"/>
                  </a:ext>
                </a:extLst>
              </p:cNvPr>
              <p:cNvSpPr/>
              <p:nvPr/>
            </p:nvSpPr>
            <p:spPr>
              <a:xfrm>
                <a:off x="7937524" y="3313784"/>
                <a:ext cx="129458" cy="12945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2FD96879-E4D3-4E82-913F-5491B120BAFE}"/>
                </a:ext>
              </a:extLst>
            </p:cNvPr>
            <p:cNvGrpSpPr/>
            <p:nvPr/>
          </p:nvGrpSpPr>
          <p:grpSpPr>
            <a:xfrm>
              <a:off x="7784003" y="3488871"/>
              <a:ext cx="777354" cy="1370397"/>
              <a:chOff x="7585596" y="806831"/>
              <a:chExt cx="777354" cy="1370397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EFD12F27-46C8-4E8E-8214-3A99FF804AB9}"/>
                  </a:ext>
                </a:extLst>
              </p:cNvPr>
              <p:cNvSpPr/>
              <p:nvPr/>
            </p:nvSpPr>
            <p:spPr>
              <a:xfrm>
                <a:off x="7890339" y="806831"/>
                <a:ext cx="167866" cy="112635"/>
              </a:xfrm>
              <a:custGeom>
                <a:avLst/>
                <a:gdLst>
                  <a:gd name="connsiteX0" fmla="*/ 83933 w 167866"/>
                  <a:gd name="connsiteY0" fmla="*/ 0 h 112635"/>
                  <a:gd name="connsiteX1" fmla="*/ 167866 w 167866"/>
                  <a:gd name="connsiteY1" fmla="*/ 83931 h 112635"/>
                  <a:gd name="connsiteX2" fmla="*/ 162071 w 167866"/>
                  <a:gd name="connsiteY2" fmla="*/ 112635 h 112635"/>
                  <a:gd name="connsiteX3" fmla="*/ 118059 w 167866"/>
                  <a:gd name="connsiteY3" fmla="*/ 108198 h 112635"/>
                  <a:gd name="connsiteX4" fmla="*/ 128111 w 167866"/>
                  <a:gd name="connsiteY4" fmla="*/ 83931 h 112635"/>
                  <a:gd name="connsiteX5" fmla="*/ 83933 w 167866"/>
                  <a:gd name="connsiteY5" fmla="*/ 39755 h 112635"/>
                  <a:gd name="connsiteX6" fmla="*/ 39755 w 167866"/>
                  <a:gd name="connsiteY6" fmla="*/ 83931 h 112635"/>
                  <a:gd name="connsiteX7" fmla="*/ 49807 w 167866"/>
                  <a:gd name="connsiteY7" fmla="*/ 108198 h 112635"/>
                  <a:gd name="connsiteX8" fmla="*/ 5795 w 167866"/>
                  <a:gd name="connsiteY8" fmla="*/ 112635 h 112635"/>
                  <a:gd name="connsiteX9" fmla="*/ 0 w 167866"/>
                  <a:gd name="connsiteY9" fmla="*/ 83931 h 112635"/>
                  <a:gd name="connsiteX10" fmla="*/ 83933 w 167866"/>
                  <a:gd name="connsiteY10" fmla="*/ 0 h 11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866" h="112635">
                    <a:moveTo>
                      <a:pt x="83933" y="0"/>
                    </a:moveTo>
                    <a:cubicBezTo>
                      <a:pt x="130288" y="0"/>
                      <a:pt x="167866" y="37577"/>
                      <a:pt x="167866" y="83931"/>
                    </a:cubicBezTo>
                    <a:lnTo>
                      <a:pt x="162071" y="112635"/>
                    </a:lnTo>
                    <a:lnTo>
                      <a:pt x="118059" y="108198"/>
                    </a:lnTo>
                    <a:lnTo>
                      <a:pt x="128111" y="83931"/>
                    </a:lnTo>
                    <a:cubicBezTo>
                      <a:pt x="128111" y="59533"/>
                      <a:pt x="108332" y="39755"/>
                      <a:pt x="83933" y="39755"/>
                    </a:cubicBezTo>
                    <a:cubicBezTo>
                      <a:pt x="59534" y="39755"/>
                      <a:pt x="39755" y="59533"/>
                      <a:pt x="39755" y="83931"/>
                    </a:cubicBezTo>
                    <a:lnTo>
                      <a:pt x="49807" y="108198"/>
                    </a:lnTo>
                    <a:lnTo>
                      <a:pt x="5795" y="112635"/>
                    </a:lnTo>
                    <a:lnTo>
                      <a:pt x="0" y="83931"/>
                    </a:lnTo>
                    <a:cubicBezTo>
                      <a:pt x="0" y="37577"/>
                      <a:pt x="37578" y="0"/>
                      <a:pt x="83933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3F88236D-AD70-4432-94CC-3333887B7380}"/>
                  </a:ext>
                </a:extLst>
              </p:cNvPr>
              <p:cNvSpPr/>
              <p:nvPr/>
            </p:nvSpPr>
            <p:spPr>
              <a:xfrm>
                <a:off x="7885936" y="1532951"/>
                <a:ext cx="176672" cy="273772"/>
              </a:xfrm>
              <a:custGeom>
                <a:avLst/>
                <a:gdLst>
                  <a:gd name="connsiteX0" fmla="*/ 119062 w 238126"/>
                  <a:gd name="connsiteY0" fmla="*/ 280129 h 369002"/>
                  <a:gd name="connsiteX1" fmla="*/ 96202 w 238126"/>
                  <a:gd name="connsiteY1" fmla="*/ 302989 h 369002"/>
                  <a:gd name="connsiteX2" fmla="*/ 119062 w 238126"/>
                  <a:gd name="connsiteY2" fmla="*/ 325849 h 369002"/>
                  <a:gd name="connsiteX3" fmla="*/ 141922 w 238126"/>
                  <a:gd name="connsiteY3" fmla="*/ 302989 h 369002"/>
                  <a:gd name="connsiteX4" fmla="*/ 119062 w 238126"/>
                  <a:gd name="connsiteY4" fmla="*/ 280129 h 369002"/>
                  <a:gd name="connsiteX5" fmla="*/ 119063 w 238126"/>
                  <a:gd name="connsiteY5" fmla="*/ 0 h 369002"/>
                  <a:gd name="connsiteX6" fmla="*/ 238126 w 238126"/>
                  <a:gd name="connsiteY6" fmla="*/ 184501 h 369002"/>
                  <a:gd name="connsiteX7" fmla="*/ 119063 w 238126"/>
                  <a:gd name="connsiteY7" fmla="*/ 369002 h 369002"/>
                  <a:gd name="connsiteX8" fmla="*/ 0 w 238126"/>
                  <a:gd name="connsiteY8" fmla="*/ 184501 h 369002"/>
                  <a:gd name="connsiteX9" fmla="*/ 119063 w 238126"/>
                  <a:gd name="connsiteY9" fmla="*/ 0 h 36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6" h="369002">
                    <a:moveTo>
                      <a:pt x="119062" y="280129"/>
                    </a:moveTo>
                    <a:cubicBezTo>
                      <a:pt x="106437" y="280129"/>
                      <a:pt x="96202" y="290364"/>
                      <a:pt x="96202" y="302989"/>
                    </a:cubicBezTo>
                    <a:cubicBezTo>
                      <a:pt x="96202" y="315614"/>
                      <a:pt x="106437" y="325849"/>
                      <a:pt x="119062" y="325849"/>
                    </a:cubicBezTo>
                    <a:cubicBezTo>
                      <a:pt x="131687" y="325849"/>
                      <a:pt x="141922" y="315614"/>
                      <a:pt x="141922" y="302989"/>
                    </a:cubicBezTo>
                    <a:cubicBezTo>
                      <a:pt x="141922" y="290364"/>
                      <a:pt x="131687" y="280129"/>
                      <a:pt x="119062" y="280129"/>
                    </a:cubicBezTo>
                    <a:close/>
                    <a:moveTo>
                      <a:pt x="119063" y="0"/>
                    </a:moveTo>
                    <a:cubicBezTo>
                      <a:pt x="184820" y="0"/>
                      <a:pt x="238126" y="82604"/>
                      <a:pt x="238126" y="184501"/>
                    </a:cubicBezTo>
                    <a:cubicBezTo>
                      <a:pt x="238126" y="286398"/>
                      <a:pt x="184820" y="369002"/>
                      <a:pt x="119063" y="369002"/>
                    </a:cubicBezTo>
                    <a:cubicBezTo>
                      <a:pt x="53306" y="369002"/>
                      <a:pt x="0" y="286398"/>
                      <a:pt x="0" y="184501"/>
                    </a:cubicBezTo>
                    <a:cubicBezTo>
                      <a:pt x="0" y="82604"/>
                      <a:pt x="53306" y="0"/>
                      <a:pt x="1190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A1A42DD-2453-4D07-B534-553793CC9A96}"/>
                  </a:ext>
                </a:extLst>
              </p:cNvPr>
              <p:cNvSpPr/>
              <p:nvPr/>
            </p:nvSpPr>
            <p:spPr>
              <a:xfrm>
                <a:off x="7585596" y="911589"/>
                <a:ext cx="777354" cy="777353"/>
              </a:xfrm>
              <a:custGeom>
                <a:avLst/>
                <a:gdLst>
                  <a:gd name="connsiteX0" fmla="*/ 523875 w 1047750"/>
                  <a:gd name="connsiteY0" fmla="*/ 0 h 1047750"/>
                  <a:gd name="connsiteX1" fmla="*/ 1047750 w 1047750"/>
                  <a:gd name="connsiteY1" fmla="*/ 523875 h 1047750"/>
                  <a:gd name="connsiteX2" fmla="*/ 894311 w 1047750"/>
                  <a:gd name="connsiteY2" fmla="*/ 894310 h 1047750"/>
                  <a:gd name="connsiteX3" fmla="*/ 828459 w 1047750"/>
                  <a:gd name="connsiteY3" fmla="*/ 948644 h 1047750"/>
                  <a:gd name="connsiteX4" fmla="*/ 844256 w 1047750"/>
                  <a:gd name="connsiteY4" fmla="*/ 960008 h 1047750"/>
                  <a:gd name="connsiteX5" fmla="*/ 850900 w 1047750"/>
                  <a:gd name="connsiteY5" fmla="*/ 974725 h 1047750"/>
                  <a:gd name="connsiteX6" fmla="*/ 523875 w 1047750"/>
                  <a:gd name="connsiteY6" fmla="*/ 1047750 h 1047750"/>
                  <a:gd name="connsiteX7" fmla="*/ 196850 w 1047750"/>
                  <a:gd name="connsiteY7" fmla="*/ 974725 h 1047750"/>
                  <a:gd name="connsiteX8" fmla="*/ 203494 w 1047750"/>
                  <a:gd name="connsiteY8" fmla="*/ 960008 h 1047750"/>
                  <a:gd name="connsiteX9" fmla="*/ 219292 w 1047750"/>
                  <a:gd name="connsiteY9" fmla="*/ 948644 h 1047750"/>
                  <a:gd name="connsiteX10" fmla="*/ 153439 w 1047750"/>
                  <a:gd name="connsiteY10" fmla="*/ 894310 h 1047750"/>
                  <a:gd name="connsiteX11" fmla="*/ 0 w 1047750"/>
                  <a:gd name="connsiteY11" fmla="*/ 523875 h 1047750"/>
                  <a:gd name="connsiteX12" fmla="*/ 523875 w 1047750"/>
                  <a:gd name="connsiteY12" fmla="*/ 0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7750" h="1047750">
                    <a:moveTo>
                      <a:pt x="523875" y="0"/>
                    </a:moveTo>
                    <a:cubicBezTo>
                      <a:pt x="813203" y="0"/>
                      <a:pt x="1047750" y="234547"/>
                      <a:pt x="1047750" y="523875"/>
                    </a:cubicBezTo>
                    <a:cubicBezTo>
                      <a:pt x="1047750" y="668539"/>
                      <a:pt x="989114" y="799508"/>
                      <a:pt x="894311" y="894310"/>
                    </a:cubicBezTo>
                    <a:lnTo>
                      <a:pt x="828459" y="948644"/>
                    </a:lnTo>
                    <a:lnTo>
                      <a:pt x="844256" y="960008"/>
                    </a:lnTo>
                    <a:cubicBezTo>
                      <a:pt x="848613" y="964762"/>
                      <a:pt x="850900" y="969684"/>
                      <a:pt x="850900" y="974725"/>
                    </a:cubicBezTo>
                    <a:cubicBezTo>
                      <a:pt x="850900" y="1015056"/>
                      <a:pt x="704486" y="1047750"/>
                      <a:pt x="523875" y="1047750"/>
                    </a:cubicBezTo>
                    <a:cubicBezTo>
                      <a:pt x="343264" y="1047750"/>
                      <a:pt x="196850" y="1015056"/>
                      <a:pt x="196850" y="974725"/>
                    </a:cubicBezTo>
                    <a:cubicBezTo>
                      <a:pt x="196850" y="969684"/>
                      <a:pt x="199138" y="964762"/>
                      <a:pt x="203494" y="960008"/>
                    </a:cubicBezTo>
                    <a:lnTo>
                      <a:pt x="219292" y="948644"/>
                    </a:lnTo>
                    <a:lnTo>
                      <a:pt x="153439" y="894310"/>
                    </a:lnTo>
                    <a:cubicBezTo>
                      <a:pt x="58637" y="799508"/>
                      <a:pt x="0" y="668539"/>
                      <a:pt x="0" y="523875"/>
                    </a:cubicBezTo>
                    <a:cubicBezTo>
                      <a:pt x="0" y="234547"/>
                      <a:pt x="234547" y="0"/>
                      <a:pt x="52387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97C17B72-BA0B-4877-BCD2-229A075F4979}"/>
                  </a:ext>
                </a:extLst>
              </p:cNvPr>
              <p:cNvSpPr/>
              <p:nvPr/>
            </p:nvSpPr>
            <p:spPr>
              <a:xfrm>
                <a:off x="8136542" y="1051054"/>
                <a:ext cx="147064" cy="147064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C537EF5C-5522-4688-BF7A-DD057DEFD17F}"/>
                  </a:ext>
                </a:extLst>
              </p:cNvPr>
              <p:cNvSpPr/>
              <p:nvPr/>
            </p:nvSpPr>
            <p:spPr>
              <a:xfrm>
                <a:off x="7710712" y="1323841"/>
                <a:ext cx="194818" cy="1948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174A255A-71A3-4F95-9774-AE8BFFB06AE6}"/>
                  </a:ext>
                </a:extLst>
              </p:cNvPr>
              <p:cNvSpPr/>
              <p:nvPr/>
            </p:nvSpPr>
            <p:spPr>
              <a:xfrm>
                <a:off x="8066982" y="1427005"/>
                <a:ext cx="128862" cy="128861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8D7DE846-9B4C-47B5-867F-30DB90937197}"/>
                  </a:ext>
                </a:extLst>
              </p:cNvPr>
              <p:cNvSpPr/>
              <p:nvPr/>
            </p:nvSpPr>
            <p:spPr>
              <a:xfrm>
                <a:off x="7922787" y="1176830"/>
                <a:ext cx="134412" cy="134409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ED985BE-D30C-4BD4-8B4D-F0CE6FBB6282}"/>
                  </a:ext>
                </a:extLst>
              </p:cNvPr>
              <p:cNvSpPr/>
              <p:nvPr/>
            </p:nvSpPr>
            <p:spPr>
              <a:xfrm>
                <a:off x="7684530" y="934779"/>
                <a:ext cx="182272" cy="156410"/>
              </a:xfrm>
              <a:custGeom>
                <a:avLst/>
                <a:gdLst>
                  <a:gd name="connsiteX0" fmla="*/ 218542 w 245674"/>
                  <a:gd name="connsiteY0" fmla="*/ 0 h 210816"/>
                  <a:gd name="connsiteX1" fmla="*/ 235141 w 245674"/>
                  <a:gd name="connsiteY1" fmla="*/ 24620 h 210816"/>
                  <a:gd name="connsiteX2" fmla="*/ 245674 w 245674"/>
                  <a:gd name="connsiteY2" fmla="*/ 76789 h 210816"/>
                  <a:gd name="connsiteX3" fmla="*/ 111645 w 245674"/>
                  <a:gd name="connsiteY3" fmla="*/ 210816 h 210816"/>
                  <a:gd name="connsiteX4" fmla="*/ 16872 w 245674"/>
                  <a:gd name="connsiteY4" fmla="*/ 171561 h 210816"/>
                  <a:gd name="connsiteX5" fmla="*/ 0 w 245674"/>
                  <a:gd name="connsiteY5" fmla="*/ 146535 h 210816"/>
                  <a:gd name="connsiteX6" fmla="*/ 20093 w 245674"/>
                  <a:gd name="connsiteY6" fmla="*/ 122183 h 210816"/>
                  <a:gd name="connsiteX7" fmla="*/ 186612 w 245674"/>
                  <a:gd name="connsiteY7" fmla="*/ 9912 h 21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674" h="210816">
                    <a:moveTo>
                      <a:pt x="218542" y="0"/>
                    </a:moveTo>
                    <a:lnTo>
                      <a:pt x="235141" y="24620"/>
                    </a:lnTo>
                    <a:cubicBezTo>
                      <a:pt x="241924" y="40655"/>
                      <a:pt x="245674" y="58284"/>
                      <a:pt x="245674" y="76789"/>
                    </a:cubicBezTo>
                    <a:cubicBezTo>
                      <a:pt x="245674" y="150810"/>
                      <a:pt x="185667" y="210816"/>
                      <a:pt x="111645" y="210816"/>
                    </a:cubicBezTo>
                    <a:cubicBezTo>
                      <a:pt x="74634" y="210816"/>
                      <a:pt x="41127" y="195815"/>
                      <a:pt x="16872" y="171561"/>
                    </a:cubicBezTo>
                    <a:lnTo>
                      <a:pt x="0" y="146535"/>
                    </a:lnTo>
                    <a:lnTo>
                      <a:pt x="20093" y="122183"/>
                    </a:lnTo>
                    <a:cubicBezTo>
                      <a:pt x="67494" y="74781"/>
                      <a:pt x="123937" y="36421"/>
                      <a:pt x="186612" y="991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0C75FF41-FF30-4B73-9CAA-A55314DC05FD}"/>
                  </a:ext>
                </a:extLst>
              </p:cNvPr>
              <p:cNvSpPr/>
              <p:nvPr/>
            </p:nvSpPr>
            <p:spPr>
              <a:xfrm>
                <a:off x="7960880" y="1742712"/>
                <a:ext cx="27276" cy="434516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C81BFAAA-5C18-4C0A-86AC-9062A7B7B2AA}"/>
                  </a:ext>
                </a:extLst>
              </p:cNvPr>
              <p:cNvGrpSpPr/>
              <p:nvPr/>
            </p:nvGrpSpPr>
            <p:grpSpPr>
              <a:xfrm>
                <a:off x="7963260" y="2038560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68A72438-6826-464A-AB09-3627C19ED37B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EC1077EA-905A-4A25-AD7B-911A70649BB5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6202880F-57B1-4335-8EBD-645EEBDA83F3}"/>
              </a:ext>
            </a:extLst>
          </p:cNvPr>
          <p:cNvGrpSpPr/>
          <p:nvPr/>
        </p:nvGrpSpPr>
        <p:grpSpPr>
          <a:xfrm>
            <a:off x="4691444" y="2665633"/>
            <a:ext cx="483796" cy="1741620"/>
            <a:chOff x="4831343" y="3500505"/>
            <a:chExt cx="757621" cy="2727364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C13B1331-DA5A-49BB-BC23-11D7BF17D1FF}"/>
                </a:ext>
              </a:extLst>
            </p:cNvPr>
            <p:cNvGrpSpPr/>
            <p:nvPr/>
          </p:nvGrpSpPr>
          <p:grpSpPr>
            <a:xfrm rot="900000">
              <a:off x="4831343" y="4746048"/>
              <a:ext cx="544807" cy="1481821"/>
              <a:chOff x="4805464" y="2064007"/>
              <a:chExt cx="544807" cy="1481821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C15FB5B0-EBB2-4F86-9E2C-A8ED671A1371}"/>
                  </a:ext>
                </a:extLst>
              </p:cNvPr>
              <p:cNvSpPr/>
              <p:nvPr/>
            </p:nvSpPr>
            <p:spPr>
              <a:xfrm rot="16200000" flipH="1">
                <a:off x="4336957" y="2532514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E03CE639-9E25-4988-A7BA-C17A38385BA1}"/>
                  </a:ext>
                </a:extLst>
              </p:cNvPr>
              <p:cNvSpPr/>
              <p:nvPr/>
            </p:nvSpPr>
            <p:spPr>
              <a:xfrm>
                <a:off x="4971767" y="2846981"/>
                <a:ext cx="248277" cy="30881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46CD7AEB-3A03-4D48-9B6A-C2717B502000}"/>
                </a:ext>
              </a:extLst>
            </p:cNvPr>
            <p:cNvGrpSpPr/>
            <p:nvPr/>
          </p:nvGrpSpPr>
          <p:grpSpPr>
            <a:xfrm>
              <a:off x="4884541" y="3500505"/>
              <a:ext cx="704423" cy="1338631"/>
              <a:chOff x="4686134" y="818465"/>
              <a:chExt cx="704423" cy="1338631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4E7F080-F73A-4365-B324-F836C0AF85B2}"/>
                  </a:ext>
                </a:extLst>
              </p:cNvPr>
              <p:cNvSpPr/>
              <p:nvPr/>
            </p:nvSpPr>
            <p:spPr>
              <a:xfrm>
                <a:off x="4959454" y="1511043"/>
                <a:ext cx="191921" cy="231670"/>
              </a:xfrm>
              <a:custGeom>
                <a:avLst/>
                <a:gdLst>
                  <a:gd name="connsiteX0" fmla="*/ 95705 w 191921"/>
                  <a:gd name="connsiteY0" fmla="*/ 141296 h 231670"/>
                  <a:gd name="connsiteX1" fmla="*/ 63248 w 191921"/>
                  <a:gd name="connsiteY1" fmla="*/ 173753 h 231670"/>
                  <a:gd name="connsiteX2" fmla="*/ 95705 w 191921"/>
                  <a:gd name="connsiteY2" fmla="*/ 206210 h 231670"/>
                  <a:gd name="connsiteX3" fmla="*/ 128162 w 191921"/>
                  <a:gd name="connsiteY3" fmla="*/ 173753 h 231670"/>
                  <a:gd name="connsiteX4" fmla="*/ 95705 w 191921"/>
                  <a:gd name="connsiteY4" fmla="*/ 141296 h 231670"/>
                  <a:gd name="connsiteX5" fmla="*/ 95960 w 191921"/>
                  <a:gd name="connsiteY5" fmla="*/ 0 h 231670"/>
                  <a:gd name="connsiteX6" fmla="*/ 163815 w 191921"/>
                  <a:gd name="connsiteY6" fmla="*/ 67855 h 231670"/>
                  <a:gd name="connsiteX7" fmla="*/ 163815 w 191921"/>
                  <a:gd name="connsiteY7" fmla="*/ 203564 h 231670"/>
                  <a:gd name="connsiteX8" fmla="*/ 28106 w 191921"/>
                  <a:gd name="connsiteY8" fmla="*/ 203564 h 231670"/>
                  <a:gd name="connsiteX9" fmla="*/ 28106 w 191921"/>
                  <a:gd name="connsiteY9" fmla="*/ 203564 h 231670"/>
                  <a:gd name="connsiteX10" fmla="*/ 28106 w 191921"/>
                  <a:gd name="connsiteY10" fmla="*/ 67854 h 23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1921" h="231670">
                    <a:moveTo>
                      <a:pt x="95705" y="141296"/>
                    </a:moveTo>
                    <a:cubicBezTo>
                      <a:pt x="77779" y="141296"/>
                      <a:pt x="63248" y="155827"/>
                      <a:pt x="63248" y="173753"/>
                    </a:cubicBezTo>
                    <a:cubicBezTo>
                      <a:pt x="63248" y="191679"/>
                      <a:pt x="77779" y="206210"/>
                      <a:pt x="95705" y="206210"/>
                    </a:cubicBezTo>
                    <a:cubicBezTo>
                      <a:pt x="113631" y="206210"/>
                      <a:pt x="128162" y="191679"/>
                      <a:pt x="128162" y="173753"/>
                    </a:cubicBezTo>
                    <a:cubicBezTo>
                      <a:pt x="128162" y="155827"/>
                      <a:pt x="113631" y="141296"/>
                      <a:pt x="95705" y="141296"/>
                    </a:cubicBezTo>
                    <a:close/>
                    <a:moveTo>
                      <a:pt x="95960" y="0"/>
                    </a:moveTo>
                    <a:lnTo>
                      <a:pt x="163815" y="67855"/>
                    </a:lnTo>
                    <a:cubicBezTo>
                      <a:pt x="201290" y="105330"/>
                      <a:pt x="201290" y="166089"/>
                      <a:pt x="163815" y="203564"/>
                    </a:cubicBezTo>
                    <a:cubicBezTo>
                      <a:pt x="126340" y="241039"/>
                      <a:pt x="65581" y="241039"/>
                      <a:pt x="28106" y="203564"/>
                    </a:cubicBezTo>
                    <a:lnTo>
                      <a:pt x="28106" y="203564"/>
                    </a:lnTo>
                    <a:cubicBezTo>
                      <a:pt x="-9369" y="166088"/>
                      <a:pt x="-9369" y="105329"/>
                      <a:pt x="28106" y="6785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27FA552-D17A-405D-8523-101F45B016D0}"/>
                  </a:ext>
                </a:extLst>
              </p:cNvPr>
              <p:cNvSpPr/>
              <p:nvPr/>
            </p:nvSpPr>
            <p:spPr>
              <a:xfrm>
                <a:off x="4959453" y="818465"/>
                <a:ext cx="184730" cy="135406"/>
              </a:xfrm>
              <a:custGeom>
                <a:avLst/>
                <a:gdLst>
                  <a:gd name="connsiteX0" fmla="*/ 92365 w 184730"/>
                  <a:gd name="connsiteY0" fmla="*/ 0 h 135406"/>
                  <a:gd name="connsiteX1" fmla="*/ 184730 w 184730"/>
                  <a:gd name="connsiteY1" fmla="*/ 92364 h 135406"/>
                  <a:gd name="connsiteX2" fmla="*/ 177472 w 184730"/>
                  <a:gd name="connsiteY2" fmla="*/ 128316 h 135406"/>
                  <a:gd name="connsiteX3" fmla="*/ 172692 w 184730"/>
                  <a:gd name="connsiteY3" fmla="*/ 135406 h 135406"/>
                  <a:gd name="connsiteX4" fmla="*/ 146239 w 184730"/>
                  <a:gd name="connsiteY4" fmla="*/ 128893 h 135406"/>
                  <a:gd name="connsiteX5" fmla="*/ 125540 w 184730"/>
                  <a:gd name="connsiteY5" fmla="*/ 127238 h 135406"/>
                  <a:gd name="connsiteX6" fmla="*/ 126742 w 184730"/>
                  <a:gd name="connsiteY6" fmla="*/ 126740 h 135406"/>
                  <a:gd name="connsiteX7" fmla="*/ 140981 w 184730"/>
                  <a:gd name="connsiteY7" fmla="*/ 92364 h 135406"/>
                  <a:gd name="connsiteX8" fmla="*/ 92365 w 184730"/>
                  <a:gd name="connsiteY8" fmla="*/ 43749 h 135406"/>
                  <a:gd name="connsiteX9" fmla="*/ 43749 w 184730"/>
                  <a:gd name="connsiteY9" fmla="*/ 92364 h 135406"/>
                  <a:gd name="connsiteX10" fmla="*/ 47570 w 184730"/>
                  <a:gd name="connsiteY10" fmla="*/ 111287 h 135406"/>
                  <a:gd name="connsiteX11" fmla="*/ 56990 w 184730"/>
                  <a:gd name="connsiteY11" fmla="*/ 125259 h 135406"/>
                  <a:gd name="connsiteX12" fmla="*/ 11545 w 184730"/>
                  <a:gd name="connsiteY12" fmla="*/ 128893 h 135406"/>
                  <a:gd name="connsiteX13" fmla="*/ 8202 w 184730"/>
                  <a:gd name="connsiteY13" fmla="*/ 129716 h 135406"/>
                  <a:gd name="connsiteX14" fmla="*/ 7259 w 184730"/>
                  <a:gd name="connsiteY14" fmla="*/ 128316 h 135406"/>
                  <a:gd name="connsiteX15" fmla="*/ 0 w 184730"/>
                  <a:gd name="connsiteY15" fmla="*/ 92364 h 135406"/>
                  <a:gd name="connsiteX16" fmla="*/ 92365 w 184730"/>
                  <a:gd name="connsiteY16" fmla="*/ 0 h 135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4730" h="135406">
                    <a:moveTo>
                      <a:pt x="92365" y="0"/>
                    </a:moveTo>
                    <a:cubicBezTo>
                      <a:pt x="143377" y="0"/>
                      <a:pt x="184730" y="41353"/>
                      <a:pt x="184730" y="92364"/>
                    </a:cubicBezTo>
                    <a:cubicBezTo>
                      <a:pt x="184730" y="105117"/>
                      <a:pt x="182146" y="117266"/>
                      <a:pt x="177472" y="128316"/>
                    </a:cubicBezTo>
                    <a:lnTo>
                      <a:pt x="172692" y="135406"/>
                    </a:lnTo>
                    <a:lnTo>
                      <a:pt x="146239" y="128893"/>
                    </a:lnTo>
                    <a:lnTo>
                      <a:pt x="125540" y="127238"/>
                    </a:lnTo>
                    <a:lnTo>
                      <a:pt x="126742" y="126740"/>
                    </a:lnTo>
                    <a:cubicBezTo>
                      <a:pt x="135540" y="117942"/>
                      <a:pt x="140981" y="105789"/>
                      <a:pt x="140981" y="92364"/>
                    </a:cubicBezTo>
                    <a:cubicBezTo>
                      <a:pt x="140981" y="65515"/>
                      <a:pt x="119215" y="43749"/>
                      <a:pt x="92365" y="43749"/>
                    </a:cubicBezTo>
                    <a:cubicBezTo>
                      <a:pt x="65515" y="43749"/>
                      <a:pt x="43749" y="65515"/>
                      <a:pt x="43749" y="92364"/>
                    </a:cubicBezTo>
                    <a:cubicBezTo>
                      <a:pt x="43749" y="99076"/>
                      <a:pt x="45110" y="105471"/>
                      <a:pt x="47570" y="111287"/>
                    </a:cubicBezTo>
                    <a:lnTo>
                      <a:pt x="56990" y="125259"/>
                    </a:lnTo>
                    <a:lnTo>
                      <a:pt x="11545" y="128893"/>
                    </a:lnTo>
                    <a:lnTo>
                      <a:pt x="8202" y="129716"/>
                    </a:lnTo>
                    <a:lnTo>
                      <a:pt x="7259" y="128316"/>
                    </a:lnTo>
                    <a:cubicBezTo>
                      <a:pt x="2585" y="117266"/>
                      <a:pt x="0" y="105117"/>
                      <a:pt x="0" y="92364"/>
                    </a:cubicBezTo>
                    <a:cubicBezTo>
                      <a:pt x="0" y="41353"/>
                      <a:pt x="41353" y="0"/>
                      <a:pt x="9236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79C4709-931F-4D62-8AB0-7B572CBDEF9B}"/>
                  </a:ext>
                </a:extLst>
              </p:cNvPr>
              <p:cNvSpPr/>
              <p:nvPr/>
            </p:nvSpPr>
            <p:spPr>
              <a:xfrm>
                <a:off x="4686134" y="941973"/>
                <a:ext cx="704423" cy="684906"/>
              </a:xfrm>
              <a:custGeom>
                <a:avLst/>
                <a:gdLst>
                  <a:gd name="connsiteX0" fmla="*/ 570576 w 1141152"/>
                  <a:gd name="connsiteY0" fmla="*/ 0 h 1496444"/>
                  <a:gd name="connsiteX1" fmla="*/ 1111928 w 1141152"/>
                  <a:gd name="connsiteY1" fmla="*/ 579115 h 1496444"/>
                  <a:gd name="connsiteX2" fmla="*/ 1100930 w 1141152"/>
                  <a:gd name="connsiteY2" fmla="*/ 695827 h 1496444"/>
                  <a:gd name="connsiteX3" fmla="*/ 1085662 w 1141152"/>
                  <a:gd name="connsiteY3" fmla="*/ 748441 h 1496444"/>
                  <a:gd name="connsiteX4" fmla="*/ 1085735 w 1141152"/>
                  <a:gd name="connsiteY4" fmla="*/ 748434 h 1496444"/>
                  <a:gd name="connsiteX5" fmla="*/ 1047931 w 1141152"/>
                  <a:gd name="connsiteY5" fmla="*/ 1262988 h 1496444"/>
                  <a:gd name="connsiteX6" fmla="*/ 1079427 w 1141152"/>
                  <a:gd name="connsiteY6" fmla="*/ 1404341 h 1496444"/>
                  <a:gd name="connsiteX7" fmla="*/ 1096314 w 1141152"/>
                  <a:gd name="connsiteY7" fmla="*/ 1407819 h 1496444"/>
                  <a:gd name="connsiteX8" fmla="*/ 1141152 w 1141152"/>
                  <a:gd name="connsiteY8" fmla="*/ 1432650 h 1496444"/>
                  <a:gd name="connsiteX9" fmla="*/ 570576 w 1141152"/>
                  <a:gd name="connsiteY9" fmla="*/ 1496444 h 1496444"/>
                  <a:gd name="connsiteX10" fmla="*/ 0 w 1141152"/>
                  <a:gd name="connsiteY10" fmla="*/ 1432650 h 1496444"/>
                  <a:gd name="connsiteX11" fmla="*/ 44839 w 1141152"/>
                  <a:gd name="connsiteY11" fmla="*/ 1407819 h 1496444"/>
                  <a:gd name="connsiteX12" fmla="*/ 58438 w 1141152"/>
                  <a:gd name="connsiteY12" fmla="*/ 1405018 h 1496444"/>
                  <a:gd name="connsiteX13" fmla="*/ 90086 w 1141152"/>
                  <a:gd name="connsiteY13" fmla="*/ 1262988 h 1496444"/>
                  <a:gd name="connsiteX14" fmla="*/ 52281 w 1141152"/>
                  <a:gd name="connsiteY14" fmla="*/ 748434 h 1496444"/>
                  <a:gd name="connsiteX15" fmla="*/ 55585 w 1141152"/>
                  <a:gd name="connsiteY15" fmla="*/ 748767 h 1496444"/>
                  <a:gd name="connsiteX16" fmla="*/ 40223 w 1141152"/>
                  <a:gd name="connsiteY16" fmla="*/ 695827 h 1496444"/>
                  <a:gd name="connsiteX17" fmla="*/ 29224 w 1141152"/>
                  <a:gd name="connsiteY17" fmla="*/ 579115 h 1496444"/>
                  <a:gd name="connsiteX18" fmla="*/ 570576 w 1141152"/>
                  <a:gd name="connsiteY18" fmla="*/ 0 h 149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1152" h="1496444">
                    <a:moveTo>
                      <a:pt x="570576" y="0"/>
                    </a:moveTo>
                    <a:cubicBezTo>
                      <a:pt x="869556" y="0"/>
                      <a:pt x="1111928" y="259279"/>
                      <a:pt x="1111928" y="579115"/>
                    </a:cubicBezTo>
                    <a:cubicBezTo>
                      <a:pt x="1111928" y="619095"/>
                      <a:pt x="1108141" y="658128"/>
                      <a:pt x="1100930" y="695827"/>
                    </a:cubicBezTo>
                    <a:lnTo>
                      <a:pt x="1085662" y="748441"/>
                    </a:lnTo>
                    <a:lnTo>
                      <a:pt x="1085735" y="748434"/>
                    </a:lnTo>
                    <a:cubicBezTo>
                      <a:pt x="1035329" y="915774"/>
                      <a:pt x="1022728" y="1091470"/>
                      <a:pt x="1047931" y="1262988"/>
                    </a:cubicBezTo>
                    <a:lnTo>
                      <a:pt x="1079427" y="1404341"/>
                    </a:lnTo>
                    <a:lnTo>
                      <a:pt x="1096314" y="1407819"/>
                    </a:lnTo>
                    <a:cubicBezTo>
                      <a:pt x="1125186" y="1415451"/>
                      <a:pt x="1141152" y="1423842"/>
                      <a:pt x="1141152" y="1432650"/>
                    </a:cubicBezTo>
                    <a:cubicBezTo>
                      <a:pt x="1141152" y="1467882"/>
                      <a:pt x="885696" y="1496444"/>
                      <a:pt x="570576" y="1496444"/>
                    </a:cubicBezTo>
                    <a:cubicBezTo>
                      <a:pt x="255456" y="1496444"/>
                      <a:pt x="0" y="1467882"/>
                      <a:pt x="0" y="1432650"/>
                    </a:cubicBezTo>
                    <a:cubicBezTo>
                      <a:pt x="0" y="1423842"/>
                      <a:pt x="15966" y="1415451"/>
                      <a:pt x="44839" y="1407819"/>
                    </a:cubicBezTo>
                    <a:lnTo>
                      <a:pt x="58438" y="1405018"/>
                    </a:lnTo>
                    <a:lnTo>
                      <a:pt x="90086" y="1262988"/>
                    </a:lnTo>
                    <a:cubicBezTo>
                      <a:pt x="115289" y="1091470"/>
                      <a:pt x="102687" y="915774"/>
                      <a:pt x="52281" y="748434"/>
                    </a:cubicBezTo>
                    <a:lnTo>
                      <a:pt x="55585" y="748767"/>
                    </a:lnTo>
                    <a:lnTo>
                      <a:pt x="40223" y="695827"/>
                    </a:lnTo>
                    <a:cubicBezTo>
                      <a:pt x="33011" y="658128"/>
                      <a:pt x="29224" y="619095"/>
                      <a:pt x="29224" y="579115"/>
                    </a:cubicBezTo>
                    <a:cubicBezTo>
                      <a:pt x="29224" y="259279"/>
                      <a:pt x="271596" y="0"/>
                      <a:pt x="570576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47530914-6841-4ADD-9773-03DC3CF528F9}"/>
                  </a:ext>
                </a:extLst>
              </p:cNvPr>
              <p:cNvSpPr/>
              <p:nvPr/>
            </p:nvSpPr>
            <p:spPr>
              <a:xfrm>
                <a:off x="50432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2EEC5D3E-A508-42AE-810C-66A0AC57BB47}"/>
                  </a:ext>
                </a:extLst>
              </p:cNvPr>
              <p:cNvGrpSpPr/>
              <p:nvPr/>
            </p:nvGrpSpPr>
            <p:grpSpPr>
              <a:xfrm>
                <a:off x="50456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6F846F6A-EE8E-4B5B-B62A-52313E0C4C19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6B9D8764-21CC-4532-8CBD-815E7CFAD881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8" name="月 187">
                <a:extLst>
                  <a:ext uri="{FF2B5EF4-FFF2-40B4-BE49-F238E27FC236}">
                    <a16:creationId xmlns:a16="http://schemas.microsoft.com/office/drawing/2014/main" id="{E9B4C573-A1E1-4651-973C-C661FFBD7B06}"/>
                  </a:ext>
                </a:extLst>
              </p:cNvPr>
              <p:cNvSpPr/>
              <p:nvPr/>
            </p:nvSpPr>
            <p:spPr>
              <a:xfrm rot="18900000">
                <a:off x="4870296" y="104195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21130B2C-9707-4593-9010-62CD429D46C7}"/>
                  </a:ext>
                </a:extLst>
              </p:cNvPr>
              <p:cNvSpPr/>
              <p:nvPr/>
            </p:nvSpPr>
            <p:spPr>
              <a:xfrm rot="8100000">
                <a:off x="5134023" y="1038233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05239D7F-81BD-40D3-9C62-B4F1CAE3F294}"/>
                  </a:ext>
                </a:extLst>
              </p:cNvPr>
              <p:cNvSpPr/>
              <p:nvPr/>
            </p:nvSpPr>
            <p:spPr>
              <a:xfrm rot="8100000">
                <a:off x="4840801" y="127423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E2C80C48-35E1-4646-837B-C1D18F463C54}"/>
                  </a:ext>
                </a:extLst>
              </p:cNvPr>
              <p:cNvSpPr/>
              <p:nvPr/>
            </p:nvSpPr>
            <p:spPr>
              <a:xfrm rot="18900000">
                <a:off x="5111095" y="1346947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526CE1A6-1142-4740-85BB-1EC31C124C20}"/>
              </a:ext>
            </a:extLst>
          </p:cNvPr>
          <p:cNvGrpSpPr/>
          <p:nvPr/>
        </p:nvGrpSpPr>
        <p:grpSpPr>
          <a:xfrm>
            <a:off x="956653" y="2665608"/>
            <a:ext cx="512873" cy="1744079"/>
            <a:chOff x="1795552" y="3499090"/>
            <a:chExt cx="803155" cy="2731213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E19F4C00-2652-49ED-BD20-DBF3E6B741C1}"/>
                </a:ext>
              </a:extLst>
            </p:cNvPr>
            <p:cNvGrpSpPr/>
            <p:nvPr/>
          </p:nvGrpSpPr>
          <p:grpSpPr>
            <a:xfrm rot="900000">
              <a:off x="1795552" y="4748482"/>
              <a:ext cx="544807" cy="1481821"/>
              <a:chOff x="1968080" y="4748481"/>
              <a:chExt cx="544807" cy="1481821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87FEB8F8-FE8B-4583-A274-5E6087A10D1D}"/>
                  </a:ext>
                </a:extLst>
              </p:cNvPr>
              <p:cNvSpPr/>
              <p:nvPr/>
            </p:nvSpPr>
            <p:spPr>
              <a:xfrm rot="16200000" flipH="1">
                <a:off x="1499573" y="5216988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3FE56C18-E527-404D-9844-F7AF0EAB8AF7}"/>
                  </a:ext>
                </a:extLst>
              </p:cNvPr>
              <p:cNvSpPr/>
              <p:nvPr/>
            </p:nvSpPr>
            <p:spPr>
              <a:xfrm rot="16200000" flipH="1">
                <a:off x="2143057" y="5741210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875C7ED4-E2B8-4CAD-93D0-77EE114EB26E}"/>
                </a:ext>
              </a:extLst>
            </p:cNvPr>
            <p:cNvGrpSpPr/>
            <p:nvPr/>
          </p:nvGrpSpPr>
          <p:grpSpPr>
            <a:xfrm>
              <a:off x="1836541" y="3499090"/>
              <a:ext cx="762166" cy="1342480"/>
              <a:chOff x="1638134" y="817050"/>
              <a:chExt cx="762166" cy="1342480"/>
            </a:xfrm>
          </p:grpSpPr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C789290E-B559-4621-97DA-00DB298A2FBB}"/>
                  </a:ext>
                </a:extLst>
              </p:cNvPr>
              <p:cNvSpPr/>
              <p:nvPr/>
            </p:nvSpPr>
            <p:spPr>
              <a:xfrm>
                <a:off x="1975122" y="1491435"/>
                <a:ext cx="96782" cy="27377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: 塗りつぶしなし 199">
                <a:extLst>
                  <a:ext uri="{FF2B5EF4-FFF2-40B4-BE49-F238E27FC236}">
                    <a16:creationId xmlns:a16="http://schemas.microsoft.com/office/drawing/2014/main" id="{0EBFFB62-41F3-434F-B8EB-18F44C2A0A54}"/>
                  </a:ext>
                </a:extLst>
              </p:cNvPr>
              <p:cNvSpPr/>
              <p:nvPr/>
            </p:nvSpPr>
            <p:spPr>
              <a:xfrm>
                <a:off x="1966308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3D91295B-E937-474F-9772-7B9C3EF2F431}"/>
                  </a:ext>
                </a:extLst>
              </p:cNvPr>
              <p:cNvSpPr/>
              <p:nvPr/>
            </p:nvSpPr>
            <p:spPr>
              <a:xfrm>
                <a:off x="1638134" y="903222"/>
                <a:ext cx="762166" cy="742699"/>
              </a:xfrm>
              <a:custGeom>
                <a:avLst/>
                <a:gdLst>
                  <a:gd name="connsiteX0" fmla="*/ 381083 w 762166"/>
                  <a:gd name="connsiteY0" fmla="*/ 0 h 742699"/>
                  <a:gd name="connsiteX1" fmla="*/ 762166 w 762166"/>
                  <a:gd name="connsiteY1" fmla="*/ 381083 h 742699"/>
                  <a:gd name="connsiteX2" fmla="*/ 529418 w 762166"/>
                  <a:gd name="connsiteY2" fmla="*/ 732219 h 742699"/>
                  <a:gd name="connsiteX3" fmla="*/ 495655 w 762166"/>
                  <a:gd name="connsiteY3" fmla="*/ 742699 h 742699"/>
                  <a:gd name="connsiteX4" fmla="*/ 266511 w 762166"/>
                  <a:gd name="connsiteY4" fmla="*/ 742699 h 742699"/>
                  <a:gd name="connsiteX5" fmla="*/ 232749 w 762166"/>
                  <a:gd name="connsiteY5" fmla="*/ 732219 h 742699"/>
                  <a:gd name="connsiteX6" fmla="*/ 0 w 762166"/>
                  <a:gd name="connsiteY6" fmla="*/ 381083 h 742699"/>
                  <a:gd name="connsiteX7" fmla="*/ 381083 w 762166"/>
                  <a:gd name="connsiteY7" fmla="*/ 0 h 74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66" h="742699">
                    <a:moveTo>
                      <a:pt x="381083" y="0"/>
                    </a:moveTo>
                    <a:cubicBezTo>
                      <a:pt x="591549" y="0"/>
                      <a:pt x="762166" y="170617"/>
                      <a:pt x="762166" y="381083"/>
                    </a:cubicBezTo>
                    <a:cubicBezTo>
                      <a:pt x="762166" y="538933"/>
                      <a:pt x="666194" y="674367"/>
                      <a:pt x="529418" y="732219"/>
                    </a:cubicBezTo>
                    <a:lnTo>
                      <a:pt x="495655" y="742699"/>
                    </a:lnTo>
                    <a:lnTo>
                      <a:pt x="266511" y="742699"/>
                    </a:lnTo>
                    <a:lnTo>
                      <a:pt x="232749" y="732219"/>
                    </a:lnTo>
                    <a:cubicBezTo>
                      <a:pt x="95972" y="674367"/>
                      <a:pt x="0" y="538933"/>
                      <a:pt x="0" y="381083"/>
                    </a:cubicBezTo>
                    <a:cubicBezTo>
                      <a:pt x="0" y="170617"/>
                      <a:pt x="170617" y="0"/>
                      <a:pt x="3810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A5C721B-9B72-4759-B9AD-FC1B92505C99}"/>
                  </a:ext>
                </a:extLst>
              </p:cNvPr>
              <p:cNvSpPr/>
              <p:nvPr/>
            </p:nvSpPr>
            <p:spPr>
              <a:xfrm>
                <a:off x="1638135" y="981836"/>
                <a:ext cx="757983" cy="572350"/>
              </a:xfrm>
              <a:custGeom>
                <a:avLst/>
                <a:gdLst>
                  <a:gd name="connsiteX0" fmla="*/ 29568 w 757983"/>
                  <a:gd name="connsiteY0" fmla="*/ 441659 h 572350"/>
                  <a:gd name="connsiteX1" fmla="*/ 122575 w 757983"/>
                  <a:gd name="connsiteY1" fmla="*/ 444641 h 572350"/>
                  <a:gd name="connsiteX2" fmla="*/ 585584 w 757983"/>
                  <a:gd name="connsiteY2" fmla="*/ 531690 h 572350"/>
                  <a:gd name="connsiteX3" fmla="*/ 673605 w 757983"/>
                  <a:gd name="connsiteY3" fmla="*/ 541375 h 572350"/>
                  <a:gd name="connsiteX4" fmla="*/ 645460 w 757983"/>
                  <a:gd name="connsiteY4" fmla="*/ 572350 h 572350"/>
                  <a:gd name="connsiteX5" fmla="*/ 595548 w 757983"/>
                  <a:gd name="connsiteY5" fmla="*/ 569986 h 572350"/>
                  <a:gd name="connsiteX6" fmla="*/ 109877 w 757983"/>
                  <a:gd name="connsiteY6" fmla="*/ 467912 h 572350"/>
                  <a:gd name="connsiteX7" fmla="*/ 36142 w 757983"/>
                  <a:gd name="connsiteY7" fmla="*/ 455334 h 572350"/>
                  <a:gd name="connsiteX8" fmla="*/ 1848 w 757983"/>
                  <a:gd name="connsiteY8" fmla="*/ 284135 h 572350"/>
                  <a:gd name="connsiteX9" fmla="*/ 90690 w 757983"/>
                  <a:gd name="connsiteY9" fmla="*/ 296682 h 572350"/>
                  <a:gd name="connsiteX10" fmla="*/ 669452 w 757983"/>
                  <a:gd name="connsiteY10" fmla="*/ 378416 h 572350"/>
                  <a:gd name="connsiteX11" fmla="*/ 753038 w 757983"/>
                  <a:gd name="connsiteY11" fmla="*/ 362846 h 572350"/>
                  <a:gd name="connsiteX12" fmla="*/ 751227 w 757983"/>
                  <a:gd name="connsiteY12" fmla="*/ 374825 h 572350"/>
                  <a:gd name="connsiteX13" fmla="*/ 678068 w 757983"/>
                  <a:gd name="connsiteY13" fmla="*/ 398789 h 572350"/>
                  <a:gd name="connsiteX14" fmla="*/ 84094 w 757983"/>
                  <a:gd name="connsiteY14" fmla="*/ 331122 h 572350"/>
                  <a:gd name="connsiteX15" fmla="*/ 1513 w 757983"/>
                  <a:gd name="connsiteY15" fmla="*/ 312474 h 572350"/>
                  <a:gd name="connsiteX16" fmla="*/ 0 w 757983"/>
                  <a:gd name="connsiteY16" fmla="*/ 302469 h 572350"/>
                  <a:gd name="connsiteX17" fmla="*/ 41698 w 757983"/>
                  <a:gd name="connsiteY17" fmla="*/ 132486 h 572350"/>
                  <a:gd name="connsiteX18" fmla="*/ 122575 w 757983"/>
                  <a:gd name="connsiteY18" fmla="*/ 135079 h 572350"/>
                  <a:gd name="connsiteX19" fmla="*/ 701336 w 757983"/>
                  <a:gd name="connsiteY19" fmla="*/ 234865 h 572350"/>
                  <a:gd name="connsiteX20" fmla="*/ 755271 w 757983"/>
                  <a:gd name="connsiteY20" fmla="*/ 234070 h 572350"/>
                  <a:gd name="connsiteX21" fmla="*/ 757983 w 757983"/>
                  <a:gd name="connsiteY21" fmla="*/ 260978 h 572350"/>
                  <a:gd name="connsiteX22" fmla="*/ 712594 w 757983"/>
                  <a:gd name="connsiteY22" fmla="*/ 265967 h 572350"/>
                  <a:gd name="connsiteX23" fmla="*/ 109877 w 757983"/>
                  <a:gd name="connsiteY23" fmla="*/ 158350 h 572350"/>
                  <a:gd name="connsiteX24" fmla="*/ 34627 w 757983"/>
                  <a:gd name="connsiteY24" fmla="*/ 145514 h 572350"/>
                  <a:gd name="connsiteX25" fmla="*/ 151617 w 757983"/>
                  <a:gd name="connsiteY25" fmla="*/ 0 h 572350"/>
                  <a:gd name="connsiteX26" fmla="*/ 322195 w 757983"/>
                  <a:gd name="connsiteY26" fmla="*/ 36060 h 572350"/>
                  <a:gd name="connsiteX27" fmla="*/ 669452 w 757983"/>
                  <a:gd name="connsiteY27" fmla="*/ 68854 h 572350"/>
                  <a:gd name="connsiteX28" fmla="*/ 678707 w 757983"/>
                  <a:gd name="connsiteY28" fmla="*/ 67130 h 572350"/>
                  <a:gd name="connsiteX29" fmla="*/ 692924 w 757983"/>
                  <a:gd name="connsiteY29" fmla="*/ 84361 h 572350"/>
                  <a:gd name="connsiteX30" fmla="*/ 678068 w 757983"/>
                  <a:gd name="connsiteY30" fmla="*/ 89227 h 572350"/>
                  <a:gd name="connsiteX31" fmla="*/ 206386 w 757983"/>
                  <a:gd name="connsiteY31" fmla="*/ 51074 h 572350"/>
                  <a:gd name="connsiteX32" fmla="*/ 116118 w 757983"/>
                  <a:gd name="connsiteY32" fmla="*/ 29289 h 5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983" h="572350">
                    <a:moveTo>
                      <a:pt x="29568" y="441659"/>
                    </a:moveTo>
                    <a:lnTo>
                      <a:pt x="122575" y="444641"/>
                    </a:lnTo>
                    <a:cubicBezTo>
                      <a:pt x="276911" y="459216"/>
                      <a:pt x="431248" y="507488"/>
                      <a:pt x="585584" y="531690"/>
                    </a:cubicBezTo>
                    <a:lnTo>
                      <a:pt x="673605" y="541375"/>
                    </a:lnTo>
                    <a:lnTo>
                      <a:pt x="645460" y="572350"/>
                    </a:lnTo>
                    <a:lnTo>
                      <a:pt x="595548" y="569986"/>
                    </a:lnTo>
                    <a:cubicBezTo>
                      <a:pt x="437349" y="552829"/>
                      <a:pt x="271573" y="501049"/>
                      <a:pt x="109877" y="467912"/>
                    </a:cubicBezTo>
                    <a:lnTo>
                      <a:pt x="36142" y="455334"/>
                    </a:lnTo>
                    <a:close/>
                    <a:moveTo>
                      <a:pt x="1848" y="284135"/>
                    </a:moveTo>
                    <a:lnTo>
                      <a:pt x="90690" y="296682"/>
                    </a:lnTo>
                    <a:cubicBezTo>
                      <a:pt x="283611" y="331448"/>
                      <a:pt x="476531" y="396301"/>
                      <a:pt x="669452" y="378416"/>
                    </a:cubicBezTo>
                    <a:lnTo>
                      <a:pt x="753038" y="362846"/>
                    </a:lnTo>
                    <a:lnTo>
                      <a:pt x="751227" y="374825"/>
                    </a:lnTo>
                    <a:lnTo>
                      <a:pt x="678068" y="398789"/>
                    </a:lnTo>
                    <a:cubicBezTo>
                      <a:pt x="493435" y="437268"/>
                      <a:pt x="287854" y="380033"/>
                      <a:pt x="84094" y="331122"/>
                    </a:cubicBezTo>
                    <a:lnTo>
                      <a:pt x="1513" y="312474"/>
                    </a:lnTo>
                    <a:lnTo>
                      <a:pt x="0" y="302469"/>
                    </a:lnTo>
                    <a:close/>
                    <a:moveTo>
                      <a:pt x="41698" y="132486"/>
                    </a:moveTo>
                    <a:lnTo>
                      <a:pt x="122575" y="135079"/>
                    </a:lnTo>
                    <a:cubicBezTo>
                      <a:pt x="315495" y="153298"/>
                      <a:pt x="508416" y="224168"/>
                      <a:pt x="701336" y="234865"/>
                    </a:cubicBezTo>
                    <a:lnTo>
                      <a:pt x="755271" y="234070"/>
                    </a:lnTo>
                    <a:lnTo>
                      <a:pt x="757983" y="260978"/>
                    </a:lnTo>
                    <a:lnTo>
                      <a:pt x="712594" y="265967"/>
                    </a:lnTo>
                    <a:cubicBezTo>
                      <a:pt x="520492" y="270322"/>
                      <a:pt x="311997" y="199771"/>
                      <a:pt x="109877" y="158350"/>
                    </a:cubicBezTo>
                    <a:lnTo>
                      <a:pt x="34627" y="145514"/>
                    </a:lnTo>
                    <a:close/>
                    <a:moveTo>
                      <a:pt x="151617" y="0"/>
                    </a:moveTo>
                    <a:lnTo>
                      <a:pt x="322195" y="36060"/>
                    </a:lnTo>
                    <a:cubicBezTo>
                      <a:pt x="437947" y="60530"/>
                      <a:pt x="553699" y="79585"/>
                      <a:pt x="669452" y="68854"/>
                    </a:cubicBezTo>
                    <a:lnTo>
                      <a:pt x="678707" y="67130"/>
                    </a:lnTo>
                    <a:lnTo>
                      <a:pt x="692924" y="84361"/>
                    </a:lnTo>
                    <a:lnTo>
                      <a:pt x="678068" y="89227"/>
                    </a:lnTo>
                    <a:cubicBezTo>
                      <a:pt x="530362" y="120010"/>
                      <a:pt x="369248" y="89537"/>
                      <a:pt x="206386" y="51074"/>
                    </a:cubicBezTo>
                    <a:lnTo>
                      <a:pt x="116118" y="29289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6E754AE4-9C97-43A4-B400-7DFDDA97A9DF}"/>
                  </a:ext>
                </a:extLst>
              </p:cNvPr>
              <p:cNvSpPr/>
              <p:nvPr/>
            </p:nvSpPr>
            <p:spPr>
              <a:xfrm>
                <a:off x="20074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B895A1F3-0B8E-44DA-B9FF-A697B2FD0F23}"/>
                  </a:ext>
                </a:extLst>
              </p:cNvPr>
              <p:cNvGrpSpPr/>
              <p:nvPr/>
            </p:nvGrpSpPr>
            <p:grpSpPr>
              <a:xfrm>
                <a:off x="20098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354B8D4C-7F71-48A8-A435-8DE304AF9B8F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2448AF12-D3C2-4658-A8EC-80C43B495633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6E607D05-8108-4DA8-9EAC-2F42EC532283}"/>
              </a:ext>
            </a:extLst>
          </p:cNvPr>
          <p:cNvGrpSpPr/>
          <p:nvPr/>
        </p:nvGrpSpPr>
        <p:grpSpPr>
          <a:xfrm>
            <a:off x="2862099" y="2665610"/>
            <a:ext cx="537202" cy="1744077"/>
            <a:chOff x="3205252" y="3499090"/>
            <a:chExt cx="841255" cy="2731213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CD08CB0A-E54C-4CD6-9997-1499AB62D102}"/>
                </a:ext>
              </a:extLst>
            </p:cNvPr>
            <p:cNvGrpSpPr/>
            <p:nvPr/>
          </p:nvGrpSpPr>
          <p:grpSpPr>
            <a:xfrm rot="900000">
              <a:off x="3205252" y="4748482"/>
              <a:ext cx="544807" cy="1481821"/>
              <a:chOff x="3377780" y="4748481"/>
              <a:chExt cx="544807" cy="1481821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D3B866B8-2DC7-4A38-9A34-4B1768E9289F}"/>
                  </a:ext>
                </a:extLst>
              </p:cNvPr>
              <p:cNvSpPr/>
              <p:nvPr/>
            </p:nvSpPr>
            <p:spPr>
              <a:xfrm rot="16200000" flipH="1">
                <a:off x="2909273" y="5216988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B04BB53-670C-4DA1-81C8-086247200CDD}"/>
                  </a:ext>
                </a:extLst>
              </p:cNvPr>
              <p:cNvSpPr/>
              <p:nvPr/>
            </p:nvSpPr>
            <p:spPr>
              <a:xfrm rot="16200000" flipH="1">
                <a:off x="3552757" y="5741210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80250C24-5FB4-4CC0-8493-E74F99700FC0}"/>
                </a:ext>
              </a:extLst>
            </p:cNvPr>
            <p:cNvGrpSpPr/>
            <p:nvPr/>
          </p:nvGrpSpPr>
          <p:grpSpPr>
            <a:xfrm>
              <a:off x="3207959" y="3499090"/>
              <a:ext cx="838548" cy="1342480"/>
              <a:chOff x="3009552" y="817050"/>
              <a:chExt cx="838548" cy="1342480"/>
            </a:xfrm>
          </p:grpSpPr>
          <p:sp>
            <p:nvSpPr>
              <p:cNvPr id="212" name="円: 塗りつぶしなし 211">
                <a:extLst>
                  <a:ext uri="{FF2B5EF4-FFF2-40B4-BE49-F238E27FC236}">
                    <a16:creationId xmlns:a16="http://schemas.microsoft.com/office/drawing/2014/main" id="{5138AC0E-00E0-428C-A8A6-8A3297952B6F}"/>
                  </a:ext>
                </a:extLst>
              </p:cNvPr>
              <p:cNvSpPr/>
              <p:nvPr/>
            </p:nvSpPr>
            <p:spPr>
              <a:xfrm>
                <a:off x="3360363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円: 塗りつぶしなし 212">
                <a:extLst>
                  <a:ext uri="{FF2B5EF4-FFF2-40B4-BE49-F238E27FC236}">
                    <a16:creationId xmlns:a16="http://schemas.microsoft.com/office/drawing/2014/main" id="{FD1DB07B-4413-438A-93BC-73B9F062041F}"/>
                  </a:ext>
                </a:extLst>
              </p:cNvPr>
              <p:cNvSpPr/>
              <p:nvPr/>
            </p:nvSpPr>
            <p:spPr>
              <a:xfrm>
                <a:off x="3249392" y="1417944"/>
                <a:ext cx="358868" cy="358868"/>
              </a:xfrm>
              <a:prstGeom prst="donu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7224A250-94C0-4A0F-8E60-837471035B5B}"/>
                  </a:ext>
                </a:extLst>
              </p:cNvPr>
              <p:cNvSpPr/>
              <p:nvPr/>
            </p:nvSpPr>
            <p:spPr>
              <a:xfrm>
                <a:off x="34171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675ACBAD-A9FA-4353-B4C9-89D07C0C31EE}"/>
                  </a:ext>
                </a:extLst>
              </p:cNvPr>
              <p:cNvGrpSpPr/>
              <p:nvPr/>
            </p:nvGrpSpPr>
            <p:grpSpPr>
              <a:xfrm>
                <a:off x="34195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1591B474-F867-4D9B-BCEE-F9C704000D66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45F58B92-B62E-4E5B-9ABB-468ACC30FE15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7AA83A0-468B-4D81-9818-2E3E048E807E}"/>
                  </a:ext>
                </a:extLst>
              </p:cNvPr>
              <p:cNvSpPr/>
              <p:nvPr/>
            </p:nvSpPr>
            <p:spPr>
              <a:xfrm>
                <a:off x="3009552" y="889638"/>
                <a:ext cx="838548" cy="727753"/>
              </a:xfrm>
              <a:custGeom>
                <a:avLst/>
                <a:gdLst>
                  <a:gd name="connsiteX0" fmla="*/ 419274 w 838548"/>
                  <a:gd name="connsiteY0" fmla="*/ 0 h 727753"/>
                  <a:gd name="connsiteX1" fmla="*/ 585438 w 838548"/>
                  <a:gd name="connsiteY1" fmla="*/ 40704 h 727753"/>
                  <a:gd name="connsiteX2" fmla="*/ 597226 w 838548"/>
                  <a:gd name="connsiteY2" fmla="*/ 62281 h 727753"/>
                  <a:gd name="connsiteX3" fmla="*/ 598116 w 838548"/>
                  <a:gd name="connsiteY3" fmla="*/ 62281 h 727753"/>
                  <a:gd name="connsiteX4" fmla="*/ 810804 w 838548"/>
                  <a:gd name="connsiteY4" fmla="*/ 660441 h 727753"/>
                  <a:gd name="connsiteX5" fmla="*/ 830030 w 838548"/>
                  <a:gd name="connsiteY5" fmla="*/ 667811 h 727753"/>
                  <a:gd name="connsiteX6" fmla="*/ 838548 w 838548"/>
                  <a:gd name="connsiteY6" fmla="*/ 677865 h 727753"/>
                  <a:gd name="connsiteX7" fmla="*/ 419274 w 838548"/>
                  <a:gd name="connsiteY7" fmla="*/ 727753 h 727753"/>
                  <a:gd name="connsiteX8" fmla="*/ 0 w 838548"/>
                  <a:gd name="connsiteY8" fmla="*/ 677865 h 727753"/>
                  <a:gd name="connsiteX9" fmla="*/ 8518 w 838548"/>
                  <a:gd name="connsiteY9" fmla="*/ 667811 h 727753"/>
                  <a:gd name="connsiteX10" fmla="*/ 27744 w 838548"/>
                  <a:gd name="connsiteY10" fmla="*/ 660441 h 727753"/>
                  <a:gd name="connsiteX11" fmla="*/ 240432 w 838548"/>
                  <a:gd name="connsiteY11" fmla="*/ 62281 h 727753"/>
                  <a:gd name="connsiteX12" fmla="*/ 241322 w 838548"/>
                  <a:gd name="connsiteY12" fmla="*/ 62281 h 727753"/>
                  <a:gd name="connsiteX13" fmla="*/ 253110 w 838548"/>
                  <a:gd name="connsiteY13" fmla="*/ 40704 h 727753"/>
                  <a:gd name="connsiteX14" fmla="*/ 419274 w 838548"/>
                  <a:gd name="connsiteY14" fmla="*/ 0 h 72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38548" h="727753">
                    <a:moveTo>
                      <a:pt x="419274" y="0"/>
                    </a:moveTo>
                    <a:cubicBezTo>
                      <a:pt x="493972" y="0"/>
                      <a:pt x="558062" y="16784"/>
                      <a:pt x="585438" y="40704"/>
                    </a:cubicBezTo>
                    <a:lnTo>
                      <a:pt x="597226" y="62281"/>
                    </a:lnTo>
                    <a:lnTo>
                      <a:pt x="598116" y="62281"/>
                    </a:lnTo>
                    <a:lnTo>
                      <a:pt x="810804" y="660441"/>
                    </a:lnTo>
                    <a:lnTo>
                      <a:pt x="830030" y="667811"/>
                    </a:lnTo>
                    <a:cubicBezTo>
                      <a:pt x="835615" y="671059"/>
                      <a:pt x="838548" y="674421"/>
                      <a:pt x="838548" y="677865"/>
                    </a:cubicBezTo>
                    <a:cubicBezTo>
                      <a:pt x="838548" y="705417"/>
                      <a:pt x="650833" y="727753"/>
                      <a:pt x="419274" y="727753"/>
                    </a:cubicBezTo>
                    <a:cubicBezTo>
                      <a:pt x="187715" y="727753"/>
                      <a:pt x="0" y="705417"/>
                      <a:pt x="0" y="677865"/>
                    </a:cubicBezTo>
                    <a:cubicBezTo>
                      <a:pt x="0" y="674421"/>
                      <a:pt x="2933" y="671059"/>
                      <a:pt x="8518" y="667811"/>
                    </a:cubicBezTo>
                    <a:lnTo>
                      <a:pt x="27744" y="660441"/>
                    </a:lnTo>
                    <a:lnTo>
                      <a:pt x="240432" y="62281"/>
                    </a:lnTo>
                    <a:lnTo>
                      <a:pt x="241322" y="62281"/>
                    </a:lnTo>
                    <a:lnTo>
                      <a:pt x="253110" y="40704"/>
                    </a:lnTo>
                    <a:cubicBezTo>
                      <a:pt x="280486" y="16784"/>
                      <a:pt x="344576" y="0"/>
                      <a:pt x="41927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9DDB60-95A8-4D25-A2A2-8572931A8B80}"/>
              </a:ext>
            </a:extLst>
          </p:cNvPr>
          <p:cNvGrpSpPr/>
          <p:nvPr/>
        </p:nvGrpSpPr>
        <p:grpSpPr>
          <a:xfrm>
            <a:off x="6197974" y="4723951"/>
            <a:ext cx="1188272" cy="1309801"/>
            <a:chOff x="5111633" y="3500505"/>
            <a:chExt cx="1860825" cy="205113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F75596A-8346-4165-862B-71979172AE48}"/>
                </a:ext>
              </a:extLst>
            </p:cNvPr>
            <p:cNvSpPr/>
            <p:nvPr/>
          </p:nvSpPr>
          <p:spPr>
            <a:xfrm rot="18900000" flipH="1">
              <a:off x="5111633" y="5006836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EAE4F586-A8FC-4C99-9EBE-0E9C89CCFA34}"/>
                </a:ext>
              </a:extLst>
            </p:cNvPr>
            <p:cNvSpPr/>
            <p:nvPr/>
          </p:nvSpPr>
          <p:spPr>
            <a:xfrm rot="524584">
              <a:off x="6393133" y="4083844"/>
              <a:ext cx="339872" cy="337734"/>
            </a:xfrm>
            <a:prstGeom prst="donut">
              <a:avLst>
                <a:gd name="adj" fmla="val 12572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6E349B8-387E-4C87-BF6B-6935555DEBE0}"/>
                </a:ext>
              </a:extLst>
            </p:cNvPr>
            <p:cNvGrpSpPr/>
            <p:nvPr/>
          </p:nvGrpSpPr>
          <p:grpSpPr>
            <a:xfrm>
              <a:off x="6300501" y="3500505"/>
              <a:ext cx="671957" cy="787812"/>
              <a:chOff x="6300501" y="3500505"/>
              <a:chExt cx="671957" cy="787812"/>
            </a:xfrm>
          </p:grpSpPr>
          <p:sp>
            <p:nvSpPr>
              <p:cNvPr id="11" name="円: 塗りつぶしなし 10">
                <a:extLst>
                  <a:ext uri="{FF2B5EF4-FFF2-40B4-BE49-F238E27FC236}">
                    <a16:creationId xmlns:a16="http://schemas.microsoft.com/office/drawing/2014/main" id="{5B2FA84E-81F3-4559-9A7F-DC6DE7EE652B}"/>
                  </a:ext>
                </a:extLst>
              </p:cNvPr>
              <p:cNvSpPr/>
              <p:nvPr/>
            </p:nvSpPr>
            <p:spPr>
              <a:xfrm>
                <a:off x="6542161" y="3500505"/>
                <a:ext cx="184729" cy="184727"/>
              </a:xfrm>
              <a:prstGeom prst="donut">
                <a:avLst>
                  <a:gd name="adj" fmla="val 236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6FAA6A1F-198B-4867-8B36-8429F6228493}"/>
                  </a:ext>
                </a:extLst>
              </p:cNvPr>
              <p:cNvSpPr/>
              <p:nvPr/>
            </p:nvSpPr>
            <p:spPr>
              <a:xfrm>
                <a:off x="6300501" y="3616360"/>
                <a:ext cx="671957" cy="6719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05E5ABF-4D9F-40B9-AF36-E60382B5FD87}"/>
                </a:ext>
              </a:extLst>
            </p:cNvPr>
            <p:cNvGrpSpPr/>
            <p:nvPr/>
          </p:nvGrpSpPr>
          <p:grpSpPr>
            <a:xfrm rot="1800000">
              <a:off x="6427044" y="4327768"/>
              <a:ext cx="29657" cy="491014"/>
              <a:chOff x="6625993" y="4348122"/>
              <a:chExt cx="29657" cy="491014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2C7FB4F3-15EF-4EDB-BBF1-D9BBEF68A096}"/>
                  </a:ext>
                </a:extLst>
              </p:cNvPr>
              <p:cNvSpPr/>
              <p:nvPr/>
            </p:nvSpPr>
            <p:spPr>
              <a:xfrm>
                <a:off x="6625993" y="434812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7D8709A-B7D2-4F3E-8508-784554795B4B}"/>
                  </a:ext>
                </a:extLst>
              </p:cNvPr>
              <p:cNvGrpSpPr/>
              <p:nvPr/>
            </p:nvGrpSpPr>
            <p:grpSpPr>
              <a:xfrm>
                <a:off x="6628373" y="470769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F8FA6E6B-2B7A-4090-91FA-088B900EC567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5AADFF06-2302-4AAC-8980-48D14B3B2F4F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B95ED2E-AB90-4079-BCD1-BE81969184BE}"/>
              </a:ext>
            </a:extLst>
          </p:cNvPr>
          <p:cNvGrpSpPr/>
          <p:nvPr/>
        </p:nvGrpSpPr>
        <p:grpSpPr>
          <a:xfrm>
            <a:off x="8352222" y="4723951"/>
            <a:ext cx="915455" cy="1628908"/>
            <a:chOff x="7127761" y="3488871"/>
            <a:chExt cx="1433596" cy="255085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68EF1A0-D9EE-4B5B-9B4F-9AC83FE88DDF}"/>
                </a:ext>
              </a:extLst>
            </p:cNvPr>
            <p:cNvGrpSpPr/>
            <p:nvPr/>
          </p:nvGrpSpPr>
          <p:grpSpPr>
            <a:xfrm rot="1800000">
              <a:off x="7127761" y="4557908"/>
              <a:ext cx="544807" cy="1481821"/>
              <a:chOff x="7748937" y="4758957"/>
              <a:chExt cx="544807" cy="148182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6258BE7-A5E0-483C-A6C9-FB00A7CA06F8}"/>
                  </a:ext>
                </a:extLst>
              </p:cNvPr>
              <p:cNvSpPr/>
              <p:nvPr/>
            </p:nvSpPr>
            <p:spPr>
              <a:xfrm rot="17100000" flipH="1">
                <a:off x="7280430" y="5227464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0A877490-A5EA-412D-BEAE-06276395CD65}"/>
                  </a:ext>
                </a:extLst>
              </p:cNvPr>
              <p:cNvSpPr/>
              <p:nvPr/>
            </p:nvSpPr>
            <p:spPr>
              <a:xfrm rot="900000">
                <a:off x="7921009" y="5026917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A17C6A0D-317C-42D3-94DD-02468793308F}"/>
                  </a:ext>
                </a:extLst>
              </p:cNvPr>
              <p:cNvSpPr/>
              <p:nvPr/>
            </p:nvSpPr>
            <p:spPr>
              <a:xfrm rot="900000">
                <a:off x="8077049" y="5319235"/>
                <a:ext cx="97710" cy="9771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38DCEC54-1640-4C49-9AD4-C29E1F1263F2}"/>
                  </a:ext>
                </a:extLst>
              </p:cNvPr>
              <p:cNvSpPr/>
              <p:nvPr/>
            </p:nvSpPr>
            <p:spPr>
              <a:xfrm rot="900000">
                <a:off x="7897707" y="5542756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73914CC4-A0D5-4C6E-9CB6-0FA6CC0426F9}"/>
                  </a:ext>
                </a:extLst>
              </p:cNvPr>
              <p:cNvSpPr/>
              <p:nvPr/>
            </p:nvSpPr>
            <p:spPr>
              <a:xfrm rot="900000">
                <a:off x="8035685" y="5858396"/>
                <a:ext cx="80970" cy="8096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58C95A5-46F0-4208-91E4-6BE808BA4921}"/>
                  </a:ext>
                </a:extLst>
              </p:cNvPr>
              <p:cNvSpPr/>
              <p:nvPr/>
            </p:nvSpPr>
            <p:spPr>
              <a:xfrm rot="900000">
                <a:off x="7818056" y="5978478"/>
                <a:ext cx="129458" cy="12945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463064A-C0C7-4555-98EA-45BA58B25D7A}"/>
                </a:ext>
              </a:extLst>
            </p:cNvPr>
            <p:cNvSpPr/>
            <p:nvPr/>
          </p:nvSpPr>
          <p:spPr>
            <a:xfrm rot="524584">
              <a:off x="8008590" y="4214991"/>
              <a:ext cx="176672" cy="273772"/>
            </a:xfrm>
            <a:custGeom>
              <a:avLst/>
              <a:gdLst>
                <a:gd name="connsiteX0" fmla="*/ 119062 w 238126"/>
                <a:gd name="connsiteY0" fmla="*/ 280129 h 369002"/>
                <a:gd name="connsiteX1" fmla="*/ 96202 w 238126"/>
                <a:gd name="connsiteY1" fmla="*/ 302989 h 369002"/>
                <a:gd name="connsiteX2" fmla="*/ 119062 w 238126"/>
                <a:gd name="connsiteY2" fmla="*/ 325849 h 369002"/>
                <a:gd name="connsiteX3" fmla="*/ 141922 w 238126"/>
                <a:gd name="connsiteY3" fmla="*/ 302989 h 369002"/>
                <a:gd name="connsiteX4" fmla="*/ 119062 w 238126"/>
                <a:gd name="connsiteY4" fmla="*/ 280129 h 369002"/>
                <a:gd name="connsiteX5" fmla="*/ 119063 w 238126"/>
                <a:gd name="connsiteY5" fmla="*/ 0 h 369002"/>
                <a:gd name="connsiteX6" fmla="*/ 238126 w 238126"/>
                <a:gd name="connsiteY6" fmla="*/ 184501 h 369002"/>
                <a:gd name="connsiteX7" fmla="*/ 119063 w 238126"/>
                <a:gd name="connsiteY7" fmla="*/ 369002 h 369002"/>
                <a:gd name="connsiteX8" fmla="*/ 0 w 238126"/>
                <a:gd name="connsiteY8" fmla="*/ 184501 h 369002"/>
                <a:gd name="connsiteX9" fmla="*/ 119063 w 238126"/>
                <a:gd name="connsiteY9" fmla="*/ 0 h 36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6" h="369002">
                  <a:moveTo>
                    <a:pt x="119062" y="280129"/>
                  </a:moveTo>
                  <a:cubicBezTo>
                    <a:pt x="106437" y="280129"/>
                    <a:pt x="96202" y="290364"/>
                    <a:pt x="96202" y="302989"/>
                  </a:cubicBezTo>
                  <a:cubicBezTo>
                    <a:pt x="96202" y="315614"/>
                    <a:pt x="106437" y="325849"/>
                    <a:pt x="119062" y="325849"/>
                  </a:cubicBezTo>
                  <a:cubicBezTo>
                    <a:pt x="131687" y="325849"/>
                    <a:pt x="141922" y="315614"/>
                    <a:pt x="141922" y="302989"/>
                  </a:cubicBezTo>
                  <a:cubicBezTo>
                    <a:pt x="141922" y="290364"/>
                    <a:pt x="131687" y="280129"/>
                    <a:pt x="119062" y="280129"/>
                  </a:cubicBezTo>
                  <a:close/>
                  <a:moveTo>
                    <a:pt x="119063" y="0"/>
                  </a:moveTo>
                  <a:cubicBezTo>
                    <a:pt x="184820" y="0"/>
                    <a:pt x="238126" y="82604"/>
                    <a:pt x="238126" y="184501"/>
                  </a:cubicBezTo>
                  <a:cubicBezTo>
                    <a:pt x="238126" y="286398"/>
                    <a:pt x="184820" y="369002"/>
                    <a:pt x="119063" y="369002"/>
                  </a:cubicBezTo>
                  <a:cubicBezTo>
                    <a:pt x="53306" y="369002"/>
                    <a:pt x="0" y="286398"/>
                    <a:pt x="0" y="184501"/>
                  </a:cubicBezTo>
                  <a:cubicBezTo>
                    <a:pt x="0" y="82604"/>
                    <a:pt x="53306" y="0"/>
                    <a:pt x="11906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7EF0395-E7E4-4AAC-ADC2-EDE0119F6390}"/>
                </a:ext>
              </a:extLst>
            </p:cNvPr>
            <p:cNvGrpSpPr/>
            <p:nvPr/>
          </p:nvGrpSpPr>
          <p:grpSpPr>
            <a:xfrm>
              <a:off x="7784003" y="3488871"/>
              <a:ext cx="777354" cy="882111"/>
              <a:chOff x="7784003" y="3488871"/>
              <a:chExt cx="777354" cy="882111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7A0F43F-360A-4143-96D4-B5B5E771897E}"/>
                  </a:ext>
                </a:extLst>
              </p:cNvPr>
              <p:cNvSpPr/>
              <p:nvPr/>
            </p:nvSpPr>
            <p:spPr>
              <a:xfrm>
                <a:off x="8088746" y="3488871"/>
                <a:ext cx="167866" cy="112635"/>
              </a:xfrm>
              <a:custGeom>
                <a:avLst/>
                <a:gdLst>
                  <a:gd name="connsiteX0" fmla="*/ 83933 w 167866"/>
                  <a:gd name="connsiteY0" fmla="*/ 0 h 112635"/>
                  <a:gd name="connsiteX1" fmla="*/ 167866 w 167866"/>
                  <a:gd name="connsiteY1" fmla="*/ 83931 h 112635"/>
                  <a:gd name="connsiteX2" fmla="*/ 162071 w 167866"/>
                  <a:gd name="connsiteY2" fmla="*/ 112635 h 112635"/>
                  <a:gd name="connsiteX3" fmla="*/ 118059 w 167866"/>
                  <a:gd name="connsiteY3" fmla="*/ 108198 h 112635"/>
                  <a:gd name="connsiteX4" fmla="*/ 128111 w 167866"/>
                  <a:gd name="connsiteY4" fmla="*/ 83931 h 112635"/>
                  <a:gd name="connsiteX5" fmla="*/ 83933 w 167866"/>
                  <a:gd name="connsiteY5" fmla="*/ 39755 h 112635"/>
                  <a:gd name="connsiteX6" fmla="*/ 39755 w 167866"/>
                  <a:gd name="connsiteY6" fmla="*/ 83931 h 112635"/>
                  <a:gd name="connsiteX7" fmla="*/ 49807 w 167866"/>
                  <a:gd name="connsiteY7" fmla="*/ 108198 h 112635"/>
                  <a:gd name="connsiteX8" fmla="*/ 5795 w 167866"/>
                  <a:gd name="connsiteY8" fmla="*/ 112635 h 112635"/>
                  <a:gd name="connsiteX9" fmla="*/ 0 w 167866"/>
                  <a:gd name="connsiteY9" fmla="*/ 83931 h 112635"/>
                  <a:gd name="connsiteX10" fmla="*/ 83933 w 167866"/>
                  <a:gd name="connsiteY10" fmla="*/ 0 h 11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866" h="112635">
                    <a:moveTo>
                      <a:pt x="83933" y="0"/>
                    </a:moveTo>
                    <a:cubicBezTo>
                      <a:pt x="130288" y="0"/>
                      <a:pt x="167866" y="37577"/>
                      <a:pt x="167866" y="83931"/>
                    </a:cubicBezTo>
                    <a:lnTo>
                      <a:pt x="162071" y="112635"/>
                    </a:lnTo>
                    <a:lnTo>
                      <a:pt x="118059" y="108198"/>
                    </a:lnTo>
                    <a:lnTo>
                      <a:pt x="128111" y="83931"/>
                    </a:lnTo>
                    <a:cubicBezTo>
                      <a:pt x="128111" y="59533"/>
                      <a:pt x="108332" y="39755"/>
                      <a:pt x="83933" y="39755"/>
                    </a:cubicBezTo>
                    <a:cubicBezTo>
                      <a:pt x="59534" y="39755"/>
                      <a:pt x="39755" y="59533"/>
                      <a:pt x="39755" y="83931"/>
                    </a:cubicBezTo>
                    <a:lnTo>
                      <a:pt x="49807" y="108198"/>
                    </a:lnTo>
                    <a:lnTo>
                      <a:pt x="5795" y="112635"/>
                    </a:lnTo>
                    <a:lnTo>
                      <a:pt x="0" y="83931"/>
                    </a:lnTo>
                    <a:cubicBezTo>
                      <a:pt x="0" y="37577"/>
                      <a:pt x="37578" y="0"/>
                      <a:pt x="83933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E8D1FED-6B81-40E0-AFA2-E1F97ED82EEE}"/>
                  </a:ext>
                </a:extLst>
              </p:cNvPr>
              <p:cNvSpPr/>
              <p:nvPr/>
            </p:nvSpPr>
            <p:spPr>
              <a:xfrm>
                <a:off x="7784003" y="3593629"/>
                <a:ext cx="777354" cy="777353"/>
              </a:xfrm>
              <a:custGeom>
                <a:avLst/>
                <a:gdLst>
                  <a:gd name="connsiteX0" fmla="*/ 523875 w 1047750"/>
                  <a:gd name="connsiteY0" fmla="*/ 0 h 1047750"/>
                  <a:gd name="connsiteX1" fmla="*/ 1047750 w 1047750"/>
                  <a:gd name="connsiteY1" fmla="*/ 523875 h 1047750"/>
                  <a:gd name="connsiteX2" fmla="*/ 894311 w 1047750"/>
                  <a:gd name="connsiteY2" fmla="*/ 894310 h 1047750"/>
                  <a:gd name="connsiteX3" fmla="*/ 828459 w 1047750"/>
                  <a:gd name="connsiteY3" fmla="*/ 948644 h 1047750"/>
                  <a:gd name="connsiteX4" fmla="*/ 844256 w 1047750"/>
                  <a:gd name="connsiteY4" fmla="*/ 960008 h 1047750"/>
                  <a:gd name="connsiteX5" fmla="*/ 850900 w 1047750"/>
                  <a:gd name="connsiteY5" fmla="*/ 974725 h 1047750"/>
                  <a:gd name="connsiteX6" fmla="*/ 523875 w 1047750"/>
                  <a:gd name="connsiteY6" fmla="*/ 1047750 h 1047750"/>
                  <a:gd name="connsiteX7" fmla="*/ 196850 w 1047750"/>
                  <a:gd name="connsiteY7" fmla="*/ 974725 h 1047750"/>
                  <a:gd name="connsiteX8" fmla="*/ 203494 w 1047750"/>
                  <a:gd name="connsiteY8" fmla="*/ 960008 h 1047750"/>
                  <a:gd name="connsiteX9" fmla="*/ 219292 w 1047750"/>
                  <a:gd name="connsiteY9" fmla="*/ 948644 h 1047750"/>
                  <a:gd name="connsiteX10" fmla="*/ 153439 w 1047750"/>
                  <a:gd name="connsiteY10" fmla="*/ 894310 h 1047750"/>
                  <a:gd name="connsiteX11" fmla="*/ 0 w 1047750"/>
                  <a:gd name="connsiteY11" fmla="*/ 523875 h 1047750"/>
                  <a:gd name="connsiteX12" fmla="*/ 523875 w 1047750"/>
                  <a:gd name="connsiteY12" fmla="*/ 0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7750" h="1047750">
                    <a:moveTo>
                      <a:pt x="523875" y="0"/>
                    </a:moveTo>
                    <a:cubicBezTo>
                      <a:pt x="813203" y="0"/>
                      <a:pt x="1047750" y="234547"/>
                      <a:pt x="1047750" y="523875"/>
                    </a:cubicBezTo>
                    <a:cubicBezTo>
                      <a:pt x="1047750" y="668539"/>
                      <a:pt x="989114" y="799508"/>
                      <a:pt x="894311" y="894310"/>
                    </a:cubicBezTo>
                    <a:lnTo>
                      <a:pt x="828459" y="948644"/>
                    </a:lnTo>
                    <a:lnTo>
                      <a:pt x="844256" y="960008"/>
                    </a:lnTo>
                    <a:cubicBezTo>
                      <a:pt x="848613" y="964762"/>
                      <a:pt x="850900" y="969684"/>
                      <a:pt x="850900" y="974725"/>
                    </a:cubicBezTo>
                    <a:cubicBezTo>
                      <a:pt x="850900" y="1015056"/>
                      <a:pt x="704486" y="1047750"/>
                      <a:pt x="523875" y="1047750"/>
                    </a:cubicBezTo>
                    <a:cubicBezTo>
                      <a:pt x="343264" y="1047750"/>
                      <a:pt x="196850" y="1015056"/>
                      <a:pt x="196850" y="974725"/>
                    </a:cubicBezTo>
                    <a:cubicBezTo>
                      <a:pt x="196850" y="969684"/>
                      <a:pt x="199138" y="964762"/>
                      <a:pt x="203494" y="960008"/>
                    </a:cubicBezTo>
                    <a:lnTo>
                      <a:pt x="219292" y="948644"/>
                    </a:lnTo>
                    <a:lnTo>
                      <a:pt x="153439" y="894310"/>
                    </a:lnTo>
                    <a:cubicBezTo>
                      <a:pt x="58637" y="799508"/>
                      <a:pt x="0" y="668539"/>
                      <a:pt x="0" y="523875"/>
                    </a:cubicBezTo>
                    <a:cubicBezTo>
                      <a:pt x="0" y="234547"/>
                      <a:pt x="234547" y="0"/>
                      <a:pt x="52387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1E7ED562-F721-4021-9906-C446B453201B}"/>
                  </a:ext>
                </a:extLst>
              </p:cNvPr>
              <p:cNvSpPr/>
              <p:nvPr/>
            </p:nvSpPr>
            <p:spPr>
              <a:xfrm>
                <a:off x="8334949" y="3733094"/>
                <a:ext cx="147064" cy="147064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A2F257FB-1E3E-4A64-9F70-B240A848F32D}"/>
                  </a:ext>
                </a:extLst>
              </p:cNvPr>
              <p:cNvSpPr/>
              <p:nvPr/>
            </p:nvSpPr>
            <p:spPr>
              <a:xfrm>
                <a:off x="7909119" y="4005881"/>
                <a:ext cx="194818" cy="194816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4CDAD19-F8EF-4DAB-A4C6-1D4151B2B8F7}"/>
                  </a:ext>
                </a:extLst>
              </p:cNvPr>
              <p:cNvSpPr/>
              <p:nvPr/>
            </p:nvSpPr>
            <p:spPr>
              <a:xfrm>
                <a:off x="8265389" y="4109045"/>
                <a:ext cx="128862" cy="128861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01EAEB5D-9C95-4EC8-A351-51F2C8626FA6}"/>
                  </a:ext>
                </a:extLst>
              </p:cNvPr>
              <p:cNvSpPr/>
              <p:nvPr/>
            </p:nvSpPr>
            <p:spPr>
              <a:xfrm>
                <a:off x="8121194" y="3858870"/>
                <a:ext cx="134412" cy="134409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F049B34-7C74-44A8-81DA-51AD57196780}"/>
                  </a:ext>
                </a:extLst>
              </p:cNvPr>
              <p:cNvSpPr/>
              <p:nvPr/>
            </p:nvSpPr>
            <p:spPr>
              <a:xfrm>
                <a:off x="7882937" y="3616819"/>
                <a:ext cx="182272" cy="156410"/>
              </a:xfrm>
              <a:custGeom>
                <a:avLst/>
                <a:gdLst>
                  <a:gd name="connsiteX0" fmla="*/ 218542 w 245674"/>
                  <a:gd name="connsiteY0" fmla="*/ 0 h 210816"/>
                  <a:gd name="connsiteX1" fmla="*/ 235141 w 245674"/>
                  <a:gd name="connsiteY1" fmla="*/ 24620 h 210816"/>
                  <a:gd name="connsiteX2" fmla="*/ 245674 w 245674"/>
                  <a:gd name="connsiteY2" fmla="*/ 76789 h 210816"/>
                  <a:gd name="connsiteX3" fmla="*/ 111645 w 245674"/>
                  <a:gd name="connsiteY3" fmla="*/ 210816 h 210816"/>
                  <a:gd name="connsiteX4" fmla="*/ 16872 w 245674"/>
                  <a:gd name="connsiteY4" fmla="*/ 171561 h 210816"/>
                  <a:gd name="connsiteX5" fmla="*/ 0 w 245674"/>
                  <a:gd name="connsiteY5" fmla="*/ 146535 h 210816"/>
                  <a:gd name="connsiteX6" fmla="*/ 20093 w 245674"/>
                  <a:gd name="connsiteY6" fmla="*/ 122183 h 210816"/>
                  <a:gd name="connsiteX7" fmla="*/ 186612 w 245674"/>
                  <a:gd name="connsiteY7" fmla="*/ 9912 h 21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674" h="210816">
                    <a:moveTo>
                      <a:pt x="218542" y="0"/>
                    </a:moveTo>
                    <a:lnTo>
                      <a:pt x="235141" y="24620"/>
                    </a:lnTo>
                    <a:cubicBezTo>
                      <a:pt x="241924" y="40655"/>
                      <a:pt x="245674" y="58284"/>
                      <a:pt x="245674" y="76789"/>
                    </a:cubicBezTo>
                    <a:cubicBezTo>
                      <a:pt x="245674" y="150810"/>
                      <a:pt x="185667" y="210816"/>
                      <a:pt x="111645" y="210816"/>
                    </a:cubicBezTo>
                    <a:cubicBezTo>
                      <a:pt x="74634" y="210816"/>
                      <a:pt x="41127" y="195815"/>
                      <a:pt x="16872" y="171561"/>
                    </a:cubicBezTo>
                    <a:lnTo>
                      <a:pt x="0" y="146535"/>
                    </a:lnTo>
                    <a:lnTo>
                      <a:pt x="20093" y="122183"/>
                    </a:lnTo>
                    <a:cubicBezTo>
                      <a:pt x="67494" y="74781"/>
                      <a:pt x="123937" y="36421"/>
                      <a:pt x="186612" y="991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D4EE1DF-74DE-40CA-BA82-1D406FBA4F69}"/>
                </a:ext>
              </a:extLst>
            </p:cNvPr>
            <p:cNvGrpSpPr/>
            <p:nvPr/>
          </p:nvGrpSpPr>
          <p:grpSpPr>
            <a:xfrm rot="1800000">
              <a:off x="7960338" y="4404398"/>
              <a:ext cx="29657" cy="434516"/>
              <a:chOff x="8159287" y="4424752"/>
              <a:chExt cx="29657" cy="434516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AEEE3A6D-CABF-47B7-98CF-B253EB952B58}"/>
                  </a:ext>
                </a:extLst>
              </p:cNvPr>
              <p:cNvSpPr/>
              <p:nvPr/>
            </p:nvSpPr>
            <p:spPr>
              <a:xfrm>
                <a:off x="8159287" y="4424752"/>
                <a:ext cx="27276" cy="434516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89B08CB-06ED-47E1-8132-53D1FAE79194}"/>
                  </a:ext>
                </a:extLst>
              </p:cNvPr>
              <p:cNvGrpSpPr/>
              <p:nvPr/>
            </p:nvGrpSpPr>
            <p:grpSpPr>
              <a:xfrm>
                <a:off x="8161667" y="4720600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24F014E5-DB77-4F65-937A-B77BF2BF6813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63F98739-BCF6-4BF1-8496-A2A23A90725C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1DA5ABB-47E4-4CE6-BE7F-F001BE1416E9}"/>
              </a:ext>
            </a:extLst>
          </p:cNvPr>
          <p:cNvGrpSpPr/>
          <p:nvPr/>
        </p:nvGrpSpPr>
        <p:grpSpPr>
          <a:xfrm>
            <a:off x="4629250" y="4723951"/>
            <a:ext cx="883705" cy="1604111"/>
            <a:chOff x="4205089" y="3500505"/>
            <a:chExt cx="1383875" cy="2512025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055F313-8B37-46DE-9BC8-7E4BC7DDED43}"/>
                </a:ext>
              </a:extLst>
            </p:cNvPr>
            <p:cNvGrpSpPr/>
            <p:nvPr/>
          </p:nvGrpSpPr>
          <p:grpSpPr>
            <a:xfrm rot="1800000">
              <a:off x="4205089" y="4530709"/>
              <a:ext cx="544807" cy="1481821"/>
              <a:chOff x="4831343" y="4746048"/>
              <a:chExt cx="544807" cy="1481821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030D461-CFB3-405F-BEBD-A68D2042FFF5}"/>
                  </a:ext>
                </a:extLst>
              </p:cNvPr>
              <p:cNvSpPr/>
              <p:nvPr/>
            </p:nvSpPr>
            <p:spPr>
              <a:xfrm rot="17100000" flipH="1">
                <a:off x="4362836" y="5214555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908CBCD-BFCF-4625-9983-67F7FDC2E0BD}"/>
                  </a:ext>
                </a:extLst>
              </p:cNvPr>
              <p:cNvSpPr/>
              <p:nvPr/>
            </p:nvSpPr>
            <p:spPr>
              <a:xfrm rot="900000">
                <a:off x="4946181" y="5526996"/>
                <a:ext cx="248277" cy="30881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DFCAF8B-E844-41D8-9EA0-4B8873999C72}"/>
                </a:ext>
              </a:extLst>
            </p:cNvPr>
            <p:cNvSpPr/>
            <p:nvPr/>
          </p:nvSpPr>
          <p:spPr>
            <a:xfrm rot="524584">
              <a:off x="5082108" y="4193083"/>
              <a:ext cx="191921" cy="231670"/>
            </a:xfrm>
            <a:custGeom>
              <a:avLst/>
              <a:gdLst>
                <a:gd name="connsiteX0" fmla="*/ 95705 w 191921"/>
                <a:gd name="connsiteY0" fmla="*/ 141296 h 231670"/>
                <a:gd name="connsiteX1" fmla="*/ 63248 w 191921"/>
                <a:gd name="connsiteY1" fmla="*/ 173753 h 231670"/>
                <a:gd name="connsiteX2" fmla="*/ 95705 w 191921"/>
                <a:gd name="connsiteY2" fmla="*/ 206210 h 231670"/>
                <a:gd name="connsiteX3" fmla="*/ 128162 w 191921"/>
                <a:gd name="connsiteY3" fmla="*/ 173753 h 231670"/>
                <a:gd name="connsiteX4" fmla="*/ 95705 w 191921"/>
                <a:gd name="connsiteY4" fmla="*/ 141296 h 231670"/>
                <a:gd name="connsiteX5" fmla="*/ 95960 w 191921"/>
                <a:gd name="connsiteY5" fmla="*/ 0 h 231670"/>
                <a:gd name="connsiteX6" fmla="*/ 163815 w 191921"/>
                <a:gd name="connsiteY6" fmla="*/ 67855 h 231670"/>
                <a:gd name="connsiteX7" fmla="*/ 163815 w 191921"/>
                <a:gd name="connsiteY7" fmla="*/ 203564 h 231670"/>
                <a:gd name="connsiteX8" fmla="*/ 28106 w 191921"/>
                <a:gd name="connsiteY8" fmla="*/ 203564 h 231670"/>
                <a:gd name="connsiteX9" fmla="*/ 28106 w 191921"/>
                <a:gd name="connsiteY9" fmla="*/ 203564 h 231670"/>
                <a:gd name="connsiteX10" fmla="*/ 28106 w 191921"/>
                <a:gd name="connsiteY10" fmla="*/ 67854 h 23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921" h="231670">
                  <a:moveTo>
                    <a:pt x="95705" y="141296"/>
                  </a:moveTo>
                  <a:cubicBezTo>
                    <a:pt x="77779" y="141296"/>
                    <a:pt x="63248" y="155827"/>
                    <a:pt x="63248" y="173753"/>
                  </a:cubicBezTo>
                  <a:cubicBezTo>
                    <a:pt x="63248" y="191679"/>
                    <a:pt x="77779" y="206210"/>
                    <a:pt x="95705" y="206210"/>
                  </a:cubicBezTo>
                  <a:cubicBezTo>
                    <a:pt x="113631" y="206210"/>
                    <a:pt x="128162" y="191679"/>
                    <a:pt x="128162" y="173753"/>
                  </a:cubicBezTo>
                  <a:cubicBezTo>
                    <a:pt x="128162" y="155827"/>
                    <a:pt x="113631" y="141296"/>
                    <a:pt x="95705" y="141296"/>
                  </a:cubicBezTo>
                  <a:close/>
                  <a:moveTo>
                    <a:pt x="95960" y="0"/>
                  </a:moveTo>
                  <a:lnTo>
                    <a:pt x="163815" y="67855"/>
                  </a:lnTo>
                  <a:cubicBezTo>
                    <a:pt x="201290" y="105330"/>
                    <a:pt x="201290" y="166089"/>
                    <a:pt x="163815" y="203564"/>
                  </a:cubicBezTo>
                  <a:cubicBezTo>
                    <a:pt x="126340" y="241039"/>
                    <a:pt x="65581" y="241039"/>
                    <a:pt x="28106" y="203564"/>
                  </a:cubicBezTo>
                  <a:lnTo>
                    <a:pt x="28106" y="203564"/>
                  </a:lnTo>
                  <a:cubicBezTo>
                    <a:pt x="-9369" y="166088"/>
                    <a:pt x="-9369" y="105329"/>
                    <a:pt x="28106" y="6785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416EFC5F-418D-4787-9292-06E3DDA01699}"/>
                </a:ext>
              </a:extLst>
            </p:cNvPr>
            <p:cNvGrpSpPr/>
            <p:nvPr/>
          </p:nvGrpSpPr>
          <p:grpSpPr>
            <a:xfrm rot="1800000">
              <a:off x="5042744" y="4327768"/>
              <a:ext cx="29657" cy="491014"/>
              <a:chOff x="5241693" y="4348122"/>
              <a:chExt cx="29657" cy="491014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30374C8E-D6EE-4FDC-8C20-2B89D8449984}"/>
                  </a:ext>
                </a:extLst>
              </p:cNvPr>
              <p:cNvSpPr/>
              <p:nvPr/>
            </p:nvSpPr>
            <p:spPr>
              <a:xfrm>
                <a:off x="5241693" y="434812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49E6977-44F3-4C1A-ABE3-BF3D5EC73FE4}"/>
                  </a:ext>
                </a:extLst>
              </p:cNvPr>
              <p:cNvGrpSpPr/>
              <p:nvPr/>
            </p:nvGrpSpPr>
            <p:grpSpPr>
              <a:xfrm>
                <a:off x="5244073" y="470769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8BB40C68-DFF4-4E3F-97A6-7AA92482071D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EC69B598-F45A-4A92-896B-41390379042E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73FA620-8190-425D-BFA2-464AB4BB992B}"/>
                </a:ext>
              </a:extLst>
            </p:cNvPr>
            <p:cNvGrpSpPr/>
            <p:nvPr/>
          </p:nvGrpSpPr>
          <p:grpSpPr>
            <a:xfrm>
              <a:off x="4884541" y="3500505"/>
              <a:ext cx="704423" cy="808414"/>
              <a:chOff x="4884541" y="3500505"/>
              <a:chExt cx="704423" cy="80841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E27F1A6-DE38-45FB-A7C9-8133D0E4492A}"/>
                  </a:ext>
                </a:extLst>
              </p:cNvPr>
              <p:cNvSpPr/>
              <p:nvPr/>
            </p:nvSpPr>
            <p:spPr>
              <a:xfrm>
                <a:off x="5157860" y="3500505"/>
                <a:ext cx="184730" cy="135406"/>
              </a:xfrm>
              <a:custGeom>
                <a:avLst/>
                <a:gdLst>
                  <a:gd name="connsiteX0" fmla="*/ 92365 w 184730"/>
                  <a:gd name="connsiteY0" fmla="*/ 0 h 135406"/>
                  <a:gd name="connsiteX1" fmla="*/ 184730 w 184730"/>
                  <a:gd name="connsiteY1" fmla="*/ 92364 h 135406"/>
                  <a:gd name="connsiteX2" fmla="*/ 177472 w 184730"/>
                  <a:gd name="connsiteY2" fmla="*/ 128316 h 135406"/>
                  <a:gd name="connsiteX3" fmla="*/ 172692 w 184730"/>
                  <a:gd name="connsiteY3" fmla="*/ 135406 h 135406"/>
                  <a:gd name="connsiteX4" fmla="*/ 146239 w 184730"/>
                  <a:gd name="connsiteY4" fmla="*/ 128893 h 135406"/>
                  <a:gd name="connsiteX5" fmla="*/ 125540 w 184730"/>
                  <a:gd name="connsiteY5" fmla="*/ 127238 h 135406"/>
                  <a:gd name="connsiteX6" fmla="*/ 126742 w 184730"/>
                  <a:gd name="connsiteY6" fmla="*/ 126740 h 135406"/>
                  <a:gd name="connsiteX7" fmla="*/ 140981 w 184730"/>
                  <a:gd name="connsiteY7" fmla="*/ 92364 h 135406"/>
                  <a:gd name="connsiteX8" fmla="*/ 92365 w 184730"/>
                  <a:gd name="connsiteY8" fmla="*/ 43749 h 135406"/>
                  <a:gd name="connsiteX9" fmla="*/ 43749 w 184730"/>
                  <a:gd name="connsiteY9" fmla="*/ 92364 h 135406"/>
                  <a:gd name="connsiteX10" fmla="*/ 47570 w 184730"/>
                  <a:gd name="connsiteY10" fmla="*/ 111287 h 135406"/>
                  <a:gd name="connsiteX11" fmla="*/ 56990 w 184730"/>
                  <a:gd name="connsiteY11" fmla="*/ 125259 h 135406"/>
                  <a:gd name="connsiteX12" fmla="*/ 11545 w 184730"/>
                  <a:gd name="connsiteY12" fmla="*/ 128893 h 135406"/>
                  <a:gd name="connsiteX13" fmla="*/ 8202 w 184730"/>
                  <a:gd name="connsiteY13" fmla="*/ 129716 h 135406"/>
                  <a:gd name="connsiteX14" fmla="*/ 7259 w 184730"/>
                  <a:gd name="connsiteY14" fmla="*/ 128316 h 135406"/>
                  <a:gd name="connsiteX15" fmla="*/ 0 w 184730"/>
                  <a:gd name="connsiteY15" fmla="*/ 92364 h 135406"/>
                  <a:gd name="connsiteX16" fmla="*/ 92365 w 184730"/>
                  <a:gd name="connsiteY16" fmla="*/ 0 h 135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4730" h="135406">
                    <a:moveTo>
                      <a:pt x="92365" y="0"/>
                    </a:moveTo>
                    <a:cubicBezTo>
                      <a:pt x="143377" y="0"/>
                      <a:pt x="184730" y="41353"/>
                      <a:pt x="184730" y="92364"/>
                    </a:cubicBezTo>
                    <a:cubicBezTo>
                      <a:pt x="184730" y="105117"/>
                      <a:pt x="182146" y="117266"/>
                      <a:pt x="177472" y="128316"/>
                    </a:cubicBezTo>
                    <a:lnTo>
                      <a:pt x="172692" y="135406"/>
                    </a:lnTo>
                    <a:lnTo>
                      <a:pt x="146239" y="128893"/>
                    </a:lnTo>
                    <a:lnTo>
                      <a:pt x="125540" y="127238"/>
                    </a:lnTo>
                    <a:lnTo>
                      <a:pt x="126742" y="126740"/>
                    </a:lnTo>
                    <a:cubicBezTo>
                      <a:pt x="135540" y="117942"/>
                      <a:pt x="140981" y="105789"/>
                      <a:pt x="140981" y="92364"/>
                    </a:cubicBezTo>
                    <a:cubicBezTo>
                      <a:pt x="140981" y="65515"/>
                      <a:pt x="119215" y="43749"/>
                      <a:pt x="92365" y="43749"/>
                    </a:cubicBezTo>
                    <a:cubicBezTo>
                      <a:pt x="65515" y="43749"/>
                      <a:pt x="43749" y="65515"/>
                      <a:pt x="43749" y="92364"/>
                    </a:cubicBezTo>
                    <a:cubicBezTo>
                      <a:pt x="43749" y="99076"/>
                      <a:pt x="45110" y="105471"/>
                      <a:pt x="47570" y="111287"/>
                    </a:cubicBezTo>
                    <a:lnTo>
                      <a:pt x="56990" y="125259"/>
                    </a:lnTo>
                    <a:lnTo>
                      <a:pt x="11545" y="128893"/>
                    </a:lnTo>
                    <a:lnTo>
                      <a:pt x="8202" y="129716"/>
                    </a:lnTo>
                    <a:lnTo>
                      <a:pt x="7259" y="128316"/>
                    </a:lnTo>
                    <a:cubicBezTo>
                      <a:pt x="2585" y="117266"/>
                      <a:pt x="0" y="105117"/>
                      <a:pt x="0" y="92364"/>
                    </a:cubicBezTo>
                    <a:cubicBezTo>
                      <a:pt x="0" y="41353"/>
                      <a:pt x="41353" y="0"/>
                      <a:pt x="9236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0184384-F4D6-48CB-91C3-8D38BE463C93}"/>
                  </a:ext>
                </a:extLst>
              </p:cNvPr>
              <p:cNvSpPr/>
              <p:nvPr/>
            </p:nvSpPr>
            <p:spPr>
              <a:xfrm>
                <a:off x="4884541" y="3624013"/>
                <a:ext cx="704423" cy="684906"/>
              </a:xfrm>
              <a:custGeom>
                <a:avLst/>
                <a:gdLst>
                  <a:gd name="connsiteX0" fmla="*/ 570576 w 1141152"/>
                  <a:gd name="connsiteY0" fmla="*/ 0 h 1496444"/>
                  <a:gd name="connsiteX1" fmla="*/ 1111928 w 1141152"/>
                  <a:gd name="connsiteY1" fmla="*/ 579115 h 1496444"/>
                  <a:gd name="connsiteX2" fmla="*/ 1100930 w 1141152"/>
                  <a:gd name="connsiteY2" fmla="*/ 695827 h 1496444"/>
                  <a:gd name="connsiteX3" fmla="*/ 1085662 w 1141152"/>
                  <a:gd name="connsiteY3" fmla="*/ 748441 h 1496444"/>
                  <a:gd name="connsiteX4" fmla="*/ 1085735 w 1141152"/>
                  <a:gd name="connsiteY4" fmla="*/ 748434 h 1496444"/>
                  <a:gd name="connsiteX5" fmla="*/ 1047931 w 1141152"/>
                  <a:gd name="connsiteY5" fmla="*/ 1262988 h 1496444"/>
                  <a:gd name="connsiteX6" fmla="*/ 1079427 w 1141152"/>
                  <a:gd name="connsiteY6" fmla="*/ 1404341 h 1496444"/>
                  <a:gd name="connsiteX7" fmla="*/ 1096314 w 1141152"/>
                  <a:gd name="connsiteY7" fmla="*/ 1407819 h 1496444"/>
                  <a:gd name="connsiteX8" fmla="*/ 1141152 w 1141152"/>
                  <a:gd name="connsiteY8" fmla="*/ 1432650 h 1496444"/>
                  <a:gd name="connsiteX9" fmla="*/ 570576 w 1141152"/>
                  <a:gd name="connsiteY9" fmla="*/ 1496444 h 1496444"/>
                  <a:gd name="connsiteX10" fmla="*/ 0 w 1141152"/>
                  <a:gd name="connsiteY10" fmla="*/ 1432650 h 1496444"/>
                  <a:gd name="connsiteX11" fmla="*/ 44839 w 1141152"/>
                  <a:gd name="connsiteY11" fmla="*/ 1407819 h 1496444"/>
                  <a:gd name="connsiteX12" fmla="*/ 58438 w 1141152"/>
                  <a:gd name="connsiteY12" fmla="*/ 1405018 h 1496444"/>
                  <a:gd name="connsiteX13" fmla="*/ 90086 w 1141152"/>
                  <a:gd name="connsiteY13" fmla="*/ 1262988 h 1496444"/>
                  <a:gd name="connsiteX14" fmla="*/ 52281 w 1141152"/>
                  <a:gd name="connsiteY14" fmla="*/ 748434 h 1496444"/>
                  <a:gd name="connsiteX15" fmla="*/ 55585 w 1141152"/>
                  <a:gd name="connsiteY15" fmla="*/ 748767 h 1496444"/>
                  <a:gd name="connsiteX16" fmla="*/ 40223 w 1141152"/>
                  <a:gd name="connsiteY16" fmla="*/ 695827 h 1496444"/>
                  <a:gd name="connsiteX17" fmla="*/ 29224 w 1141152"/>
                  <a:gd name="connsiteY17" fmla="*/ 579115 h 1496444"/>
                  <a:gd name="connsiteX18" fmla="*/ 570576 w 1141152"/>
                  <a:gd name="connsiteY18" fmla="*/ 0 h 149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1152" h="1496444">
                    <a:moveTo>
                      <a:pt x="570576" y="0"/>
                    </a:moveTo>
                    <a:cubicBezTo>
                      <a:pt x="869556" y="0"/>
                      <a:pt x="1111928" y="259279"/>
                      <a:pt x="1111928" y="579115"/>
                    </a:cubicBezTo>
                    <a:cubicBezTo>
                      <a:pt x="1111928" y="619095"/>
                      <a:pt x="1108141" y="658128"/>
                      <a:pt x="1100930" y="695827"/>
                    </a:cubicBezTo>
                    <a:lnTo>
                      <a:pt x="1085662" y="748441"/>
                    </a:lnTo>
                    <a:lnTo>
                      <a:pt x="1085735" y="748434"/>
                    </a:lnTo>
                    <a:cubicBezTo>
                      <a:pt x="1035329" y="915774"/>
                      <a:pt x="1022728" y="1091470"/>
                      <a:pt x="1047931" y="1262988"/>
                    </a:cubicBezTo>
                    <a:lnTo>
                      <a:pt x="1079427" y="1404341"/>
                    </a:lnTo>
                    <a:lnTo>
                      <a:pt x="1096314" y="1407819"/>
                    </a:lnTo>
                    <a:cubicBezTo>
                      <a:pt x="1125186" y="1415451"/>
                      <a:pt x="1141152" y="1423842"/>
                      <a:pt x="1141152" y="1432650"/>
                    </a:cubicBezTo>
                    <a:cubicBezTo>
                      <a:pt x="1141152" y="1467882"/>
                      <a:pt x="885696" y="1496444"/>
                      <a:pt x="570576" y="1496444"/>
                    </a:cubicBezTo>
                    <a:cubicBezTo>
                      <a:pt x="255456" y="1496444"/>
                      <a:pt x="0" y="1467882"/>
                      <a:pt x="0" y="1432650"/>
                    </a:cubicBezTo>
                    <a:cubicBezTo>
                      <a:pt x="0" y="1423842"/>
                      <a:pt x="15966" y="1415451"/>
                      <a:pt x="44839" y="1407819"/>
                    </a:cubicBezTo>
                    <a:lnTo>
                      <a:pt x="58438" y="1405018"/>
                    </a:lnTo>
                    <a:lnTo>
                      <a:pt x="90086" y="1262988"/>
                    </a:lnTo>
                    <a:cubicBezTo>
                      <a:pt x="115289" y="1091470"/>
                      <a:pt x="102687" y="915774"/>
                      <a:pt x="52281" y="748434"/>
                    </a:cubicBezTo>
                    <a:lnTo>
                      <a:pt x="55585" y="748767"/>
                    </a:lnTo>
                    <a:lnTo>
                      <a:pt x="40223" y="695827"/>
                    </a:lnTo>
                    <a:cubicBezTo>
                      <a:pt x="33011" y="658128"/>
                      <a:pt x="29224" y="619095"/>
                      <a:pt x="29224" y="579115"/>
                    </a:cubicBezTo>
                    <a:cubicBezTo>
                      <a:pt x="29224" y="259279"/>
                      <a:pt x="271596" y="0"/>
                      <a:pt x="570576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E3EAC4F7-1C37-4B66-9EA4-FE82936761A7}"/>
                  </a:ext>
                </a:extLst>
              </p:cNvPr>
              <p:cNvSpPr/>
              <p:nvPr/>
            </p:nvSpPr>
            <p:spPr>
              <a:xfrm rot="18900000">
                <a:off x="5068703" y="372399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1551386B-387C-473C-856C-A1060E6DF031}"/>
                  </a:ext>
                </a:extLst>
              </p:cNvPr>
              <p:cNvSpPr/>
              <p:nvPr/>
            </p:nvSpPr>
            <p:spPr>
              <a:xfrm rot="8100000">
                <a:off x="5332430" y="3720273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40ABD79B-6B52-4570-926A-6AA55D2445FC}"/>
                  </a:ext>
                </a:extLst>
              </p:cNvPr>
              <p:cNvSpPr/>
              <p:nvPr/>
            </p:nvSpPr>
            <p:spPr>
              <a:xfrm rot="8100000">
                <a:off x="5039208" y="395627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CF857EFA-BBF6-489C-920E-A85AFC986A21}"/>
                  </a:ext>
                </a:extLst>
              </p:cNvPr>
              <p:cNvSpPr/>
              <p:nvPr/>
            </p:nvSpPr>
            <p:spPr>
              <a:xfrm rot="18900000">
                <a:off x="5309502" y="4028987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34B0CABB-77C3-435F-A70D-27037698A531}"/>
              </a:ext>
            </a:extLst>
          </p:cNvPr>
          <p:cNvGrpSpPr/>
          <p:nvPr/>
        </p:nvGrpSpPr>
        <p:grpSpPr>
          <a:xfrm>
            <a:off x="847725" y="4723951"/>
            <a:ext cx="942626" cy="1604836"/>
            <a:chOff x="1122562" y="3499090"/>
            <a:chExt cx="1476145" cy="251316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05EF5B9-29E5-479A-9BAA-6A448C955054}"/>
                </a:ext>
              </a:extLst>
            </p:cNvPr>
            <p:cNvGrpSpPr/>
            <p:nvPr/>
          </p:nvGrpSpPr>
          <p:grpSpPr>
            <a:xfrm rot="1800000">
              <a:off x="1122562" y="4530430"/>
              <a:ext cx="586995" cy="1481821"/>
              <a:chOff x="1753364" y="4748482"/>
              <a:chExt cx="586995" cy="1481821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AFFA32A-EBF4-4379-A62E-223AC8FDC8CE}"/>
                  </a:ext>
                </a:extLst>
              </p:cNvPr>
              <p:cNvSpPr/>
              <p:nvPr/>
            </p:nvSpPr>
            <p:spPr>
              <a:xfrm rot="17100000" flipH="1">
                <a:off x="1327045" y="5216989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0B1A683-B2B5-4C59-8754-D6580EF39D51}"/>
                  </a:ext>
                </a:extLst>
              </p:cNvPr>
              <p:cNvSpPr/>
              <p:nvPr/>
            </p:nvSpPr>
            <p:spPr>
              <a:xfrm rot="17100000" flipH="1">
                <a:off x="1844295" y="5735657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F92B384B-EB57-405F-9C8B-C02413A0DEA3}"/>
                </a:ext>
              </a:extLst>
            </p:cNvPr>
            <p:cNvSpPr/>
            <p:nvPr/>
          </p:nvSpPr>
          <p:spPr>
            <a:xfrm rot="524584">
              <a:off x="2097776" y="4173475"/>
              <a:ext cx="96782" cy="27377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88AB9309-B674-4894-B0D3-9586E4B46C21}"/>
                </a:ext>
              </a:extLst>
            </p:cNvPr>
            <p:cNvGrpSpPr/>
            <p:nvPr/>
          </p:nvGrpSpPr>
          <p:grpSpPr>
            <a:xfrm>
              <a:off x="1836541" y="3499090"/>
              <a:ext cx="762166" cy="828871"/>
              <a:chOff x="1836541" y="3499090"/>
              <a:chExt cx="762166" cy="828871"/>
            </a:xfrm>
          </p:grpSpPr>
          <p:sp>
            <p:nvSpPr>
              <p:cNvPr id="61" name="円: 塗りつぶしなし 60">
                <a:extLst>
                  <a:ext uri="{FF2B5EF4-FFF2-40B4-BE49-F238E27FC236}">
                    <a16:creationId xmlns:a16="http://schemas.microsoft.com/office/drawing/2014/main" id="{829809C7-BC12-4257-817F-B110C325E0A4}"/>
                  </a:ext>
                </a:extLst>
              </p:cNvPr>
              <p:cNvSpPr/>
              <p:nvPr/>
            </p:nvSpPr>
            <p:spPr>
              <a:xfrm>
                <a:off x="2164715" y="349909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C8E4DED-ACEF-4EF4-8C25-9A52BA5B26F3}"/>
                  </a:ext>
                </a:extLst>
              </p:cNvPr>
              <p:cNvSpPr/>
              <p:nvPr/>
            </p:nvSpPr>
            <p:spPr>
              <a:xfrm>
                <a:off x="1836541" y="3585262"/>
                <a:ext cx="762166" cy="742699"/>
              </a:xfrm>
              <a:custGeom>
                <a:avLst/>
                <a:gdLst>
                  <a:gd name="connsiteX0" fmla="*/ 381083 w 762166"/>
                  <a:gd name="connsiteY0" fmla="*/ 0 h 742699"/>
                  <a:gd name="connsiteX1" fmla="*/ 762166 w 762166"/>
                  <a:gd name="connsiteY1" fmla="*/ 381083 h 742699"/>
                  <a:gd name="connsiteX2" fmla="*/ 529418 w 762166"/>
                  <a:gd name="connsiteY2" fmla="*/ 732219 h 742699"/>
                  <a:gd name="connsiteX3" fmla="*/ 495655 w 762166"/>
                  <a:gd name="connsiteY3" fmla="*/ 742699 h 742699"/>
                  <a:gd name="connsiteX4" fmla="*/ 266511 w 762166"/>
                  <a:gd name="connsiteY4" fmla="*/ 742699 h 742699"/>
                  <a:gd name="connsiteX5" fmla="*/ 232749 w 762166"/>
                  <a:gd name="connsiteY5" fmla="*/ 732219 h 742699"/>
                  <a:gd name="connsiteX6" fmla="*/ 0 w 762166"/>
                  <a:gd name="connsiteY6" fmla="*/ 381083 h 742699"/>
                  <a:gd name="connsiteX7" fmla="*/ 381083 w 762166"/>
                  <a:gd name="connsiteY7" fmla="*/ 0 h 74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66" h="742699">
                    <a:moveTo>
                      <a:pt x="381083" y="0"/>
                    </a:moveTo>
                    <a:cubicBezTo>
                      <a:pt x="591549" y="0"/>
                      <a:pt x="762166" y="170617"/>
                      <a:pt x="762166" y="381083"/>
                    </a:cubicBezTo>
                    <a:cubicBezTo>
                      <a:pt x="762166" y="538933"/>
                      <a:pt x="666194" y="674367"/>
                      <a:pt x="529418" y="732219"/>
                    </a:cubicBezTo>
                    <a:lnTo>
                      <a:pt x="495655" y="742699"/>
                    </a:lnTo>
                    <a:lnTo>
                      <a:pt x="266511" y="742699"/>
                    </a:lnTo>
                    <a:lnTo>
                      <a:pt x="232749" y="732219"/>
                    </a:lnTo>
                    <a:cubicBezTo>
                      <a:pt x="95972" y="674367"/>
                      <a:pt x="0" y="538933"/>
                      <a:pt x="0" y="381083"/>
                    </a:cubicBezTo>
                    <a:cubicBezTo>
                      <a:pt x="0" y="170617"/>
                      <a:pt x="170617" y="0"/>
                      <a:pt x="3810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1BF4FFA-3B9B-4609-8E34-1FC6A9F78E89}"/>
                  </a:ext>
                </a:extLst>
              </p:cNvPr>
              <p:cNvSpPr/>
              <p:nvPr/>
            </p:nvSpPr>
            <p:spPr>
              <a:xfrm>
                <a:off x="1836542" y="3663876"/>
                <a:ext cx="757983" cy="572350"/>
              </a:xfrm>
              <a:custGeom>
                <a:avLst/>
                <a:gdLst>
                  <a:gd name="connsiteX0" fmla="*/ 29568 w 757983"/>
                  <a:gd name="connsiteY0" fmla="*/ 441659 h 572350"/>
                  <a:gd name="connsiteX1" fmla="*/ 122575 w 757983"/>
                  <a:gd name="connsiteY1" fmla="*/ 444641 h 572350"/>
                  <a:gd name="connsiteX2" fmla="*/ 585584 w 757983"/>
                  <a:gd name="connsiteY2" fmla="*/ 531690 h 572350"/>
                  <a:gd name="connsiteX3" fmla="*/ 673605 w 757983"/>
                  <a:gd name="connsiteY3" fmla="*/ 541375 h 572350"/>
                  <a:gd name="connsiteX4" fmla="*/ 645460 w 757983"/>
                  <a:gd name="connsiteY4" fmla="*/ 572350 h 572350"/>
                  <a:gd name="connsiteX5" fmla="*/ 595548 w 757983"/>
                  <a:gd name="connsiteY5" fmla="*/ 569986 h 572350"/>
                  <a:gd name="connsiteX6" fmla="*/ 109877 w 757983"/>
                  <a:gd name="connsiteY6" fmla="*/ 467912 h 572350"/>
                  <a:gd name="connsiteX7" fmla="*/ 36142 w 757983"/>
                  <a:gd name="connsiteY7" fmla="*/ 455334 h 572350"/>
                  <a:gd name="connsiteX8" fmla="*/ 1848 w 757983"/>
                  <a:gd name="connsiteY8" fmla="*/ 284135 h 572350"/>
                  <a:gd name="connsiteX9" fmla="*/ 90690 w 757983"/>
                  <a:gd name="connsiteY9" fmla="*/ 296682 h 572350"/>
                  <a:gd name="connsiteX10" fmla="*/ 669452 w 757983"/>
                  <a:gd name="connsiteY10" fmla="*/ 378416 h 572350"/>
                  <a:gd name="connsiteX11" fmla="*/ 753038 w 757983"/>
                  <a:gd name="connsiteY11" fmla="*/ 362846 h 572350"/>
                  <a:gd name="connsiteX12" fmla="*/ 751227 w 757983"/>
                  <a:gd name="connsiteY12" fmla="*/ 374825 h 572350"/>
                  <a:gd name="connsiteX13" fmla="*/ 678068 w 757983"/>
                  <a:gd name="connsiteY13" fmla="*/ 398789 h 572350"/>
                  <a:gd name="connsiteX14" fmla="*/ 84094 w 757983"/>
                  <a:gd name="connsiteY14" fmla="*/ 331122 h 572350"/>
                  <a:gd name="connsiteX15" fmla="*/ 1513 w 757983"/>
                  <a:gd name="connsiteY15" fmla="*/ 312474 h 572350"/>
                  <a:gd name="connsiteX16" fmla="*/ 0 w 757983"/>
                  <a:gd name="connsiteY16" fmla="*/ 302469 h 572350"/>
                  <a:gd name="connsiteX17" fmla="*/ 41698 w 757983"/>
                  <a:gd name="connsiteY17" fmla="*/ 132486 h 572350"/>
                  <a:gd name="connsiteX18" fmla="*/ 122575 w 757983"/>
                  <a:gd name="connsiteY18" fmla="*/ 135079 h 572350"/>
                  <a:gd name="connsiteX19" fmla="*/ 701336 w 757983"/>
                  <a:gd name="connsiteY19" fmla="*/ 234865 h 572350"/>
                  <a:gd name="connsiteX20" fmla="*/ 755271 w 757983"/>
                  <a:gd name="connsiteY20" fmla="*/ 234070 h 572350"/>
                  <a:gd name="connsiteX21" fmla="*/ 757983 w 757983"/>
                  <a:gd name="connsiteY21" fmla="*/ 260978 h 572350"/>
                  <a:gd name="connsiteX22" fmla="*/ 712594 w 757983"/>
                  <a:gd name="connsiteY22" fmla="*/ 265967 h 572350"/>
                  <a:gd name="connsiteX23" fmla="*/ 109877 w 757983"/>
                  <a:gd name="connsiteY23" fmla="*/ 158350 h 572350"/>
                  <a:gd name="connsiteX24" fmla="*/ 34627 w 757983"/>
                  <a:gd name="connsiteY24" fmla="*/ 145514 h 572350"/>
                  <a:gd name="connsiteX25" fmla="*/ 151617 w 757983"/>
                  <a:gd name="connsiteY25" fmla="*/ 0 h 572350"/>
                  <a:gd name="connsiteX26" fmla="*/ 322195 w 757983"/>
                  <a:gd name="connsiteY26" fmla="*/ 36060 h 572350"/>
                  <a:gd name="connsiteX27" fmla="*/ 669452 w 757983"/>
                  <a:gd name="connsiteY27" fmla="*/ 68854 h 572350"/>
                  <a:gd name="connsiteX28" fmla="*/ 678707 w 757983"/>
                  <a:gd name="connsiteY28" fmla="*/ 67130 h 572350"/>
                  <a:gd name="connsiteX29" fmla="*/ 692924 w 757983"/>
                  <a:gd name="connsiteY29" fmla="*/ 84361 h 572350"/>
                  <a:gd name="connsiteX30" fmla="*/ 678068 w 757983"/>
                  <a:gd name="connsiteY30" fmla="*/ 89227 h 572350"/>
                  <a:gd name="connsiteX31" fmla="*/ 206386 w 757983"/>
                  <a:gd name="connsiteY31" fmla="*/ 51074 h 572350"/>
                  <a:gd name="connsiteX32" fmla="*/ 116118 w 757983"/>
                  <a:gd name="connsiteY32" fmla="*/ 29289 h 5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983" h="572350">
                    <a:moveTo>
                      <a:pt x="29568" y="441659"/>
                    </a:moveTo>
                    <a:lnTo>
                      <a:pt x="122575" y="444641"/>
                    </a:lnTo>
                    <a:cubicBezTo>
                      <a:pt x="276911" y="459216"/>
                      <a:pt x="431248" y="507488"/>
                      <a:pt x="585584" y="531690"/>
                    </a:cubicBezTo>
                    <a:lnTo>
                      <a:pt x="673605" y="541375"/>
                    </a:lnTo>
                    <a:lnTo>
                      <a:pt x="645460" y="572350"/>
                    </a:lnTo>
                    <a:lnTo>
                      <a:pt x="595548" y="569986"/>
                    </a:lnTo>
                    <a:cubicBezTo>
                      <a:pt x="437349" y="552829"/>
                      <a:pt x="271573" y="501049"/>
                      <a:pt x="109877" y="467912"/>
                    </a:cubicBezTo>
                    <a:lnTo>
                      <a:pt x="36142" y="455334"/>
                    </a:lnTo>
                    <a:close/>
                    <a:moveTo>
                      <a:pt x="1848" y="284135"/>
                    </a:moveTo>
                    <a:lnTo>
                      <a:pt x="90690" y="296682"/>
                    </a:lnTo>
                    <a:cubicBezTo>
                      <a:pt x="283611" y="331448"/>
                      <a:pt x="476531" y="396301"/>
                      <a:pt x="669452" y="378416"/>
                    </a:cubicBezTo>
                    <a:lnTo>
                      <a:pt x="753038" y="362846"/>
                    </a:lnTo>
                    <a:lnTo>
                      <a:pt x="751227" y="374825"/>
                    </a:lnTo>
                    <a:lnTo>
                      <a:pt x="678068" y="398789"/>
                    </a:lnTo>
                    <a:cubicBezTo>
                      <a:pt x="493435" y="437268"/>
                      <a:pt x="287854" y="380033"/>
                      <a:pt x="84094" y="331122"/>
                    </a:cubicBezTo>
                    <a:lnTo>
                      <a:pt x="1513" y="312474"/>
                    </a:lnTo>
                    <a:lnTo>
                      <a:pt x="0" y="302469"/>
                    </a:lnTo>
                    <a:close/>
                    <a:moveTo>
                      <a:pt x="41698" y="132486"/>
                    </a:moveTo>
                    <a:lnTo>
                      <a:pt x="122575" y="135079"/>
                    </a:lnTo>
                    <a:cubicBezTo>
                      <a:pt x="315495" y="153298"/>
                      <a:pt x="508416" y="224168"/>
                      <a:pt x="701336" y="234865"/>
                    </a:cubicBezTo>
                    <a:lnTo>
                      <a:pt x="755271" y="234070"/>
                    </a:lnTo>
                    <a:lnTo>
                      <a:pt x="757983" y="260978"/>
                    </a:lnTo>
                    <a:lnTo>
                      <a:pt x="712594" y="265967"/>
                    </a:lnTo>
                    <a:cubicBezTo>
                      <a:pt x="520492" y="270322"/>
                      <a:pt x="311997" y="199771"/>
                      <a:pt x="109877" y="158350"/>
                    </a:cubicBezTo>
                    <a:lnTo>
                      <a:pt x="34627" y="145514"/>
                    </a:lnTo>
                    <a:close/>
                    <a:moveTo>
                      <a:pt x="151617" y="0"/>
                    </a:moveTo>
                    <a:lnTo>
                      <a:pt x="322195" y="36060"/>
                    </a:lnTo>
                    <a:cubicBezTo>
                      <a:pt x="437947" y="60530"/>
                      <a:pt x="553699" y="79585"/>
                      <a:pt x="669452" y="68854"/>
                    </a:cubicBezTo>
                    <a:lnTo>
                      <a:pt x="678707" y="67130"/>
                    </a:lnTo>
                    <a:lnTo>
                      <a:pt x="692924" y="84361"/>
                    </a:lnTo>
                    <a:lnTo>
                      <a:pt x="678068" y="89227"/>
                    </a:lnTo>
                    <a:cubicBezTo>
                      <a:pt x="530362" y="120010"/>
                      <a:pt x="369248" y="89537"/>
                      <a:pt x="206386" y="51074"/>
                    </a:cubicBezTo>
                    <a:lnTo>
                      <a:pt x="116118" y="29289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DB12F62-8B83-4EAB-A3CF-EB5C15B434E6}"/>
                </a:ext>
              </a:extLst>
            </p:cNvPr>
            <p:cNvGrpSpPr/>
            <p:nvPr/>
          </p:nvGrpSpPr>
          <p:grpSpPr>
            <a:xfrm rot="1800000">
              <a:off x="2006953" y="4330202"/>
              <a:ext cx="29657" cy="491014"/>
              <a:chOff x="2205902" y="4350556"/>
              <a:chExt cx="29657" cy="491014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0FA84399-CE5E-40C9-8D80-ED44CD17890F}"/>
                  </a:ext>
                </a:extLst>
              </p:cNvPr>
              <p:cNvSpPr/>
              <p:nvPr/>
            </p:nvSpPr>
            <p:spPr>
              <a:xfrm>
                <a:off x="2205902" y="435055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B54BF1C7-1ED5-49BA-B208-F55348096C9E}"/>
                  </a:ext>
                </a:extLst>
              </p:cNvPr>
              <p:cNvGrpSpPr/>
              <p:nvPr/>
            </p:nvGrpSpPr>
            <p:grpSpPr>
              <a:xfrm>
                <a:off x="2208282" y="471012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D2765336-6F96-452B-929C-02E54BF575C7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AECBCB48-F036-4DA9-BF41-2CC8DA85CF2C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20912693-6DD4-48FC-B382-50D61C55B945}"/>
              </a:ext>
            </a:extLst>
          </p:cNvPr>
          <p:cNvGrpSpPr/>
          <p:nvPr/>
        </p:nvGrpSpPr>
        <p:grpSpPr>
          <a:xfrm>
            <a:off x="2706020" y="4723951"/>
            <a:ext cx="962659" cy="1602589"/>
            <a:chOff x="2538990" y="3499090"/>
            <a:chExt cx="1507517" cy="2509643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0098841-5E94-44FE-9F15-EAD0F8EC6531}"/>
                </a:ext>
              </a:extLst>
            </p:cNvPr>
            <p:cNvGrpSpPr/>
            <p:nvPr/>
          </p:nvGrpSpPr>
          <p:grpSpPr>
            <a:xfrm rot="1800000">
              <a:off x="2538990" y="4526912"/>
              <a:ext cx="586995" cy="1481821"/>
              <a:chOff x="3163064" y="4748482"/>
              <a:chExt cx="586995" cy="1481821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F4C78FD-57F8-48BD-95BE-E82925CF4FCA}"/>
                  </a:ext>
                </a:extLst>
              </p:cNvPr>
              <p:cNvSpPr/>
              <p:nvPr/>
            </p:nvSpPr>
            <p:spPr>
              <a:xfrm rot="17100000" flipH="1">
                <a:off x="2736745" y="5216989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C24964E-FB99-4814-BDCD-7B37A97F2D90}"/>
                  </a:ext>
                </a:extLst>
              </p:cNvPr>
              <p:cNvSpPr/>
              <p:nvPr/>
            </p:nvSpPr>
            <p:spPr>
              <a:xfrm rot="17100000" flipH="1">
                <a:off x="3253995" y="5735657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円: 塗りつぶしなし 67">
              <a:extLst>
                <a:ext uri="{FF2B5EF4-FFF2-40B4-BE49-F238E27FC236}">
                  <a16:creationId xmlns:a16="http://schemas.microsoft.com/office/drawing/2014/main" id="{236C82F9-6273-4D73-ADB7-FB338C296B45}"/>
                </a:ext>
              </a:extLst>
            </p:cNvPr>
            <p:cNvSpPr/>
            <p:nvPr/>
          </p:nvSpPr>
          <p:spPr>
            <a:xfrm rot="524584">
              <a:off x="3372046" y="4099984"/>
              <a:ext cx="358868" cy="358868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CA064B9-816A-4B4F-8B5D-C25A3D814EBD}"/>
                </a:ext>
              </a:extLst>
            </p:cNvPr>
            <p:cNvGrpSpPr/>
            <p:nvPr/>
          </p:nvGrpSpPr>
          <p:grpSpPr>
            <a:xfrm rot="1800000">
              <a:off x="3416653" y="4330202"/>
              <a:ext cx="29657" cy="491014"/>
              <a:chOff x="3615602" y="4350556"/>
              <a:chExt cx="29657" cy="491014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D4F3FE10-A283-4026-A45C-2EE4713443C5}"/>
                  </a:ext>
                </a:extLst>
              </p:cNvPr>
              <p:cNvSpPr/>
              <p:nvPr/>
            </p:nvSpPr>
            <p:spPr>
              <a:xfrm>
                <a:off x="3615602" y="435055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0C031585-EAC0-4120-94C8-7434CD178149}"/>
                  </a:ext>
                </a:extLst>
              </p:cNvPr>
              <p:cNvGrpSpPr/>
              <p:nvPr/>
            </p:nvGrpSpPr>
            <p:grpSpPr>
              <a:xfrm>
                <a:off x="3617982" y="471012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BFF2BF5F-586A-43CC-8685-053AF771D87B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77FF753F-052F-43EB-9B24-DCAE457BB09C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C9C73FB0-557B-4346-988C-B9E6ED3888AD}"/>
                </a:ext>
              </a:extLst>
            </p:cNvPr>
            <p:cNvGrpSpPr/>
            <p:nvPr/>
          </p:nvGrpSpPr>
          <p:grpSpPr>
            <a:xfrm>
              <a:off x="3207959" y="3499090"/>
              <a:ext cx="838548" cy="800341"/>
              <a:chOff x="3207959" y="3499090"/>
              <a:chExt cx="838548" cy="800341"/>
            </a:xfrm>
          </p:grpSpPr>
          <p:sp>
            <p:nvSpPr>
              <p:cNvPr id="71" name="円: 塗りつぶしなし 70">
                <a:extLst>
                  <a:ext uri="{FF2B5EF4-FFF2-40B4-BE49-F238E27FC236}">
                    <a16:creationId xmlns:a16="http://schemas.microsoft.com/office/drawing/2014/main" id="{9D02D378-FDF9-4044-A6A5-C6A0CE3985E6}"/>
                  </a:ext>
                </a:extLst>
              </p:cNvPr>
              <p:cNvSpPr/>
              <p:nvPr/>
            </p:nvSpPr>
            <p:spPr>
              <a:xfrm>
                <a:off x="3558770" y="349909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19BA094-F627-4508-83B9-871C54ECB215}"/>
                  </a:ext>
                </a:extLst>
              </p:cNvPr>
              <p:cNvSpPr/>
              <p:nvPr/>
            </p:nvSpPr>
            <p:spPr>
              <a:xfrm>
                <a:off x="3207959" y="3571678"/>
                <a:ext cx="838548" cy="727753"/>
              </a:xfrm>
              <a:custGeom>
                <a:avLst/>
                <a:gdLst>
                  <a:gd name="connsiteX0" fmla="*/ 419274 w 838548"/>
                  <a:gd name="connsiteY0" fmla="*/ 0 h 727753"/>
                  <a:gd name="connsiteX1" fmla="*/ 585438 w 838548"/>
                  <a:gd name="connsiteY1" fmla="*/ 40704 h 727753"/>
                  <a:gd name="connsiteX2" fmla="*/ 597226 w 838548"/>
                  <a:gd name="connsiteY2" fmla="*/ 62281 h 727753"/>
                  <a:gd name="connsiteX3" fmla="*/ 598116 w 838548"/>
                  <a:gd name="connsiteY3" fmla="*/ 62281 h 727753"/>
                  <a:gd name="connsiteX4" fmla="*/ 810804 w 838548"/>
                  <a:gd name="connsiteY4" fmla="*/ 660441 h 727753"/>
                  <a:gd name="connsiteX5" fmla="*/ 830030 w 838548"/>
                  <a:gd name="connsiteY5" fmla="*/ 667811 h 727753"/>
                  <a:gd name="connsiteX6" fmla="*/ 838548 w 838548"/>
                  <a:gd name="connsiteY6" fmla="*/ 677865 h 727753"/>
                  <a:gd name="connsiteX7" fmla="*/ 419274 w 838548"/>
                  <a:gd name="connsiteY7" fmla="*/ 727753 h 727753"/>
                  <a:gd name="connsiteX8" fmla="*/ 0 w 838548"/>
                  <a:gd name="connsiteY8" fmla="*/ 677865 h 727753"/>
                  <a:gd name="connsiteX9" fmla="*/ 8518 w 838548"/>
                  <a:gd name="connsiteY9" fmla="*/ 667811 h 727753"/>
                  <a:gd name="connsiteX10" fmla="*/ 27744 w 838548"/>
                  <a:gd name="connsiteY10" fmla="*/ 660441 h 727753"/>
                  <a:gd name="connsiteX11" fmla="*/ 240432 w 838548"/>
                  <a:gd name="connsiteY11" fmla="*/ 62281 h 727753"/>
                  <a:gd name="connsiteX12" fmla="*/ 241322 w 838548"/>
                  <a:gd name="connsiteY12" fmla="*/ 62281 h 727753"/>
                  <a:gd name="connsiteX13" fmla="*/ 253110 w 838548"/>
                  <a:gd name="connsiteY13" fmla="*/ 40704 h 727753"/>
                  <a:gd name="connsiteX14" fmla="*/ 419274 w 838548"/>
                  <a:gd name="connsiteY14" fmla="*/ 0 h 72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38548" h="727753">
                    <a:moveTo>
                      <a:pt x="419274" y="0"/>
                    </a:moveTo>
                    <a:cubicBezTo>
                      <a:pt x="493972" y="0"/>
                      <a:pt x="558062" y="16784"/>
                      <a:pt x="585438" y="40704"/>
                    </a:cubicBezTo>
                    <a:lnTo>
                      <a:pt x="597226" y="62281"/>
                    </a:lnTo>
                    <a:lnTo>
                      <a:pt x="598116" y="62281"/>
                    </a:lnTo>
                    <a:lnTo>
                      <a:pt x="810804" y="660441"/>
                    </a:lnTo>
                    <a:lnTo>
                      <a:pt x="830030" y="667811"/>
                    </a:lnTo>
                    <a:cubicBezTo>
                      <a:pt x="835615" y="671059"/>
                      <a:pt x="838548" y="674421"/>
                      <a:pt x="838548" y="677865"/>
                    </a:cubicBezTo>
                    <a:cubicBezTo>
                      <a:pt x="838548" y="705417"/>
                      <a:pt x="650833" y="727753"/>
                      <a:pt x="419274" y="727753"/>
                    </a:cubicBezTo>
                    <a:cubicBezTo>
                      <a:pt x="187715" y="727753"/>
                      <a:pt x="0" y="705417"/>
                      <a:pt x="0" y="677865"/>
                    </a:cubicBezTo>
                    <a:cubicBezTo>
                      <a:pt x="0" y="674421"/>
                      <a:pt x="2933" y="671059"/>
                      <a:pt x="8518" y="667811"/>
                    </a:cubicBezTo>
                    <a:lnTo>
                      <a:pt x="27744" y="660441"/>
                    </a:lnTo>
                    <a:lnTo>
                      <a:pt x="240432" y="62281"/>
                    </a:lnTo>
                    <a:lnTo>
                      <a:pt x="241322" y="62281"/>
                    </a:lnTo>
                    <a:lnTo>
                      <a:pt x="253110" y="40704"/>
                    </a:lnTo>
                    <a:cubicBezTo>
                      <a:pt x="280486" y="16784"/>
                      <a:pt x="344576" y="0"/>
                      <a:pt x="41927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63C90327-C380-4E83-9105-C69715AEAA63}"/>
              </a:ext>
            </a:extLst>
          </p:cNvPr>
          <p:cNvGrpSpPr/>
          <p:nvPr/>
        </p:nvGrpSpPr>
        <p:grpSpPr>
          <a:xfrm>
            <a:off x="997642" y="719409"/>
            <a:ext cx="486698" cy="1744076"/>
            <a:chOff x="1836541" y="117536"/>
            <a:chExt cx="762166" cy="2731212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DFDF835-28E5-4D95-B7AB-02DAC80B9634}"/>
                </a:ext>
              </a:extLst>
            </p:cNvPr>
            <p:cNvSpPr/>
            <p:nvPr/>
          </p:nvSpPr>
          <p:spPr>
            <a:xfrm rot="16200000" flipH="1">
              <a:off x="1499573" y="1835434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C39ECB6A-3CB1-447C-AE5E-251512CBDB04}"/>
                </a:ext>
              </a:extLst>
            </p:cNvPr>
            <p:cNvGrpSpPr/>
            <p:nvPr/>
          </p:nvGrpSpPr>
          <p:grpSpPr>
            <a:xfrm>
              <a:off x="1836541" y="117536"/>
              <a:ext cx="762166" cy="1342480"/>
              <a:chOff x="1638134" y="817050"/>
              <a:chExt cx="762166" cy="1342480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26314211-B05F-43FD-AE68-1BBF2B34DE59}"/>
                  </a:ext>
                </a:extLst>
              </p:cNvPr>
              <p:cNvSpPr/>
              <p:nvPr/>
            </p:nvSpPr>
            <p:spPr>
              <a:xfrm>
                <a:off x="1975122" y="1491435"/>
                <a:ext cx="96782" cy="27377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: 塗りつぶしなし 83">
                <a:extLst>
                  <a:ext uri="{FF2B5EF4-FFF2-40B4-BE49-F238E27FC236}">
                    <a16:creationId xmlns:a16="http://schemas.microsoft.com/office/drawing/2014/main" id="{790B104B-EBD5-4C1F-AF38-0D7B7290F064}"/>
                  </a:ext>
                </a:extLst>
              </p:cNvPr>
              <p:cNvSpPr/>
              <p:nvPr/>
            </p:nvSpPr>
            <p:spPr>
              <a:xfrm>
                <a:off x="1966308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CDA31DA-C728-4AFD-A220-5AA2DC89D494}"/>
                  </a:ext>
                </a:extLst>
              </p:cNvPr>
              <p:cNvSpPr/>
              <p:nvPr/>
            </p:nvSpPr>
            <p:spPr>
              <a:xfrm>
                <a:off x="1638134" y="903222"/>
                <a:ext cx="762166" cy="742699"/>
              </a:xfrm>
              <a:custGeom>
                <a:avLst/>
                <a:gdLst>
                  <a:gd name="connsiteX0" fmla="*/ 381083 w 762166"/>
                  <a:gd name="connsiteY0" fmla="*/ 0 h 742699"/>
                  <a:gd name="connsiteX1" fmla="*/ 762166 w 762166"/>
                  <a:gd name="connsiteY1" fmla="*/ 381083 h 742699"/>
                  <a:gd name="connsiteX2" fmla="*/ 529418 w 762166"/>
                  <a:gd name="connsiteY2" fmla="*/ 732219 h 742699"/>
                  <a:gd name="connsiteX3" fmla="*/ 495655 w 762166"/>
                  <a:gd name="connsiteY3" fmla="*/ 742699 h 742699"/>
                  <a:gd name="connsiteX4" fmla="*/ 266511 w 762166"/>
                  <a:gd name="connsiteY4" fmla="*/ 742699 h 742699"/>
                  <a:gd name="connsiteX5" fmla="*/ 232749 w 762166"/>
                  <a:gd name="connsiteY5" fmla="*/ 732219 h 742699"/>
                  <a:gd name="connsiteX6" fmla="*/ 0 w 762166"/>
                  <a:gd name="connsiteY6" fmla="*/ 381083 h 742699"/>
                  <a:gd name="connsiteX7" fmla="*/ 381083 w 762166"/>
                  <a:gd name="connsiteY7" fmla="*/ 0 h 74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66" h="742699">
                    <a:moveTo>
                      <a:pt x="381083" y="0"/>
                    </a:moveTo>
                    <a:cubicBezTo>
                      <a:pt x="591549" y="0"/>
                      <a:pt x="762166" y="170617"/>
                      <a:pt x="762166" y="381083"/>
                    </a:cubicBezTo>
                    <a:cubicBezTo>
                      <a:pt x="762166" y="538933"/>
                      <a:pt x="666194" y="674367"/>
                      <a:pt x="529418" y="732219"/>
                    </a:cubicBezTo>
                    <a:lnTo>
                      <a:pt x="495655" y="742699"/>
                    </a:lnTo>
                    <a:lnTo>
                      <a:pt x="266511" y="742699"/>
                    </a:lnTo>
                    <a:lnTo>
                      <a:pt x="232749" y="732219"/>
                    </a:lnTo>
                    <a:cubicBezTo>
                      <a:pt x="95972" y="674367"/>
                      <a:pt x="0" y="538933"/>
                      <a:pt x="0" y="381083"/>
                    </a:cubicBezTo>
                    <a:cubicBezTo>
                      <a:pt x="0" y="170617"/>
                      <a:pt x="170617" y="0"/>
                      <a:pt x="3810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2EAA2FE-53EF-4C73-B18F-9A259350A06A}"/>
                  </a:ext>
                </a:extLst>
              </p:cNvPr>
              <p:cNvSpPr/>
              <p:nvPr/>
            </p:nvSpPr>
            <p:spPr>
              <a:xfrm>
                <a:off x="1638135" y="981836"/>
                <a:ext cx="757983" cy="572350"/>
              </a:xfrm>
              <a:custGeom>
                <a:avLst/>
                <a:gdLst>
                  <a:gd name="connsiteX0" fmla="*/ 29568 w 757983"/>
                  <a:gd name="connsiteY0" fmla="*/ 441659 h 572350"/>
                  <a:gd name="connsiteX1" fmla="*/ 122575 w 757983"/>
                  <a:gd name="connsiteY1" fmla="*/ 444641 h 572350"/>
                  <a:gd name="connsiteX2" fmla="*/ 585584 w 757983"/>
                  <a:gd name="connsiteY2" fmla="*/ 531690 h 572350"/>
                  <a:gd name="connsiteX3" fmla="*/ 673605 w 757983"/>
                  <a:gd name="connsiteY3" fmla="*/ 541375 h 572350"/>
                  <a:gd name="connsiteX4" fmla="*/ 645460 w 757983"/>
                  <a:gd name="connsiteY4" fmla="*/ 572350 h 572350"/>
                  <a:gd name="connsiteX5" fmla="*/ 595548 w 757983"/>
                  <a:gd name="connsiteY5" fmla="*/ 569986 h 572350"/>
                  <a:gd name="connsiteX6" fmla="*/ 109877 w 757983"/>
                  <a:gd name="connsiteY6" fmla="*/ 467912 h 572350"/>
                  <a:gd name="connsiteX7" fmla="*/ 36142 w 757983"/>
                  <a:gd name="connsiteY7" fmla="*/ 455334 h 572350"/>
                  <a:gd name="connsiteX8" fmla="*/ 1848 w 757983"/>
                  <a:gd name="connsiteY8" fmla="*/ 284135 h 572350"/>
                  <a:gd name="connsiteX9" fmla="*/ 90690 w 757983"/>
                  <a:gd name="connsiteY9" fmla="*/ 296682 h 572350"/>
                  <a:gd name="connsiteX10" fmla="*/ 669452 w 757983"/>
                  <a:gd name="connsiteY10" fmla="*/ 378416 h 572350"/>
                  <a:gd name="connsiteX11" fmla="*/ 753038 w 757983"/>
                  <a:gd name="connsiteY11" fmla="*/ 362846 h 572350"/>
                  <a:gd name="connsiteX12" fmla="*/ 751227 w 757983"/>
                  <a:gd name="connsiteY12" fmla="*/ 374825 h 572350"/>
                  <a:gd name="connsiteX13" fmla="*/ 678068 w 757983"/>
                  <a:gd name="connsiteY13" fmla="*/ 398789 h 572350"/>
                  <a:gd name="connsiteX14" fmla="*/ 84094 w 757983"/>
                  <a:gd name="connsiteY14" fmla="*/ 331122 h 572350"/>
                  <a:gd name="connsiteX15" fmla="*/ 1513 w 757983"/>
                  <a:gd name="connsiteY15" fmla="*/ 312474 h 572350"/>
                  <a:gd name="connsiteX16" fmla="*/ 0 w 757983"/>
                  <a:gd name="connsiteY16" fmla="*/ 302469 h 572350"/>
                  <a:gd name="connsiteX17" fmla="*/ 41698 w 757983"/>
                  <a:gd name="connsiteY17" fmla="*/ 132486 h 572350"/>
                  <a:gd name="connsiteX18" fmla="*/ 122575 w 757983"/>
                  <a:gd name="connsiteY18" fmla="*/ 135079 h 572350"/>
                  <a:gd name="connsiteX19" fmla="*/ 701336 w 757983"/>
                  <a:gd name="connsiteY19" fmla="*/ 234865 h 572350"/>
                  <a:gd name="connsiteX20" fmla="*/ 755271 w 757983"/>
                  <a:gd name="connsiteY20" fmla="*/ 234070 h 572350"/>
                  <a:gd name="connsiteX21" fmla="*/ 757983 w 757983"/>
                  <a:gd name="connsiteY21" fmla="*/ 260978 h 572350"/>
                  <a:gd name="connsiteX22" fmla="*/ 712594 w 757983"/>
                  <a:gd name="connsiteY22" fmla="*/ 265967 h 572350"/>
                  <a:gd name="connsiteX23" fmla="*/ 109877 w 757983"/>
                  <a:gd name="connsiteY23" fmla="*/ 158350 h 572350"/>
                  <a:gd name="connsiteX24" fmla="*/ 34627 w 757983"/>
                  <a:gd name="connsiteY24" fmla="*/ 145514 h 572350"/>
                  <a:gd name="connsiteX25" fmla="*/ 151617 w 757983"/>
                  <a:gd name="connsiteY25" fmla="*/ 0 h 572350"/>
                  <a:gd name="connsiteX26" fmla="*/ 322195 w 757983"/>
                  <a:gd name="connsiteY26" fmla="*/ 36060 h 572350"/>
                  <a:gd name="connsiteX27" fmla="*/ 669452 w 757983"/>
                  <a:gd name="connsiteY27" fmla="*/ 68854 h 572350"/>
                  <a:gd name="connsiteX28" fmla="*/ 678707 w 757983"/>
                  <a:gd name="connsiteY28" fmla="*/ 67130 h 572350"/>
                  <a:gd name="connsiteX29" fmla="*/ 692924 w 757983"/>
                  <a:gd name="connsiteY29" fmla="*/ 84361 h 572350"/>
                  <a:gd name="connsiteX30" fmla="*/ 678068 w 757983"/>
                  <a:gd name="connsiteY30" fmla="*/ 89227 h 572350"/>
                  <a:gd name="connsiteX31" fmla="*/ 206386 w 757983"/>
                  <a:gd name="connsiteY31" fmla="*/ 51074 h 572350"/>
                  <a:gd name="connsiteX32" fmla="*/ 116118 w 757983"/>
                  <a:gd name="connsiteY32" fmla="*/ 29289 h 5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983" h="572350">
                    <a:moveTo>
                      <a:pt x="29568" y="441659"/>
                    </a:moveTo>
                    <a:lnTo>
                      <a:pt x="122575" y="444641"/>
                    </a:lnTo>
                    <a:cubicBezTo>
                      <a:pt x="276911" y="459216"/>
                      <a:pt x="431248" y="507488"/>
                      <a:pt x="585584" y="531690"/>
                    </a:cubicBezTo>
                    <a:lnTo>
                      <a:pt x="673605" y="541375"/>
                    </a:lnTo>
                    <a:lnTo>
                      <a:pt x="645460" y="572350"/>
                    </a:lnTo>
                    <a:lnTo>
                      <a:pt x="595548" y="569986"/>
                    </a:lnTo>
                    <a:cubicBezTo>
                      <a:pt x="437349" y="552829"/>
                      <a:pt x="271573" y="501049"/>
                      <a:pt x="109877" y="467912"/>
                    </a:cubicBezTo>
                    <a:lnTo>
                      <a:pt x="36142" y="455334"/>
                    </a:lnTo>
                    <a:close/>
                    <a:moveTo>
                      <a:pt x="1848" y="284135"/>
                    </a:moveTo>
                    <a:lnTo>
                      <a:pt x="90690" y="296682"/>
                    </a:lnTo>
                    <a:cubicBezTo>
                      <a:pt x="283611" y="331448"/>
                      <a:pt x="476531" y="396301"/>
                      <a:pt x="669452" y="378416"/>
                    </a:cubicBezTo>
                    <a:lnTo>
                      <a:pt x="753038" y="362846"/>
                    </a:lnTo>
                    <a:lnTo>
                      <a:pt x="751227" y="374825"/>
                    </a:lnTo>
                    <a:lnTo>
                      <a:pt x="678068" y="398789"/>
                    </a:lnTo>
                    <a:cubicBezTo>
                      <a:pt x="493435" y="437268"/>
                      <a:pt x="287854" y="380033"/>
                      <a:pt x="84094" y="331122"/>
                    </a:cubicBezTo>
                    <a:lnTo>
                      <a:pt x="1513" y="312474"/>
                    </a:lnTo>
                    <a:lnTo>
                      <a:pt x="0" y="302469"/>
                    </a:lnTo>
                    <a:close/>
                    <a:moveTo>
                      <a:pt x="41698" y="132486"/>
                    </a:moveTo>
                    <a:lnTo>
                      <a:pt x="122575" y="135079"/>
                    </a:lnTo>
                    <a:cubicBezTo>
                      <a:pt x="315495" y="153298"/>
                      <a:pt x="508416" y="224168"/>
                      <a:pt x="701336" y="234865"/>
                    </a:cubicBezTo>
                    <a:lnTo>
                      <a:pt x="755271" y="234070"/>
                    </a:lnTo>
                    <a:lnTo>
                      <a:pt x="757983" y="260978"/>
                    </a:lnTo>
                    <a:lnTo>
                      <a:pt x="712594" y="265967"/>
                    </a:lnTo>
                    <a:cubicBezTo>
                      <a:pt x="520492" y="270322"/>
                      <a:pt x="311997" y="199771"/>
                      <a:pt x="109877" y="158350"/>
                    </a:cubicBezTo>
                    <a:lnTo>
                      <a:pt x="34627" y="145514"/>
                    </a:lnTo>
                    <a:close/>
                    <a:moveTo>
                      <a:pt x="151617" y="0"/>
                    </a:moveTo>
                    <a:lnTo>
                      <a:pt x="322195" y="36060"/>
                    </a:lnTo>
                    <a:cubicBezTo>
                      <a:pt x="437947" y="60530"/>
                      <a:pt x="553699" y="79585"/>
                      <a:pt x="669452" y="68854"/>
                    </a:cubicBezTo>
                    <a:lnTo>
                      <a:pt x="678707" y="67130"/>
                    </a:lnTo>
                    <a:lnTo>
                      <a:pt x="692924" y="84361"/>
                    </a:lnTo>
                    <a:lnTo>
                      <a:pt x="678068" y="89227"/>
                    </a:lnTo>
                    <a:cubicBezTo>
                      <a:pt x="530362" y="120010"/>
                      <a:pt x="369248" y="89537"/>
                      <a:pt x="206386" y="51074"/>
                    </a:cubicBezTo>
                    <a:lnTo>
                      <a:pt x="116118" y="29289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41ACCF16-1099-4C96-A791-EE8A9D219AE3}"/>
                  </a:ext>
                </a:extLst>
              </p:cNvPr>
              <p:cNvSpPr/>
              <p:nvPr/>
            </p:nvSpPr>
            <p:spPr>
              <a:xfrm>
                <a:off x="20074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E893E32-BCA3-4B3E-A021-F1046AB782B8}"/>
                  </a:ext>
                </a:extLst>
              </p:cNvPr>
              <p:cNvGrpSpPr/>
              <p:nvPr/>
            </p:nvGrpSpPr>
            <p:grpSpPr>
              <a:xfrm>
                <a:off x="20098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7336ED00-75A1-49D9-B81C-E5123B041F04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AF80CC78-C754-4665-82C6-E7F81E8DE25D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DD28FAE-D582-4539-94DC-5D831B2BDA7A}"/>
                </a:ext>
              </a:extLst>
            </p:cNvPr>
            <p:cNvSpPr/>
            <p:nvPr/>
          </p:nvSpPr>
          <p:spPr>
            <a:xfrm rot="16200000" flipH="1">
              <a:off x="2143057" y="2359656"/>
              <a:ext cx="278900" cy="460761"/>
            </a:xfrm>
            <a:custGeom>
              <a:avLst/>
              <a:gdLst>
                <a:gd name="connsiteX0" fmla="*/ 180569 w 278900"/>
                <a:gd name="connsiteY0" fmla="*/ 310565 h 460761"/>
                <a:gd name="connsiteX1" fmla="*/ 199563 w 278900"/>
                <a:gd name="connsiteY1" fmla="*/ 402189 h 460761"/>
                <a:gd name="connsiteX2" fmla="*/ 210406 w 278900"/>
                <a:gd name="connsiteY2" fmla="*/ 454494 h 460761"/>
                <a:gd name="connsiteX3" fmla="*/ 212935 w 278900"/>
                <a:gd name="connsiteY3" fmla="*/ 454311 h 460761"/>
                <a:gd name="connsiteX4" fmla="*/ 269674 w 278900"/>
                <a:gd name="connsiteY4" fmla="*/ 444744 h 460761"/>
                <a:gd name="connsiteX5" fmla="*/ 262048 w 278900"/>
                <a:gd name="connsiteY5" fmla="*/ 402189 h 460761"/>
                <a:gd name="connsiteX6" fmla="*/ 262048 w 278900"/>
                <a:gd name="connsiteY6" fmla="*/ 218941 h 460761"/>
                <a:gd name="connsiteX7" fmla="*/ 262048 w 278900"/>
                <a:gd name="connsiteY7" fmla="*/ 35692 h 460761"/>
                <a:gd name="connsiteX8" fmla="*/ 255652 w 278900"/>
                <a:gd name="connsiteY8" fmla="*/ 0 h 460761"/>
                <a:gd name="connsiteX9" fmla="*/ 212935 w 278900"/>
                <a:gd name="connsiteY9" fmla="*/ 7203 h 460761"/>
                <a:gd name="connsiteX10" fmla="*/ 192567 w 278900"/>
                <a:gd name="connsiteY10" fmla="*/ 8675 h 460761"/>
                <a:gd name="connsiteX11" fmla="*/ 193331 w 278900"/>
                <a:gd name="connsiteY11" fmla="*/ 12786 h 460761"/>
                <a:gd name="connsiteX12" fmla="*/ 199563 w 278900"/>
                <a:gd name="connsiteY12" fmla="*/ 218941 h 460761"/>
                <a:gd name="connsiteX13" fmla="*/ 180569 w 278900"/>
                <a:gd name="connsiteY13" fmla="*/ 310565 h 460761"/>
                <a:gd name="connsiteX14" fmla="*/ 434 w 278900"/>
                <a:gd name="connsiteY14" fmla="*/ 310565 h 460761"/>
                <a:gd name="connsiteX15" fmla="*/ 16853 w 278900"/>
                <a:gd name="connsiteY15" fmla="*/ 402189 h 460761"/>
                <a:gd name="connsiteX16" fmla="*/ 27252 w 278900"/>
                <a:gd name="connsiteY16" fmla="*/ 460216 h 460761"/>
                <a:gd name="connsiteX17" fmla="*/ 27707 w 278900"/>
                <a:gd name="connsiteY17" fmla="*/ 460260 h 460761"/>
                <a:gd name="connsiteX18" fmla="*/ 90144 w 278900"/>
                <a:gd name="connsiteY18" fmla="*/ 460761 h 460761"/>
                <a:gd name="connsiteX19" fmla="*/ 78002 w 278900"/>
                <a:gd name="connsiteY19" fmla="*/ 402189 h 460761"/>
                <a:gd name="connsiteX20" fmla="*/ 78002 w 278900"/>
                <a:gd name="connsiteY20" fmla="*/ 218941 h 460761"/>
                <a:gd name="connsiteX21" fmla="*/ 78002 w 278900"/>
                <a:gd name="connsiteY21" fmla="*/ 35692 h 460761"/>
                <a:gd name="connsiteX22" fmla="*/ 73405 w 278900"/>
                <a:gd name="connsiteY22" fmla="*/ 13519 h 460761"/>
                <a:gd name="connsiteX23" fmla="*/ 27707 w 278900"/>
                <a:gd name="connsiteY23" fmla="*/ 13152 h 460761"/>
                <a:gd name="connsiteX24" fmla="*/ 11270 w 278900"/>
                <a:gd name="connsiteY24" fmla="*/ 11568 h 460761"/>
                <a:gd name="connsiteX25" fmla="*/ 11465 w 278900"/>
                <a:gd name="connsiteY25" fmla="*/ 12786 h 460761"/>
                <a:gd name="connsiteX26" fmla="*/ 16853 w 278900"/>
                <a:gd name="connsiteY26" fmla="*/ 218941 h 460761"/>
                <a:gd name="connsiteX27" fmla="*/ 434 w 278900"/>
                <a:gd name="connsiteY27" fmla="*/ 310565 h 46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8900" h="460761">
                  <a:moveTo>
                    <a:pt x="180569" y="310565"/>
                  </a:moveTo>
                  <a:cubicBezTo>
                    <a:pt x="182680" y="341106"/>
                    <a:pt x="191122" y="371648"/>
                    <a:pt x="199563" y="402189"/>
                  </a:cubicBezTo>
                  <a:lnTo>
                    <a:pt x="210406" y="454494"/>
                  </a:lnTo>
                  <a:lnTo>
                    <a:pt x="212935" y="454311"/>
                  </a:lnTo>
                  <a:lnTo>
                    <a:pt x="269674" y="444744"/>
                  </a:lnTo>
                  <a:lnTo>
                    <a:pt x="262048" y="402189"/>
                  </a:lnTo>
                  <a:cubicBezTo>
                    <a:pt x="247453" y="341106"/>
                    <a:pt x="232858" y="280023"/>
                    <a:pt x="262048" y="218941"/>
                  </a:cubicBezTo>
                  <a:cubicBezTo>
                    <a:pt x="291238" y="157857"/>
                    <a:pt x="276643" y="96774"/>
                    <a:pt x="262048" y="35692"/>
                  </a:cubicBezTo>
                  <a:lnTo>
                    <a:pt x="255652" y="0"/>
                  </a:lnTo>
                  <a:lnTo>
                    <a:pt x="212935" y="7203"/>
                  </a:lnTo>
                  <a:lnTo>
                    <a:pt x="192567" y="8675"/>
                  </a:lnTo>
                  <a:lnTo>
                    <a:pt x="193331" y="12786"/>
                  </a:lnTo>
                  <a:cubicBezTo>
                    <a:pt x="211434" y="81504"/>
                    <a:pt x="237551" y="150222"/>
                    <a:pt x="199563" y="218941"/>
                  </a:cubicBezTo>
                  <a:cubicBezTo>
                    <a:pt x="182680" y="249482"/>
                    <a:pt x="178459" y="280023"/>
                    <a:pt x="180569" y="310565"/>
                  </a:cubicBezTo>
                  <a:close/>
                  <a:moveTo>
                    <a:pt x="434" y="310565"/>
                  </a:moveTo>
                  <a:cubicBezTo>
                    <a:pt x="2258" y="341106"/>
                    <a:pt x="9556" y="371648"/>
                    <a:pt x="16853" y="402189"/>
                  </a:cubicBezTo>
                  <a:lnTo>
                    <a:pt x="27252" y="460216"/>
                  </a:lnTo>
                  <a:lnTo>
                    <a:pt x="27707" y="460260"/>
                  </a:lnTo>
                  <a:lnTo>
                    <a:pt x="90144" y="460761"/>
                  </a:lnTo>
                  <a:lnTo>
                    <a:pt x="78002" y="402189"/>
                  </a:lnTo>
                  <a:cubicBezTo>
                    <a:pt x="61118" y="341106"/>
                    <a:pt x="44235" y="280023"/>
                    <a:pt x="78002" y="218941"/>
                  </a:cubicBezTo>
                  <a:cubicBezTo>
                    <a:pt x="111769" y="157857"/>
                    <a:pt x="94885" y="96774"/>
                    <a:pt x="78002" y="35692"/>
                  </a:cubicBezTo>
                  <a:lnTo>
                    <a:pt x="73405" y="13519"/>
                  </a:lnTo>
                  <a:lnTo>
                    <a:pt x="27707" y="13152"/>
                  </a:lnTo>
                  <a:lnTo>
                    <a:pt x="11270" y="11568"/>
                  </a:lnTo>
                  <a:lnTo>
                    <a:pt x="11465" y="12786"/>
                  </a:lnTo>
                  <a:cubicBezTo>
                    <a:pt x="27115" y="81504"/>
                    <a:pt x="49692" y="150222"/>
                    <a:pt x="16853" y="218941"/>
                  </a:cubicBezTo>
                  <a:cubicBezTo>
                    <a:pt x="2258" y="249482"/>
                    <a:pt x="-1391" y="280023"/>
                    <a:pt x="434" y="310565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A0E5C22-2760-48E6-88D4-D31157DE60D6}"/>
              </a:ext>
            </a:extLst>
          </p:cNvPr>
          <p:cNvGrpSpPr/>
          <p:nvPr/>
        </p:nvGrpSpPr>
        <p:grpSpPr>
          <a:xfrm>
            <a:off x="2864805" y="719407"/>
            <a:ext cx="535474" cy="1744078"/>
            <a:chOff x="3207959" y="117536"/>
            <a:chExt cx="838548" cy="2731212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90EF3F5-5CB3-471A-B59C-82389360B253}"/>
                </a:ext>
              </a:extLst>
            </p:cNvPr>
            <p:cNvSpPr/>
            <p:nvPr/>
          </p:nvSpPr>
          <p:spPr>
            <a:xfrm rot="16200000" flipH="1">
              <a:off x="2909273" y="1835434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CAA1F14-439C-4B8E-A1F7-BD49A36FB277}"/>
                </a:ext>
              </a:extLst>
            </p:cNvPr>
            <p:cNvSpPr/>
            <p:nvPr/>
          </p:nvSpPr>
          <p:spPr>
            <a:xfrm rot="16200000" flipH="1">
              <a:off x="3552757" y="2359656"/>
              <a:ext cx="278900" cy="460761"/>
            </a:xfrm>
            <a:custGeom>
              <a:avLst/>
              <a:gdLst>
                <a:gd name="connsiteX0" fmla="*/ 180569 w 278900"/>
                <a:gd name="connsiteY0" fmla="*/ 310565 h 460761"/>
                <a:gd name="connsiteX1" fmla="*/ 199563 w 278900"/>
                <a:gd name="connsiteY1" fmla="*/ 402189 h 460761"/>
                <a:gd name="connsiteX2" fmla="*/ 210406 w 278900"/>
                <a:gd name="connsiteY2" fmla="*/ 454494 h 460761"/>
                <a:gd name="connsiteX3" fmla="*/ 212935 w 278900"/>
                <a:gd name="connsiteY3" fmla="*/ 454311 h 460761"/>
                <a:gd name="connsiteX4" fmla="*/ 269674 w 278900"/>
                <a:gd name="connsiteY4" fmla="*/ 444744 h 460761"/>
                <a:gd name="connsiteX5" fmla="*/ 262048 w 278900"/>
                <a:gd name="connsiteY5" fmla="*/ 402189 h 460761"/>
                <a:gd name="connsiteX6" fmla="*/ 262048 w 278900"/>
                <a:gd name="connsiteY6" fmla="*/ 218941 h 460761"/>
                <a:gd name="connsiteX7" fmla="*/ 262048 w 278900"/>
                <a:gd name="connsiteY7" fmla="*/ 35692 h 460761"/>
                <a:gd name="connsiteX8" fmla="*/ 255652 w 278900"/>
                <a:gd name="connsiteY8" fmla="*/ 0 h 460761"/>
                <a:gd name="connsiteX9" fmla="*/ 212935 w 278900"/>
                <a:gd name="connsiteY9" fmla="*/ 7203 h 460761"/>
                <a:gd name="connsiteX10" fmla="*/ 192567 w 278900"/>
                <a:gd name="connsiteY10" fmla="*/ 8675 h 460761"/>
                <a:gd name="connsiteX11" fmla="*/ 193331 w 278900"/>
                <a:gd name="connsiteY11" fmla="*/ 12786 h 460761"/>
                <a:gd name="connsiteX12" fmla="*/ 199563 w 278900"/>
                <a:gd name="connsiteY12" fmla="*/ 218941 h 460761"/>
                <a:gd name="connsiteX13" fmla="*/ 180569 w 278900"/>
                <a:gd name="connsiteY13" fmla="*/ 310565 h 460761"/>
                <a:gd name="connsiteX14" fmla="*/ 434 w 278900"/>
                <a:gd name="connsiteY14" fmla="*/ 310565 h 460761"/>
                <a:gd name="connsiteX15" fmla="*/ 16853 w 278900"/>
                <a:gd name="connsiteY15" fmla="*/ 402189 h 460761"/>
                <a:gd name="connsiteX16" fmla="*/ 27252 w 278900"/>
                <a:gd name="connsiteY16" fmla="*/ 460216 h 460761"/>
                <a:gd name="connsiteX17" fmla="*/ 27707 w 278900"/>
                <a:gd name="connsiteY17" fmla="*/ 460260 h 460761"/>
                <a:gd name="connsiteX18" fmla="*/ 90144 w 278900"/>
                <a:gd name="connsiteY18" fmla="*/ 460761 h 460761"/>
                <a:gd name="connsiteX19" fmla="*/ 78002 w 278900"/>
                <a:gd name="connsiteY19" fmla="*/ 402189 h 460761"/>
                <a:gd name="connsiteX20" fmla="*/ 78002 w 278900"/>
                <a:gd name="connsiteY20" fmla="*/ 218941 h 460761"/>
                <a:gd name="connsiteX21" fmla="*/ 78002 w 278900"/>
                <a:gd name="connsiteY21" fmla="*/ 35692 h 460761"/>
                <a:gd name="connsiteX22" fmla="*/ 73405 w 278900"/>
                <a:gd name="connsiteY22" fmla="*/ 13519 h 460761"/>
                <a:gd name="connsiteX23" fmla="*/ 27707 w 278900"/>
                <a:gd name="connsiteY23" fmla="*/ 13152 h 460761"/>
                <a:gd name="connsiteX24" fmla="*/ 11270 w 278900"/>
                <a:gd name="connsiteY24" fmla="*/ 11568 h 460761"/>
                <a:gd name="connsiteX25" fmla="*/ 11465 w 278900"/>
                <a:gd name="connsiteY25" fmla="*/ 12786 h 460761"/>
                <a:gd name="connsiteX26" fmla="*/ 16853 w 278900"/>
                <a:gd name="connsiteY26" fmla="*/ 218941 h 460761"/>
                <a:gd name="connsiteX27" fmla="*/ 434 w 278900"/>
                <a:gd name="connsiteY27" fmla="*/ 310565 h 46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8900" h="460761">
                  <a:moveTo>
                    <a:pt x="180569" y="310565"/>
                  </a:moveTo>
                  <a:cubicBezTo>
                    <a:pt x="182680" y="341106"/>
                    <a:pt x="191122" y="371648"/>
                    <a:pt x="199563" y="402189"/>
                  </a:cubicBezTo>
                  <a:lnTo>
                    <a:pt x="210406" y="454494"/>
                  </a:lnTo>
                  <a:lnTo>
                    <a:pt x="212935" y="454311"/>
                  </a:lnTo>
                  <a:lnTo>
                    <a:pt x="269674" y="444744"/>
                  </a:lnTo>
                  <a:lnTo>
                    <a:pt x="262048" y="402189"/>
                  </a:lnTo>
                  <a:cubicBezTo>
                    <a:pt x="247453" y="341106"/>
                    <a:pt x="232858" y="280023"/>
                    <a:pt x="262048" y="218941"/>
                  </a:cubicBezTo>
                  <a:cubicBezTo>
                    <a:pt x="291238" y="157857"/>
                    <a:pt x="276643" y="96774"/>
                    <a:pt x="262048" y="35692"/>
                  </a:cubicBezTo>
                  <a:lnTo>
                    <a:pt x="255652" y="0"/>
                  </a:lnTo>
                  <a:lnTo>
                    <a:pt x="212935" y="7203"/>
                  </a:lnTo>
                  <a:lnTo>
                    <a:pt x="192567" y="8675"/>
                  </a:lnTo>
                  <a:lnTo>
                    <a:pt x="193331" y="12786"/>
                  </a:lnTo>
                  <a:cubicBezTo>
                    <a:pt x="211434" y="81504"/>
                    <a:pt x="237551" y="150222"/>
                    <a:pt x="199563" y="218941"/>
                  </a:cubicBezTo>
                  <a:cubicBezTo>
                    <a:pt x="182680" y="249482"/>
                    <a:pt x="178459" y="280023"/>
                    <a:pt x="180569" y="310565"/>
                  </a:cubicBezTo>
                  <a:close/>
                  <a:moveTo>
                    <a:pt x="434" y="310565"/>
                  </a:moveTo>
                  <a:cubicBezTo>
                    <a:pt x="2258" y="341106"/>
                    <a:pt x="9556" y="371648"/>
                    <a:pt x="16853" y="402189"/>
                  </a:cubicBezTo>
                  <a:lnTo>
                    <a:pt x="27252" y="460216"/>
                  </a:lnTo>
                  <a:lnTo>
                    <a:pt x="27707" y="460260"/>
                  </a:lnTo>
                  <a:lnTo>
                    <a:pt x="90144" y="460761"/>
                  </a:lnTo>
                  <a:lnTo>
                    <a:pt x="78002" y="402189"/>
                  </a:lnTo>
                  <a:cubicBezTo>
                    <a:pt x="61118" y="341106"/>
                    <a:pt x="44235" y="280023"/>
                    <a:pt x="78002" y="218941"/>
                  </a:cubicBezTo>
                  <a:cubicBezTo>
                    <a:pt x="111769" y="157857"/>
                    <a:pt x="94885" y="96774"/>
                    <a:pt x="78002" y="35692"/>
                  </a:cubicBezTo>
                  <a:lnTo>
                    <a:pt x="73405" y="13519"/>
                  </a:lnTo>
                  <a:lnTo>
                    <a:pt x="27707" y="13152"/>
                  </a:lnTo>
                  <a:lnTo>
                    <a:pt x="11270" y="11568"/>
                  </a:lnTo>
                  <a:lnTo>
                    <a:pt x="11465" y="12786"/>
                  </a:lnTo>
                  <a:cubicBezTo>
                    <a:pt x="27115" y="81504"/>
                    <a:pt x="49692" y="150222"/>
                    <a:pt x="16853" y="218941"/>
                  </a:cubicBezTo>
                  <a:cubicBezTo>
                    <a:pt x="2258" y="249482"/>
                    <a:pt x="-1391" y="280023"/>
                    <a:pt x="434" y="31056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8FC8889-F4E3-40AD-AD10-D70C5C80B505}"/>
                </a:ext>
              </a:extLst>
            </p:cNvPr>
            <p:cNvGrpSpPr/>
            <p:nvPr/>
          </p:nvGrpSpPr>
          <p:grpSpPr>
            <a:xfrm>
              <a:off x="3207959" y="117536"/>
              <a:ext cx="838548" cy="1342480"/>
              <a:chOff x="3009552" y="817050"/>
              <a:chExt cx="838548" cy="1342480"/>
            </a:xfrm>
          </p:grpSpPr>
          <p:sp>
            <p:nvSpPr>
              <p:cNvPr id="95" name="円: 塗りつぶしなし 94">
                <a:extLst>
                  <a:ext uri="{FF2B5EF4-FFF2-40B4-BE49-F238E27FC236}">
                    <a16:creationId xmlns:a16="http://schemas.microsoft.com/office/drawing/2014/main" id="{1F5AAACC-94B5-407B-A90A-ECC44FBE7766}"/>
                  </a:ext>
                </a:extLst>
              </p:cNvPr>
              <p:cNvSpPr/>
              <p:nvPr/>
            </p:nvSpPr>
            <p:spPr>
              <a:xfrm>
                <a:off x="3360363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円: 塗りつぶしなし 95">
                <a:extLst>
                  <a:ext uri="{FF2B5EF4-FFF2-40B4-BE49-F238E27FC236}">
                    <a16:creationId xmlns:a16="http://schemas.microsoft.com/office/drawing/2014/main" id="{A5EB1BE2-5EE1-4447-9312-592BEFAE220E}"/>
                  </a:ext>
                </a:extLst>
              </p:cNvPr>
              <p:cNvSpPr/>
              <p:nvPr/>
            </p:nvSpPr>
            <p:spPr>
              <a:xfrm>
                <a:off x="3249392" y="1417944"/>
                <a:ext cx="358868" cy="358868"/>
              </a:xfrm>
              <a:prstGeom prst="donu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5D5142A7-EA6C-4307-8C9B-1081496257C1}"/>
                  </a:ext>
                </a:extLst>
              </p:cNvPr>
              <p:cNvSpPr/>
              <p:nvPr/>
            </p:nvSpPr>
            <p:spPr>
              <a:xfrm>
                <a:off x="34171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96B7358-E383-43D6-90A9-1BAB3EA8A762}"/>
                  </a:ext>
                </a:extLst>
              </p:cNvPr>
              <p:cNvGrpSpPr/>
              <p:nvPr/>
            </p:nvGrpSpPr>
            <p:grpSpPr>
              <a:xfrm>
                <a:off x="34195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637767AF-4E85-42DE-96A7-6B0E6818F6BA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4E101AA6-6278-4726-B846-0E4364A6A5F7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5F6039F-2786-471D-9727-DEF9F64F07C8}"/>
                  </a:ext>
                </a:extLst>
              </p:cNvPr>
              <p:cNvSpPr/>
              <p:nvPr/>
            </p:nvSpPr>
            <p:spPr>
              <a:xfrm>
                <a:off x="3009552" y="889638"/>
                <a:ext cx="838548" cy="727753"/>
              </a:xfrm>
              <a:custGeom>
                <a:avLst/>
                <a:gdLst>
                  <a:gd name="connsiteX0" fmla="*/ 419274 w 838548"/>
                  <a:gd name="connsiteY0" fmla="*/ 0 h 727753"/>
                  <a:gd name="connsiteX1" fmla="*/ 585438 w 838548"/>
                  <a:gd name="connsiteY1" fmla="*/ 40704 h 727753"/>
                  <a:gd name="connsiteX2" fmla="*/ 597226 w 838548"/>
                  <a:gd name="connsiteY2" fmla="*/ 62281 h 727753"/>
                  <a:gd name="connsiteX3" fmla="*/ 598116 w 838548"/>
                  <a:gd name="connsiteY3" fmla="*/ 62281 h 727753"/>
                  <a:gd name="connsiteX4" fmla="*/ 810804 w 838548"/>
                  <a:gd name="connsiteY4" fmla="*/ 660441 h 727753"/>
                  <a:gd name="connsiteX5" fmla="*/ 830030 w 838548"/>
                  <a:gd name="connsiteY5" fmla="*/ 667811 h 727753"/>
                  <a:gd name="connsiteX6" fmla="*/ 838548 w 838548"/>
                  <a:gd name="connsiteY6" fmla="*/ 677865 h 727753"/>
                  <a:gd name="connsiteX7" fmla="*/ 419274 w 838548"/>
                  <a:gd name="connsiteY7" fmla="*/ 727753 h 727753"/>
                  <a:gd name="connsiteX8" fmla="*/ 0 w 838548"/>
                  <a:gd name="connsiteY8" fmla="*/ 677865 h 727753"/>
                  <a:gd name="connsiteX9" fmla="*/ 8518 w 838548"/>
                  <a:gd name="connsiteY9" fmla="*/ 667811 h 727753"/>
                  <a:gd name="connsiteX10" fmla="*/ 27744 w 838548"/>
                  <a:gd name="connsiteY10" fmla="*/ 660441 h 727753"/>
                  <a:gd name="connsiteX11" fmla="*/ 240432 w 838548"/>
                  <a:gd name="connsiteY11" fmla="*/ 62281 h 727753"/>
                  <a:gd name="connsiteX12" fmla="*/ 241322 w 838548"/>
                  <a:gd name="connsiteY12" fmla="*/ 62281 h 727753"/>
                  <a:gd name="connsiteX13" fmla="*/ 253110 w 838548"/>
                  <a:gd name="connsiteY13" fmla="*/ 40704 h 727753"/>
                  <a:gd name="connsiteX14" fmla="*/ 419274 w 838548"/>
                  <a:gd name="connsiteY14" fmla="*/ 0 h 72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38548" h="727753">
                    <a:moveTo>
                      <a:pt x="419274" y="0"/>
                    </a:moveTo>
                    <a:cubicBezTo>
                      <a:pt x="493972" y="0"/>
                      <a:pt x="558062" y="16784"/>
                      <a:pt x="585438" y="40704"/>
                    </a:cubicBezTo>
                    <a:lnTo>
                      <a:pt x="597226" y="62281"/>
                    </a:lnTo>
                    <a:lnTo>
                      <a:pt x="598116" y="62281"/>
                    </a:lnTo>
                    <a:lnTo>
                      <a:pt x="810804" y="660441"/>
                    </a:lnTo>
                    <a:lnTo>
                      <a:pt x="830030" y="667811"/>
                    </a:lnTo>
                    <a:cubicBezTo>
                      <a:pt x="835615" y="671059"/>
                      <a:pt x="838548" y="674421"/>
                      <a:pt x="838548" y="677865"/>
                    </a:cubicBezTo>
                    <a:cubicBezTo>
                      <a:pt x="838548" y="705417"/>
                      <a:pt x="650833" y="727753"/>
                      <a:pt x="419274" y="727753"/>
                    </a:cubicBezTo>
                    <a:cubicBezTo>
                      <a:pt x="187715" y="727753"/>
                      <a:pt x="0" y="705417"/>
                      <a:pt x="0" y="677865"/>
                    </a:cubicBezTo>
                    <a:cubicBezTo>
                      <a:pt x="0" y="674421"/>
                      <a:pt x="2933" y="671059"/>
                      <a:pt x="8518" y="667811"/>
                    </a:cubicBezTo>
                    <a:lnTo>
                      <a:pt x="27744" y="660441"/>
                    </a:lnTo>
                    <a:lnTo>
                      <a:pt x="240432" y="62281"/>
                    </a:lnTo>
                    <a:lnTo>
                      <a:pt x="241322" y="62281"/>
                    </a:lnTo>
                    <a:lnTo>
                      <a:pt x="253110" y="40704"/>
                    </a:lnTo>
                    <a:cubicBezTo>
                      <a:pt x="280486" y="16784"/>
                      <a:pt x="344576" y="0"/>
                      <a:pt x="41927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F531971-2EC1-49E2-A2EC-7C173CC1FEC8}"/>
              </a:ext>
            </a:extLst>
          </p:cNvPr>
          <p:cNvGrpSpPr/>
          <p:nvPr/>
        </p:nvGrpSpPr>
        <p:grpSpPr>
          <a:xfrm>
            <a:off x="6645012" y="719433"/>
            <a:ext cx="429093" cy="1741618"/>
            <a:chOff x="6300501" y="118951"/>
            <a:chExt cx="671957" cy="2727363"/>
          </a:xfrm>
        </p:grpSpPr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0216D88B-99E2-494C-BEDA-B473EF73AA96}"/>
                </a:ext>
              </a:extLst>
            </p:cNvPr>
            <p:cNvSpPr/>
            <p:nvPr/>
          </p:nvSpPr>
          <p:spPr>
            <a:xfrm rot="16200000" flipH="1">
              <a:off x="5919664" y="1833000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67356241-FA5C-4DF5-B8C6-778175D0E2C6}"/>
                </a:ext>
              </a:extLst>
            </p:cNvPr>
            <p:cNvGrpSpPr/>
            <p:nvPr/>
          </p:nvGrpSpPr>
          <p:grpSpPr>
            <a:xfrm>
              <a:off x="6300501" y="118951"/>
              <a:ext cx="671957" cy="1338631"/>
              <a:chOff x="6102094" y="818465"/>
              <a:chExt cx="671957" cy="1338631"/>
            </a:xfrm>
          </p:grpSpPr>
          <p:sp>
            <p:nvSpPr>
              <p:cNvPr id="105" name="円: 塗りつぶしなし 104">
                <a:extLst>
                  <a:ext uri="{FF2B5EF4-FFF2-40B4-BE49-F238E27FC236}">
                    <a16:creationId xmlns:a16="http://schemas.microsoft.com/office/drawing/2014/main" id="{10AFDF37-3B6B-4F53-913D-1CA667FEC636}"/>
                  </a:ext>
                </a:extLst>
              </p:cNvPr>
              <p:cNvSpPr/>
              <p:nvPr/>
            </p:nvSpPr>
            <p:spPr>
              <a:xfrm>
                <a:off x="6343754" y="818465"/>
                <a:ext cx="184729" cy="184727"/>
              </a:xfrm>
              <a:prstGeom prst="donut">
                <a:avLst>
                  <a:gd name="adj" fmla="val 236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F197D515-0E8E-4CCC-BAAD-E222017EDD69}"/>
                  </a:ext>
                </a:extLst>
              </p:cNvPr>
              <p:cNvSpPr/>
              <p:nvPr/>
            </p:nvSpPr>
            <p:spPr>
              <a:xfrm>
                <a:off x="6270479" y="1401804"/>
                <a:ext cx="339872" cy="337734"/>
              </a:xfrm>
              <a:prstGeom prst="donut">
                <a:avLst>
                  <a:gd name="adj" fmla="val 1257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8A1D68DD-ED71-424F-8844-6AF37F62952D}"/>
                  </a:ext>
                </a:extLst>
              </p:cNvPr>
              <p:cNvSpPr/>
              <p:nvPr/>
            </p:nvSpPr>
            <p:spPr>
              <a:xfrm>
                <a:off x="6102094" y="934320"/>
                <a:ext cx="671957" cy="6719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EAECFBD3-8474-4A35-818F-362C35781A08}"/>
                  </a:ext>
                </a:extLst>
              </p:cNvPr>
              <p:cNvSpPr/>
              <p:nvPr/>
            </p:nvSpPr>
            <p:spPr>
              <a:xfrm>
                <a:off x="64275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43621B01-FCD0-4EC7-BC48-3352D977893F}"/>
                  </a:ext>
                </a:extLst>
              </p:cNvPr>
              <p:cNvGrpSpPr/>
              <p:nvPr/>
            </p:nvGrpSpPr>
            <p:grpSpPr>
              <a:xfrm>
                <a:off x="64299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682EAF0B-AFF3-4AC1-9495-499FF70AC89D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25871F70-F2B9-4487-B041-6C5C97949AFD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7105F0FF-DA0A-4E06-9A39-3134FE03B70D}"/>
              </a:ext>
            </a:extLst>
          </p:cNvPr>
          <p:cNvGrpSpPr/>
          <p:nvPr/>
        </p:nvGrpSpPr>
        <p:grpSpPr>
          <a:xfrm>
            <a:off x="8444403" y="716668"/>
            <a:ext cx="496397" cy="1757292"/>
            <a:chOff x="7784003" y="107317"/>
            <a:chExt cx="777354" cy="2751906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2C3C778-F4BB-4A00-924E-AC519E92B469}"/>
                </a:ext>
              </a:extLst>
            </p:cNvPr>
            <p:cNvGrpSpPr/>
            <p:nvPr/>
          </p:nvGrpSpPr>
          <p:grpSpPr>
            <a:xfrm>
              <a:off x="7921465" y="1377402"/>
              <a:ext cx="544807" cy="1481821"/>
              <a:chOff x="7723058" y="2076916"/>
              <a:chExt cx="544807" cy="1481821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B12B663-3DF3-4B77-B251-AAFC2660D4BA}"/>
                  </a:ext>
                </a:extLst>
              </p:cNvPr>
              <p:cNvSpPr/>
              <p:nvPr/>
            </p:nvSpPr>
            <p:spPr>
              <a:xfrm rot="16200000" flipH="1">
                <a:off x="7254551" y="2545423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DB2DD298-9B51-42E1-9D3B-2742CBD95956}"/>
                  </a:ext>
                </a:extLst>
              </p:cNvPr>
              <p:cNvSpPr/>
              <p:nvPr/>
            </p:nvSpPr>
            <p:spPr>
              <a:xfrm>
                <a:off x="7789211" y="2369925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E0D5D307-9414-4C13-BD71-9F996252EA15}"/>
                  </a:ext>
                </a:extLst>
              </p:cNvPr>
              <p:cNvSpPr/>
              <p:nvPr/>
            </p:nvSpPr>
            <p:spPr>
              <a:xfrm>
                <a:off x="8013500" y="2614621"/>
                <a:ext cx="97710" cy="9771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38EDD1F8-7AB7-4FE5-A4D3-7C7F4CEAE7B1}"/>
                  </a:ext>
                </a:extLst>
              </p:cNvPr>
              <p:cNvSpPr/>
              <p:nvPr/>
            </p:nvSpPr>
            <p:spPr>
              <a:xfrm>
                <a:off x="7900212" y="2874218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4C88527F-5F07-42A3-B8B1-B24B6F0C5A00}"/>
                  </a:ext>
                </a:extLst>
              </p:cNvPr>
              <p:cNvSpPr/>
              <p:nvPr/>
            </p:nvSpPr>
            <p:spPr>
              <a:xfrm>
                <a:off x="8111210" y="3148568"/>
                <a:ext cx="80970" cy="8096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733F8509-25EE-4D4D-B7CD-DF8104A3B5EA}"/>
                  </a:ext>
                </a:extLst>
              </p:cNvPr>
              <p:cNvSpPr/>
              <p:nvPr/>
            </p:nvSpPr>
            <p:spPr>
              <a:xfrm>
                <a:off x="7937524" y="3313784"/>
                <a:ext cx="129458" cy="12945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FB6AF0CD-01D3-450F-B4C8-61CBD1F3EA5D}"/>
                </a:ext>
              </a:extLst>
            </p:cNvPr>
            <p:cNvGrpSpPr/>
            <p:nvPr/>
          </p:nvGrpSpPr>
          <p:grpSpPr>
            <a:xfrm>
              <a:off x="7784003" y="107317"/>
              <a:ext cx="777354" cy="1370397"/>
              <a:chOff x="7585596" y="806831"/>
              <a:chExt cx="777354" cy="1370397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9FBAAFE-91D4-4426-9419-B01BAFA8AB6D}"/>
                  </a:ext>
                </a:extLst>
              </p:cNvPr>
              <p:cNvSpPr/>
              <p:nvPr/>
            </p:nvSpPr>
            <p:spPr>
              <a:xfrm>
                <a:off x="7890339" y="806831"/>
                <a:ext cx="167866" cy="112635"/>
              </a:xfrm>
              <a:custGeom>
                <a:avLst/>
                <a:gdLst>
                  <a:gd name="connsiteX0" fmla="*/ 83933 w 167866"/>
                  <a:gd name="connsiteY0" fmla="*/ 0 h 112635"/>
                  <a:gd name="connsiteX1" fmla="*/ 167866 w 167866"/>
                  <a:gd name="connsiteY1" fmla="*/ 83931 h 112635"/>
                  <a:gd name="connsiteX2" fmla="*/ 162071 w 167866"/>
                  <a:gd name="connsiteY2" fmla="*/ 112635 h 112635"/>
                  <a:gd name="connsiteX3" fmla="*/ 118059 w 167866"/>
                  <a:gd name="connsiteY3" fmla="*/ 108198 h 112635"/>
                  <a:gd name="connsiteX4" fmla="*/ 128111 w 167866"/>
                  <a:gd name="connsiteY4" fmla="*/ 83931 h 112635"/>
                  <a:gd name="connsiteX5" fmla="*/ 83933 w 167866"/>
                  <a:gd name="connsiteY5" fmla="*/ 39755 h 112635"/>
                  <a:gd name="connsiteX6" fmla="*/ 39755 w 167866"/>
                  <a:gd name="connsiteY6" fmla="*/ 83931 h 112635"/>
                  <a:gd name="connsiteX7" fmla="*/ 49807 w 167866"/>
                  <a:gd name="connsiteY7" fmla="*/ 108198 h 112635"/>
                  <a:gd name="connsiteX8" fmla="*/ 5795 w 167866"/>
                  <a:gd name="connsiteY8" fmla="*/ 112635 h 112635"/>
                  <a:gd name="connsiteX9" fmla="*/ 0 w 167866"/>
                  <a:gd name="connsiteY9" fmla="*/ 83931 h 112635"/>
                  <a:gd name="connsiteX10" fmla="*/ 83933 w 167866"/>
                  <a:gd name="connsiteY10" fmla="*/ 0 h 11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866" h="112635">
                    <a:moveTo>
                      <a:pt x="83933" y="0"/>
                    </a:moveTo>
                    <a:cubicBezTo>
                      <a:pt x="130288" y="0"/>
                      <a:pt x="167866" y="37577"/>
                      <a:pt x="167866" y="83931"/>
                    </a:cubicBezTo>
                    <a:lnTo>
                      <a:pt x="162071" y="112635"/>
                    </a:lnTo>
                    <a:lnTo>
                      <a:pt x="118059" y="108198"/>
                    </a:lnTo>
                    <a:lnTo>
                      <a:pt x="128111" y="83931"/>
                    </a:lnTo>
                    <a:cubicBezTo>
                      <a:pt x="128111" y="59533"/>
                      <a:pt x="108332" y="39755"/>
                      <a:pt x="83933" y="39755"/>
                    </a:cubicBezTo>
                    <a:cubicBezTo>
                      <a:pt x="59534" y="39755"/>
                      <a:pt x="39755" y="59533"/>
                      <a:pt x="39755" y="83931"/>
                    </a:cubicBezTo>
                    <a:lnTo>
                      <a:pt x="49807" y="108198"/>
                    </a:lnTo>
                    <a:lnTo>
                      <a:pt x="5795" y="112635"/>
                    </a:lnTo>
                    <a:lnTo>
                      <a:pt x="0" y="83931"/>
                    </a:lnTo>
                    <a:cubicBezTo>
                      <a:pt x="0" y="37577"/>
                      <a:pt x="37578" y="0"/>
                      <a:pt x="83933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4AFD637E-8CB8-4D23-824D-FB8E045C2521}"/>
                  </a:ext>
                </a:extLst>
              </p:cNvPr>
              <p:cNvSpPr/>
              <p:nvPr/>
            </p:nvSpPr>
            <p:spPr>
              <a:xfrm>
                <a:off x="7885936" y="1532951"/>
                <a:ext cx="176672" cy="273772"/>
              </a:xfrm>
              <a:custGeom>
                <a:avLst/>
                <a:gdLst>
                  <a:gd name="connsiteX0" fmla="*/ 119062 w 238126"/>
                  <a:gd name="connsiteY0" fmla="*/ 280129 h 369002"/>
                  <a:gd name="connsiteX1" fmla="*/ 96202 w 238126"/>
                  <a:gd name="connsiteY1" fmla="*/ 302989 h 369002"/>
                  <a:gd name="connsiteX2" fmla="*/ 119062 w 238126"/>
                  <a:gd name="connsiteY2" fmla="*/ 325849 h 369002"/>
                  <a:gd name="connsiteX3" fmla="*/ 141922 w 238126"/>
                  <a:gd name="connsiteY3" fmla="*/ 302989 h 369002"/>
                  <a:gd name="connsiteX4" fmla="*/ 119062 w 238126"/>
                  <a:gd name="connsiteY4" fmla="*/ 280129 h 369002"/>
                  <a:gd name="connsiteX5" fmla="*/ 119063 w 238126"/>
                  <a:gd name="connsiteY5" fmla="*/ 0 h 369002"/>
                  <a:gd name="connsiteX6" fmla="*/ 238126 w 238126"/>
                  <a:gd name="connsiteY6" fmla="*/ 184501 h 369002"/>
                  <a:gd name="connsiteX7" fmla="*/ 119063 w 238126"/>
                  <a:gd name="connsiteY7" fmla="*/ 369002 h 369002"/>
                  <a:gd name="connsiteX8" fmla="*/ 0 w 238126"/>
                  <a:gd name="connsiteY8" fmla="*/ 184501 h 369002"/>
                  <a:gd name="connsiteX9" fmla="*/ 119063 w 238126"/>
                  <a:gd name="connsiteY9" fmla="*/ 0 h 36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6" h="369002">
                    <a:moveTo>
                      <a:pt x="119062" y="280129"/>
                    </a:moveTo>
                    <a:cubicBezTo>
                      <a:pt x="106437" y="280129"/>
                      <a:pt x="96202" y="290364"/>
                      <a:pt x="96202" y="302989"/>
                    </a:cubicBezTo>
                    <a:cubicBezTo>
                      <a:pt x="96202" y="315614"/>
                      <a:pt x="106437" y="325849"/>
                      <a:pt x="119062" y="325849"/>
                    </a:cubicBezTo>
                    <a:cubicBezTo>
                      <a:pt x="131687" y="325849"/>
                      <a:pt x="141922" y="315614"/>
                      <a:pt x="141922" y="302989"/>
                    </a:cubicBezTo>
                    <a:cubicBezTo>
                      <a:pt x="141922" y="290364"/>
                      <a:pt x="131687" y="280129"/>
                      <a:pt x="119062" y="280129"/>
                    </a:cubicBezTo>
                    <a:close/>
                    <a:moveTo>
                      <a:pt x="119063" y="0"/>
                    </a:moveTo>
                    <a:cubicBezTo>
                      <a:pt x="184820" y="0"/>
                      <a:pt x="238126" y="82604"/>
                      <a:pt x="238126" y="184501"/>
                    </a:cubicBezTo>
                    <a:cubicBezTo>
                      <a:pt x="238126" y="286398"/>
                      <a:pt x="184820" y="369002"/>
                      <a:pt x="119063" y="369002"/>
                    </a:cubicBezTo>
                    <a:cubicBezTo>
                      <a:pt x="53306" y="369002"/>
                      <a:pt x="0" y="286398"/>
                      <a:pt x="0" y="184501"/>
                    </a:cubicBezTo>
                    <a:cubicBezTo>
                      <a:pt x="0" y="82604"/>
                      <a:pt x="53306" y="0"/>
                      <a:pt x="1190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10BEEB21-30B1-486D-95A1-344CC3DA343D}"/>
                  </a:ext>
                </a:extLst>
              </p:cNvPr>
              <p:cNvSpPr/>
              <p:nvPr/>
            </p:nvSpPr>
            <p:spPr>
              <a:xfrm>
                <a:off x="7585596" y="911589"/>
                <a:ext cx="777354" cy="777353"/>
              </a:xfrm>
              <a:custGeom>
                <a:avLst/>
                <a:gdLst>
                  <a:gd name="connsiteX0" fmla="*/ 523875 w 1047750"/>
                  <a:gd name="connsiteY0" fmla="*/ 0 h 1047750"/>
                  <a:gd name="connsiteX1" fmla="*/ 1047750 w 1047750"/>
                  <a:gd name="connsiteY1" fmla="*/ 523875 h 1047750"/>
                  <a:gd name="connsiteX2" fmla="*/ 894311 w 1047750"/>
                  <a:gd name="connsiteY2" fmla="*/ 894310 h 1047750"/>
                  <a:gd name="connsiteX3" fmla="*/ 828459 w 1047750"/>
                  <a:gd name="connsiteY3" fmla="*/ 948644 h 1047750"/>
                  <a:gd name="connsiteX4" fmla="*/ 844256 w 1047750"/>
                  <a:gd name="connsiteY4" fmla="*/ 960008 h 1047750"/>
                  <a:gd name="connsiteX5" fmla="*/ 850900 w 1047750"/>
                  <a:gd name="connsiteY5" fmla="*/ 974725 h 1047750"/>
                  <a:gd name="connsiteX6" fmla="*/ 523875 w 1047750"/>
                  <a:gd name="connsiteY6" fmla="*/ 1047750 h 1047750"/>
                  <a:gd name="connsiteX7" fmla="*/ 196850 w 1047750"/>
                  <a:gd name="connsiteY7" fmla="*/ 974725 h 1047750"/>
                  <a:gd name="connsiteX8" fmla="*/ 203494 w 1047750"/>
                  <a:gd name="connsiteY8" fmla="*/ 960008 h 1047750"/>
                  <a:gd name="connsiteX9" fmla="*/ 219292 w 1047750"/>
                  <a:gd name="connsiteY9" fmla="*/ 948644 h 1047750"/>
                  <a:gd name="connsiteX10" fmla="*/ 153439 w 1047750"/>
                  <a:gd name="connsiteY10" fmla="*/ 894310 h 1047750"/>
                  <a:gd name="connsiteX11" fmla="*/ 0 w 1047750"/>
                  <a:gd name="connsiteY11" fmla="*/ 523875 h 1047750"/>
                  <a:gd name="connsiteX12" fmla="*/ 523875 w 1047750"/>
                  <a:gd name="connsiteY12" fmla="*/ 0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7750" h="1047750">
                    <a:moveTo>
                      <a:pt x="523875" y="0"/>
                    </a:moveTo>
                    <a:cubicBezTo>
                      <a:pt x="813203" y="0"/>
                      <a:pt x="1047750" y="234547"/>
                      <a:pt x="1047750" y="523875"/>
                    </a:cubicBezTo>
                    <a:cubicBezTo>
                      <a:pt x="1047750" y="668539"/>
                      <a:pt x="989114" y="799508"/>
                      <a:pt x="894311" y="894310"/>
                    </a:cubicBezTo>
                    <a:lnTo>
                      <a:pt x="828459" y="948644"/>
                    </a:lnTo>
                    <a:lnTo>
                      <a:pt x="844256" y="960008"/>
                    </a:lnTo>
                    <a:cubicBezTo>
                      <a:pt x="848613" y="964762"/>
                      <a:pt x="850900" y="969684"/>
                      <a:pt x="850900" y="974725"/>
                    </a:cubicBezTo>
                    <a:cubicBezTo>
                      <a:pt x="850900" y="1015056"/>
                      <a:pt x="704486" y="1047750"/>
                      <a:pt x="523875" y="1047750"/>
                    </a:cubicBezTo>
                    <a:cubicBezTo>
                      <a:pt x="343264" y="1047750"/>
                      <a:pt x="196850" y="1015056"/>
                      <a:pt x="196850" y="974725"/>
                    </a:cubicBezTo>
                    <a:cubicBezTo>
                      <a:pt x="196850" y="969684"/>
                      <a:pt x="199138" y="964762"/>
                      <a:pt x="203494" y="960008"/>
                    </a:cubicBezTo>
                    <a:lnTo>
                      <a:pt x="219292" y="948644"/>
                    </a:lnTo>
                    <a:lnTo>
                      <a:pt x="153439" y="894310"/>
                    </a:lnTo>
                    <a:cubicBezTo>
                      <a:pt x="58637" y="799508"/>
                      <a:pt x="0" y="668539"/>
                      <a:pt x="0" y="523875"/>
                    </a:cubicBezTo>
                    <a:cubicBezTo>
                      <a:pt x="0" y="234547"/>
                      <a:pt x="234547" y="0"/>
                      <a:pt x="52387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B98E564F-D396-40C1-80BF-A1B5BF48AC95}"/>
                  </a:ext>
                </a:extLst>
              </p:cNvPr>
              <p:cNvSpPr/>
              <p:nvPr/>
            </p:nvSpPr>
            <p:spPr>
              <a:xfrm>
                <a:off x="8136542" y="1051054"/>
                <a:ext cx="147064" cy="147064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CA1C0C4E-26B0-4E7C-8378-CB20E0F3A24A}"/>
                  </a:ext>
                </a:extLst>
              </p:cNvPr>
              <p:cNvSpPr/>
              <p:nvPr/>
            </p:nvSpPr>
            <p:spPr>
              <a:xfrm>
                <a:off x="7710712" y="1323841"/>
                <a:ext cx="194818" cy="194816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D26F13EF-ADEC-4AA6-B666-99E2122D4BAD}"/>
                  </a:ext>
                </a:extLst>
              </p:cNvPr>
              <p:cNvSpPr/>
              <p:nvPr/>
            </p:nvSpPr>
            <p:spPr>
              <a:xfrm>
                <a:off x="8066982" y="1427005"/>
                <a:ext cx="128862" cy="128861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12F40017-664C-423D-B2E2-1A0EB86775B5}"/>
                  </a:ext>
                </a:extLst>
              </p:cNvPr>
              <p:cNvSpPr/>
              <p:nvPr/>
            </p:nvSpPr>
            <p:spPr>
              <a:xfrm>
                <a:off x="7922787" y="1176830"/>
                <a:ext cx="134412" cy="134409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3F68E28-BE13-49D1-B808-1C550BF1F6D5}"/>
                  </a:ext>
                </a:extLst>
              </p:cNvPr>
              <p:cNvSpPr/>
              <p:nvPr/>
            </p:nvSpPr>
            <p:spPr>
              <a:xfrm>
                <a:off x="7684530" y="934779"/>
                <a:ext cx="182272" cy="156410"/>
              </a:xfrm>
              <a:custGeom>
                <a:avLst/>
                <a:gdLst>
                  <a:gd name="connsiteX0" fmla="*/ 218542 w 245674"/>
                  <a:gd name="connsiteY0" fmla="*/ 0 h 210816"/>
                  <a:gd name="connsiteX1" fmla="*/ 235141 w 245674"/>
                  <a:gd name="connsiteY1" fmla="*/ 24620 h 210816"/>
                  <a:gd name="connsiteX2" fmla="*/ 245674 w 245674"/>
                  <a:gd name="connsiteY2" fmla="*/ 76789 h 210816"/>
                  <a:gd name="connsiteX3" fmla="*/ 111645 w 245674"/>
                  <a:gd name="connsiteY3" fmla="*/ 210816 h 210816"/>
                  <a:gd name="connsiteX4" fmla="*/ 16872 w 245674"/>
                  <a:gd name="connsiteY4" fmla="*/ 171561 h 210816"/>
                  <a:gd name="connsiteX5" fmla="*/ 0 w 245674"/>
                  <a:gd name="connsiteY5" fmla="*/ 146535 h 210816"/>
                  <a:gd name="connsiteX6" fmla="*/ 20093 w 245674"/>
                  <a:gd name="connsiteY6" fmla="*/ 122183 h 210816"/>
                  <a:gd name="connsiteX7" fmla="*/ 186612 w 245674"/>
                  <a:gd name="connsiteY7" fmla="*/ 9912 h 21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674" h="210816">
                    <a:moveTo>
                      <a:pt x="218542" y="0"/>
                    </a:moveTo>
                    <a:lnTo>
                      <a:pt x="235141" y="24620"/>
                    </a:lnTo>
                    <a:cubicBezTo>
                      <a:pt x="241924" y="40655"/>
                      <a:pt x="245674" y="58284"/>
                      <a:pt x="245674" y="76789"/>
                    </a:cubicBezTo>
                    <a:cubicBezTo>
                      <a:pt x="245674" y="150810"/>
                      <a:pt x="185667" y="210816"/>
                      <a:pt x="111645" y="210816"/>
                    </a:cubicBezTo>
                    <a:cubicBezTo>
                      <a:pt x="74634" y="210816"/>
                      <a:pt x="41127" y="195815"/>
                      <a:pt x="16872" y="171561"/>
                    </a:cubicBezTo>
                    <a:lnTo>
                      <a:pt x="0" y="146535"/>
                    </a:lnTo>
                    <a:lnTo>
                      <a:pt x="20093" y="122183"/>
                    </a:lnTo>
                    <a:cubicBezTo>
                      <a:pt x="67494" y="74781"/>
                      <a:pt x="123937" y="36421"/>
                      <a:pt x="186612" y="991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7EE0404D-ECD6-4C1A-B8B5-676CC85A35C2}"/>
                  </a:ext>
                </a:extLst>
              </p:cNvPr>
              <p:cNvSpPr/>
              <p:nvPr/>
            </p:nvSpPr>
            <p:spPr>
              <a:xfrm>
                <a:off x="7960880" y="1742712"/>
                <a:ext cx="27276" cy="434516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E6CF1E37-4ADF-4976-8BFE-E267824B668C}"/>
                  </a:ext>
                </a:extLst>
              </p:cNvPr>
              <p:cNvGrpSpPr/>
              <p:nvPr/>
            </p:nvGrpSpPr>
            <p:grpSpPr>
              <a:xfrm>
                <a:off x="7963260" y="2038560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E01ADB83-CCF6-4FA1-B009-FC9DFCD96DC8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903906EF-DA28-457C-A5BC-0D7702E09EDE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E42A7CC2-96E2-4188-944D-E23DB846BE67}"/>
              </a:ext>
            </a:extLst>
          </p:cNvPr>
          <p:cNvGrpSpPr/>
          <p:nvPr/>
        </p:nvGrpSpPr>
        <p:grpSpPr>
          <a:xfrm>
            <a:off x="4744641" y="719433"/>
            <a:ext cx="449825" cy="1741618"/>
            <a:chOff x="4884541" y="118951"/>
            <a:chExt cx="704423" cy="2727363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49BAC8F-3F76-4F8F-92A7-BFA18A801904}"/>
                </a:ext>
              </a:extLst>
            </p:cNvPr>
            <p:cNvGrpSpPr/>
            <p:nvPr/>
          </p:nvGrpSpPr>
          <p:grpSpPr>
            <a:xfrm>
              <a:off x="5003871" y="1364493"/>
              <a:ext cx="544807" cy="1481821"/>
              <a:chOff x="4805464" y="2064007"/>
              <a:chExt cx="544807" cy="1481821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F40AA7C-AD8F-4EE9-8838-FAEBDE86B54F}"/>
                  </a:ext>
                </a:extLst>
              </p:cNvPr>
              <p:cNvSpPr/>
              <p:nvPr/>
            </p:nvSpPr>
            <p:spPr>
              <a:xfrm rot="16200000" flipH="1">
                <a:off x="4336957" y="2532514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EC190B3D-AB22-474F-9159-58F4F07A3E9C}"/>
                  </a:ext>
                </a:extLst>
              </p:cNvPr>
              <p:cNvSpPr/>
              <p:nvPr/>
            </p:nvSpPr>
            <p:spPr>
              <a:xfrm>
                <a:off x="4971767" y="2846981"/>
                <a:ext cx="248277" cy="30881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A0FD7B2-4EFB-4EB3-A925-17892D6A62F5}"/>
                </a:ext>
              </a:extLst>
            </p:cNvPr>
            <p:cNvGrpSpPr/>
            <p:nvPr/>
          </p:nvGrpSpPr>
          <p:grpSpPr>
            <a:xfrm>
              <a:off x="4884541" y="118951"/>
              <a:ext cx="704423" cy="1338631"/>
              <a:chOff x="4686134" y="818465"/>
              <a:chExt cx="704423" cy="1338631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44B6F14-2DFE-4C14-9FDA-13AABBCD55F7}"/>
                  </a:ext>
                </a:extLst>
              </p:cNvPr>
              <p:cNvSpPr/>
              <p:nvPr/>
            </p:nvSpPr>
            <p:spPr>
              <a:xfrm>
                <a:off x="4959454" y="1511043"/>
                <a:ext cx="191921" cy="231670"/>
              </a:xfrm>
              <a:custGeom>
                <a:avLst/>
                <a:gdLst>
                  <a:gd name="connsiteX0" fmla="*/ 95705 w 191921"/>
                  <a:gd name="connsiteY0" fmla="*/ 141296 h 231670"/>
                  <a:gd name="connsiteX1" fmla="*/ 63248 w 191921"/>
                  <a:gd name="connsiteY1" fmla="*/ 173753 h 231670"/>
                  <a:gd name="connsiteX2" fmla="*/ 95705 w 191921"/>
                  <a:gd name="connsiteY2" fmla="*/ 206210 h 231670"/>
                  <a:gd name="connsiteX3" fmla="*/ 128162 w 191921"/>
                  <a:gd name="connsiteY3" fmla="*/ 173753 h 231670"/>
                  <a:gd name="connsiteX4" fmla="*/ 95705 w 191921"/>
                  <a:gd name="connsiteY4" fmla="*/ 141296 h 231670"/>
                  <a:gd name="connsiteX5" fmla="*/ 95960 w 191921"/>
                  <a:gd name="connsiteY5" fmla="*/ 0 h 231670"/>
                  <a:gd name="connsiteX6" fmla="*/ 163815 w 191921"/>
                  <a:gd name="connsiteY6" fmla="*/ 67855 h 231670"/>
                  <a:gd name="connsiteX7" fmla="*/ 163815 w 191921"/>
                  <a:gd name="connsiteY7" fmla="*/ 203564 h 231670"/>
                  <a:gd name="connsiteX8" fmla="*/ 28106 w 191921"/>
                  <a:gd name="connsiteY8" fmla="*/ 203564 h 231670"/>
                  <a:gd name="connsiteX9" fmla="*/ 28106 w 191921"/>
                  <a:gd name="connsiteY9" fmla="*/ 203564 h 231670"/>
                  <a:gd name="connsiteX10" fmla="*/ 28106 w 191921"/>
                  <a:gd name="connsiteY10" fmla="*/ 67854 h 23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1921" h="231670">
                    <a:moveTo>
                      <a:pt x="95705" y="141296"/>
                    </a:moveTo>
                    <a:cubicBezTo>
                      <a:pt x="77779" y="141296"/>
                      <a:pt x="63248" y="155827"/>
                      <a:pt x="63248" y="173753"/>
                    </a:cubicBezTo>
                    <a:cubicBezTo>
                      <a:pt x="63248" y="191679"/>
                      <a:pt x="77779" y="206210"/>
                      <a:pt x="95705" y="206210"/>
                    </a:cubicBezTo>
                    <a:cubicBezTo>
                      <a:pt x="113631" y="206210"/>
                      <a:pt x="128162" y="191679"/>
                      <a:pt x="128162" y="173753"/>
                    </a:cubicBezTo>
                    <a:cubicBezTo>
                      <a:pt x="128162" y="155827"/>
                      <a:pt x="113631" y="141296"/>
                      <a:pt x="95705" y="141296"/>
                    </a:cubicBezTo>
                    <a:close/>
                    <a:moveTo>
                      <a:pt x="95960" y="0"/>
                    </a:moveTo>
                    <a:lnTo>
                      <a:pt x="163815" y="67855"/>
                    </a:lnTo>
                    <a:cubicBezTo>
                      <a:pt x="201290" y="105330"/>
                      <a:pt x="201290" y="166089"/>
                      <a:pt x="163815" y="203564"/>
                    </a:cubicBezTo>
                    <a:cubicBezTo>
                      <a:pt x="126340" y="241039"/>
                      <a:pt x="65581" y="241039"/>
                      <a:pt x="28106" y="203564"/>
                    </a:cubicBezTo>
                    <a:lnTo>
                      <a:pt x="28106" y="203564"/>
                    </a:lnTo>
                    <a:cubicBezTo>
                      <a:pt x="-9369" y="166088"/>
                      <a:pt x="-9369" y="105329"/>
                      <a:pt x="28106" y="6785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891A5FD-E1AA-4EA3-9FBC-90DA0D3A0344}"/>
                  </a:ext>
                </a:extLst>
              </p:cNvPr>
              <p:cNvSpPr/>
              <p:nvPr/>
            </p:nvSpPr>
            <p:spPr>
              <a:xfrm>
                <a:off x="4959453" y="818465"/>
                <a:ext cx="184730" cy="135406"/>
              </a:xfrm>
              <a:custGeom>
                <a:avLst/>
                <a:gdLst>
                  <a:gd name="connsiteX0" fmla="*/ 92365 w 184730"/>
                  <a:gd name="connsiteY0" fmla="*/ 0 h 135406"/>
                  <a:gd name="connsiteX1" fmla="*/ 184730 w 184730"/>
                  <a:gd name="connsiteY1" fmla="*/ 92364 h 135406"/>
                  <a:gd name="connsiteX2" fmla="*/ 177472 w 184730"/>
                  <a:gd name="connsiteY2" fmla="*/ 128316 h 135406"/>
                  <a:gd name="connsiteX3" fmla="*/ 172692 w 184730"/>
                  <a:gd name="connsiteY3" fmla="*/ 135406 h 135406"/>
                  <a:gd name="connsiteX4" fmla="*/ 146239 w 184730"/>
                  <a:gd name="connsiteY4" fmla="*/ 128893 h 135406"/>
                  <a:gd name="connsiteX5" fmla="*/ 125540 w 184730"/>
                  <a:gd name="connsiteY5" fmla="*/ 127238 h 135406"/>
                  <a:gd name="connsiteX6" fmla="*/ 126742 w 184730"/>
                  <a:gd name="connsiteY6" fmla="*/ 126740 h 135406"/>
                  <a:gd name="connsiteX7" fmla="*/ 140981 w 184730"/>
                  <a:gd name="connsiteY7" fmla="*/ 92364 h 135406"/>
                  <a:gd name="connsiteX8" fmla="*/ 92365 w 184730"/>
                  <a:gd name="connsiteY8" fmla="*/ 43749 h 135406"/>
                  <a:gd name="connsiteX9" fmla="*/ 43749 w 184730"/>
                  <a:gd name="connsiteY9" fmla="*/ 92364 h 135406"/>
                  <a:gd name="connsiteX10" fmla="*/ 47570 w 184730"/>
                  <a:gd name="connsiteY10" fmla="*/ 111287 h 135406"/>
                  <a:gd name="connsiteX11" fmla="*/ 56990 w 184730"/>
                  <a:gd name="connsiteY11" fmla="*/ 125259 h 135406"/>
                  <a:gd name="connsiteX12" fmla="*/ 11545 w 184730"/>
                  <a:gd name="connsiteY12" fmla="*/ 128893 h 135406"/>
                  <a:gd name="connsiteX13" fmla="*/ 8202 w 184730"/>
                  <a:gd name="connsiteY13" fmla="*/ 129716 h 135406"/>
                  <a:gd name="connsiteX14" fmla="*/ 7259 w 184730"/>
                  <a:gd name="connsiteY14" fmla="*/ 128316 h 135406"/>
                  <a:gd name="connsiteX15" fmla="*/ 0 w 184730"/>
                  <a:gd name="connsiteY15" fmla="*/ 92364 h 135406"/>
                  <a:gd name="connsiteX16" fmla="*/ 92365 w 184730"/>
                  <a:gd name="connsiteY16" fmla="*/ 0 h 135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4730" h="135406">
                    <a:moveTo>
                      <a:pt x="92365" y="0"/>
                    </a:moveTo>
                    <a:cubicBezTo>
                      <a:pt x="143377" y="0"/>
                      <a:pt x="184730" y="41353"/>
                      <a:pt x="184730" y="92364"/>
                    </a:cubicBezTo>
                    <a:cubicBezTo>
                      <a:pt x="184730" y="105117"/>
                      <a:pt x="182146" y="117266"/>
                      <a:pt x="177472" y="128316"/>
                    </a:cubicBezTo>
                    <a:lnTo>
                      <a:pt x="172692" y="135406"/>
                    </a:lnTo>
                    <a:lnTo>
                      <a:pt x="146239" y="128893"/>
                    </a:lnTo>
                    <a:lnTo>
                      <a:pt x="125540" y="127238"/>
                    </a:lnTo>
                    <a:lnTo>
                      <a:pt x="126742" y="126740"/>
                    </a:lnTo>
                    <a:cubicBezTo>
                      <a:pt x="135540" y="117942"/>
                      <a:pt x="140981" y="105789"/>
                      <a:pt x="140981" y="92364"/>
                    </a:cubicBezTo>
                    <a:cubicBezTo>
                      <a:pt x="140981" y="65515"/>
                      <a:pt x="119215" y="43749"/>
                      <a:pt x="92365" y="43749"/>
                    </a:cubicBezTo>
                    <a:cubicBezTo>
                      <a:pt x="65515" y="43749"/>
                      <a:pt x="43749" y="65515"/>
                      <a:pt x="43749" y="92364"/>
                    </a:cubicBezTo>
                    <a:cubicBezTo>
                      <a:pt x="43749" y="99076"/>
                      <a:pt x="45110" y="105471"/>
                      <a:pt x="47570" y="111287"/>
                    </a:cubicBezTo>
                    <a:lnTo>
                      <a:pt x="56990" y="125259"/>
                    </a:lnTo>
                    <a:lnTo>
                      <a:pt x="11545" y="128893"/>
                    </a:lnTo>
                    <a:lnTo>
                      <a:pt x="8202" y="129716"/>
                    </a:lnTo>
                    <a:lnTo>
                      <a:pt x="7259" y="128316"/>
                    </a:lnTo>
                    <a:cubicBezTo>
                      <a:pt x="2585" y="117266"/>
                      <a:pt x="0" y="105117"/>
                      <a:pt x="0" y="92364"/>
                    </a:cubicBezTo>
                    <a:cubicBezTo>
                      <a:pt x="0" y="41353"/>
                      <a:pt x="41353" y="0"/>
                      <a:pt x="9236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E0824CD-F438-49E4-A96A-28C4E788B573}"/>
                  </a:ext>
                </a:extLst>
              </p:cNvPr>
              <p:cNvSpPr/>
              <p:nvPr/>
            </p:nvSpPr>
            <p:spPr>
              <a:xfrm>
                <a:off x="4686134" y="941973"/>
                <a:ext cx="704423" cy="684906"/>
              </a:xfrm>
              <a:custGeom>
                <a:avLst/>
                <a:gdLst>
                  <a:gd name="connsiteX0" fmla="*/ 570576 w 1141152"/>
                  <a:gd name="connsiteY0" fmla="*/ 0 h 1496444"/>
                  <a:gd name="connsiteX1" fmla="*/ 1111928 w 1141152"/>
                  <a:gd name="connsiteY1" fmla="*/ 579115 h 1496444"/>
                  <a:gd name="connsiteX2" fmla="*/ 1100930 w 1141152"/>
                  <a:gd name="connsiteY2" fmla="*/ 695827 h 1496444"/>
                  <a:gd name="connsiteX3" fmla="*/ 1085662 w 1141152"/>
                  <a:gd name="connsiteY3" fmla="*/ 748441 h 1496444"/>
                  <a:gd name="connsiteX4" fmla="*/ 1085735 w 1141152"/>
                  <a:gd name="connsiteY4" fmla="*/ 748434 h 1496444"/>
                  <a:gd name="connsiteX5" fmla="*/ 1047931 w 1141152"/>
                  <a:gd name="connsiteY5" fmla="*/ 1262988 h 1496444"/>
                  <a:gd name="connsiteX6" fmla="*/ 1079427 w 1141152"/>
                  <a:gd name="connsiteY6" fmla="*/ 1404341 h 1496444"/>
                  <a:gd name="connsiteX7" fmla="*/ 1096314 w 1141152"/>
                  <a:gd name="connsiteY7" fmla="*/ 1407819 h 1496444"/>
                  <a:gd name="connsiteX8" fmla="*/ 1141152 w 1141152"/>
                  <a:gd name="connsiteY8" fmla="*/ 1432650 h 1496444"/>
                  <a:gd name="connsiteX9" fmla="*/ 570576 w 1141152"/>
                  <a:gd name="connsiteY9" fmla="*/ 1496444 h 1496444"/>
                  <a:gd name="connsiteX10" fmla="*/ 0 w 1141152"/>
                  <a:gd name="connsiteY10" fmla="*/ 1432650 h 1496444"/>
                  <a:gd name="connsiteX11" fmla="*/ 44839 w 1141152"/>
                  <a:gd name="connsiteY11" fmla="*/ 1407819 h 1496444"/>
                  <a:gd name="connsiteX12" fmla="*/ 58438 w 1141152"/>
                  <a:gd name="connsiteY12" fmla="*/ 1405018 h 1496444"/>
                  <a:gd name="connsiteX13" fmla="*/ 90086 w 1141152"/>
                  <a:gd name="connsiteY13" fmla="*/ 1262988 h 1496444"/>
                  <a:gd name="connsiteX14" fmla="*/ 52281 w 1141152"/>
                  <a:gd name="connsiteY14" fmla="*/ 748434 h 1496444"/>
                  <a:gd name="connsiteX15" fmla="*/ 55585 w 1141152"/>
                  <a:gd name="connsiteY15" fmla="*/ 748767 h 1496444"/>
                  <a:gd name="connsiteX16" fmla="*/ 40223 w 1141152"/>
                  <a:gd name="connsiteY16" fmla="*/ 695827 h 1496444"/>
                  <a:gd name="connsiteX17" fmla="*/ 29224 w 1141152"/>
                  <a:gd name="connsiteY17" fmla="*/ 579115 h 1496444"/>
                  <a:gd name="connsiteX18" fmla="*/ 570576 w 1141152"/>
                  <a:gd name="connsiteY18" fmla="*/ 0 h 149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1152" h="1496444">
                    <a:moveTo>
                      <a:pt x="570576" y="0"/>
                    </a:moveTo>
                    <a:cubicBezTo>
                      <a:pt x="869556" y="0"/>
                      <a:pt x="1111928" y="259279"/>
                      <a:pt x="1111928" y="579115"/>
                    </a:cubicBezTo>
                    <a:cubicBezTo>
                      <a:pt x="1111928" y="619095"/>
                      <a:pt x="1108141" y="658128"/>
                      <a:pt x="1100930" y="695827"/>
                    </a:cubicBezTo>
                    <a:lnTo>
                      <a:pt x="1085662" y="748441"/>
                    </a:lnTo>
                    <a:lnTo>
                      <a:pt x="1085735" y="748434"/>
                    </a:lnTo>
                    <a:cubicBezTo>
                      <a:pt x="1035329" y="915774"/>
                      <a:pt x="1022728" y="1091470"/>
                      <a:pt x="1047931" y="1262988"/>
                    </a:cubicBezTo>
                    <a:lnTo>
                      <a:pt x="1079427" y="1404341"/>
                    </a:lnTo>
                    <a:lnTo>
                      <a:pt x="1096314" y="1407819"/>
                    </a:lnTo>
                    <a:cubicBezTo>
                      <a:pt x="1125186" y="1415451"/>
                      <a:pt x="1141152" y="1423842"/>
                      <a:pt x="1141152" y="1432650"/>
                    </a:cubicBezTo>
                    <a:cubicBezTo>
                      <a:pt x="1141152" y="1467882"/>
                      <a:pt x="885696" y="1496444"/>
                      <a:pt x="570576" y="1496444"/>
                    </a:cubicBezTo>
                    <a:cubicBezTo>
                      <a:pt x="255456" y="1496444"/>
                      <a:pt x="0" y="1467882"/>
                      <a:pt x="0" y="1432650"/>
                    </a:cubicBezTo>
                    <a:cubicBezTo>
                      <a:pt x="0" y="1423842"/>
                      <a:pt x="15966" y="1415451"/>
                      <a:pt x="44839" y="1407819"/>
                    </a:cubicBezTo>
                    <a:lnTo>
                      <a:pt x="58438" y="1405018"/>
                    </a:lnTo>
                    <a:lnTo>
                      <a:pt x="90086" y="1262988"/>
                    </a:lnTo>
                    <a:cubicBezTo>
                      <a:pt x="115289" y="1091470"/>
                      <a:pt x="102687" y="915774"/>
                      <a:pt x="52281" y="748434"/>
                    </a:cubicBezTo>
                    <a:lnTo>
                      <a:pt x="55585" y="748767"/>
                    </a:lnTo>
                    <a:lnTo>
                      <a:pt x="40223" y="695827"/>
                    </a:lnTo>
                    <a:cubicBezTo>
                      <a:pt x="33011" y="658128"/>
                      <a:pt x="29224" y="619095"/>
                      <a:pt x="29224" y="579115"/>
                    </a:cubicBezTo>
                    <a:cubicBezTo>
                      <a:pt x="29224" y="259279"/>
                      <a:pt x="271596" y="0"/>
                      <a:pt x="570576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19520558-FA51-4789-A84B-A99509A14B60}"/>
                  </a:ext>
                </a:extLst>
              </p:cNvPr>
              <p:cNvSpPr/>
              <p:nvPr/>
            </p:nvSpPr>
            <p:spPr>
              <a:xfrm>
                <a:off x="50432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C690805-DBFF-4277-8F25-EAE27482F2C2}"/>
                  </a:ext>
                </a:extLst>
              </p:cNvPr>
              <p:cNvGrpSpPr/>
              <p:nvPr/>
            </p:nvGrpSpPr>
            <p:grpSpPr>
              <a:xfrm>
                <a:off x="50456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BAE7A351-B475-40DB-9985-8817E67D74D6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1736B1C8-A99A-4016-9ECE-4A3F53021CCD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63001CE0-A17A-4B75-82A6-17DB68301F5D}"/>
                  </a:ext>
                </a:extLst>
              </p:cNvPr>
              <p:cNvSpPr/>
              <p:nvPr/>
            </p:nvSpPr>
            <p:spPr>
              <a:xfrm rot="18900000">
                <a:off x="4870296" y="104195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22A1717E-A3CF-4F9C-9FF5-5B14AB067A2E}"/>
                  </a:ext>
                </a:extLst>
              </p:cNvPr>
              <p:cNvSpPr/>
              <p:nvPr/>
            </p:nvSpPr>
            <p:spPr>
              <a:xfrm rot="8100000">
                <a:off x="5134023" y="1038233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1B0C2623-310A-4E5C-9635-2CCC94E2164D}"/>
                  </a:ext>
                </a:extLst>
              </p:cNvPr>
              <p:cNvSpPr/>
              <p:nvPr/>
            </p:nvSpPr>
            <p:spPr>
              <a:xfrm rot="8100000">
                <a:off x="4840801" y="127423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810BD546-485B-425B-8D78-52F194D80242}"/>
                  </a:ext>
                </a:extLst>
              </p:cNvPr>
              <p:cNvSpPr/>
              <p:nvPr/>
            </p:nvSpPr>
            <p:spPr>
              <a:xfrm rot="18900000">
                <a:off x="5111095" y="1346947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A730681-949F-4E94-BEBF-923F9FEC2928}"/>
              </a:ext>
            </a:extLst>
          </p:cNvPr>
          <p:cNvGrpSpPr/>
          <p:nvPr/>
        </p:nvGrpSpPr>
        <p:grpSpPr>
          <a:xfrm>
            <a:off x="6560154" y="2665633"/>
            <a:ext cx="483281" cy="1741619"/>
            <a:chOff x="6215643" y="3500505"/>
            <a:chExt cx="756815" cy="2727364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5A480147-D8D8-478D-8C32-EBF446305A43}"/>
                </a:ext>
              </a:extLst>
            </p:cNvPr>
            <p:cNvSpPr/>
            <p:nvPr/>
          </p:nvSpPr>
          <p:spPr>
            <a:xfrm rot="17100000" flipH="1">
              <a:off x="5747136" y="5214555"/>
              <a:ext cx="1481821" cy="544807"/>
            </a:xfrm>
            <a:custGeom>
              <a:avLst/>
              <a:gdLst>
                <a:gd name="connsiteX0" fmla="*/ 35421 w 1481821"/>
                <a:gd name="connsiteY0" fmla="*/ 249544 h 544807"/>
                <a:gd name="connsiteX1" fmla="*/ 78283 w 1481821"/>
                <a:gd name="connsiteY1" fmla="*/ 206682 h 544807"/>
                <a:gd name="connsiteX2" fmla="*/ 121145 w 1481821"/>
                <a:gd name="connsiteY2" fmla="*/ 249544 h 544807"/>
                <a:gd name="connsiteX3" fmla="*/ 78283 w 1481821"/>
                <a:gd name="connsiteY3" fmla="*/ 292406 h 544807"/>
                <a:gd name="connsiteX4" fmla="*/ 35421 w 1481821"/>
                <a:gd name="connsiteY4" fmla="*/ 249544 h 544807"/>
                <a:gd name="connsiteX5" fmla="*/ 0 w 1481821"/>
                <a:gd name="connsiteY5" fmla="*/ 48850 h 544807"/>
                <a:gd name="connsiteX6" fmla="*/ 0 w 1481821"/>
                <a:gd name="connsiteY6" fmla="*/ 495958 h 544807"/>
                <a:gd name="connsiteX7" fmla="*/ 1481821 w 1481821"/>
                <a:gd name="connsiteY7" fmla="*/ 495958 h 544807"/>
                <a:gd name="connsiteX8" fmla="*/ 1481821 w 1481821"/>
                <a:gd name="connsiteY8" fmla="*/ 48850 h 544807"/>
                <a:gd name="connsiteX9" fmla="*/ 0 w 1481821"/>
                <a:gd name="connsiteY9" fmla="*/ 48850 h 54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1821" h="544807">
                  <a:moveTo>
                    <a:pt x="35421" y="249544"/>
                  </a:moveTo>
                  <a:cubicBezTo>
                    <a:pt x="35421" y="225872"/>
                    <a:pt x="54611" y="206682"/>
                    <a:pt x="78283" y="206682"/>
                  </a:cubicBezTo>
                  <a:cubicBezTo>
                    <a:pt x="101955" y="206682"/>
                    <a:pt x="121145" y="225872"/>
                    <a:pt x="121145" y="249544"/>
                  </a:cubicBezTo>
                  <a:cubicBezTo>
                    <a:pt x="121145" y="273216"/>
                    <a:pt x="101955" y="292406"/>
                    <a:pt x="78283" y="292406"/>
                  </a:cubicBezTo>
                  <a:cubicBezTo>
                    <a:pt x="54611" y="292406"/>
                    <a:pt x="35421" y="273216"/>
                    <a:pt x="35421" y="249544"/>
                  </a:cubicBezTo>
                  <a:close/>
                  <a:moveTo>
                    <a:pt x="0" y="48850"/>
                  </a:moveTo>
                  <a:lnTo>
                    <a:pt x="0" y="495958"/>
                  </a:lnTo>
                  <a:cubicBezTo>
                    <a:pt x="493940" y="326739"/>
                    <a:pt x="987881" y="665177"/>
                    <a:pt x="1481821" y="495958"/>
                  </a:cubicBezTo>
                  <a:lnTo>
                    <a:pt x="1481821" y="48850"/>
                  </a:lnTo>
                  <a:cubicBezTo>
                    <a:pt x="987881" y="218069"/>
                    <a:pt x="493940" y="-120369"/>
                    <a:pt x="0" y="4885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C1165E7E-2F55-4CE7-9292-F358FB4199E6}"/>
                </a:ext>
              </a:extLst>
            </p:cNvPr>
            <p:cNvGrpSpPr/>
            <p:nvPr/>
          </p:nvGrpSpPr>
          <p:grpSpPr>
            <a:xfrm>
              <a:off x="6300501" y="3500505"/>
              <a:ext cx="671957" cy="1338631"/>
              <a:chOff x="6102094" y="818465"/>
              <a:chExt cx="671957" cy="1338631"/>
            </a:xfrm>
          </p:grpSpPr>
          <p:sp>
            <p:nvSpPr>
              <p:cNvPr id="152" name="円: 塗りつぶしなし 151">
                <a:extLst>
                  <a:ext uri="{FF2B5EF4-FFF2-40B4-BE49-F238E27FC236}">
                    <a16:creationId xmlns:a16="http://schemas.microsoft.com/office/drawing/2014/main" id="{0C67DD5C-FA51-4344-9B6F-32EC3F198CB0}"/>
                  </a:ext>
                </a:extLst>
              </p:cNvPr>
              <p:cNvSpPr/>
              <p:nvPr/>
            </p:nvSpPr>
            <p:spPr>
              <a:xfrm>
                <a:off x="6343754" y="818465"/>
                <a:ext cx="184729" cy="184727"/>
              </a:xfrm>
              <a:prstGeom prst="donut">
                <a:avLst>
                  <a:gd name="adj" fmla="val 236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円: 塗りつぶしなし 152">
                <a:extLst>
                  <a:ext uri="{FF2B5EF4-FFF2-40B4-BE49-F238E27FC236}">
                    <a16:creationId xmlns:a16="http://schemas.microsoft.com/office/drawing/2014/main" id="{628412AB-20F9-4BDE-AC3B-C934F342F627}"/>
                  </a:ext>
                </a:extLst>
              </p:cNvPr>
              <p:cNvSpPr/>
              <p:nvPr/>
            </p:nvSpPr>
            <p:spPr>
              <a:xfrm>
                <a:off x="6270479" y="1401804"/>
                <a:ext cx="339872" cy="337734"/>
              </a:xfrm>
              <a:prstGeom prst="donut">
                <a:avLst>
                  <a:gd name="adj" fmla="val 1257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E75AF407-40F5-43A3-89C4-3AFD36E53FC5}"/>
                  </a:ext>
                </a:extLst>
              </p:cNvPr>
              <p:cNvSpPr/>
              <p:nvPr/>
            </p:nvSpPr>
            <p:spPr>
              <a:xfrm>
                <a:off x="6102094" y="934320"/>
                <a:ext cx="671957" cy="6719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75567D76-ABF8-4534-BC45-EE870B55EB60}"/>
                  </a:ext>
                </a:extLst>
              </p:cNvPr>
              <p:cNvSpPr/>
              <p:nvPr/>
            </p:nvSpPr>
            <p:spPr>
              <a:xfrm>
                <a:off x="64275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8F019B3E-2B69-4E81-A4F7-741B2385FE17}"/>
                  </a:ext>
                </a:extLst>
              </p:cNvPr>
              <p:cNvGrpSpPr/>
              <p:nvPr/>
            </p:nvGrpSpPr>
            <p:grpSpPr>
              <a:xfrm>
                <a:off x="64299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7E8DD95E-7A68-4BAA-BF08-DB461F8D3868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E9DA21D8-7C45-4896-8B2C-A0AB18AAC51B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FD7FBB6C-1F4C-4F76-B5C4-03F157F6D811}"/>
              </a:ext>
            </a:extLst>
          </p:cNvPr>
          <p:cNvGrpSpPr/>
          <p:nvPr/>
        </p:nvGrpSpPr>
        <p:grpSpPr>
          <a:xfrm>
            <a:off x="8409337" y="2662870"/>
            <a:ext cx="518789" cy="1757292"/>
            <a:chOff x="7748937" y="3488871"/>
            <a:chExt cx="812420" cy="2751907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6262D40A-1B50-4B08-970A-C5D28A6247AC}"/>
                </a:ext>
              </a:extLst>
            </p:cNvPr>
            <p:cNvGrpSpPr/>
            <p:nvPr/>
          </p:nvGrpSpPr>
          <p:grpSpPr>
            <a:xfrm rot="900000">
              <a:off x="7748937" y="4758957"/>
              <a:ext cx="544807" cy="1481821"/>
              <a:chOff x="7723058" y="2076916"/>
              <a:chExt cx="544807" cy="148182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64545A83-B697-430E-9297-98BB0180BD69}"/>
                  </a:ext>
                </a:extLst>
              </p:cNvPr>
              <p:cNvSpPr/>
              <p:nvPr/>
            </p:nvSpPr>
            <p:spPr>
              <a:xfrm rot="16200000" flipH="1">
                <a:off x="7254551" y="2545423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4DB856C2-CBDD-4448-B691-5D0BFE11D449}"/>
                  </a:ext>
                </a:extLst>
              </p:cNvPr>
              <p:cNvSpPr/>
              <p:nvPr/>
            </p:nvSpPr>
            <p:spPr>
              <a:xfrm>
                <a:off x="7789211" y="2369925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A46C64A7-3091-44A5-8168-A1331F0AC8FE}"/>
                  </a:ext>
                </a:extLst>
              </p:cNvPr>
              <p:cNvSpPr/>
              <p:nvPr/>
            </p:nvSpPr>
            <p:spPr>
              <a:xfrm>
                <a:off x="8013500" y="2614621"/>
                <a:ext cx="97710" cy="9771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990EE4F3-BBB9-4174-8BDB-3C5FCA16CFCF}"/>
                  </a:ext>
                </a:extLst>
              </p:cNvPr>
              <p:cNvSpPr/>
              <p:nvPr/>
            </p:nvSpPr>
            <p:spPr>
              <a:xfrm>
                <a:off x="7900212" y="2874218"/>
                <a:ext cx="116319" cy="1163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41946B74-1C8A-44FC-B221-1D384300444B}"/>
                  </a:ext>
                </a:extLst>
              </p:cNvPr>
              <p:cNvSpPr/>
              <p:nvPr/>
            </p:nvSpPr>
            <p:spPr>
              <a:xfrm>
                <a:off x="8111210" y="3148568"/>
                <a:ext cx="80970" cy="8096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A17F1175-320B-43A5-B426-9DCE1FC624B3}"/>
                  </a:ext>
                </a:extLst>
              </p:cNvPr>
              <p:cNvSpPr/>
              <p:nvPr/>
            </p:nvSpPr>
            <p:spPr>
              <a:xfrm>
                <a:off x="7937524" y="3313784"/>
                <a:ext cx="129458" cy="12945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3B53E772-6C46-4076-9C6F-6CBDF41074C8}"/>
                </a:ext>
              </a:extLst>
            </p:cNvPr>
            <p:cNvGrpSpPr/>
            <p:nvPr/>
          </p:nvGrpSpPr>
          <p:grpSpPr>
            <a:xfrm>
              <a:off x="7784003" y="3488871"/>
              <a:ext cx="777354" cy="1370397"/>
              <a:chOff x="7585596" y="806831"/>
              <a:chExt cx="777354" cy="1370397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9E5AB824-44BF-44A3-BCEC-855F3C1B9C91}"/>
                  </a:ext>
                </a:extLst>
              </p:cNvPr>
              <p:cNvSpPr/>
              <p:nvPr/>
            </p:nvSpPr>
            <p:spPr>
              <a:xfrm>
                <a:off x="7890339" y="806831"/>
                <a:ext cx="167866" cy="112635"/>
              </a:xfrm>
              <a:custGeom>
                <a:avLst/>
                <a:gdLst>
                  <a:gd name="connsiteX0" fmla="*/ 83933 w 167866"/>
                  <a:gd name="connsiteY0" fmla="*/ 0 h 112635"/>
                  <a:gd name="connsiteX1" fmla="*/ 167866 w 167866"/>
                  <a:gd name="connsiteY1" fmla="*/ 83931 h 112635"/>
                  <a:gd name="connsiteX2" fmla="*/ 162071 w 167866"/>
                  <a:gd name="connsiteY2" fmla="*/ 112635 h 112635"/>
                  <a:gd name="connsiteX3" fmla="*/ 118059 w 167866"/>
                  <a:gd name="connsiteY3" fmla="*/ 108198 h 112635"/>
                  <a:gd name="connsiteX4" fmla="*/ 128111 w 167866"/>
                  <a:gd name="connsiteY4" fmla="*/ 83931 h 112635"/>
                  <a:gd name="connsiteX5" fmla="*/ 83933 w 167866"/>
                  <a:gd name="connsiteY5" fmla="*/ 39755 h 112635"/>
                  <a:gd name="connsiteX6" fmla="*/ 39755 w 167866"/>
                  <a:gd name="connsiteY6" fmla="*/ 83931 h 112635"/>
                  <a:gd name="connsiteX7" fmla="*/ 49807 w 167866"/>
                  <a:gd name="connsiteY7" fmla="*/ 108198 h 112635"/>
                  <a:gd name="connsiteX8" fmla="*/ 5795 w 167866"/>
                  <a:gd name="connsiteY8" fmla="*/ 112635 h 112635"/>
                  <a:gd name="connsiteX9" fmla="*/ 0 w 167866"/>
                  <a:gd name="connsiteY9" fmla="*/ 83931 h 112635"/>
                  <a:gd name="connsiteX10" fmla="*/ 83933 w 167866"/>
                  <a:gd name="connsiteY10" fmla="*/ 0 h 11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866" h="112635">
                    <a:moveTo>
                      <a:pt x="83933" y="0"/>
                    </a:moveTo>
                    <a:cubicBezTo>
                      <a:pt x="130288" y="0"/>
                      <a:pt x="167866" y="37577"/>
                      <a:pt x="167866" y="83931"/>
                    </a:cubicBezTo>
                    <a:lnTo>
                      <a:pt x="162071" y="112635"/>
                    </a:lnTo>
                    <a:lnTo>
                      <a:pt x="118059" y="108198"/>
                    </a:lnTo>
                    <a:lnTo>
                      <a:pt x="128111" y="83931"/>
                    </a:lnTo>
                    <a:cubicBezTo>
                      <a:pt x="128111" y="59533"/>
                      <a:pt x="108332" y="39755"/>
                      <a:pt x="83933" y="39755"/>
                    </a:cubicBezTo>
                    <a:cubicBezTo>
                      <a:pt x="59534" y="39755"/>
                      <a:pt x="39755" y="59533"/>
                      <a:pt x="39755" y="83931"/>
                    </a:cubicBezTo>
                    <a:lnTo>
                      <a:pt x="49807" y="108198"/>
                    </a:lnTo>
                    <a:lnTo>
                      <a:pt x="5795" y="112635"/>
                    </a:lnTo>
                    <a:lnTo>
                      <a:pt x="0" y="83931"/>
                    </a:lnTo>
                    <a:cubicBezTo>
                      <a:pt x="0" y="37577"/>
                      <a:pt x="37578" y="0"/>
                      <a:pt x="83933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34B0FF3A-E1F5-4D7C-88A1-0D065C4FF2DE}"/>
                  </a:ext>
                </a:extLst>
              </p:cNvPr>
              <p:cNvSpPr/>
              <p:nvPr/>
            </p:nvSpPr>
            <p:spPr>
              <a:xfrm>
                <a:off x="7885936" y="1532951"/>
                <a:ext cx="176672" cy="273772"/>
              </a:xfrm>
              <a:custGeom>
                <a:avLst/>
                <a:gdLst>
                  <a:gd name="connsiteX0" fmla="*/ 119062 w 238126"/>
                  <a:gd name="connsiteY0" fmla="*/ 280129 h 369002"/>
                  <a:gd name="connsiteX1" fmla="*/ 96202 w 238126"/>
                  <a:gd name="connsiteY1" fmla="*/ 302989 h 369002"/>
                  <a:gd name="connsiteX2" fmla="*/ 119062 w 238126"/>
                  <a:gd name="connsiteY2" fmla="*/ 325849 h 369002"/>
                  <a:gd name="connsiteX3" fmla="*/ 141922 w 238126"/>
                  <a:gd name="connsiteY3" fmla="*/ 302989 h 369002"/>
                  <a:gd name="connsiteX4" fmla="*/ 119062 w 238126"/>
                  <a:gd name="connsiteY4" fmla="*/ 280129 h 369002"/>
                  <a:gd name="connsiteX5" fmla="*/ 119063 w 238126"/>
                  <a:gd name="connsiteY5" fmla="*/ 0 h 369002"/>
                  <a:gd name="connsiteX6" fmla="*/ 238126 w 238126"/>
                  <a:gd name="connsiteY6" fmla="*/ 184501 h 369002"/>
                  <a:gd name="connsiteX7" fmla="*/ 119063 w 238126"/>
                  <a:gd name="connsiteY7" fmla="*/ 369002 h 369002"/>
                  <a:gd name="connsiteX8" fmla="*/ 0 w 238126"/>
                  <a:gd name="connsiteY8" fmla="*/ 184501 h 369002"/>
                  <a:gd name="connsiteX9" fmla="*/ 119063 w 238126"/>
                  <a:gd name="connsiteY9" fmla="*/ 0 h 36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6" h="369002">
                    <a:moveTo>
                      <a:pt x="119062" y="280129"/>
                    </a:moveTo>
                    <a:cubicBezTo>
                      <a:pt x="106437" y="280129"/>
                      <a:pt x="96202" y="290364"/>
                      <a:pt x="96202" y="302989"/>
                    </a:cubicBezTo>
                    <a:cubicBezTo>
                      <a:pt x="96202" y="315614"/>
                      <a:pt x="106437" y="325849"/>
                      <a:pt x="119062" y="325849"/>
                    </a:cubicBezTo>
                    <a:cubicBezTo>
                      <a:pt x="131687" y="325849"/>
                      <a:pt x="141922" y="315614"/>
                      <a:pt x="141922" y="302989"/>
                    </a:cubicBezTo>
                    <a:cubicBezTo>
                      <a:pt x="141922" y="290364"/>
                      <a:pt x="131687" y="280129"/>
                      <a:pt x="119062" y="280129"/>
                    </a:cubicBezTo>
                    <a:close/>
                    <a:moveTo>
                      <a:pt x="119063" y="0"/>
                    </a:moveTo>
                    <a:cubicBezTo>
                      <a:pt x="184820" y="0"/>
                      <a:pt x="238126" y="82604"/>
                      <a:pt x="238126" y="184501"/>
                    </a:cubicBezTo>
                    <a:cubicBezTo>
                      <a:pt x="238126" y="286398"/>
                      <a:pt x="184820" y="369002"/>
                      <a:pt x="119063" y="369002"/>
                    </a:cubicBezTo>
                    <a:cubicBezTo>
                      <a:pt x="53306" y="369002"/>
                      <a:pt x="0" y="286398"/>
                      <a:pt x="0" y="184501"/>
                    </a:cubicBezTo>
                    <a:cubicBezTo>
                      <a:pt x="0" y="82604"/>
                      <a:pt x="53306" y="0"/>
                      <a:pt x="1190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03CCE4C-D16F-492F-9927-7592A91DFD8F}"/>
                  </a:ext>
                </a:extLst>
              </p:cNvPr>
              <p:cNvSpPr/>
              <p:nvPr/>
            </p:nvSpPr>
            <p:spPr>
              <a:xfrm>
                <a:off x="7585596" y="911589"/>
                <a:ext cx="777354" cy="777353"/>
              </a:xfrm>
              <a:custGeom>
                <a:avLst/>
                <a:gdLst>
                  <a:gd name="connsiteX0" fmla="*/ 523875 w 1047750"/>
                  <a:gd name="connsiteY0" fmla="*/ 0 h 1047750"/>
                  <a:gd name="connsiteX1" fmla="*/ 1047750 w 1047750"/>
                  <a:gd name="connsiteY1" fmla="*/ 523875 h 1047750"/>
                  <a:gd name="connsiteX2" fmla="*/ 894311 w 1047750"/>
                  <a:gd name="connsiteY2" fmla="*/ 894310 h 1047750"/>
                  <a:gd name="connsiteX3" fmla="*/ 828459 w 1047750"/>
                  <a:gd name="connsiteY3" fmla="*/ 948644 h 1047750"/>
                  <a:gd name="connsiteX4" fmla="*/ 844256 w 1047750"/>
                  <a:gd name="connsiteY4" fmla="*/ 960008 h 1047750"/>
                  <a:gd name="connsiteX5" fmla="*/ 850900 w 1047750"/>
                  <a:gd name="connsiteY5" fmla="*/ 974725 h 1047750"/>
                  <a:gd name="connsiteX6" fmla="*/ 523875 w 1047750"/>
                  <a:gd name="connsiteY6" fmla="*/ 1047750 h 1047750"/>
                  <a:gd name="connsiteX7" fmla="*/ 196850 w 1047750"/>
                  <a:gd name="connsiteY7" fmla="*/ 974725 h 1047750"/>
                  <a:gd name="connsiteX8" fmla="*/ 203494 w 1047750"/>
                  <a:gd name="connsiteY8" fmla="*/ 960008 h 1047750"/>
                  <a:gd name="connsiteX9" fmla="*/ 219292 w 1047750"/>
                  <a:gd name="connsiteY9" fmla="*/ 948644 h 1047750"/>
                  <a:gd name="connsiteX10" fmla="*/ 153439 w 1047750"/>
                  <a:gd name="connsiteY10" fmla="*/ 894310 h 1047750"/>
                  <a:gd name="connsiteX11" fmla="*/ 0 w 1047750"/>
                  <a:gd name="connsiteY11" fmla="*/ 523875 h 1047750"/>
                  <a:gd name="connsiteX12" fmla="*/ 523875 w 1047750"/>
                  <a:gd name="connsiteY12" fmla="*/ 0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7750" h="1047750">
                    <a:moveTo>
                      <a:pt x="523875" y="0"/>
                    </a:moveTo>
                    <a:cubicBezTo>
                      <a:pt x="813203" y="0"/>
                      <a:pt x="1047750" y="234547"/>
                      <a:pt x="1047750" y="523875"/>
                    </a:cubicBezTo>
                    <a:cubicBezTo>
                      <a:pt x="1047750" y="668539"/>
                      <a:pt x="989114" y="799508"/>
                      <a:pt x="894311" y="894310"/>
                    </a:cubicBezTo>
                    <a:lnTo>
                      <a:pt x="828459" y="948644"/>
                    </a:lnTo>
                    <a:lnTo>
                      <a:pt x="844256" y="960008"/>
                    </a:lnTo>
                    <a:cubicBezTo>
                      <a:pt x="848613" y="964762"/>
                      <a:pt x="850900" y="969684"/>
                      <a:pt x="850900" y="974725"/>
                    </a:cubicBezTo>
                    <a:cubicBezTo>
                      <a:pt x="850900" y="1015056"/>
                      <a:pt x="704486" y="1047750"/>
                      <a:pt x="523875" y="1047750"/>
                    </a:cubicBezTo>
                    <a:cubicBezTo>
                      <a:pt x="343264" y="1047750"/>
                      <a:pt x="196850" y="1015056"/>
                      <a:pt x="196850" y="974725"/>
                    </a:cubicBezTo>
                    <a:cubicBezTo>
                      <a:pt x="196850" y="969684"/>
                      <a:pt x="199138" y="964762"/>
                      <a:pt x="203494" y="960008"/>
                    </a:cubicBezTo>
                    <a:lnTo>
                      <a:pt x="219292" y="948644"/>
                    </a:lnTo>
                    <a:lnTo>
                      <a:pt x="153439" y="894310"/>
                    </a:lnTo>
                    <a:cubicBezTo>
                      <a:pt x="58637" y="799508"/>
                      <a:pt x="0" y="668539"/>
                      <a:pt x="0" y="523875"/>
                    </a:cubicBezTo>
                    <a:cubicBezTo>
                      <a:pt x="0" y="234547"/>
                      <a:pt x="234547" y="0"/>
                      <a:pt x="52387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F28E93ED-C571-4CAB-8146-4051E5DACBDE}"/>
                  </a:ext>
                </a:extLst>
              </p:cNvPr>
              <p:cNvSpPr/>
              <p:nvPr/>
            </p:nvSpPr>
            <p:spPr>
              <a:xfrm>
                <a:off x="8136542" y="1051054"/>
                <a:ext cx="147064" cy="147064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6CD7A6D1-3FB7-4CAF-B22A-8082FCC26C12}"/>
                  </a:ext>
                </a:extLst>
              </p:cNvPr>
              <p:cNvSpPr/>
              <p:nvPr/>
            </p:nvSpPr>
            <p:spPr>
              <a:xfrm>
                <a:off x="7710712" y="1323841"/>
                <a:ext cx="194818" cy="194816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4B8F2FD5-52A4-4787-9A05-E6573C5101CC}"/>
                  </a:ext>
                </a:extLst>
              </p:cNvPr>
              <p:cNvSpPr/>
              <p:nvPr/>
            </p:nvSpPr>
            <p:spPr>
              <a:xfrm>
                <a:off x="8066982" y="1427005"/>
                <a:ext cx="128862" cy="128861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4258F10-0D65-491D-BE1F-E2656006E950}"/>
                  </a:ext>
                </a:extLst>
              </p:cNvPr>
              <p:cNvSpPr/>
              <p:nvPr/>
            </p:nvSpPr>
            <p:spPr>
              <a:xfrm>
                <a:off x="7922787" y="1176830"/>
                <a:ext cx="134412" cy="134409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5D0E2B37-578E-4079-8B20-D6143646E3BE}"/>
                  </a:ext>
                </a:extLst>
              </p:cNvPr>
              <p:cNvSpPr/>
              <p:nvPr/>
            </p:nvSpPr>
            <p:spPr>
              <a:xfrm>
                <a:off x="7684530" y="934779"/>
                <a:ext cx="182272" cy="156410"/>
              </a:xfrm>
              <a:custGeom>
                <a:avLst/>
                <a:gdLst>
                  <a:gd name="connsiteX0" fmla="*/ 218542 w 245674"/>
                  <a:gd name="connsiteY0" fmla="*/ 0 h 210816"/>
                  <a:gd name="connsiteX1" fmla="*/ 235141 w 245674"/>
                  <a:gd name="connsiteY1" fmla="*/ 24620 h 210816"/>
                  <a:gd name="connsiteX2" fmla="*/ 245674 w 245674"/>
                  <a:gd name="connsiteY2" fmla="*/ 76789 h 210816"/>
                  <a:gd name="connsiteX3" fmla="*/ 111645 w 245674"/>
                  <a:gd name="connsiteY3" fmla="*/ 210816 h 210816"/>
                  <a:gd name="connsiteX4" fmla="*/ 16872 w 245674"/>
                  <a:gd name="connsiteY4" fmla="*/ 171561 h 210816"/>
                  <a:gd name="connsiteX5" fmla="*/ 0 w 245674"/>
                  <a:gd name="connsiteY5" fmla="*/ 146535 h 210816"/>
                  <a:gd name="connsiteX6" fmla="*/ 20093 w 245674"/>
                  <a:gd name="connsiteY6" fmla="*/ 122183 h 210816"/>
                  <a:gd name="connsiteX7" fmla="*/ 186612 w 245674"/>
                  <a:gd name="connsiteY7" fmla="*/ 9912 h 21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674" h="210816">
                    <a:moveTo>
                      <a:pt x="218542" y="0"/>
                    </a:moveTo>
                    <a:lnTo>
                      <a:pt x="235141" y="24620"/>
                    </a:lnTo>
                    <a:cubicBezTo>
                      <a:pt x="241924" y="40655"/>
                      <a:pt x="245674" y="58284"/>
                      <a:pt x="245674" y="76789"/>
                    </a:cubicBezTo>
                    <a:cubicBezTo>
                      <a:pt x="245674" y="150810"/>
                      <a:pt x="185667" y="210816"/>
                      <a:pt x="111645" y="210816"/>
                    </a:cubicBezTo>
                    <a:cubicBezTo>
                      <a:pt x="74634" y="210816"/>
                      <a:pt x="41127" y="195815"/>
                      <a:pt x="16872" y="171561"/>
                    </a:cubicBezTo>
                    <a:lnTo>
                      <a:pt x="0" y="146535"/>
                    </a:lnTo>
                    <a:lnTo>
                      <a:pt x="20093" y="122183"/>
                    </a:lnTo>
                    <a:cubicBezTo>
                      <a:pt x="67494" y="74781"/>
                      <a:pt x="123937" y="36421"/>
                      <a:pt x="186612" y="991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457D60A3-CED8-4155-AFCE-24C93444A479}"/>
                  </a:ext>
                </a:extLst>
              </p:cNvPr>
              <p:cNvSpPr/>
              <p:nvPr/>
            </p:nvSpPr>
            <p:spPr>
              <a:xfrm>
                <a:off x="7960880" y="1742712"/>
                <a:ext cx="27276" cy="434516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95B87F6A-761B-4CF7-84C0-9017EFB09547}"/>
                  </a:ext>
                </a:extLst>
              </p:cNvPr>
              <p:cNvGrpSpPr/>
              <p:nvPr/>
            </p:nvGrpSpPr>
            <p:grpSpPr>
              <a:xfrm>
                <a:off x="7963260" y="2038560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2B1B2C59-5D47-4222-86A1-9C9C619D0CDF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7A136F39-7F0F-4D0A-9962-EB0B6092EE02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B4A81EF-137E-4B66-9F9D-391D5DA67CE4}"/>
              </a:ext>
            </a:extLst>
          </p:cNvPr>
          <p:cNvGrpSpPr/>
          <p:nvPr/>
        </p:nvGrpSpPr>
        <p:grpSpPr>
          <a:xfrm>
            <a:off x="4691444" y="2665633"/>
            <a:ext cx="483796" cy="1741620"/>
            <a:chOff x="4831343" y="3500505"/>
            <a:chExt cx="757621" cy="2727364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4067231D-9540-4CA3-86EA-617F6A753597}"/>
                </a:ext>
              </a:extLst>
            </p:cNvPr>
            <p:cNvGrpSpPr/>
            <p:nvPr/>
          </p:nvGrpSpPr>
          <p:grpSpPr>
            <a:xfrm rot="900000">
              <a:off x="4831343" y="4746048"/>
              <a:ext cx="544807" cy="1481821"/>
              <a:chOff x="4805464" y="2064007"/>
              <a:chExt cx="544807" cy="1481821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0E0B878-2AA1-4227-A942-454BC409AEDA}"/>
                  </a:ext>
                </a:extLst>
              </p:cNvPr>
              <p:cNvSpPr/>
              <p:nvPr/>
            </p:nvSpPr>
            <p:spPr>
              <a:xfrm rot="16200000" flipH="1">
                <a:off x="4336957" y="2532514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CCAF7C68-FD23-4BBF-B044-605912299623}"/>
                  </a:ext>
                </a:extLst>
              </p:cNvPr>
              <p:cNvSpPr/>
              <p:nvPr/>
            </p:nvSpPr>
            <p:spPr>
              <a:xfrm>
                <a:off x="4971767" y="2846981"/>
                <a:ext cx="248277" cy="308818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E5A03B49-9C7D-4716-8AFF-49E77919BC1C}"/>
                </a:ext>
              </a:extLst>
            </p:cNvPr>
            <p:cNvGrpSpPr/>
            <p:nvPr/>
          </p:nvGrpSpPr>
          <p:grpSpPr>
            <a:xfrm>
              <a:off x="4884541" y="3500505"/>
              <a:ext cx="704423" cy="1338631"/>
              <a:chOff x="4686134" y="818465"/>
              <a:chExt cx="704423" cy="1338631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36B18A7-5EB0-440D-8DCE-905E4B70CB5A}"/>
                  </a:ext>
                </a:extLst>
              </p:cNvPr>
              <p:cNvSpPr/>
              <p:nvPr/>
            </p:nvSpPr>
            <p:spPr>
              <a:xfrm>
                <a:off x="4959454" y="1511043"/>
                <a:ext cx="191921" cy="231670"/>
              </a:xfrm>
              <a:custGeom>
                <a:avLst/>
                <a:gdLst>
                  <a:gd name="connsiteX0" fmla="*/ 95705 w 191921"/>
                  <a:gd name="connsiteY0" fmla="*/ 141296 h 231670"/>
                  <a:gd name="connsiteX1" fmla="*/ 63248 w 191921"/>
                  <a:gd name="connsiteY1" fmla="*/ 173753 h 231670"/>
                  <a:gd name="connsiteX2" fmla="*/ 95705 w 191921"/>
                  <a:gd name="connsiteY2" fmla="*/ 206210 h 231670"/>
                  <a:gd name="connsiteX3" fmla="*/ 128162 w 191921"/>
                  <a:gd name="connsiteY3" fmla="*/ 173753 h 231670"/>
                  <a:gd name="connsiteX4" fmla="*/ 95705 w 191921"/>
                  <a:gd name="connsiteY4" fmla="*/ 141296 h 231670"/>
                  <a:gd name="connsiteX5" fmla="*/ 95960 w 191921"/>
                  <a:gd name="connsiteY5" fmla="*/ 0 h 231670"/>
                  <a:gd name="connsiteX6" fmla="*/ 163815 w 191921"/>
                  <a:gd name="connsiteY6" fmla="*/ 67855 h 231670"/>
                  <a:gd name="connsiteX7" fmla="*/ 163815 w 191921"/>
                  <a:gd name="connsiteY7" fmla="*/ 203564 h 231670"/>
                  <a:gd name="connsiteX8" fmla="*/ 28106 w 191921"/>
                  <a:gd name="connsiteY8" fmla="*/ 203564 h 231670"/>
                  <a:gd name="connsiteX9" fmla="*/ 28106 w 191921"/>
                  <a:gd name="connsiteY9" fmla="*/ 203564 h 231670"/>
                  <a:gd name="connsiteX10" fmla="*/ 28106 w 191921"/>
                  <a:gd name="connsiteY10" fmla="*/ 67854 h 23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1921" h="231670">
                    <a:moveTo>
                      <a:pt x="95705" y="141296"/>
                    </a:moveTo>
                    <a:cubicBezTo>
                      <a:pt x="77779" y="141296"/>
                      <a:pt x="63248" y="155827"/>
                      <a:pt x="63248" y="173753"/>
                    </a:cubicBezTo>
                    <a:cubicBezTo>
                      <a:pt x="63248" y="191679"/>
                      <a:pt x="77779" y="206210"/>
                      <a:pt x="95705" y="206210"/>
                    </a:cubicBezTo>
                    <a:cubicBezTo>
                      <a:pt x="113631" y="206210"/>
                      <a:pt x="128162" y="191679"/>
                      <a:pt x="128162" y="173753"/>
                    </a:cubicBezTo>
                    <a:cubicBezTo>
                      <a:pt x="128162" y="155827"/>
                      <a:pt x="113631" y="141296"/>
                      <a:pt x="95705" y="141296"/>
                    </a:cubicBezTo>
                    <a:close/>
                    <a:moveTo>
                      <a:pt x="95960" y="0"/>
                    </a:moveTo>
                    <a:lnTo>
                      <a:pt x="163815" y="67855"/>
                    </a:lnTo>
                    <a:cubicBezTo>
                      <a:pt x="201290" y="105330"/>
                      <a:pt x="201290" y="166089"/>
                      <a:pt x="163815" y="203564"/>
                    </a:cubicBezTo>
                    <a:cubicBezTo>
                      <a:pt x="126340" y="241039"/>
                      <a:pt x="65581" y="241039"/>
                      <a:pt x="28106" y="203564"/>
                    </a:cubicBezTo>
                    <a:lnTo>
                      <a:pt x="28106" y="203564"/>
                    </a:lnTo>
                    <a:cubicBezTo>
                      <a:pt x="-9369" y="166088"/>
                      <a:pt x="-9369" y="105329"/>
                      <a:pt x="28106" y="6785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56549D9-0B6E-40A3-B7C6-DC9771C322A6}"/>
                  </a:ext>
                </a:extLst>
              </p:cNvPr>
              <p:cNvSpPr/>
              <p:nvPr/>
            </p:nvSpPr>
            <p:spPr>
              <a:xfrm>
                <a:off x="4959453" y="818465"/>
                <a:ext cx="184730" cy="135406"/>
              </a:xfrm>
              <a:custGeom>
                <a:avLst/>
                <a:gdLst>
                  <a:gd name="connsiteX0" fmla="*/ 92365 w 184730"/>
                  <a:gd name="connsiteY0" fmla="*/ 0 h 135406"/>
                  <a:gd name="connsiteX1" fmla="*/ 184730 w 184730"/>
                  <a:gd name="connsiteY1" fmla="*/ 92364 h 135406"/>
                  <a:gd name="connsiteX2" fmla="*/ 177472 w 184730"/>
                  <a:gd name="connsiteY2" fmla="*/ 128316 h 135406"/>
                  <a:gd name="connsiteX3" fmla="*/ 172692 w 184730"/>
                  <a:gd name="connsiteY3" fmla="*/ 135406 h 135406"/>
                  <a:gd name="connsiteX4" fmla="*/ 146239 w 184730"/>
                  <a:gd name="connsiteY4" fmla="*/ 128893 h 135406"/>
                  <a:gd name="connsiteX5" fmla="*/ 125540 w 184730"/>
                  <a:gd name="connsiteY5" fmla="*/ 127238 h 135406"/>
                  <a:gd name="connsiteX6" fmla="*/ 126742 w 184730"/>
                  <a:gd name="connsiteY6" fmla="*/ 126740 h 135406"/>
                  <a:gd name="connsiteX7" fmla="*/ 140981 w 184730"/>
                  <a:gd name="connsiteY7" fmla="*/ 92364 h 135406"/>
                  <a:gd name="connsiteX8" fmla="*/ 92365 w 184730"/>
                  <a:gd name="connsiteY8" fmla="*/ 43749 h 135406"/>
                  <a:gd name="connsiteX9" fmla="*/ 43749 w 184730"/>
                  <a:gd name="connsiteY9" fmla="*/ 92364 h 135406"/>
                  <a:gd name="connsiteX10" fmla="*/ 47570 w 184730"/>
                  <a:gd name="connsiteY10" fmla="*/ 111287 h 135406"/>
                  <a:gd name="connsiteX11" fmla="*/ 56990 w 184730"/>
                  <a:gd name="connsiteY11" fmla="*/ 125259 h 135406"/>
                  <a:gd name="connsiteX12" fmla="*/ 11545 w 184730"/>
                  <a:gd name="connsiteY12" fmla="*/ 128893 h 135406"/>
                  <a:gd name="connsiteX13" fmla="*/ 8202 w 184730"/>
                  <a:gd name="connsiteY13" fmla="*/ 129716 h 135406"/>
                  <a:gd name="connsiteX14" fmla="*/ 7259 w 184730"/>
                  <a:gd name="connsiteY14" fmla="*/ 128316 h 135406"/>
                  <a:gd name="connsiteX15" fmla="*/ 0 w 184730"/>
                  <a:gd name="connsiteY15" fmla="*/ 92364 h 135406"/>
                  <a:gd name="connsiteX16" fmla="*/ 92365 w 184730"/>
                  <a:gd name="connsiteY16" fmla="*/ 0 h 135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4730" h="135406">
                    <a:moveTo>
                      <a:pt x="92365" y="0"/>
                    </a:moveTo>
                    <a:cubicBezTo>
                      <a:pt x="143377" y="0"/>
                      <a:pt x="184730" y="41353"/>
                      <a:pt x="184730" y="92364"/>
                    </a:cubicBezTo>
                    <a:cubicBezTo>
                      <a:pt x="184730" y="105117"/>
                      <a:pt x="182146" y="117266"/>
                      <a:pt x="177472" y="128316"/>
                    </a:cubicBezTo>
                    <a:lnTo>
                      <a:pt x="172692" y="135406"/>
                    </a:lnTo>
                    <a:lnTo>
                      <a:pt x="146239" y="128893"/>
                    </a:lnTo>
                    <a:lnTo>
                      <a:pt x="125540" y="127238"/>
                    </a:lnTo>
                    <a:lnTo>
                      <a:pt x="126742" y="126740"/>
                    </a:lnTo>
                    <a:cubicBezTo>
                      <a:pt x="135540" y="117942"/>
                      <a:pt x="140981" y="105789"/>
                      <a:pt x="140981" y="92364"/>
                    </a:cubicBezTo>
                    <a:cubicBezTo>
                      <a:pt x="140981" y="65515"/>
                      <a:pt x="119215" y="43749"/>
                      <a:pt x="92365" y="43749"/>
                    </a:cubicBezTo>
                    <a:cubicBezTo>
                      <a:pt x="65515" y="43749"/>
                      <a:pt x="43749" y="65515"/>
                      <a:pt x="43749" y="92364"/>
                    </a:cubicBezTo>
                    <a:cubicBezTo>
                      <a:pt x="43749" y="99076"/>
                      <a:pt x="45110" y="105471"/>
                      <a:pt x="47570" y="111287"/>
                    </a:cubicBezTo>
                    <a:lnTo>
                      <a:pt x="56990" y="125259"/>
                    </a:lnTo>
                    <a:lnTo>
                      <a:pt x="11545" y="128893"/>
                    </a:lnTo>
                    <a:lnTo>
                      <a:pt x="8202" y="129716"/>
                    </a:lnTo>
                    <a:lnTo>
                      <a:pt x="7259" y="128316"/>
                    </a:lnTo>
                    <a:cubicBezTo>
                      <a:pt x="2585" y="117266"/>
                      <a:pt x="0" y="105117"/>
                      <a:pt x="0" y="92364"/>
                    </a:cubicBezTo>
                    <a:cubicBezTo>
                      <a:pt x="0" y="41353"/>
                      <a:pt x="41353" y="0"/>
                      <a:pt x="92365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21C7F36-D49F-42DE-9309-A4C42C24AE46}"/>
                  </a:ext>
                </a:extLst>
              </p:cNvPr>
              <p:cNvSpPr/>
              <p:nvPr/>
            </p:nvSpPr>
            <p:spPr>
              <a:xfrm>
                <a:off x="4686134" y="941973"/>
                <a:ext cx="704423" cy="684906"/>
              </a:xfrm>
              <a:custGeom>
                <a:avLst/>
                <a:gdLst>
                  <a:gd name="connsiteX0" fmla="*/ 570576 w 1141152"/>
                  <a:gd name="connsiteY0" fmla="*/ 0 h 1496444"/>
                  <a:gd name="connsiteX1" fmla="*/ 1111928 w 1141152"/>
                  <a:gd name="connsiteY1" fmla="*/ 579115 h 1496444"/>
                  <a:gd name="connsiteX2" fmla="*/ 1100930 w 1141152"/>
                  <a:gd name="connsiteY2" fmla="*/ 695827 h 1496444"/>
                  <a:gd name="connsiteX3" fmla="*/ 1085662 w 1141152"/>
                  <a:gd name="connsiteY3" fmla="*/ 748441 h 1496444"/>
                  <a:gd name="connsiteX4" fmla="*/ 1085735 w 1141152"/>
                  <a:gd name="connsiteY4" fmla="*/ 748434 h 1496444"/>
                  <a:gd name="connsiteX5" fmla="*/ 1047931 w 1141152"/>
                  <a:gd name="connsiteY5" fmla="*/ 1262988 h 1496444"/>
                  <a:gd name="connsiteX6" fmla="*/ 1079427 w 1141152"/>
                  <a:gd name="connsiteY6" fmla="*/ 1404341 h 1496444"/>
                  <a:gd name="connsiteX7" fmla="*/ 1096314 w 1141152"/>
                  <a:gd name="connsiteY7" fmla="*/ 1407819 h 1496444"/>
                  <a:gd name="connsiteX8" fmla="*/ 1141152 w 1141152"/>
                  <a:gd name="connsiteY8" fmla="*/ 1432650 h 1496444"/>
                  <a:gd name="connsiteX9" fmla="*/ 570576 w 1141152"/>
                  <a:gd name="connsiteY9" fmla="*/ 1496444 h 1496444"/>
                  <a:gd name="connsiteX10" fmla="*/ 0 w 1141152"/>
                  <a:gd name="connsiteY10" fmla="*/ 1432650 h 1496444"/>
                  <a:gd name="connsiteX11" fmla="*/ 44839 w 1141152"/>
                  <a:gd name="connsiteY11" fmla="*/ 1407819 h 1496444"/>
                  <a:gd name="connsiteX12" fmla="*/ 58438 w 1141152"/>
                  <a:gd name="connsiteY12" fmla="*/ 1405018 h 1496444"/>
                  <a:gd name="connsiteX13" fmla="*/ 90086 w 1141152"/>
                  <a:gd name="connsiteY13" fmla="*/ 1262988 h 1496444"/>
                  <a:gd name="connsiteX14" fmla="*/ 52281 w 1141152"/>
                  <a:gd name="connsiteY14" fmla="*/ 748434 h 1496444"/>
                  <a:gd name="connsiteX15" fmla="*/ 55585 w 1141152"/>
                  <a:gd name="connsiteY15" fmla="*/ 748767 h 1496444"/>
                  <a:gd name="connsiteX16" fmla="*/ 40223 w 1141152"/>
                  <a:gd name="connsiteY16" fmla="*/ 695827 h 1496444"/>
                  <a:gd name="connsiteX17" fmla="*/ 29224 w 1141152"/>
                  <a:gd name="connsiteY17" fmla="*/ 579115 h 1496444"/>
                  <a:gd name="connsiteX18" fmla="*/ 570576 w 1141152"/>
                  <a:gd name="connsiteY18" fmla="*/ 0 h 149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1152" h="1496444">
                    <a:moveTo>
                      <a:pt x="570576" y="0"/>
                    </a:moveTo>
                    <a:cubicBezTo>
                      <a:pt x="869556" y="0"/>
                      <a:pt x="1111928" y="259279"/>
                      <a:pt x="1111928" y="579115"/>
                    </a:cubicBezTo>
                    <a:cubicBezTo>
                      <a:pt x="1111928" y="619095"/>
                      <a:pt x="1108141" y="658128"/>
                      <a:pt x="1100930" y="695827"/>
                    </a:cubicBezTo>
                    <a:lnTo>
                      <a:pt x="1085662" y="748441"/>
                    </a:lnTo>
                    <a:lnTo>
                      <a:pt x="1085735" y="748434"/>
                    </a:lnTo>
                    <a:cubicBezTo>
                      <a:pt x="1035329" y="915774"/>
                      <a:pt x="1022728" y="1091470"/>
                      <a:pt x="1047931" y="1262988"/>
                    </a:cubicBezTo>
                    <a:lnTo>
                      <a:pt x="1079427" y="1404341"/>
                    </a:lnTo>
                    <a:lnTo>
                      <a:pt x="1096314" y="1407819"/>
                    </a:lnTo>
                    <a:cubicBezTo>
                      <a:pt x="1125186" y="1415451"/>
                      <a:pt x="1141152" y="1423842"/>
                      <a:pt x="1141152" y="1432650"/>
                    </a:cubicBezTo>
                    <a:cubicBezTo>
                      <a:pt x="1141152" y="1467882"/>
                      <a:pt x="885696" y="1496444"/>
                      <a:pt x="570576" y="1496444"/>
                    </a:cubicBezTo>
                    <a:cubicBezTo>
                      <a:pt x="255456" y="1496444"/>
                      <a:pt x="0" y="1467882"/>
                      <a:pt x="0" y="1432650"/>
                    </a:cubicBezTo>
                    <a:cubicBezTo>
                      <a:pt x="0" y="1423842"/>
                      <a:pt x="15966" y="1415451"/>
                      <a:pt x="44839" y="1407819"/>
                    </a:cubicBezTo>
                    <a:lnTo>
                      <a:pt x="58438" y="1405018"/>
                    </a:lnTo>
                    <a:lnTo>
                      <a:pt x="90086" y="1262988"/>
                    </a:lnTo>
                    <a:cubicBezTo>
                      <a:pt x="115289" y="1091470"/>
                      <a:pt x="102687" y="915774"/>
                      <a:pt x="52281" y="748434"/>
                    </a:cubicBezTo>
                    <a:lnTo>
                      <a:pt x="55585" y="748767"/>
                    </a:lnTo>
                    <a:lnTo>
                      <a:pt x="40223" y="695827"/>
                    </a:lnTo>
                    <a:cubicBezTo>
                      <a:pt x="33011" y="658128"/>
                      <a:pt x="29224" y="619095"/>
                      <a:pt x="29224" y="579115"/>
                    </a:cubicBezTo>
                    <a:cubicBezTo>
                      <a:pt x="29224" y="259279"/>
                      <a:pt x="271596" y="0"/>
                      <a:pt x="570576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E25503A3-9418-48CA-A2BE-759F55521CE2}"/>
                  </a:ext>
                </a:extLst>
              </p:cNvPr>
              <p:cNvSpPr/>
              <p:nvPr/>
            </p:nvSpPr>
            <p:spPr>
              <a:xfrm>
                <a:off x="5043286" y="1666082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FE49944F-0CE9-48F2-BCD7-CDA40692AD73}"/>
                  </a:ext>
                </a:extLst>
              </p:cNvPr>
              <p:cNvGrpSpPr/>
              <p:nvPr/>
            </p:nvGrpSpPr>
            <p:grpSpPr>
              <a:xfrm>
                <a:off x="5045666" y="2025651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A7B2574F-3B02-44B5-81BE-D5A7D37F191B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668CDAEF-5170-4476-AB18-C596A8D49641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8" name="月 187">
                <a:extLst>
                  <a:ext uri="{FF2B5EF4-FFF2-40B4-BE49-F238E27FC236}">
                    <a16:creationId xmlns:a16="http://schemas.microsoft.com/office/drawing/2014/main" id="{14208228-754B-48BC-81FB-3F2E40C26C1A}"/>
                  </a:ext>
                </a:extLst>
              </p:cNvPr>
              <p:cNvSpPr/>
              <p:nvPr/>
            </p:nvSpPr>
            <p:spPr>
              <a:xfrm rot="18900000">
                <a:off x="4870296" y="104195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F66EA381-4CD8-4911-B0B1-D08CBCFF354F}"/>
                  </a:ext>
                </a:extLst>
              </p:cNvPr>
              <p:cNvSpPr/>
              <p:nvPr/>
            </p:nvSpPr>
            <p:spPr>
              <a:xfrm rot="8100000">
                <a:off x="5134023" y="1038233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D5DA1FAB-3136-4698-AF3C-FBDFD6640E53}"/>
                  </a:ext>
                </a:extLst>
              </p:cNvPr>
              <p:cNvSpPr/>
              <p:nvPr/>
            </p:nvSpPr>
            <p:spPr>
              <a:xfrm rot="8100000">
                <a:off x="4840801" y="1274236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CB6ED1E4-B1C3-4118-AF46-D33DFB063EEF}"/>
                  </a:ext>
                </a:extLst>
              </p:cNvPr>
              <p:cNvSpPr/>
              <p:nvPr/>
            </p:nvSpPr>
            <p:spPr>
              <a:xfrm rot="18900000">
                <a:off x="5111095" y="1346947"/>
                <a:ext cx="102616" cy="205232"/>
              </a:xfrm>
              <a:prstGeom prst="moon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AA4559F-E7D6-4A2B-844C-886D73A89A43}"/>
              </a:ext>
            </a:extLst>
          </p:cNvPr>
          <p:cNvGrpSpPr/>
          <p:nvPr/>
        </p:nvGrpSpPr>
        <p:grpSpPr>
          <a:xfrm>
            <a:off x="956653" y="2665608"/>
            <a:ext cx="512873" cy="1744079"/>
            <a:chOff x="1795552" y="3499090"/>
            <a:chExt cx="803155" cy="2731213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0981F53A-770C-4CF9-9F64-D3B41DA56689}"/>
                </a:ext>
              </a:extLst>
            </p:cNvPr>
            <p:cNvGrpSpPr/>
            <p:nvPr/>
          </p:nvGrpSpPr>
          <p:grpSpPr>
            <a:xfrm rot="900000">
              <a:off x="1795552" y="4748482"/>
              <a:ext cx="544807" cy="1481821"/>
              <a:chOff x="1968080" y="4748481"/>
              <a:chExt cx="544807" cy="1481821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BE21562F-F2A3-45D0-8EFC-AA5C36966343}"/>
                  </a:ext>
                </a:extLst>
              </p:cNvPr>
              <p:cNvSpPr/>
              <p:nvPr/>
            </p:nvSpPr>
            <p:spPr>
              <a:xfrm rot="16200000" flipH="1">
                <a:off x="1499573" y="5216988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5F3B36A9-9C21-4784-A254-88AAF13E40FE}"/>
                  </a:ext>
                </a:extLst>
              </p:cNvPr>
              <p:cNvSpPr/>
              <p:nvPr/>
            </p:nvSpPr>
            <p:spPr>
              <a:xfrm rot="16200000" flipH="1">
                <a:off x="2143057" y="5741210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C291A935-AF44-49D0-8DCF-03959C3D007D}"/>
                </a:ext>
              </a:extLst>
            </p:cNvPr>
            <p:cNvGrpSpPr/>
            <p:nvPr/>
          </p:nvGrpSpPr>
          <p:grpSpPr>
            <a:xfrm>
              <a:off x="1836541" y="3499090"/>
              <a:ext cx="762166" cy="1342480"/>
              <a:chOff x="1638134" y="817050"/>
              <a:chExt cx="762166" cy="1342480"/>
            </a:xfrm>
          </p:grpSpPr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EFD57055-19C8-424E-8D8C-1DE0D30928EC}"/>
                  </a:ext>
                </a:extLst>
              </p:cNvPr>
              <p:cNvSpPr/>
              <p:nvPr/>
            </p:nvSpPr>
            <p:spPr>
              <a:xfrm>
                <a:off x="1975122" y="1491435"/>
                <a:ext cx="96782" cy="27377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: 塗りつぶしなし 199">
                <a:extLst>
                  <a:ext uri="{FF2B5EF4-FFF2-40B4-BE49-F238E27FC236}">
                    <a16:creationId xmlns:a16="http://schemas.microsoft.com/office/drawing/2014/main" id="{4D34DFA6-9BD3-4A23-A633-C6102760B91E}"/>
                  </a:ext>
                </a:extLst>
              </p:cNvPr>
              <p:cNvSpPr/>
              <p:nvPr/>
            </p:nvSpPr>
            <p:spPr>
              <a:xfrm>
                <a:off x="1966308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422E60C-7A74-4513-ABDA-F0D2E9B09E34}"/>
                  </a:ext>
                </a:extLst>
              </p:cNvPr>
              <p:cNvSpPr/>
              <p:nvPr/>
            </p:nvSpPr>
            <p:spPr>
              <a:xfrm>
                <a:off x="1638134" y="903222"/>
                <a:ext cx="762166" cy="742699"/>
              </a:xfrm>
              <a:custGeom>
                <a:avLst/>
                <a:gdLst>
                  <a:gd name="connsiteX0" fmla="*/ 381083 w 762166"/>
                  <a:gd name="connsiteY0" fmla="*/ 0 h 742699"/>
                  <a:gd name="connsiteX1" fmla="*/ 762166 w 762166"/>
                  <a:gd name="connsiteY1" fmla="*/ 381083 h 742699"/>
                  <a:gd name="connsiteX2" fmla="*/ 529418 w 762166"/>
                  <a:gd name="connsiteY2" fmla="*/ 732219 h 742699"/>
                  <a:gd name="connsiteX3" fmla="*/ 495655 w 762166"/>
                  <a:gd name="connsiteY3" fmla="*/ 742699 h 742699"/>
                  <a:gd name="connsiteX4" fmla="*/ 266511 w 762166"/>
                  <a:gd name="connsiteY4" fmla="*/ 742699 h 742699"/>
                  <a:gd name="connsiteX5" fmla="*/ 232749 w 762166"/>
                  <a:gd name="connsiteY5" fmla="*/ 732219 h 742699"/>
                  <a:gd name="connsiteX6" fmla="*/ 0 w 762166"/>
                  <a:gd name="connsiteY6" fmla="*/ 381083 h 742699"/>
                  <a:gd name="connsiteX7" fmla="*/ 381083 w 762166"/>
                  <a:gd name="connsiteY7" fmla="*/ 0 h 74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2166" h="742699">
                    <a:moveTo>
                      <a:pt x="381083" y="0"/>
                    </a:moveTo>
                    <a:cubicBezTo>
                      <a:pt x="591549" y="0"/>
                      <a:pt x="762166" y="170617"/>
                      <a:pt x="762166" y="381083"/>
                    </a:cubicBezTo>
                    <a:cubicBezTo>
                      <a:pt x="762166" y="538933"/>
                      <a:pt x="666194" y="674367"/>
                      <a:pt x="529418" y="732219"/>
                    </a:cubicBezTo>
                    <a:lnTo>
                      <a:pt x="495655" y="742699"/>
                    </a:lnTo>
                    <a:lnTo>
                      <a:pt x="266511" y="742699"/>
                    </a:lnTo>
                    <a:lnTo>
                      <a:pt x="232749" y="732219"/>
                    </a:lnTo>
                    <a:cubicBezTo>
                      <a:pt x="95972" y="674367"/>
                      <a:pt x="0" y="538933"/>
                      <a:pt x="0" y="381083"/>
                    </a:cubicBezTo>
                    <a:cubicBezTo>
                      <a:pt x="0" y="170617"/>
                      <a:pt x="170617" y="0"/>
                      <a:pt x="3810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C61C38F-9A41-4CA6-A63D-8CDE1D25AD3F}"/>
                  </a:ext>
                </a:extLst>
              </p:cNvPr>
              <p:cNvSpPr/>
              <p:nvPr/>
            </p:nvSpPr>
            <p:spPr>
              <a:xfrm>
                <a:off x="1638135" y="981836"/>
                <a:ext cx="757983" cy="572350"/>
              </a:xfrm>
              <a:custGeom>
                <a:avLst/>
                <a:gdLst>
                  <a:gd name="connsiteX0" fmla="*/ 29568 w 757983"/>
                  <a:gd name="connsiteY0" fmla="*/ 441659 h 572350"/>
                  <a:gd name="connsiteX1" fmla="*/ 122575 w 757983"/>
                  <a:gd name="connsiteY1" fmla="*/ 444641 h 572350"/>
                  <a:gd name="connsiteX2" fmla="*/ 585584 w 757983"/>
                  <a:gd name="connsiteY2" fmla="*/ 531690 h 572350"/>
                  <a:gd name="connsiteX3" fmla="*/ 673605 w 757983"/>
                  <a:gd name="connsiteY3" fmla="*/ 541375 h 572350"/>
                  <a:gd name="connsiteX4" fmla="*/ 645460 w 757983"/>
                  <a:gd name="connsiteY4" fmla="*/ 572350 h 572350"/>
                  <a:gd name="connsiteX5" fmla="*/ 595548 w 757983"/>
                  <a:gd name="connsiteY5" fmla="*/ 569986 h 572350"/>
                  <a:gd name="connsiteX6" fmla="*/ 109877 w 757983"/>
                  <a:gd name="connsiteY6" fmla="*/ 467912 h 572350"/>
                  <a:gd name="connsiteX7" fmla="*/ 36142 w 757983"/>
                  <a:gd name="connsiteY7" fmla="*/ 455334 h 572350"/>
                  <a:gd name="connsiteX8" fmla="*/ 1848 w 757983"/>
                  <a:gd name="connsiteY8" fmla="*/ 284135 h 572350"/>
                  <a:gd name="connsiteX9" fmla="*/ 90690 w 757983"/>
                  <a:gd name="connsiteY9" fmla="*/ 296682 h 572350"/>
                  <a:gd name="connsiteX10" fmla="*/ 669452 w 757983"/>
                  <a:gd name="connsiteY10" fmla="*/ 378416 h 572350"/>
                  <a:gd name="connsiteX11" fmla="*/ 753038 w 757983"/>
                  <a:gd name="connsiteY11" fmla="*/ 362846 h 572350"/>
                  <a:gd name="connsiteX12" fmla="*/ 751227 w 757983"/>
                  <a:gd name="connsiteY12" fmla="*/ 374825 h 572350"/>
                  <a:gd name="connsiteX13" fmla="*/ 678068 w 757983"/>
                  <a:gd name="connsiteY13" fmla="*/ 398789 h 572350"/>
                  <a:gd name="connsiteX14" fmla="*/ 84094 w 757983"/>
                  <a:gd name="connsiteY14" fmla="*/ 331122 h 572350"/>
                  <a:gd name="connsiteX15" fmla="*/ 1513 w 757983"/>
                  <a:gd name="connsiteY15" fmla="*/ 312474 h 572350"/>
                  <a:gd name="connsiteX16" fmla="*/ 0 w 757983"/>
                  <a:gd name="connsiteY16" fmla="*/ 302469 h 572350"/>
                  <a:gd name="connsiteX17" fmla="*/ 41698 w 757983"/>
                  <a:gd name="connsiteY17" fmla="*/ 132486 h 572350"/>
                  <a:gd name="connsiteX18" fmla="*/ 122575 w 757983"/>
                  <a:gd name="connsiteY18" fmla="*/ 135079 h 572350"/>
                  <a:gd name="connsiteX19" fmla="*/ 701336 w 757983"/>
                  <a:gd name="connsiteY19" fmla="*/ 234865 h 572350"/>
                  <a:gd name="connsiteX20" fmla="*/ 755271 w 757983"/>
                  <a:gd name="connsiteY20" fmla="*/ 234070 h 572350"/>
                  <a:gd name="connsiteX21" fmla="*/ 757983 w 757983"/>
                  <a:gd name="connsiteY21" fmla="*/ 260978 h 572350"/>
                  <a:gd name="connsiteX22" fmla="*/ 712594 w 757983"/>
                  <a:gd name="connsiteY22" fmla="*/ 265967 h 572350"/>
                  <a:gd name="connsiteX23" fmla="*/ 109877 w 757983"/>
                  <a:gd name="connsiteY23" fmla="*/ 158350 h 572350"/>
                  <a:gd name="connsiteX24" fmla="*/ 34627 w 757983"/>
                  <a:gd name="connsiteY24" fmla="*/ 145514 h 572350"/>
                  <a:gd name="connsiteX25" fmla="*/ 151617 w 757983"/>
                  <a:gd name="connsiteY25" fmla="*/ 0 h 572350"/>
                  <a:gd name="connsiteX26" fmla="*/ 322195 w 757983"/>
                  <a:gd name="connsiteY26" fmla="*/ 36060 h 572350"/>
                  <a:gd name="connsiteX27" fmla="*/ 669452 w 757983"/>
                  <a:gd name="connsiteY27" fmla="*/ 68854 h 572350"/>
                  <a:gd name="connsiteX28" fmla="*/ 678707 w 757983"/>
                  <a:gd name="connsiteY28" fmla="*/ 67130 h 572350"/>
                  <a:gd name="connsiteX29" fmla="*/ 692924 w 757983"/>
                  <a:gd name="connsiteY29" fmla="*/ 84361 h 572350"/>
                  <a:gd name="connsiteX30" fmla="*/ 678068 w 757983"/>
                  <a:gd name="connsiteY30" fmla="*/ 89227 h 572350"/>
                  <a:gd name="connsiteX31" fmla="*/ 206386 w 757983"/>
                  <a:gd name="connsiteY31" fmla="*/ 51074 h 572350"/>
                  <a:gd name="connsiteX32" fmla="*/ 116118 w 757983"/>
                  <a:gd name="connsiteY32" fmla="*/ 29289 h 5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983" h="572350">
                    <a:moveTo>
                      <a:pt x="29568" y="441659"/>
                    </a:moveTo>
                    <a:lnTo>
                      <a:pt x="122575" y="444641"/>
                    </a:lnTo>
                    <a:cubicBezTo>
                      <a:pt x="276911" y="459216"/>
                      <a:pt x="431248" y="507488"/>
                      <a:pt x="585584" y="531690"/>
                    </a:cubicBezTo>
                    <a:lnTo>
                      <a:pt x="673605" y="541375"/>
                    </a:lnTo>
                    <a:lnTo>
                      <a:pt x="645460" y="572350"/>
                    </a:lnTo>
                    <a:lnTo>
                      <a:pt x="595548" y="569986"/>
                    </a:lnTo>
                    <a:cubicBezTo>
                      <a:pt x="437349" y="552829"/>
                      <a:pt x="271573" y="501049"/>
                      <a:pt x="109877" y="467912"/>
                    </a:cubicBezTo>
                    <a:lnTo>
                      <a:pt x="36142" y="455334"/>
                    </a:lnTo>
                    <a:close/>
                    <a:moveTo>
                      <a:pt x="1848" y="284135"/>
                    </a:moveTo>
                    <a:lnTo>
                      <a:pt x="90690" y="296682"/>
                    </a:lnTo>
                    <a:cubicBezTo>
                      <a:pt x="283611" y="331448"/>
                      <a:pt x="476531" y="396301"/>
                      <a:pt x="669452" y="378416"/>
                    </a:cubicBezTo>
                    <a:lnTo>
                      <a:pt x="753038" y="362846"/>
                    </a:lnTo>
                    <a:lnTo>
                      <a:pt x="751227" y="374825"/>
                    </a:lnTo>
                    <a:lnTo>
                      <a:pt x="678068" y="398789"/>
                    </a:lnTo>
                    <a:cubicBezTo>
                      <a:pt x="493435" y="437268"/>
                      <a:pt x="287854" y="380033"/>
                      <a:pt x="84094" y="331122"/>
                    </a:cubicBezTo>
                    <a:lnTo>
                      <a:pt x="1513" y="312474"/>
                    </a:lnTo>
                    <a:lnTo>
                      <a:pt x="0" y="302469"/>
                    </a:lnTo>
                    <a:close/>
                    <a:moveTo>
                      <a:pt x="41698" y="132486"/>
                    </a:moveTo>
                    <a:lnTo>
                      <a:pt x="122575" y="135079"/>
                    </a:lnTo>
                    <a:cubicBezTo>
                      <a:pt x="315495" y="153298"/>
                      <a:pt x="508416" y="224168"/>
                      <a:pt x="701336" y="234865"/>
                    </a:cubicBezTo>
                    <a:lnTo>
                      <a:pt x="755271" y="234070"/>
                    </a:lnTo>
                    <a:lnTo>
                      <a:pt x="757983" y="260978"/>
                    </a:lnTo>
                    <a:lnTo>
                      <a:pt x="712594" y="265967"/>
                    </a:lnTo>
                    <a:cubicBezTo>
                      <a:pt x="520492" y="270322"/>
                      <a:pt x="311997" y="199771"/>
                      <a:pt x="109877" y="158350"/>
                    </a:cubicBezTo>
                    <a:lnTo>
                      <a:pt x="34627" y="145514"/>
                    </a:lnTo>
                    <a:close/>
                    <a:moveTo>
                      <a:pt x="151617" y="0"/>
                    </a:moveTo>
                    <a:lnTo>
                      <a:pt x="322195" y="36060"/>
                    </a:lnTo>
                    <a:cubicBezTo>
                      <a:pt x="437947" y="60530"/>
                      <a:pt x="553699" y="79585"/>
                      <a:pt x="669452" y="68854"/>
                    </a:cubicBezTo>
                    <a:lnTo>
                      <a:pt x="678707" y="67130"/>
                    </a:lnTo>
                    <a:lnTo>
                      <a:pt x="692924" y="84361"/>
                    </a:lnTo>
                    <a:lnTo>
                      <a:pt x="678068" y="89227"/>
                    </a:lnTo>
                    <a:cubicBezTo>
                      <a:pt x="530362" y="120010"/>
                      <a:pt x="369248" y="89537"/>
                      <a:pt x="206386" y="51074"/>
                    </a:cubicBezTo>
                    <a:lnTo>
                      <a:pt x="116118" y="29289"/>
                    </a:ln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898C90EB-D3E3-4919-B309-182BE74DEC98}"/>
                  </a:ext>
                </a:extLst>
              </p:cNvPr>
              <p:cNvSpPr/>
              <p:nvPr/>
            </p:nvSpPr>
            <p:spPr>
              <a:xfrm>
                <a:off x="20074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57AD0486-3C78-4F00-9747-1774596715F4}"/>
                  </a:ext>
                </a:extLst>
              </p:cNvPr>
              <p:cNvGrpSpPr/>
              <p:nvPr/>
            </p:nvGrpSpPr>
            <p:grpSpPr>
              <a:xfrm>
                <a:off x="20098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86BD3A81-A571-4A33-AEDF-5EFB44D91915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94B20DB9-F917-4B61-8F36-9A88CACEA2E5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0B679AC4-B94F-45EE-9CC5-7FE5FDD28F24}"/>
              </a:ext>
            </a:extLst>
          </p:cNvPr>
          <p:cNvGrpSpPr/>
          <p:nvPr/>
        </p:nvGrpSpPr>
        <p:grpSpPr>
          <a:xfrm>
            <a:off x="2862099" y="2665610"/>
            <a:ext cx="537202" cy="1744077"/>
            <a:chOff x="3205252" y="3499090"/>
            <a:chExt cx="841255" cy="2731213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0AA7F7CD-8897-47ED-ADC4-EB37BEA21D91}"/>
                </a:ext>
              </a:extLst>
            </p:cNvPr>
            <p:cNvGrpSpPr/>
            <p:nvPr/>
          </p:nvGrpSpPr>
          <p:grpSpPr>
            <a:xfrm rot="900000">
              <a:off x="3205252" y="4748482"/>
              <a:ext cx="544807" cy="1481821"/>
              <a:chOff x="3377780" y="4748481"/>
              <a:chExt cx="544807" cy="1481821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AAF02D6-9FDB-4531-9BB4-8F5FC19E10E2}"/>
                  </a:ext>
                </a:extLst>
              </p:cNvPr>
              <p:cNvSpPr/>
              <p:nvPr/>
            </p:nvSpPr>
            <p:spPr>
              <a:xfrm rot="16200000" flipH="1">
                <a:off x="2909273" y="5216988"/>
                <a:ext cx="1481821" cy="544807"/>
              </a:xfrm>
              <a:custGeom>
                <a:avLst/>
                <a:gdLst>
                  <a:gd name="connsiteX0" fmla="*/ 35421 w 1481821"/>
                  <a:gd name="connsiteY0" fmla="*/ 249544 h 544807"/>
                  <a:gd name="connsiteX1" fmla="*/ 78283 w 1481821"/>
                  <a:gd name="connsiteY1" fmla="*/ 206682 h 544807"/>
                  <a:gd name="connsiteX2" fmla="*/ 121145 w 1481821"/>
                  <a:gd name="connsiteY2" fmla="*/ 249544 h 544807"/>
                  <a:gd name="connsiteX3" fmla="*/ 78283 w 1481821"/>
                  <a:gd name="connsiteY3" fmla="*/ 292406 h 544807"/>
                  <a:gd name="connsiteX4" fmla="*/ 35421 w 1481821"/>
                  <a:gd name="connsiteY4" fmla="*/ 249544 h 544807"/>
                  <a:gd name="connsiteX5" fmla="*/ 0 w 1481821"/>
                  <a:gd name="connsiteY5" fmla="*/ 48850 h 544807"/>
                  <a:gd name="connsiteX6" fmla="*/ 0 w 1481821"/>
                  <a:gd name="connsiteY6" fmla="*/ 495958 h 544807"/>
                  <a:gd name="connsiteX7" fmla="*/ 1481821 w 1481821"/>
                  <a:gd name="connsiteY7" fmla="*/ 495958 h 544807"/>
                  <a:gd name="connsiteX8" fmla="*/ 1481821 w 1481821"/>
                  <a:gd name="connsiteY8" fmla="*/ 48850 h 544807"/>
                  <a:gd name="connsiteX9" fmla="*/ 0 w 1481821"/>
                  <a:gd name="connsiteY9" fmla="*/ 48850 h 54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1821" h="544807">
                    <a:moveTo>
                      <a:pt x="35421" y="249544"/>
                    </a:moveTo>
                    <a:cubicBezTo>
                      <a:pt x="35421" y="225872"/>
                      <a:pt x="54611" y="206682"/>
                      <a:pt x="78283" y="206682"/>
                    </a:cubicBezTo>
                    <a:cubicBezTo>
                      <a:pt x="101955" y="206682"/>
                      <a:pt x="121145" y="225872"/>
                      <a:pt x="121145" y="249544"/>
                    </a:cubicBezTo>
                    <a:cubicBezTo>
                      <a:pt x="121145" y="273216"/>
                      <a:pt x="101955" y="292406"/>
                      <a:pt x="78283" y="292406"/>
                    </a:cubicBezTo>
                    <a:cubicBezTo>
                      <a:pt x="54611" y="292406"/>
                      <a:pt x="35421" y="273216"/>
                      <a:pt x="35421" y="249544"/>
                    </a:cubicBezTo>
                    <a:close/>
                    <a:moveTo>
                      <a:pt x="0" y="48850"/>
                    </a:moveTo>
                    <a:lnTo>
                      <a:pt x="0" y="495958"/>
                    </a:lnTo>
                    <a:cubicBezTo>
                      <a:pt x="493940" y="326739"/>
                      <a:pt x="987881" y="665177"/>
                      <a:pt x="1481821" y="495958"/>
                    </a:cubicBezTo>
                    <a:lnTo>
                      <a:pt x="1481821" y="48850"/>
                    </a:lnTo>
                    <a:cubicBezTo>
                      <a:pt x="987881" y="218069"/>
                      <a:pt x="493940" y="-120369"/>
                      <a:pt x="0" y="4885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EF5D5A2-78D5-4E18-A93B-C596DBBBB770}"/>
                  </a:ext>
                </a:extLst>
              </p:cNvPr>
              <p:cNvSpPr/>
              <p:nvPr/>
            </p:nvSpPr>
            <p:spPr>
              <a:xfrm rot="16200000" flipH="1">
                <a:off x="3552757" y="5741210"/>
                <a:ext cx="278900" cy="460761"/>
              </a:xfrm>
              <a:custGeom>
                <a:avLst/>
                <a:gdLst>
                  <a:gd name="connsiteX0" fmla="*/ 180569 w 278900"/>
                  <a:gd name="connsiteY0" fmla="*/ 310565 h 460761"/>
                  <a:gd name="connsiteX1" fmla="*/ 199563 w 278900"/>
                  <a:gd name="connsiteY1" fmla="*/ 402189 h 460761"/>
                  <a:gd name="connsiteX2" fmla="*/ 210406 w 278900"/>
                  <a:gd name="connsiteY2" fmla="*/ 454494 h 460761"/>
                  <a:gd name="connsiteX3" fmla="*/ 212935 w 278900"/>
                  <a:gd name="connsiteY3" fmla="*/ 454311 h 460761"/>
                  <a:gd name="connsiteX4" fmla="*/ 269674 w 278900"/>
                  <a:gd name="connsiteY4" fmla="*/ 444744 h 460761"/>
                  <a:gd name="connsiteX5" fmla="*/ 262048 w 278900"/>
                  <a:gd name="connsiteY5" fmla="*/ 402189 h 460761"/>
                  <a:gd name="connsiteX6" fmla="*/ 262048 w 278900"/>
                  <a:gd name="connsiteY6" fmla="*/ 218941 h 460761"/>
                  <a:gd name="connsiteX7" fmla="*/ 262048 w 278900"/>
                  <a:gd name="connsiteY7" fmla="*/ 35692 h 460761"/>
                  <a:gd name="connsiteX8" fmla="*/ 255652 w 278900"/>
                  <a:gd name="connsiteY8" fmla="*/ 0 h 460761"/>
                  <a:gd name="connsiteX9" fmla="*/ 212935 w 278900"/>
                  <a:gd name="connsiteY9" fmla="*/ 7203 h 460761"/>
                  <a:gd name="connsiteX10" fmla="*/ 192567 w 278900"/>
                  <a:gd name="connsiteY10" fmla="*/ 8675 h 460761"/>
                  <a:gd name="connsiteX11" fmla="*/ 193331 w 278900"/>
                  <a:gd name="connsiteY11" fmla="*/ 12786 h 460761"/>
                  <a:gd name="connsiteX12" fmla="*/ 199563 w 278900"/>
                  <a:gd name="connsiteY12" fmla="*/ 218941 h 460761"/>
                  <a:gd name="connsiteX13" fmla="*/ 180569 w 278900"/>
                  <a:gd name="connsiteY13" fmla="*/ 310565 h 460761"/>
                  <a:gd name="connsiteX14" fmla="*/ 434 w 278900"/>
                  <a:gd name="connsiteY14" fmla="*/ 310565 h 460761"/>
                  <a:gd name="connsiteX15" fmla="*/ 16853 w 278900"/>
                  <a:gd name="connsiteY15" fmla="*/ 402189 h 460761"/>
                  <a:gd name="connsiteX16" fmla="*/ 27252 w 278900"/>
                  <a:gd name="connsiteY16" fmla="*/ 460216 h 460761"/>
                  <a:gd name="connsiteX17" fmla="*/ 27707 w 278900"/>
                  <a:gd name="connsiteY17" fmla="*/ 460260 h 460761"/>
                  <a:gd name="connsiteX18" fmla="*/ 90144 w 278900"/>
                  <a:gd name="connsiteY18" fmla="*/ 460761 h 460761"/>
                  <a:gd name="connsiteX19" fmla="*/ 78002 w 278900"/>
                  <a:gd name="connsiteY19" fmla="*/ 402189 h 460761"/>
                  <a:gd name="connsiteX20" fmla="*/ 78002 w 278900"/>
                  <a:gd name="connsiteY20" fmla="*/ 218941 h 460761"/>
                  <a:gd name="connsiteX21" fmla="*/ 78002 w 278900"/>
                  <a:gd name="connsiteY21" fmla="*/ 35692 h 460761"/>
                  <a:gd name="connsiteX22" fmla="*/ 73405 w 278900"/>
                  <a:gd name="connsiteY22" fmla="*/ 13519 h 460761"/>
                  <a:gd name="connsiteX23" fmla="*/ 27707 w 278900"/>
                  <a:gd name="connsiteY23" fmla="*/ 13152 h 460761"/>
                  <a:gd name="connsiteX24" fmla="*/ 11270 w 278900"/>
                  <a:gd name="connsiteY24" fmla="*/ 11568 h 460761"/>
                  <a:gd name="connsiteX25" fmla="*/ 11465 w 278900"/>
                  <a:gd name="connsiteY25" fmla="*/ 12786 h 460761"/>
                  <a:gd name="connsiteX26" fmla="*/ 16853 w 278900"/>
                  <a:gd name="connsiteY26" fmla="*/ 218941 h 460761"/>
                  <a:gd name="connsiteX27" fmla="*/ 434 w 278900"/>
                  <a:gd name="connsiteY27" fmla="*/ 310565 h 46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78900" h="460761">
                    <a:moveTo>
                      <a:pt x="180569" y="310565"/>
                    </a:moveTo>
                    <a:cubicBezTo>
                      <a:pt x="182680" y="341106"/>
                      <a:pt x="191122" y="371648"/>
                      <a:pt x="199563" y="402189"/>
                    </a:cubicBezTo>
                    <a:lnTo>
                      <a:pt x="210406" y="454494"/>
                    </a:lnTo>
                    <a:lnTo>
                      <a:pt x="212935" y="454311"/>
                    </a:lnTo>
                    <a:lnTo>
                      <a:pt x="269674" y="444744"/>
                    </a:lnTo>
                    <a:lnTo>
                      <a:pt x="262048" y="402189"/>
                    </a:lnTo>
                    <a:cubicBezTo>
                      <a:pt x="247453" y="341106"/>
                      <a:pt x="232858" y="280023"/>
                      <a:pt x="262048" y="218941"/>
                    </a:cubicBezTo>
                    <a:cubicBezTo>
                      <a:pt x="291238" y="157857"/>
                      <a:pt x="276643" y="96774"/>
                      <a:pt x="262048" y="35692"/>
                    </a:cubicBezTo>
                    <a:lnTo>
                      <a:pt x="255652" y="0"/>
                    </a:lnTo>
                    <a:lnTo>
                      <a:pt x="212935" y="7203"/>
                    </a:lnTo>
                    <a:lnTo>
                      <a:pt x="192567" y="8675"/>
                    </a:lnTo>
                    <a:lnTo>
                      <a:pt x="193331" y="12786"/>
                    </a:lnTo>
                    <a:cubicBezTo>
                      <a:pt x="211434" y="81504"/>
                      <a:pt x="237551" y="150222"/>
                      <a:pt x="199563" y="218941"/>
                    </a:cubicBezTo>
                    <a:cubicBezTo>
                      <a:pt x="182680" y="249482"/>
                      <a:pt x="178459" y="280023"/>
                      <a:pt x="180569" y="310565"/>
                    </a:cubicBezTo>
                    <a:close/>
                    <a:moveTo>
                      <a:pt x="434" y="310565"/>
                    </a:moveTo>
                    <a:cubicBezTo>
                      <a:pt x="2258" y="341106"/>
                      <a:pt x="9556" y="371648"/>
                      <a:pt x="16853" y="402189"/>
                    </a:cubicBezTo>
                    <a:lnTo>
                      <a:pt x="27252" y="460216"/>
                    </a:lnTo>
                    <a:lnTo>
                      <a:pt x="27707" y="460260"/>
                    </a:lnTo>
                    <a:lnTo>
                      <a:pt x="90144" y="460761"/>
                    </a:lnTo>
                    <a:lnTo>
                      <a:pt x="78002" y="402189"/>
                    </a:lnTo>
                    <a:cubicBezTo>
                      <a:pt x="61118" y="341106"/>
                      <a:pt x="44235" y="280023"/>
                      <a:pt x="78002" y="218941"/>
                    </a:cubicBezTo>
                    <a:cubicBezTo>
                      <a:pt x="111769" y="157857"/>
                      <a:pt x="94885" y="96774"/>
                      <a:pt x="78002" y="35692"/>
                    </a:cubicBezTo>
                    <a:lnTo>
                      <a:pt x="73405" y="13519"/>
                    </a:lnTo>
                    <a:lnTo>
                      <a:pt x="27707" y="13152"/>
                    </a:lnTo>
                    <a:lnTo>
                      <a:pt x="11270" y="11568"/>
                    </a:lnTo>
                    <a:lnTo>
                      <a:pt x="11465" y="12786"/>
                    </a:lnTo>
                    <a:cubicBezTo>
                      <a:pt x="27115" y="81504"/>
                      <a:pt x="49692" y="150222"/>
                      <a:pt x="16853" y="218941"/>
                    </a:cubicBezTo>
                    <a:cubicBezTo>
                      <a:pt x="2258" y="249482"/>
                      <a:pt x="-1391" y="280023"/>
                      <a:pt x="434" y="31056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D3C61374-D041-4DAF-BADA-01B12C2FF340}"/>
                </a:ext>
              </a:extLst>
            </p:cNvPr>
            <p:cNvGrpSpPr/>
            <p:nvPr/>
          </p:nvGrpSpPr>
          <p:grpSpPr>
            <a:xfrm>
              <a:off x="3207959" y="3499090"/>
              <a:ext cx="838548" cy="1342480"/>
              <a:chOff x="3009552" y="817050"/>
              <a:chExt cx="838548" cy="1342480"/>
            </a:xfrm>
          </p:grpSpPr>
          <p:sp>
            <p:nvSpPr>
              <p:cNvPr id="212" name="円: 塗りつぶしなし 211">
                <a:extLst>
                  <a:ext uri="{FF2B5EF4-FFF2-40B4-BE49-F238E27FC236}">
                    <a16:creationId xmlns:a16="http://schemas.microsoft.com/office/drawing/2014/main" id="{646108A4-E969-428B-9DE7-483C16FE920C}"/>
                  </a:ext>
                </a:extLst>
              </p:cNvPr>
              <p:cNvSpPr/>
              <p:nvPr/>
            </p:nvSpPr>
            <p:spPr>
              <a:xfrm>
                <a:off x="3360363" y="817050"/>
                <a:ext cx="136926" cy="136924"/>
              </a:xfrm>
              <a:prstGeom prst="donut">
                <a:avLst>
                  <a:gd name="adj" fmla="val 229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円: 塗りつぶしなし 212">
                <a:extLst>
                  <a:ext uri="{FF2B5EF4-FFF2-40B4-BE49-F238E27FC236}">
                    <a16:creationId xmlns:a16="http://schemas.microsoft.com/office/drawing/2014/main" id="{D840770F-9D25-4399-81B5-3F741BBE575A}"/>
                  </a:ext>
                </a:extLst>
              </p:cNvPr>
              <p:cNvSpPr/>
              <p:nvPr/>
            </p:nvSpPr>
            <p:spPr>
              <a:xfrm>
                <a:off x="3249392" y="1417944"/>
                <a:ext cx="358868" cy="358868"/>
              </a:xfrm>
              <a:prstGeom prst="donu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110011F-20F5-4722-98E3-A21073A1FFCD}"/>
                  </a:ext>
                </a:extLst>
              </p:cNvPr>
              <p:cNvSpPr/>
              <p:nvPr/>
            </p:nvSpPr>
            <p:spPr>
              <a:xfrm>
                <a:off x="3417195" y="1668516"/>
                <a:ext cx="27276" cy="49101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05FEFBE1-B6B1-45BD-B30D-52BEE3626A6D}"/>
                  </a:ext>
                </a:extLst>
              </p:cNvPr>
              <p:cNvGrpSpPr/>
              <p:nvPr/>
            </p:nvGrpSpPr>
            <p:grpSpPr>
              <a:xfrm>
                <a:off x="3419575" y="2028085"/>
                <a:ext cx="27277" cy="99163"/>
                <a:chOff x="2007494" y="2624987"/>
                <a:chExt cx="27277" cy="491014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61F179D8-2F9E-4EE0-90E7-E8FAF99C0537}"/>
                    </a:ext>
                  </a:extLst>
                </p:cNvPr>
                <p:cNvSpPr/>
                <p:nvPr/>
              </p:nvSpPr>
              <p:spPr>
                <a:xfrm rot="1800000">
                  <a:off x="2007495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D5F0D609-BED7-456C-AD03-06094D630C05}"/>
                    </a:ext>
                  </a:extLst>
                </p:cNvPr>
                <p:cNvSpPr/>
                <p:nvPr/>
              </p:nvSpPr>
              <p:spPr>
                <a:xfrm rot="19800000">
                  <a:off x="2007494" y="2624987"/>
                  <a:ext cx="27276" cy="49101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2EB7F398-9A70-41AC-AA13-213ADAB05F6B}"/>
                  </a:ext>
                </a:extLst>
              </p:cNvPr>
              <p:cNvSpPr/>
              <p:nvPr/>
            </p:nvSpPr>
            <p:spPr>
              <a:xfrm>
                <a:off x="3009552" y="889638"/>
                <a:ext cx="838548" cy="727753"/>
              </a:xfrm>
              <a:custGeom>
                <a:avLst/>
                <a:gdLst>
                  <a:gd name="connsiteX0" fmla="*/ 419274 w 838548"/>
                  <a:gd name="connsiteY0" fmla="*/ 0 h 727753"/>
                  <a:gd name="connsiteX1" fmla="*/ 585438 w 838548"/>
                  <a:gd name="connsiteY1" fmla="*/ 40704 h 727753"/>
                  <a:gd name="connsiteX2" fmla="*/ 597226 w 838548"/>
                  <a:gd name="connsiteY2" fmla="*/ 62281 h 727753"/>
                  <a:gd name="connsiteX3" fmla="*/ 598116 w 838548"/>
                  <a:gd name="connsiteY3" fmla="*/ 62281 h 727753"/>
                  <a:gd name="connsiteX4" fmla="*/ 810804 w 838548"/>
                  <a:gd name="connsiteY4" fmla="*/ 660441 h 727753"/>
                  <a:gd name="connsiteX5" fmla="*/ 830030 w 838548"/>
                  <a:gd name="connsiteY5" fmla="*/ 667811 h 727753"/>
                  <a:gd name="connsiteX6" fmla="*/ 838548 w 838548"/>
                  <a:gd name="connsiteY6" fmla="*/ 677865 h 727753"/>
                  <a:gd name="connsiteX7" fmla="*/ 419274 w 838548"/>
                  <a:gd name="connsiteY7" fmla="*/ 727753 h 727753"/>
                  <a:gd name="connsiteX8" fmla="*/ 0 w 838548"/>
                  <a:gd name="connsiteY8" fmla="*/ 677865 h 727753"/>
                  <a:gd name="connsiteX9" fmla="*/ 8518 w 838548"/>
                  <a:gd name="connsiteY9" fmla="*/ 667811 h 727753"/>
                  <a:gd name="connsiteX10" fmla="*/ 27744 w 838548"/>
                  <a:gd name="connsiteY10" fmla="*/ 660441 h 727753"/>
                  <a:gd name="connsiteX11" fmla="*/ 240432 w 838548"/>
                  <a:gd name="connsiteY11" fmla="*/ 62281 h 727753"/>
                  <a:gd name="connsiteX12" fmla="*/ 241322 w 838548"/>
                  <a:gd name="connsiteY12" fmla="*/ 62281 h 727753"/>
                  <a:gd name="connsiteX13" fmla="*/ 253110 w 838548"/>
                  <a:gd name="connsiteY13" fmla="*/ 40704 h 727753"/>
                  <a:gd name="connsiteX14" fmla="*/ 419274 w 838548"/>
                  <a:gd name="connsiteY14" fmla="*/ 0 h 727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38548" h="727753">
                    <a:moveTo>
                      <a:pt x="419274" y="0"/>
                    </a:moveTo>
                    <a:cubicBezTo>
                      <a:pt x="493972" y="0"/>
                      <a:pt x="558062" y="16784"/>
                      <a:pt x="585438" y="40704"/>
                    </a:cubicBezTo>
                    <a:lnTo>
                      <a:pt x="597226" y="62281"/>
                    </a:lnTo>
                    <a:lnTo>
                      <a:pt x="598116" y="62281"/>
                    </a:lnTo>
                    <a:lnTo>
                      <a:pt x="810804" y="660441"/>
                    </a:lnTo>
                    <a:lnTo>
                      <a:pt x="830030" y="667811"/>
                    </a:lnTo>
                    <a:cubicBezTo>
                      <a:pt x="835615" y="671059"/>
                      <a:pt x="838548" y="674421"/>
                      <a:pt x="838548" y="677865"/>
                    </a:cubicBezTo>
                    <a:cubicBezTo>
                      <a:pt x="838548" y="705417"/>
                      <a:pt x="650833" y="727753"/>
                      <a:pt x="419274" y="727753"/>
                    </a:cubicBezTo>
                    <a:cubicBezTo>
                      <a:pt x="187715" y="727753"/>
                      <a:pt x="0" y="705417"/>
                      <a:pt x="0" y="677865"/>
                    </a:cubicBezTo>
                    <a:cubicBezTo>
                      <a:pt x="0" y="674421"/>
                      <a:pt x="2933" y="671059"/>
                      <a:pt x="8518" y="667811"/>
                    </a:cubicBezTo>
                    <a:lnTo>
                      <a:pt x="27744" y="660441"/>
                    </a:lnTo>
                    <a:lnTo>
                      <a:pt x="240432" y="62281"/>
                    </a:lnTo>
                    <a:lnTo>
                      <a:pt x="241322" y="62281"/>
                    </a:lnTo>
                    <a:lnTo>
                      <a:pt x="253110" y="40704"/>
                    </a:lnTo>
                    <a:cubicBezTo>
                      <a:pt x="280486" y="16784"/>
                      <a:pt x="344576" y="0"/>
                      <a:pt x="41927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pptxa68_風鈴のイラスト</dc:title>
  <dc:subject>pptxa68_風鈴のイラスト</dc:subject>
  <dc:creator>でじけろお</dc:creator>
  <cp:revision>1</cp:revision>
  <dcterms:created xsi:type="dcterms:W3CDTF">2018-05-20T00:31:01Z</dcterms:created>
  <dcterms:modified xsi:type="dcterms:W3CDTF">2019-07-04T14:41:36Z</dcterms:modified>
  <cp:version>1</cp:version>
</cp:coreProperties>
</file>