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FF85CDC-4550-49DA-B2CA-91F19C988AB1}"/>
              </a:ext>
            </a:extLst>
          </p:cNvPr>
          <p:cNvGrpSpPr/>
          <p:nvPr/>
        </p:nvGrpSpPr>
        <p:grpSpPr>
          <a:xfrm>
            <a:off x="855596" y="1065702"/>
            <a:ext cx="755012" cy="1361655"/>
            <a:chOff x="855596" y="1065702"/>
            <a:chExt cx="755012" cy="1361655"/>
          </a:xfrm>
        </p:grpSpPr>
        <p:sp>
          <p:nvSpPr>
            <p:cNvPr id="3" name="フリーフォーム 1280">
              <a:extLst>
                <a:ext uri="{FF2B5EF4-FFF2-40B4-BE49-F238E27FC236}">
                  <a16:creationId xmlns:a16="http://schemas.microsoft.com/office/drawing/2014/main" id="{A2960A04-9860-4527-8C7B-C6455515BAD1}"/>
                </a:ext>
              </a:extLst>
            </p:cNvPr>
            <p:cNvSpPr/>
            <p:nvPr/>
          </p:nvSpPr>
          <p:spPr>
            <a:xfrm>
              <a:off x="867036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D8BA657-4E3A-45B4-8A38-3B4BF5770F04}"/>
                </a:ext>
              </a:extLst>
            </p:cNvPr>
            <p:cNvGrpSpPr/>
            <p:nvPr/>
          </p:nvGrpSpPr>
          <p:grpSpPr>
            <a:xfrm>
              <a:off x="855596" y="1065702"/>
              <a:ext cx="755012" cy="1361655"/>
              <a:chOff x="6150075" y="4718582"/>
              <a:chExt cx="719603" cy="1297795"/>
            </a:xfrm>
          </p:grpSpPr>
          <p:sp>
            <p:nvSpPr>
              <p:cNvPr id="37" name="円/楕円 539">
                <a:extLst>
                  <a:ext uri="{FF2B5EF4-FFF2-40B4-BE49-F238E27FC236}">
                    <a16:creationId xmlns:a16="http://schemas.microsoft.com/office/drawing/2014/main" id="{320282D2-2FB6-4451-AEB7-D5F35E2591D0}"/>
                  </a:ext>
                </a:extLst>
              </p:cNvPr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" name="円/楕円 540">
                <a:extLst>
                  <a:ext uri="{FF2B5EF4-FFF2-40B4-BE49-F238E27FC236}">
                    <a16:creationId xmlns:a16="http://schemas.microsoft.com/office/drawing/2014/main" id="{7294536C-2B63-4E50-BBBC-80106E4BBF49}"/>
                  </a:ext>
                </a:extLst>
              </p:cNvPr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" name="フリーフォーム 1160">
                <a:extLst>
                  <a:ext uri="{FF2B5EF4-FFF2-40B4-BE49-F238E27FC236}">
                    <a16:creationId xmlns:a16="http://schemas.microsoft.com/office/drawing/2014/main" id="{10A00966-C677-4A80-BE1E-59C4C972F306}"/>
                  </a:ext>
                </a:extLst>
              </p:cNvPr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" name="片側の 2 つの角を丸めた四角形 1161">
                <a:extLst>
                  <a:ext uri="{FF2B5EF4-FFF2-40B4-BE49-F238E27FC236}">
                    <a16:creationId xmlns:a16="http://schemas.microsoft.com/office/drawing/2014/main" id="{34AB0024-0B56-4C1F-904D-AD7F4A1720EC}"/>
                  </a:ext>
                </a:extLst>
              </p:cNvPr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" name="円/楕円 544">
                <a:extLst>
                  <a:ext uri="{FF2B5EF4-FFF2-40B4-BE49-F238E27FC236}">
                    <a16:creationId xmlns:a16="http://schemas.microsoft.com/office/drawing/2014/main" id="{9A070A62-88C1-4164-B812-D65350AD870B}"/>
                  </a:ext>
                </a:extLst>
              </p:cNvPr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" name="円/楕円 545">
                <a:extLst>
                  <a:ext uri="{FF2B5EF4-FFF2-40B4-BE49-F238E27FC236}">
                    <a16:creationId xmlns:a16="http://schemas.microsoft.com/office/drawing/2014/main" id="{22571F2C-61E1-4C2D-ADA2-710E9F12EB76}"/>
                  </a:ext>
                </a:extLst>
              </p:cNvPr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" name="円/楕円 546">
                <a:extLst>
                  <a:ext uri="{FF2B5EF4-FFF2-40B4-BE49-F238E27FC236}">
                    <a16:creationId xmlns:a16="http://schemas.microsoft.com/office/drawing/2014/main" id="{00913990-BAB6-4FB2-BAB1-C47FA91CCDCA}"/>
                  </a:ext>
                </a:extLst>
              </p:cNvPr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08827113-03FA-4DFC-AF4B-24151D886318}"/>
                  </a:ext>
                </a:extLst>
              </p:cNvPr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A0AE5031-2156-4443-86B2-7DCDC22D1E9C}"/>
                  </a:ext>
                </a:extLst>
              </p:cNvPr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CD5038ED-6750-49B1-90BE-496AA7D2EC59}"/>
                  </a:ext>
                </a:extLst>
              </p:cNvPr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60875DC9-F271-41E6-BB3D-5BEA48085271}"/>
                  </a:ext>
                </a:extLst>
              </p:cNvPr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54B40720-25A0-405F-A24A-63FE43001C27}"/>
                  </a:ext>
                </a:extLst>
              </p:cNvPr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72B3C665-CE38-4E50-AFB7-CDB24462078E}"/>
                  </a:ext>
                </a:extLst>
              </p:cNvPr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11A67386-12E1-4D48-A7CC-05F546628D14}"/>
                  </a:ext>
                </a:extLst>
              </p:cNvPr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E59695DD-F159-48A0-B13C-35066DBF8D54}"/>
                  </a:ext>
                </a:extLst>
              </p:cNvPr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766DF251-3A78-44F8-8836-80922CFC71E6}"/>
                  </a:ext>
                </a:extLst>
              </p:cNvPr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" name="円/楕円 609">
                <a:extLst>
                  <a:ext uri="{FF2B5EF4-FFF2-40B4-BE49-F238E27FC236}">
                    <a16:creationId xmlns:a16="http://schemas.microsoft.com/office/drawing/2014/main" id="{C10FF3A5-D16E-47C1-8354-9402ED2069F6}"/>
                  </a:ext>
                </a:extLst>
              </p:cNvPr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C0171A68-239B-44C4-A34B-E851064C9E34}"/>
                  </a:ext>
                </a:extLst>
              </p:cNvPr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" name="円/楕円 612">
                <a:extLst>
                  <a:ext uri="{FF2B5EF4-FFF2-40B4-BE49-F238E27FC236}">
                    <a16:creationId xmlns:a16="http://schemas.microsoft.com/office/drawing/2014/main" id="{A37C8AB3-1834-4B57-93E2-E8E8822DDA7B}"/>
                  </a:ext>
                </a:extLst>
              </p:cNvPr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" name="円/楕円 616">
                <a:extLst>
                  <a:ext uri="{FF2B5EF4-FFF2-40B4-BE49-F238E27FC236}">
                    <a16:creationId xmlns:a16="http://schemas.microsoft.com/office/drawing/2014/main" id="{7E3ACD30-DF18-4970-AB1F-4809EB9DB425}"/>
                  </a:ext>
                </a:extLst>
              </p:cNvPr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B799E3C1-E82B-49BC-8232-56FD7E9B20F5}"/>
                  </a:ext>
                </a:extLst>
              </p:cNvPr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" name="円/楕円 619">
                <a:extLst>
                  <a:ext uri="{FF2B5EF4-FFF2-40B4-BE49-F238E27FC236}">
                    <a16:creationId xmlns:a16="http://schemas.microsoft.com/office/drawing/2014/main" id="{F4D928B3-2D09-4B75-A9E6-DC2EF26520B8}"/>
                  </a:ext>
                </a:extLst>
              </p:cNvPr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DCA0F40-1FAF-4F66-9F46-A57D127B1673}"/>
                  </a:ext>
                </a:extLst>
              </p:cNvPr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" name="円/楕円 631">
                <a:extLst>
                  <a:ext uri="{FF2B5EF4-FFF2-40B4-BE49-F238E27FC236}">
                    <a16:creationId xmlns:a16="http://schemas.microsoft.com/office/drawing/2014/main" id="{F1D7A58C-9C4E-43F1-9AAA-5D90270C0FE9}"/>
                  </a:ext>
                </a:extLst>
              </p:cNvPr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" name="円/楕円 641">
                <a:extLst>
                  <a:ext uri="{FF2B5EF4-FFF2-40B4-BE49-F238E27FC236}">
                    <a16:creationId xmlns:a16="http://schemas.microsoft.com/office/drawing/2014/main" id="{347FC2DE-168E-41D7-A117-4E1171DD61D4}"/>
                  </a:ext>
                </a:extLst>
              </p:cNvPr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" name="円/楕円 632">
                <a:extLst>
                  <a:ext uri="{FF2B5EF4-FFF2-40B4-BE49-F238E27FC236}">
                    <a16:creationId xmlns:a16="http://schemas.microsoft.com/office/drawing/2014/main" id="{E47B4F5C-BFBC-4F4F-9183-5452FDDF5B9D}"/>
                  </a:ext>
                </a:extLst>
              </p:cNvPr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" name="片側の 2 つの角を丸めた四角形 1279">
                <a:extLst>
                  <a:ext uri="{FF2B5EF4-FFF2-40B4-BE49-F238E27FC236}">
                    <a16:creationId xmlns:a16="http://schemas.microsoft.com/office/drawing/2014/main" id="{9C15DCB8-457F-4510-9DCD-2319D90BAC92}"/>
                  </a:ext>
                </a:extLst>
              </p:cNvPr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" name="フリーフォーム 1280">
                <a:extLst>
                  <a:ext uri="{FF2B5EF4-FFF2-40B4-BE49-F238E27FC236}">
                    <a16:creationId xmlns:a16="http://schemas.microsoft.com/office/drawing/2014/main" id="{9FC8C048-0CC6-4F73-9FEC-BC10DB4B9B86}"/>
                  </a:ext>
                </a:extLst>
              </p:cNvPr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" name="直角三角形 64">
                <a:extLst>
                  <a:ext uri="{FF2B5EF4-FFF2-40B4-BE49-F238E27FC236}">
                    <a16:creationId xmlns:a16="http://schemas.microsoft.com/office/drawing/2014/main" id="{85388816-882D-43C6-A39D-2F238A2E036B}"/>
                  </a:ext>
                </a:extLst>
              </p:cNvPr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" name="直角三角形 65">
                <a:extLst>
                  <a:ext uri="{FF2B5EF4-FFF2-40B4-BE49-F238E27FC236}">
                    <a16:creationId xmlns:a16="http://schemas.microsoft.com/office/drawing/2014/main" id="{EF14935A-5AA0-4CC2-8CFA-86E7F99E2CDC}"/>
                  </a:ext>
                </a:extLst>
              </p:cNvPr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" name="円/楕円 4">
                <a:extLst>
                  <a:ext uri="{FF2B5EF4-FFF2-40B4-BE49-F238E27FC236}">
                    <a16:creationId xmlns:a16="http://schemas.microsoft.com/office/drawing/2014/main" id="{B4D18B7C-0DF9-423B-A5DC-8D2499C10985}"/>
                  </a:ext>
                </a:extLst>
              </p:cNvPr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8A674D8-716A-4D33-8EF0-2F10552177CC}"/>
                </a:ext>
              </a:extLst>
            </p:cNvPr>
            <p:cNvGrpSpPr/>
            <p:nvPr/>
          </p:nvGrpSpPr>
          <p:grpSpPr>
            <a:xfrm>
              <a:off x="1060906" y="1838204"/>
              <a:ext cx="336593" cy="464777"/>
              <a:chOff x="381692" y="4921611"/>
              <a:chExt cx="336593" cy="46477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62AC933-74D6-40C3-B88B-993BC916503B}"/>
                  </a:ext>
                </a:extLst>
              </p:cNvPr>
              <p:cNvGrpSpPr/>
              <p:nvPr/>
            </p:nvGrpSpPr>
            <p:grpSpPr>
              <a:xfrm>
                <a:off x="381692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E1B84917-63DD-48A6-9801-DA0A82909623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75C70E25-A6DE-4299-8080-00F1E10E5706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6C1E2871-7B94-4E46-BEFE-878BE5170B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4" name="グループ化 33">
                      <a:extLst>
                        <a:ext uri="{FF2B5EF4-FFF2-40B4-BE49-F238E27FC236}">
                          <a16:creationId xmlns:a16="http://schemas.microsoft.com/office/drawing/2014/main" id="{4D595261-762D-493D-B9AD-F261DD83217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35" name="正方形/長方形 34">
                        <a:extLst>
                          <a:ext uri="{FF2B5EF4-FFF2-40B4-BE49-F238E27FC236}">
                            <a16:creationId xmlns:a16="http://schemas.microsoft.com/office/drawing/2014/main" id="{AAEC7C8D-89A6-49B2-8704-CCA35205F04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6" name="四角形: 上の 2 つの角を丸める 35">
                        <a:extLst>
                          <a:ext uri="{FF2B5EF4-FFF2-40B4-BE49-F238E27FC236}">
                            <a16:creationId xmlns:a16="http://schemas.microsoft.com/office/drawing/2014/main" id="{3AA93445-D2E0-4E25-8FF2-B166BECA64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9FC93C42-B8DB-4A38-88C3-E1749E0729A1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30" name="正方形/長方形 29">
                      <a:extLst>
                        <a:ext uri="{FF2B5EF4-FFF2-40B4-BE49-F238E27FC236}">
                          <a16:creationId xmlns:a16="http://schemas.microsoft.com/office/drawing/2014/main" id="{A13EDAB0-A04E-46B9-816E-FF0BA274E3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正方形/長方形 30">
                      <a:extLst>
                        <a:ext uri="{FF2B5EF4-FFF2-40B4-BE49-F238E27FC236}">
                          <a16:creationId xmlns:a16="http://schemas.microsoft.com/office/drawing/2014/main" id="{54BBB872-3D0A-48C1-9078-E073FC1E9E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正方形/長方形 31">
                      <a:extLst>
                        <a:ext uri="{FF2B5EF4-FFF2-40B4-BE49-F238E27FC236}">
                          <a16:creationId xmlns:a16="http://schemas.microsoft.com/office/drawing/2014/main" id="{6293571F-C428-4ED7-A899-9C4FF97645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49836597-C521-4481-8296-B583AE00DC33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6CE62158-7B1F-4953-B2BD-F0AE55CB6465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4494CBE-C202-4457-8603-DDE9E76A0116}"/>
                  </a:ext>
                </a:extLst>
              </p:cNvPr>
              <p:cNvGrpSpPr/>
              <p:nvPr/>
            </p:nvGrpSpPr>
            <p:grpSpPr>
              <a:xfrm>
                <a:off x="438947" y="5239951"/>
                <a:ext cx="69569" cy="125467"/>
                <a:chOff x="855596" y="2985942"/>
                <a:chExt cx="755012" cy="1361655"/>
              </a:xfrm>
            </p:grpSpPr>
            <p:sp>
              <p:nvSpPr>
                <p:cNvPr id="8" name="円/楕円 539">
                  <a:extLst>
                    <a:ext uri="{FF2B5EF4-FFF2-40B4-BE49-F238E27FC236}">
                      <a16:creationId xmlns:a16="http://schemas.microsoft.com/office/drawing/2014/main" id="{CDF6D6FF-EEE5-46BE-AE05-E94E8E230068}"/>
                    </a:ext>
                  </a:extLst>
                </p:cNvPr>
                <p:cNvSpPr/>
                <p:nvPr/>
              </p:nvSpPr>
              <p:spPr>
                <a:xfrm>
                  <a:off x="910951" y="3175806"/>
                  <a:ext cx="644299" cy="815919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円/楕円 540">
                  <a:extLst>
                    <a:ext uri="{FF2B5EF4-FFF2-40B4-BE49-F238E27FC236}">
                      <a16:creationId xmlns:a16="http://schemas.microsoft.com/office/drawing/2014/main" id="{6C5F55F5-4386-4B1E-A5F9-99FD1B920903}"/>
                    </a:ext>
                  </a:extLst>
                </p:cNvPr>
                <p:cNvSpPr/>
                <p:nvPr/>
              </p:nvSpPr>
              <p:spPr>
                <a:xfrm>
                  <a:off x="1051461" y="3162420"/>
                  <a:ext cx="363279" cy="7826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" name="フリーフォーム 1160">
                  <a:extLst>
                    <a:ext uri="{FF2B5EF4-FFF2-40B4-BE49-F238E27FC236}">
                      <a16:creationId xmlns:a16="http://schemas.microsoft.com/office/drawing/2014/main" id="{F57D7793-A376-4D4A-BFFB-B30EE5675F69}"/>
                    </a:ext>
                  </a:extLst>
                </p:cNvPr>
                <p:cNvSpPr/>
                <p:nvPr/>
              </p:nvSpPr>
              <p:spPr>
                <a:xfrm>
                  <a:off x="886519" y="2985942"/>
                  <a:ext cx="688930" cy="572980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" name="片側の 2 つの角を丸めた四角形 1161">
                  <a:extLst>
                    <a:ext uri="{FF2B5EF4-FFF2-40B4-BE49-F238E27FC236}">
                      <a16:creationId xmlns:a16="http://schemas.microsoft.com/office/drawing/2014/main" id="{69F9CDB6-5505-4B7D-9B73-14B9FF6598B2}"/>
                    </a:ext>
                  </a:extLst>
                </p:cNvPr>
                <p:cNvSpPr/>
                <p:nvPr/>
              </p:nvSpPr>
              <p:spPr>
                <a:xfrm rot="10800000">
                  <a:off x="1159668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" name="円/楕円 544">
                  <a:extLst>
                    <a:ext uri="{FF2B5EF4-FFF2-40B4-BE49-F238E27FC236}">
                      <a16:creationId xmlns:a16="http://schemas.microsoft.com/office/drawing/2014/main" id="{B1D24CFC-45CA-45E4-88AD-B05E4FAD3229}"/>
                    </a:ext>
                  </a:extLst>
                </p:cNvPr>
                <p:cNvSpPr/>
                <p:nvPr/>
              </p:nvSpPr>
              <p:spPr>
                <a:xfrm rot="20700000">
                  <a:off x="855596" y="3319219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" name="円/楕円 545">
                  <a:extLst>
                    <a:ext uri="{FF2B5EF4-FFF2-40B4-BE49-F238E27FC236}">
                      <a16:creationId xmlns:a16="http://schemas.microsoft.com/office/drawing/2014/main" id="{A9B22D30-A50B-440D-AF9C-F8AF3DCCE527}"/>
                    </a:ext>
                  </a:extLst>
                </p:cNvPr>
                <p:cNvSpPr/>
                <p:nvPr/>
              </p:nvSpPr>
              <p:spPr>
                <a:xfrm rot="900000" flipH="1">
                  <a:off x="1427065" y="3319220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" name="円/楕円 546">
                  <a:extLst>
                    <a:ext uri="{FF2B5EF4-FFF2-40B4-BE49-F238E27FC236}">
                      <a16:creationId xmlns:a16="http://schemas.microsoft.com/office/drawing/2014/main" id="{22986435-67C5-4EBF-86E5-2815CA9F3DF8}"/>
                    </a:ext>
                  </a:extLst>
                </p:cNvPr>
                <p:cNvSpPr/>
                <p:nvPr/>
              </p:nvSpPr>
              <p:spPr>
                <a:xfrm>
                  <a:off x="943198" y="3066690"/>
                  <a:ext cx="579806" cy="6643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円/楕円 609">
                  <a:extLst>
                    <a:ext uri="{FF2B5EF4-FFF2-40B4-BE49-F238E27FC236}">
                      <a16:creationId xmlns:a16="http://schemas.microsoft.com/office/drawing/2014/main" id="{E4CD3E93-8EFF-44CF-ADE9-4D4F148AC723}"/>
                    </a:ext>
                  </a:extLst>
                </p:cNvPr>
                <p:cNvSpPr/>
                <p:nvPr/>
              </p:nvSpPr>
              <p:spPr>
                <a:xfrm>
                  <a:off x="1021367" y="3319445"/>
                  <a:ext cx="157504" cy="13326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円/楕円 612">
                  <a:extLst>
                    <a:ext uri="{FF2B5EF4-FFF2-40B4-BE49-F238E27FC236}">
                      <a16:creationId xmlns:a16="http://schemas.microsoft.com/office/drawing/2014/main" id="{3E1E2CC7-8D3B-4040-8782-C3593DF6CBE2}"/>
                    </a:ext>
                  </a:extLst>
                </p:cNvPr>
                <p:cNvSpPr/>
                <p:nvPr/>
              </p:nvSpPr>
              <p:spPr>
                <a:xfrm>
                  <a:off x="1052830" y="3338157"/>
                  <a:ext cx="94578" cy="898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0DE89971-C6C1-4C72-970A-DC809F940614}"/>
                    </a:ext>
                  </a:extLst>
                </p:cNvPr>
                <p:cNvSpPr/>
                <p:nvPr/>
              </p:nvSpPr>
              <p:spPr>
                <a:xfrm rot="5400000">
                  <a:off x="889110" y="3061484"/>
                  <a:ext cx="690604" cy="666784"/>
                </a:xfrm>
                <a:custGeom>
                  <a:avLst/>
                  <a:gdLst>
                    <a:gd name="connsiteX0" fmla="*/ 180880 w 690604"/>
                    <a:gd name="connsiteY0" fmla="*/ 97006 h 666784"/>
                    <a:gd name="connsiteX1" fmla="*/ 190856 w 690604"/>
                    <a:gd name="connsiteY1" fmla="*/ 95583 h 666784"/>
                    <a:gd name="connsiteX2" fmla="*/ 196076 w 690604"/>
                    <a:gd name="connsiteY2" fmla="*/ 89629 h 666784"/>
                    <a:gd name="connsiteX3" fmla="*/ 0 w 690604"/>
                    <a:gd name="connsiteY3" fmla="*/ 367267 h 666784"/>
                    <a:gd name="connsiteX4" fmla="*/ 7786 w 690604"/>
                    <a:gd name="connsiteY4" fmla="*/ 334236 h 666784"/>
                    <a:gd name="connsiteX5" fmla="*/ 2 w 690604"/>
                    <a:gd name="connsiteY5" fmla="*/ 301214 h 666784"/>
                    <a:gd name="connsiteX6" fmla="*/ 4622 w 690604"/>
                    <a:gd name="connsiteY6" fmla="*/ 284113 h 666784"/>
                    <a:gd name="connsiteX7" fmla="*/ 870 w 690604"/>
                    <a:gd name="connsiteY7" fmla="*/ 265297 h 666784"/>
                    <a:gd name="connsiteX8" fmla="*/ 7556 w 690604"/>
                    <a:gd name="connsiteY8" fmla="*/ 241236 h 666784"/>
                    <a:gd name="connsiteX9" fmla="*/ 7277 w 690604"/>
                    <a:gd name="connsiteY9" fmla="*/ 240507 h 666784"/>
                    <a:gd name="connsiteX10" fmla="*/ 5434 w 690604"/>
                    <a:gd name="connsiteY10" fmla="*/ 212278 h 666784"/>
                    <a:gd name="connsiteX11" fmla="*/ 135590 w 690604"/>
                    <a:gd name="connsiteY11" fmla="*/ 41819 h 666784"/>
                    <a:gd name="connsiteX12" fmla="*/ 348289 w 690604"/>
                    <a:gd name="connsiteY12" fmla="*/ 14331 h 666784"/>
                    <a:gd name="connsiteX13" fmla="*/ 361707 w 690604"/>
                    <a:gd name="connsiteY13" fmla="*/ 26500 h 666784"/>
                    <a:gd name="connsiteX14" fmla="*/ 390095 w 690604"/>
                    <a:gd name="connsiteY14" fmla="*/ 24886 h 666784"/>
                    <a:gd name="connsiteX15" fmla="*/ 690603 w 690604"/>
                    <a:gd name="connsiteY15" fmla="*/ 109513 h 666784"/>
                    <a:gd name="connsiteX16" fmla="*/ 390096 w 690604"/>
                    <a:gd name="connsiteY16" fmla="*/ 73889 h 666784"/>
                    <a:gd name="connsiteX17" fmla="*/ 227072 w 690604"/>
                    <a:gd name="connsiteY17" fmla="*/ 83159 h 666784"/>
                    <a:gd name="connsiteX18" fmla="*/ 222541 w 690604"/>
                    <a:gd name="connsiteY18" fmla="*/ 83852 h 666784"/>
                    <a:gd name="connsiteX19" fmla="*/ 218715 w 690604"/>
                    <a:gd name="connsiteY19" fmla="*/ 91608 h 666784"/>
                    <a:gd name="connsiteX20" fmla="*/ 238219 w 690604"/>
                    <a:gd name="connsiteY20" fmla="*/ 88825 h 666784"/>
                    <a:gd name="connsiteX21" fmla="*/ 321968 w 690604"/>
                    <a:gd name="connsiteY21" fmla="*/ 128207 h 666784"/>
                    <a:gd name="connsiteX22" fmla="*/ 235070 w 690604"/>
                    <a:gd name="connsiteY22" fmla="*/ 149447 h 666784"/>
                    <a:gd name="connsiteX23" fmla="*/ 198072 w 690604"/>
                    <a:gd name="connsiteY23" fmla="*/ 166536 h 666784"/>
                    <a:gd name="connsiteX24" fmla="*/ 197142 w 690604"/>
                    <a:gd name="connsiteY24" fmla="*/ 173198 h 666784"/>
                    <a:gd name="connsiteX25" fmla="*/ 213982 w 690604"/>
                    <a:gd name="connsiteY25" fmla="*/ 177673 h 666784"/>
                    <a:gd name="connsiteX26" fmla="*/ 240628 w 690604"/>
                    <a:gd name="connsiteY26" fmla="*/ 202752 h 666784"/>
                    <a:gd name="connsiteX27" fmla="*/ 200436 w 690604"/>
                    <a:gd name="connsiteY27" fmla="*/ 211144 h 666784"/>
                    <a:gd name="connsiteX28" fmla="*/ 204507 w 690604"/>
                    <a:gd name="connsiteY28" fmla="*/ 240322 h 666784"/>
                    <a:gd name="connsiteX29" fmla="*/ 227836 w 690604"/>
                    <a:gd name="connsiteY29" fmla="*/ 287618 h 666784"/>
                    <a:gd name="connsiteX30" fmla="*/ 169429 w 690604"/>
                    <a:gd name="connsiteY30" fmla="*/ 222114 h 666784"/>
                    <a:gd name="connsiteX31" fmla="*/ 169067 w 690604"/>
                    <a:gd name="connsiteY31" fmla="*/ 219080 h 666784"/>
                    <a:gd name="connsiteX32" fmla="*/ 110408 w 690604"/>
                    <a:gd name="connsiteY32" fmla="*/ 245361 h 666784"/>
                    <a:gd name="connsiteX33" fmla="*/ 53176 w 690604"/>
                    <a:gd name="connsiteY33" fmla="*/ 286738 h 666784"/>
                    <a:gd name="connsiteX34" fmla="*/ 10712 w 690604"/>
                    <a:gd name="connsiteY34" fmla="*/ 334242 h 666784"/>
                    <a:gd name="connsiteX35" fmla="*/ 53174 w 690604"/>
                    <a:gd name="connsiteY35" fmla="*/ 381743 h 666784"/>
                    <a:gd name="connsiteX36" fmla="*/ 110406 w 690604"/>
                    <a:gd name="connsiteY36" fmla="*/ 423120 h 666784"/>
                    <a:gd name="connsiteX37" fmla="*/ 166753 w 690604"/>
                    <a:gd name="connsiteY37" fmla="*/ 448365 h 666784"/>
                    <a:gd name="connsiteX38" fmla="*/ 169429 w 690604"/>
                    <a:gd name="connsiteY38" fmla="*/ 425939 h 666784"/>
                    <a:gd name="connsiteX39" fmla="*/ 227836 w 690604"/>
                    <a:gd name="connsiteY39" fmla="*/ 360435 h 666784"/>
                    <a:gd name="connsiteX40" fmla="*/ 204507 w 690604"/>
                    <a:gd name="connsiteY40" fmla="*/ 407731 h 666784"/>
                    <a:gd name="connsiteX41" fmla="*/ 197667 w 690604"/>
                    <a:gd name="connsiteY41" fmla="*/ 456759 h 666784"/>
                    <a:gd name="connsiteX42" fmla="*/ 240626 w 690604"/>
                    <a:gd name="connsiteY42" fmla="*/ 465729 h 666784"/>
                    <a:gd name="connsiteX43" fmla="*/ 213980 w 690604"/>
                    <a:gd name="connsiteY43" fmla="*/ 490808 h 666784"/>
                    <a:gd name="connsiteX44" fmla="*/ 199891 w 690604"/>
                    <a:gd name="connsiteY44" fmla="*/ 494552 h 666784"/>
                    <a:gd name="connsiteX45" fmla="*/ 201546 w 690604"/>
                    <a:gd name="connsiteY45" fmla="*/ 506421 h 666784"/>
                    <a:gd name="connsiteX46" fmla="*/ 235072 w 690604"/>
                    <a:gd name="connsiteY46" fmla="*/ 521906 h 666784"/>
                    <a:gd name="connsiteX47" fmla="*/ 321970 w 690604"/>
                    <a:gd name="connsiteY47" fmla="*/ 543146 h 666784"/>
                    <a:gd name="connsiteX48" fmla="*/ 238221 w 690604"/>
                    <a:gd name="connsiteY48" fmla="*/ 582528 h 666784"/>
                    <a:gd name="connsiteX49" fmla="*/ 194205 w 690604"/>
                    <a:gd name="connsiteY49" fmla="*/ 576248 h 666784"/>
                    <a:gd name="connsiteX50" fmla="*/ 205526 w 690604"/>
                    <a:gd name="connsiteY50" fmla="*/ 581744 h 666784"/>
                    <a:gd name="connsiteX51" fmla="*/ 227072 w 690604"/>
                    <a:gd name="connsiteY51" fmla="*/ 585040 h 666784"/>
                    <a:gd name="connsiteX52" fmla="*/ 390096 w 690604"/>
                    <a:gd name="connsiteY52" fmla="*/ 594309 h 666784"/>
                    <a:gd name="connsiteX53" fmla="*/ 690604 w 690604"/>
                    <a:gd name="connsiteY53" fmla="*/ 558685 h 666784"/>
                    <a:gd name="connsiteX54" fmla="*/ 390096 w 690604"/>
                    <a:gd name="connsiteY54" fmla="*/ 643312 h 666784"/>
                    <a:gd name="connsiteX55" fmla="*/ 360240 w 690604"/>
                    <a:gd name="connsiteY55" fmla="*/ 641615 h 666784"/>
                    <a:gd name="connsiteX56" fmla="*/ 348289 w 690604"/>
                    <a:gd name="connsiteY56" fmla="*/ 652454 h 666784"/>
                    <a:gd name="connsiteX57" fmla="*/ 135589 w 690604"/>
                    <a:gd name="connsiteY57" fmla="*/ 624966 h 666784"/>
                    <a:gd name="connsiteX58" fmla="*/ 5433 w 690604"/>
                    <a:gd name="connsiteY58" fmla="*/ 454506 h 666784"/>
                    <a:gd name="connsiteX59" fmla="*/ 7127 w 690604"/>
                    <a:gd name="connsiteY59" fmla="*/ 428569 h 666784"/>
                    <a:gd name="connsiteX60" fmla="*/ 872 w 690604"/>
                    <a:gd name="connsiteY60" fmla="*/ 406056 h 666784"/>
                    <a:gd name="connsiteX61" fmla="*/ 4952 w 690604"/>
                    <a:gd name="connsiteY61" fmla="*/ 385596 h 666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690604" h="666784">
                      <a:moveTo>
                        <a:pt x="180880" y="97006"/>
                      </a:moveTo>
                      <a:lnTo>
                        <a:pt x="190856" y="95583"/>
                      </a:lnTo>
                      <a:lnTo>
                        <a:pt x="196076" y="89629"/>
                      </a:lnTo>
                      <a:close/>
                      <a:moveTo>
                        <a:pt x="0" y="367267"/>
                      </a:moveTo>
                      <a:lnTo>
                        <a:pt x="7786" y="334236"/>
                      </a:lnTo>
                      <a:lnTo>
                        <a:pt x="2" y="301214"/>
                      </a:lnTo>
                      <a:lnTo>
                        <a:pt x="4622" y="284113"/>
                      </a:lnTo>
                      <a:lnTo>
                        <a:pt x="870" y="265297"/>
                      </a:lnTo>
                      <a:lnTo>
                        <a:pt x="7556" y="241236"/>
                      </a:lnTo>
                      <a:lnTo>
                        <a:pt x="7277" y="240507"/>
                      </a:lnTo>
                      <a:cubicBezTo>
                        <a:pt x="5357" y="231457"/>
                        <a:pt x="4769" y="221997"/>
                        <a:pt x="5434" y="212278"/>
                      </a:cubicBezTo>
                      <a:cubicBezTo>
                        <a:pt x="9424" y="153962"/>
                        <a:pt x="58526" y="86312"/>
                        <a:pt x="135590" y="41819"/>
                      </a:cubicBezTo>
                      <a:cubicBezTo>
                        <a:pt x="212652" y="-2674"/>
                        <a:pt x="295791" y="-11372"/>
                        <a:pt x="348289" y="14331"/>
                      </a:cubicBezTo>
                      <a:lnTo>
                        <a:pt x="361707" y="26500"/>
                      </a:lnTo>
                      <a:lnTo>
                        <a:pt x="390095" y="24886"/>
                      </a:lnTo>
                      <a:cubicBezTo>
                        <a:pt x="556062" y="24886"/>
                        <a:pt x="690604" y="62774"/>
                        <a:pt x="690603" y="109513"/>
                      </a:cubicBezTo>
                      <a:cubicBezTo>
                        <a:pt x="611544" y="86732"/>
                        <a:pt x="503208" y="73889"/>
                        <a:pt x="390096" y="73889"/>
                      </a:cubicBezTo>
                      <a:cubicBezTo>
                        <a:pt x="333539" y="73889"/>
                        <a:pt x="278178" y="77100"/>
                        <a:pt x="227072" y="83159"/>
                      </a:cubicBezTo>
                      <a:lnTo>
                        <a:pt x="222541" y="83852"/>
                      </a:lnTo>
                      <a:lnTo>
                        <a:pt x="218715" y="91608"/>
                      </a:lnTo>
                      <a:lnTo>
                        <a:pt x="238219" y="88825"/>
                      </a:lnTo>
                      <a:cubicBezTo>
                        <a:pt x="276213" y="89342"/>
                        <a:pt x="307132" y="102510"/>
                        <a:pt x="321968" y="128207"/>
                      </a:cubicBezTo>
                      <a:cubicBezTo>
                        <a:pt x="293555" y="131955"/>
                        <a:pt x="264252" y="139154"/>
                        <a:pt x="235070" y="149447"/>
                      </a:cubicBezTo>
                      <a:lnTo>
                        <a:pt x="198072" y="166536"/>
                      </a:lnTo>
                      <a:lnTo>
                        <a:pt x="197142" y="173198"/>
                      </a:lnTo>
                      <a:lnTo>
                        <a:pt x="213982" y="177673"/>
                      </a:lnTo>
                      <a:cubicBezTo>
                        <a:pt x="225243" y="183608"/>
                        <a:pt x="234413" y="191987"/>
                        <a:pt x="240628" y="202752"/>
                      </a:cubicBezTo>
                      <a:lnTo>
                        <a:pt x="200436" y="211144"/>
                      </a:lnTo>
                      <a:lnTo>
                        <a:pt x="204507" y="240322"/>
                      </a:lnTo>
                      <a:cubicBezTo>
                        <a:pt x="209937" y="258695"/>
                        <a:pt x="217860" y="274959"/>
                        <a:pt x="227836" y="287618"/>
                      </a:cubicBezTo>
                      <a:cubicBezTo>
                        <a:pt x="201579" y="287618"/>
                        <a:pt x="179051" y="260608"/>
                        <a:pt x="169429" y="222114"/>
                      </a:cubicBezTo>
                      <a:lnTo>
                        <a:pt x="169067" y="219080"/>
                      </a:lnTo>
                      <a:lnTo>
                        <a:pt x="110408" y="245361"/>
                      </a:lnTo>
                      <a:cubicBezTo>
                        <a:pt x="89653" y="257344"/>
                        <a:pt x="70377" y="271315"/>
                        <a:pt x="53176" y="286738"/>
                      </a:cubicBezTo>
                      <a:lnTo>
                        <a:pt x="10712" y="334242"/>
                      </a:lnTo>
                      <a:lnTo>
                        <a:pt x="53174" y="381743"/>
                      </a:lnTo>
                      <a:cubicBezTo>
                        <a:pt x="70375" y="397166"/>
                        <a:pt x="89651" y="411137"/>
                        <a:pt x="110406" y="423120"/>
                      </a:cubicBezTo>
                      <a:lnTo>
                        <a:pt x="166753" y="448365"/>
                      </a:lnTo>
                      <a:lnTo>
                        <a:pt x="169429" y="425939"/>
                      </a:lnTo>
                      <a:cubicBezTo>
                        <a:pt x="179051" y="387445"/>
                        <a:pt x="201579" y="360435"/>
                        <a:pt x="227836" y="360435"/>
                      </a:cubicBezTo>
                      <a:cubicBezTo>
                        <a:pt x="217860" y="373095"/>
                        <a:pt x="209937" y="389358"/>
                        <a:pt x="204507" y="407731"/>
                      </a:cubicBezTo>
                      <a:lnTo>
                        <a:pt x="197667" y="456759"/>
                      </a:lnTo>
                      <a:lnTo>
                        <a:pt x="240626" y="465729"/>
                      </a:lnTo>
                      <a:cubicBezTo>
                        <a:pt x="234411" y="476494"/>
                        <a:pt x="225241" y="484873"/>
                        <a:pt x="213980" y="490808"/>
                      </a:cubicBezTo>
                      <a:lnTo>
                        <a:pt x="199891" y="494552"/>
                      </a:lnTo>
                      <a:lnTo>
                        <a:pt x="201546" y="506421"/>
                      </a:lnTo>
                      <a:lnTo>
                        <a:pt x="235072" y="521906"/>
                      </a:lnTo>
                      <a:cubicBezTo>
                        <a:pt x="264254" y="532199"/>
                        <a:pt x="293557" y="539398"/>
                        <a:pt x="321970" y="543146"/>
                      </a:cubicBezTo>
                      <a:cubicBezTo>
                        <a:pt x="307134" y="568843"/>
                        <a:pt x="276216" y="582011"/>
                        <a:pt x="238221" y="582528"/>
                      </a:cubicBezTo>
                      <a:lnTo>
                        <a:pt x="194205" y="576248"/>
                      </a:lnTo>
                      <a:lnTo>
                        <a:pt x="205526" y="581744"/>
                      </a:lnTo>
                      <a:lnTo>
                        <a:pt x="227072" y="585040"/>
                      </a:lnTo>
                      <a:cubicBezTo>
                        <a:pt x="278177" y="591098"/>
                        <a:pt x="333539" y="594309"/>
                        <a:pt x="390096" y="594309"/>
                      </a:cubicBezTo>
                      <a:cubicBezTo>
                        <a:pt x="503208" y="594309"/>
                        <a:pt x="611544" y="581466"/>
                        <a:pt x="690604" y="558685"/>
                      </a:cubicBezTo>
                      <a:cubicBezTo>
                        <a:pt x="690604" y="605422"/>
                        <a:pt x="556062" y="643312"/>
                        <a:pt x="390096" y="643312"/>
                      </a:cubicBezTo>
                      <a:lnTo>
                        <a:pt x="360240" y="641615"/>
                      </a:lnTo>
                      <a:lnTo>
                        <a:pt x="348289" y="652454"/>
                      </a:lnTo>
                      <a:cubicBezTo>
                        <a:pt x="295791" y="678156"/>
                        <a:pt x="212653" y="669458"/>
                        <a:pt x="135589" y="624966"/>
                      </a:cubicBezTo>
                      <a:cubicBezTo>
                        <a:pt x="58526" y="580473"/>
                        <a:pt x="9423" y="512822"/>
                        <a:pt x="5433" y="454506"/>
                      </a:cubicBezTo>
                      <a:lnTo>
                        <a:pt x="7127" y="428569"/>
                      </a:lnTo>
                      <a:lnTo>
                        <a:pt x="872" y="406056"/>
                      </a:lnTo>
                      <a:lnTo>
                        <a:pt x="4952" y="385596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8" name="円/楕円 619">
                  <a:extLst>
                    <a:ext uri="{FF2B5EF4-FFF2-40B4-BE49-F238E27FC236}">
                      <a16:creationId xmlns:a16="http://schemas.microsoft.com/office/drawing/2014/main" id="{C1E9CD9D-9D40-4D53-9509-DBBC2D5E6B75}"/>
                    </a:ext>
                  </a:extLst>
                </p:cNvPr>
                <p:cNvSpPr/>
                <p:nvPr/>
              </p:nvSpPr>
              <p:spPr>
                <a:xfrm>
                  <a:off x="1308686" y="3319445"/>
                  <a:ext cx="157504" cy="13326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円/楕円 631">
                  <a:extLst>
                    <a:ext uri="{FF2B5EF4-FFF2-40B4-BE49-F238E27FC236}">
                      <a16:creationId xmlns:a16="http://schemas.microsoft.com/office/drawing/2014/main" id="{CC50AAE5-2F2A-4D82-9C1E-D36D05AB822F}"/>
                    </a:ext>
                  </a:extLst>
                </p:cNvPr>
                <p:cNvSpPr/>
                <p:nvPr/>
              </p:nvSpPr>
              <p:spPr>
                <a:xfrm>
                  <a:off x="1340149" y="3338157"/>
                  <a:ext cx="94578" cy="898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" name="円/楕円 632">
                  <a:extLst>
                    <a:ext uri="{FF2B5EF4-FFF2-40B4-BE49-F238E27FC236}">
                      <a16:creationId xmlns:a16="http://schemas.microsoft.com/office/drawing/2014/main" id="{46B584EA-B3D2-49E5-AEE2-E587A21EBF21}"/>
                    </a:ext>
                  </a:extLst>
                </p:cNvPr>
                <p:cNvSpPr/>
                <p:nvPr/>
              </p:nvSpPr>
              <p:spPr>
                <a:xfrm>
                  <a:off x="1188737" y="3523305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片側の 2 つの角を丸めた四角形 1279">
                  <a:extLst>
                    <a:ext uri="{FF2B5EF4-FFF2-40B4-BE49-F238E27FC236}">
                      <a16:creationId xmlns:a16="http://schemas.microsoft.com/office/drawing/2014/main" id="{CF4DA92D-2C47-4F69-AB5B-ABF02A2A24A3}"/>
                    </a:ext>
                  </a:extLst>
                </p:cNvPr>
                <p:cNvSpPr/>
                <p:nvPr/>
              </p:nvSpPr>
              <p:spPr>
                <a:xfrm>
                  <a:off x="939692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フリーフォーム 1280">
                  <a:extLst>
                    <a:ext uri="{FF2B5EF4-FFF2-40B4-BE49-F238E27FC236}">
                      <a16:creationId xmlns:a16="http://schemas.microsoft.com/office/drawing/2014/main" id="{A09C6585-DB06-4BB5-B4CD-888ED3FE9758}"/>
                    </a:ext>
                  </a:extLst>
                </p:cNvPr>
                <p:cNvSpPr/>
                <p:nvPr/>
              </p:nvSpPr>
              <p:spPr>
                <a:xfrm>
                  <a:off x="917694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81BF2E3-960D-4FFD-B257-B0AC349D4129}"/>
                    </a:ext>
                  </a:extLst>
                </p:cNvPr>
                <p:cNvSpPr/>
                <p:nvPr/>
              </p:nvSpPr>
              <p:spPr>
                <a:xfrm rot="16200000" flipH="1">
                  <a:off x="1147641" y="3699905"/>
                  <a:ext cx="174737" cy="329418"/>
                </a:xfrm>
                <a:custGeom>
                  <a:avLst/>
                  <a:gdLst>
                    <a:gd name="connsiteX0" fmla="*/ 0 w 174737"/>
                    <a:gd name="connsiteY0" fmla="*/ 172844 h 329418"/>
                    <a:gd name="connsiteX1" fmla="*/ 0 w 174737"/>
                    <a:gd name="connsiteY1" fmla="*/ 329418 h 329418"/>
                    <a:gd name="connsiteX2" fmla="*/ 174737 w 174737"/>
                    <a:gd name="connsiteY2" fmla="*/ 329418 h 329418"/>
                    <a:gd name="connsiteX3" fmla="*/ 0 w 174737"/>
                    <a:gd name="connsiteY3" fmla="*/ 0 h 329418"/>
                    <a:gd name="connsiteX4" fmla="*/ 0 w 174737"/>
                    <a:gd name="connsiteY4" fmla="*/ 156574 h 329418"/>
                    <a:gd name="connsiteX5" fmla="*/ 174737 w 174737"/>
                    <a:gd name="connsiteY5" fmla="*/ 0 h 329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8">
                      <a:moveTo>
                        <a:pt x="0" y="172844"/>
                      </a:moveTo>
                      <a:lnTo>
                        <a:pt x="0" y="329418"/>
                      </a:lnTo>
                      <a:lnTo>
                        <a:pt x="174737" y="329418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" name="円/楕円 4">
                  <a:extLst>
                    <a:ext uri="{FF2B5EF4-FFF2-40B4-BE49-F238E27FC236}">
                      <a16:creationId xmlns:a16="http://schemas.microsoft.com/office/drawing/2014/main" id="{786364D1-623D-44B2-B509-C84C6A3B1245}"/>
                    </a:ext>
                  </a:extLst>
                </p:cNvPr>
                <p:cNvSpPr/>
                <p:nvPr/>
              </p:nvSpPr>
              <p:spPr>
                <a:xfrm>
                  <a:off x="1155350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F779A60-D0A3-449D-BB7F-D725E23E1329}"/>
              </a:ext>
            </a:extLst>
          </p:cNvPr>
          <p:cNvGrpSpPr/>
          <p:nvPr/>
        </p:nvGrpSpPr>
        <p:grpSpPr>
          <a:xfrm>
            <a:off x="2715831" y="1044719"/>
            <a:ext cx="755012" cy="1382638"/>
            <a:chOff x="2715831" y="1044719"/>
            <a:chExt cx="755012" cy="1382638"/>
          </a:xfrm>
        </p:grpSpPr>
        <p:sp>
          <p:nvSpPr>
            <p:cNvPr id="69" name="フリーフォーム 1284">
              <a:extLst>
                <a:ext uri="{FF2B5EF4-FFF2-40B4-BE49-F238E27FC236}">
                  <a16:creationId xmlns:a16="http://schemas.microsoft.com/office/drawing/2014/main" id="{7FC2C115-2B94-44E2-8BAF-76DE98A29934}"/>
                </a:ext>
              </a:extLst>
            </p:cNvPr>
            <p:cNvSpPr/>
            <p:nvPr/>
          </p:nvSpPr>
          <p:spPr>
            <a:xfrm>
              <a:off x="2726320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24233DE-5EC7-4E3C-B0C7-95C18A334490}"/>
                </a:ext>
              </a:extLst>
            </p:cNvPr>
            <p:cNvGrpSpPr/>
            <p:nvPr/>
          </p:nvGrpSpPr>
          <p:grpSpPr>
            <a:xfrm>
              <a:off x="2715831" y="1044719"/>
              <a:ext cx="755012" cy="1382638"/>
              <a:chOff x="7122532" y="4698583"/>
              <a:chExt cx="719603" cy="1317794"/>
            </a:xfrm>
          </p:grpSpPr>
          <p:sp>
            <p:nvSpPr>
              <p:cNvPr id="95" name="フローチャート: 論理積ゲート 213">
                <a:extLst>
                  <a:ext uri="{FF2B5EF4-FFF2-40B4-BE49-F238E27FC236}">
                    <a16:creationId xmlns:a16="http://schemas.microsoft.com/office/drawing/2014/main" id="{DCDD0CAA-779D-4D47-92ED-F558B4AF4C70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" name="片側の 2 つの角を丸めた四角形 1186">
                <a:extLst>
                  <a:ext uri="{FF2B5EF4-FFF2-40B4-BE49-F238E27FC236}">
                    <a16:creationId xmlns:a16="http://schemas.microsoft.com/office/drawing/2014/main" id="{7746A153-CB52-41B9-8FE4-FBDF38BE8826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" name="円/楕円 689">
                <a:extLst>
                  <a:ext uri="{FF2B5EF4-FFF2-40B4-BE49-F238E27FC236}">
                    <a16:creationId xmlns:a16="http://schemas.microsoft.com/office/drawing/2014/main" id="{50D4B2BD-5BF4-42E2-BFA4-9FFF97ABCF40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" name="円/楕円 690">
                <a:extLst>
                  <a:ext uri="{FF2B5EF4-FFF2-40B4-BE49-F238E27FC236}">
                    <a16:creationId xmlns:a16="http://schemas.microsoft.com/office/drawing/2014/main" id="{52EB00CC-762D-435C-B427-38A468C1DFA6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" name="円/楕円 691">
                <a:extLst>
                  <a:ext uri="{FF2B5EF4-FFF2-40B4-BE49-F238E27FC236}">
                    <a16:creationId xmlns:a16="http://schemas.microsoft.com/office/drawing/2014/main" id="{FB1175A3-B343-4349-95DF-762B29E7B5BD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29A4C51A-A1A1-406C-BC23-3170368CFE24}"/>
                  </a:ext>
                </a:extLst>
              </p:cNvPr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873075A1-1072-487A-B880-B10CF5A8959F}"/>
                  </a:ext>
                </a:extLst>
              </p:cNvPr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" name="円/楕円 702">
                <a:extLst>
                  <a:ext uri="{FF2B5EF4-FFF2-40B4-BE49-F238E27FC236}">
                    <a16:creationId xmlns:a16="http://schemas.microsoft.com/office/drawing/2014/main" id="{0F10E4F8-48F0-44BC-8707-42CF9F1FA3FE}"/>
                  </a:ext>
                </a:extLst>
              </p:cNvPr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" name="円/楕円 703">
                <a:extLst>
                  <a:ext uri="{FF2B5EF4-FFF2-40B4-BE49-F238E27FC236}">
                    <a16:creationId xmlns:a16="http://schemas.microsoft.com/office/drawing/2014/main" id="{FCCD4129-07DA-4B4C-8894-4E97075ED873}"/>
                  </a:ext>
                </a:extLst>
              </p:cNvPr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4" name="円/楕円 632">
                <a:extLst>
                  <a:ext uri="{FF2B5EF4-FFF2-40B4-BE49-F238E27FC236}">
                    <a16:creationId xmlns:a16="http://schemas.microsoft.com/office/drawing/2014/main" id="{6D7B9087-1F04-4B09-8B11-D536B0180A31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5" name="片側の 2 つの角を丸めた四角形 1283">
                <a:extLst>
                  <a:ext uri="{FF2B5EF4-FFF2-40B4-BE49-F238E27FC236}">
                    <a16:creationId xmlns:a16="http://schemas.microsoft.com/office/drawing/2014/main" id="{B98EF698-66BE-491A-995B-AF558D7A8095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" name="フリーフォーム 1284">
                <a:extLst>
                  <a:ext uri="{FF2B5EF4-FFF2-40B4-BE49-F238E27FC236}">
                    <a16:creationId xmlns:a16="http://schemas.microsoft.com/office/drawing/2014/main" id="{EB159551-9B68-47EC-BE53-367F713A97C2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" name="直角三角形 106">
                <a:extLst>
                  <a:ext uri="{FF2B5EF4-FFF2-40B4-BE49-F238E27FC236}">
                    <a16:creationId xmlns:a16="http://schemas.microsoft.com/office/drawing/2014/main" id="{ADFD0E20-2071-4D46-91CF-DE33DF2FCF02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" name="直角三角形 107">
                <a:extLst>
                  <a:ext uri="{FF2B5EF4-FFF2-40B4-BE49-F238E27FC236}">
                    <a16:creationId xmlns:a16="http://schemas.microsoft.com/office/drawing/2014/main" id="{1697EE16-8DC1-438C-8300-B9D06ADB65C4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" name="円/楕円 4">
                <a:extLst>
                  <a:ext uri="{FF2B5EF4-FFF2-40B4-BE49-F238E27FC236}">
                    <a16:creationId xmlns:a16="http://schemas.microsoft.com/office/drawing/2014/main" id="{858A8C96-8736-45E0-8585-1E2A06EEB83E}"/>
                  </a:ext>
                </a:extLst>
              </p:cNvPr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70EC204-9133-413C-B94F-228995DB6315}"/>
                </a:ext>
              </a:extLst>
            </p:cNvPr>
            <p:cNvGrpSpPr/>
            <p:nvPr/>
          </p:nvGrpSpPr>
          <p:grpSpPr>
            <a:xfrm>
              <a:off x="2927609" y="1838204"/>
              <a:ext cx="336593" cy="464777"/>
              <a:chOff x="786504" y="4921611"/>
              <a:chExt cx="336593" cy="46477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1048130-95D4-4D0F-B64D-D8F0BE747E6A}"/>
                  </a:ext>
                </a:extLst>
              </p:cNvPr>
              <p:cNvGrpSpPr/>
              <p:nvPr/>
            </p:nvGrpSpPr>
            <p:grpSpPr>
              <a:xfrm>
                <a:off x="786504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590F2E97-8FC4-415E-8EE1-CC3119B10E6D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0BBDD8C4-312B-4320-9B1B-F8049C5C5D3A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EEA00648-EACE-41C6-9C0E-740DC4E812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471C7F6B-65BE-4684-981D-7C13130F87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93" name="正方形/長方形 92">
                        <a:extLst>
                          <a:ext uri="{FF2B5EF4-FFF2-40B4-BE49-F238E27FC236}">
                            <a16:creationId xmlns:a16="http://schemas.microsoft.com/office/drawing/2014/main" id="{C9E779EB-9906-4BD3-A86F-4C5A44AEDDE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" name="四角形: 上の 2 つの角を丸める 93">
                        <a:extLst>
                          <a:ext uri="{FF2B5EF4-FFF2-40B4-BE49-F238E27FC236}">
                            <a16:creationId xmlns:a16="http://schemas.microsoft.com/office/drawing/2014/main" id="{2928FAB6-2D08-48F4-82B5-B20AFCB807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E88DFB2F-EEFB-4B6A-AEA4-A70B424B2A43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88" name="正方形/長方形 87">
                      <a:extLst>
                        <a:ext uri="{FF2B5EF4-FFF2-40B4-BE49-F238E27FC236}">
                          <a16:creationId xmlns:a16="http://schemas.microsoft.com/office/drawing/2014/main" id="{8F2AEF07-3AF9-47BE-9383-BD2D3A1DEF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" name="正方形/長方形 88">
                      <a:extLst>
                        <a:ext uri="{FF2B5EF4-FFF2-40B4-BE49-F238E27FC236}">
                          <a16:creationId xmlns:a16="http://schemas.microsoft.com/office/drawing/2014/main" id="{ACDB9EE1-B2D2-477F-BE15-E4FA4863A9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" name="正方形/長方形 89">
                      <a:extLst>
                        <a:ext uri="{FF2B5EF4-FFF2-40B4-BE49-F238E27FC236}">
                          <a16:creationId xmlns:a16="http://schemas.microsoft.com/office/drawing/2014/main" id="{1BA972E9-3611-4288-997F-17724782A1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" name="テキスト ボックス 86">
                    <a:extLst>
                      <a:ext uri="{FF2B5EF4-FFF2-40B4-BE49-F238E27FC236}">
                        <a16:creationId xmlns:a16="http://schemas.microsoft.com/office/drawing/2014/main" id="{4FDF89A5-B7F0-4C1A-AD87-E2460BC61C7C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4D1985F9-99F4-4A8F-9A04-1D0386B87C43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ADFBA7A-AADF-4BF5-8D1B-836DDA38D595}"/>
                  </a:ext>
                </a:extLst>
              </p:cNvPr>
              <p:cNvGrpSpPr/>
              <p:nvPr/>
            </p:nvGrpSpPr>
            <p:grpSpPr>
              <a:xfrm>
                <a:off x="838072" y="5238017"/>
                <a:ext cx="69855" cy="127401"/>
                <a:chOff x="2714278" y="2964959"/>
                <a:chExt cx="758116" cy="1382638"/>
              </a:xfrm>
            </p:grpSpPr>
            <p:sp>
              <p:nvSpPr>
                <p:cNvPr id="74" name="フローチャート: 論理積ゲート 213">
                  <a:extLst>
                    <a:ext uri="{FF2B5EF4-FFF2-40B4-BE49-F238E27FC236}">
                      <a16:creationId xmlns:a16="http://schemas.microsoft.com/office/drawing/2014/main" id="{F0E584E6-583C-4607-88E7-81877F96EDD9}"/>
                    </a:ext>
                  </a:extLst>
                </p:cNvPr>
                <p:cNvSpPr/>
                <p:nvPr/>
              </p:nvSpPr>
              <p:spPr>
                <a:xfrm rot="16200000">
                  <a:off x="2733342" y="2964959"/>
                  <a:ext cx="724135" cy="724135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" name="片側の 2 つの角を丸めた四角形 1186">
                  <a:extLst>
                    <a:ext uri="{FF2B5EF4-FFF2-40B4-BE49-F238E27FC236}">
                      <a16:creationId xmlns:a16="http://schemas.microsoft.com/office/drawing/2014/main" id="{6E99C706-35E2-4FB5-BD1E-09AEED867B43}"/>
                    </a:ext>
                  </a:extLst>
                </p:cNvPr>
                <p:cNvSpPr/>
                <p:nvPr/>
              </p:nvSpPr>
              <p:spPr>
                <a:xfrm rot="10800000">
                  <a:off x="3019901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EB7874D8-B8E0-4484-9673-F4A8A7F9AA62}"/>
                    </a:ext>
                  </a:extLst>
                </p:cNvPr>
                <p:cNvSpPr/>
                <p:nvPr/>
              </p:nvSpPr>
              <p:spPr>
                <a:xfrm>
                  <a:off x="2714278" y="3053175"/>
                  <a:ext cx="758116" cy="683944"/>
                </a:xfrm>
                <a:custGeom>
                  <a:avLst/>
                  <a:gdLst>
                    <a:gd name="connsiteX0" fmla="*/ 379058 w 758116"/>
                    <a:gd name="connsiteY0" fmla="*/ 0 h 683944"/>
                    <a:gd name="connsiteX1" fmla="*/ 658955 w 758116"/>
                    <a:gd name="connsiteY1" fmla="*/ 208861 h 683944"/>
                    <a:gd name="connsiteX2" fmla="*/ 675683 w 758116"/>
                    <a:gd name="connsiteY2" fmla="*/ 269524 h 683944"/>
                    <a:gd name="connsiteX3" fmla="*/ 693891 w 758116"/>
                    <a:gd name="connsiteY3" fmla="*/ 269876 h 683944"/>
                    <a:gd name="connsiteX4" fmla="*/ 753437 w 758116"/>
                    <a:gd name="connsiteY4" fmla="*/ 402227 h 683944"/>
                    <a:gd name="connsiteX5" fmla="*/ 672484 w 758116"/>
                    <a:gd name="connsiteY5" fmla="*/ 487785 h 683944"/>
                    <a:gd name="connsiteX6" fmla="*/ 653013 w 758116"/>
                    <a:gd name="connsiteY6" fmla="*/ 487409 h 683944"/>
                    <a:gd name="connsiteX7" fmla="*/ 630948 w 758116"/>
                    <a:gd name="connsiteY7" fmla="*/ 533172 h 683944"/>
                    <a:gd name="connsiteX8" fmla="*/ 379058 w 758116"/>
                    <a:gd name="connsiteY8" fmla="*/ 683944 h 683944"/>
                    <a:gd name="connsiteX9" fmla="*/ 127168 w 758116"/>
                    <a:gd name="connsiteY9" fmla="*/ 533172 h 683944"/>
                    <a:gd name="connsiteX10" fmla="*/ 105103 w 758116"/>
                    <a:gd name="connsiteY10" fmla="*/ 487408 h 683944"/>
                    <a:gd name="connsiteX11" fmla="*/ 85632 w 758116"/>
                    <a:gd name="connsiteY11" fmla="*/ 487784 h 683944"/>
                    <a:gd name="connsiteX12" fmla="*/ 4679 w 758116"/>
                    <a:gd name="connsiteY12" fmla="*/ 402226 h 683944"/>
                    <a:gd name="connsiteX13" fmla="*/ 64225 w 758116"/>
                    <a:gd name="connsiteY13" fmla="*/ 269875 h 683944"/>
                    <a:gd name="connsiteX14" fmla="*/ 82434 w 758116"/>
                    <a:gd name="connsiteY14" fmla="*/ 269523 h 683944"/>
                    <a:gd name="connsiteX15" fmla="*/ 99161 w 758116"/>
                    <a:gd name="connsiteY15" fmla="*/ 208861 h 683944"/>
                    <a:gd name="connsiteX16" fmla="*/ 379058 w 758116"/>
                    <a:gd name="connsiteY16" fmla="*/ 0 h 683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683944">
                      <a:moveTo>
                        <a:pt x="379058" y="0"/>
                      </a:moveTo>
                      <a:cubicBezTo>
                        <a:pt x="504883" y="0"/>
                        <a:pt x="612841" y="86122"/>
                        <a:pt x="658955" y="208861"/>
                      </a:cubicBezTo>
                      <a:lnTo>
                        <a:pt x="675683" y="269524"/>
                      </a:lnTo>
                      <a:lnTo>
                        <a:pt x="693891" y="269876"/>
                      </a:lnTo>
                      <a:cubicBezTo>
                        <a:pt x="742848" y="282994"/>
                        <a:pt x="769508" y="342250"/>
                        <a:pt x="753437" y="402227"/>
                      </a:cubicBezTo>
                      <a:cubicBezTo>
                        <a:pt x="741384" y="447210"/>
                        <a:pt x="708718" y="479824"/>
                        <a:pt x="672484" y="487785"/>
                      </a:cubicBezTo>
                      <a:lnTo>
                        <a:pt x="653013" y="487409"/>
                      </a:lnTo>
                      <a:lnTo>
                        <a:pt x="630948" y="533172"/>
                      </a:lnTo>
                      <a:cubicBezTo>
                        <a:pt x="576359" y="624137"/>
                        <a:pt x="483913" y="683944"/>
                        <a:pt x="379058" y="683944"/>
                      </a:cubicBezTo>
                      <a:cubicBezTo>
                        <a:pt x="274204" y="683944"/>
                        <a:pt x="181758" y="624137"/>
                        <a:pt x="127168" y="533172"/>
                      </a:cubicBezTo>
                      <a:lnTo>
                        <a:pt x="105103" y="487408"/>
                      </a:lnTo>
                      <a:lnTo>
                        <a:pt x="85632" y="487784"/>
                      </a:lnTo>
                      <a:cubicBezTo>
                        <a:pt x="49398" y="479823"/>
                        <a:pt x="16732" y="447209"/>
                        <a:pt x="4679" y="402226"/>
                      </a:cubicBezTo>
                      <a:cubicBezTo>
                        <a:pt x="-11392" y="342249"/>
                        <a:pt x="15268" y="282993"/>
                        <a:pt x="64225" y="269875"/>
                      </a:cubicBezTo>
                      <a:lnTo>
                        <a:pt x="82434" y="269523"/>
                      </a:lnTo>
                      <a:lnTo>
                        <a:pt x="99161" y="208861"/>
                      </a:lnTo>
                      <a:cubicBezTo>
                        <a:pt x="145275" y="86122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29AACBC-2ADA-48C7-9852-06B25EE51143}"/>
                    </a:ext>
                  </a:extLst>
                </p:cNvPr>
                <p:cNvSpPr/>
                <p:nvPr/>
              </p:nvSpPr>
              <p:spPr>
                <a:xfrm>
                  <a:off x="2844657" y="3214021"/>
                  <a:ext cx="478059" cy="192283"/>
                </a:xfrm>
                <a:custGeom>
                  <a:avLst/>
                  <a:gdLst>
                    <a:gd name="connsiteX0" fmla="*/ 390232 w 478059"/>
                    <a:gd name="connsiteY0" fmla="*/ 85277 h 192283"/>
                    <a:gd name="connsiteX1" fmla="*/ 426460 w 478059"/>
                    <a:gd name="connsiteY1" fmla="*/ 138780 h 192283"/>
                    <a:gd name="connsiteX2" fmla="*/ 390232 w 478059"/>
                    <a:gd name="connsiteY2" fmla="*/ 192283 h 192283"/>
                    <a:gd name="connsiteX3" fmla="*/ 354004 w 478059"/>
                    <a:gd name="connsiteY3" fmla="*/ 138780 h 192283"/>
                    <a:gd name="connsiteX4" fmla="*/ 390232 w 478059"/>
                    <a:gd name="connsiteY4" fmla="*/ 85277 h 192283"/>
                    <a:gd name="connsiteX5" fmla="*/ 95419 w 478059"/>
                    <a:gd name="connsiteY5" fmla="*/ 85277 h 192283"/>
                    <a:gd name="connsiteX6" fmla="*/ 131647 w 478059"/>
                    <a:gd name="connsiteY6" fmla="*/ 138780 h 192283"/>
                    <a:gd name="connsiteX7" fmla="*/ 95419 w 478059"/>
                    <a:gd name="connsiteY7" fmla="*/ 192283 h 192283"/>
                    <a:gd name="connsiteX8" fmla="*/ 59191 w 478059"/>
                    <a:gd name="connsiteY8" fmla="*/ 138780 h 192283"/>
                    <a:gd name="connsiteX9" fmla="*/ 95419 w 478059"/>
                    <a:gd name="connsiteY9" fmla="*/ 85277 h 192283"/>
                    <a:gd name="connsiteX10" fmla="*/ 391434 w 478059"/>
                    <a:gd name="connsiteY10" fmla="*/ 0 h 192283"/>
                    <a:gd name="connsiteX11" fmla="*/ 478059 w 478059"/>
                    <a:gd name="connsiteY11" fmla="*/ 47969 h 192283"/>
                    <a:gd name="connsiteX12" fmla="*/ 391434 w 478059"/>
                    <a:gd name="connsiteY12" fmla="*/ 23985 h 192283"/>
                    <a:gd name="connsiteX13" fmla="*/ 304808 w 478059"/>
                    <a:gd name="connsiteY13" fmla="*/ 47969 h 192283"/>
                    <a:gd name="connsiteX14" fmla="*/ 391434 w 478059"/>
                    <a:gd name="connsiteY14" fmla="*/ 0 h 192283"/>
                    <a:gd name="connsiteX15" fmla="*/ 86625 w 478059"/>
                    <a:gd name="connsiteY15" fmla="*/ 0 h 192283"/>
                    <a:gd name="connsiteX16" fmla="*/ 173250 w 478059"/>
                    <a:gd name="connsiteY16" fmla="*/ 47969 h 192283"/>
                    <a:gd name="connsiteX17" fmla="*/ 86625 w 478059"/>
                    <a:gd name="connsiteY17" fmla="*/ 23985 h 192283"/>
                    <a:gd name="connsiteX18" fmla="*/ 0 w 478059"/>
                    <a:gd name="connsiteY18" fmla="*/ 47969 h 192283"/>
                    <a:gd name="connsiteX19" fmla="*/ 86625 w 478059"/>
                    <a:gd name="connsiteY19" fmla="*/ 0 h 19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8059" h="192283">
                      <a:moveTo>
                        <a:pt x="390232" y="85277"/>
                      </a:moveTo>
                      <a:cubicBezTo>
                        <a:pt x="410240" y="85277"/>
                        <a:pt x="426460" y="109231"/>
                        <a:pt x="426460" y="138780"/>
                      </a:cubicBezTo>
                      <a:cubicBezTo>
                        <a:pt x="426460" y="168329"/>
                        <a:pt x="410240" y="192283"/>
                        <a:pt x="390232" y="192283"/>
                      </a:cubicBezTo>
                      <a:cubicBezTo>
                        <a:pt x="370224" y="192283"/>
                        <a:pt x="354004" y="168329"/>
                        <a:pt x="354004" y="138780"/>
                      </a:cubicBezTo>
                      <a:cubicBezTo>
                        <a:pt x="354004" y="109231"/>
                        <a:pt x="370224" y="85277"/>
                        <a:pt x="390232" y="85277"/>
                      </a:cubicBezTo>
                      <a:close/>
                      <a:moveTo>
                        <a:pt x="95419" y="85277"/>
                      </a:moveTo>
                      <a:cubicBezTo>
                        <a:pt x="115427" y="85277"/>
                        <a:pt x="131647" y="109231"/>
                        <a:pt x="131647" y="138780"/>
                      </a:cubicBezTo>
                      <a:cubicBezTo>
                        <a:pt x="131647" y="168329"/>
                        <a:pt x="115427" y="192283"/>
                        <a:pt x="95419" y="192283"/>
                      </a:cubicBezTo>
                      <a:cubicBezTo>
                        <a:pt x="75411" y="192283"/>
                        <a:pt x="59191" y="168329"/>
                        <a:pt x="59191" y="138780"/>
                      </a:cubicBezTo>
                      <a:cubicBezTo>
                        <a:pt x="59191" y="109231"/>
                        <a:pt x="75411" y="85277"/>
                        <a:pt x="95419" y="85277"/>
                      </a:cubicBezTo>
                      <a:close/>
                      <a:moveTo>
                        <a:pt x="391434" y="0"/>
                      </a:moveTo>
                      <a:cubicBezTo>
                        <a:pt x="439276" y="0"/>
                        <a:pt x="478059" y="21476"/>
                        <a:pt x="478059" y="47969"/>
                      </a:cubicBezTo>
                      <a:cubicBezTo>
                        <a:pt x="457610" y="32870"/>
                        <a:pt x="425516" y="23985"/>
                        <a:pt x="391434" y="23985"/>
                      </a:cubicBezTo>
                      <a:cubicBezTo>
                        <a:pt x="357352" y="23985"/>
                        <a:pt x="325258" y="32871"/>
                        <a:pt x="304808" y="47969"/>
                      </a:cubicBezTo>
                      <a:cubicBezTo>
                        <a:pt x="304808" y="21476"/>
                        <a:pt x="343591" y="0"/>
                        <a:pt x="391434" y="0"/>
                      </a:cubicBezTo>
                      <a:close/>
                      <a:moveTo>
                        <a:pt x="86625" y="0"/>
                      </a:moveTo>
                      <a:cubicBezTo>
                        <a:pt x="134467" y="0"/>
                        <a:pt x="173250" y="21476"/>
                        <a:pt x="173250" y="47969"/>
                      </a:cubicBezTo>
                      <a:cubicBezTo>
                        <a:pt x="152801" y="32870"/>
                        <a:pt x="120707" y="23985"/>
                        <a:pt x="86625" y="23985"/>
                      </a:cubicBezTo>
                      <a:cubicBezTo>
                        <a:pt x="52543" y="23985"/>
                        <a:pt x="20450" y="32871"/>
                        <a:pt x="0" y="47969"/>
                      </a:cubicBezTo>
                      <a:cubicBezTo>
                        <a:pt x="0" y="21476"/>
                        <a:pt x="38783" y="0"/>
                        <a:pt x="866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" name="円/楕円 632">
                  <a:extLst>
                    <a:ext uri="{FF2B5EF4-FFF2-40B4-BE49-F238E27FC236}">
                      <a16:creationId xmlns:a16="http://schemas.microsoft.com/office/drawing/2014/main" id="{A7F9E5F7-9B90-4DB6-968F-CC3DE7C74A8A}"/>
                    </a:ext>
                  </a:extLst>
                </p:cNvPr>
                <p:cNvSpPr/>
                <p:nvPr/>
              </p:nvSpPr>
              <p:spPr>
                <a:xfrm>
                  <a:off x="3046779" y="3511411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" name="片側の 2 つの角を丸めた四角形 1283">
                  <a:extLst>
                    <a:ext uri="{FF2B5EF4-FFF2-40B4-BE49-F238E27FC236}">
                      <a16:creationId xmlns:a16="http://schemas.microsoft.com/office/drawing/2014/main" id="{931DDF6C-5644-45FF-B395-AA982E060A04}"/>
                    </a:ext>
                  </a:extLst>
                </p:cNvPr>
                <p:cNvSpPr/>
                <p:nvPr/>
              </p:nvSpPr>
              <p:spPr>
                <a:xfrm>
                  <a:off x="2798975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" name="フリーフォーム 1284">
                  <a:extLst>
                    <a:ext uri="{FF2B5EF4-FFF2-40B4-BE49-F238E27FC236}">
                      <a16:creationId xmlns:a16="http://schemas.microsoft.com/office/drawing/2014/main" id="{C0F46F52-2BD1-493A-BE0F-877BAE8D1D71}"/>
                    </a:ext>
                  </a:extLst>
                </p:cNvPr>
                <p:cNvSpPr/>
                <p:nvPr/>
              </p:nvSpPr>
              <p:spPr>
                <a:xfrm>
                  <a:off x="2776978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1F6595B-3A7C-432C-ABDA-C46DE7FD0C7F}"/>
                    </a:ext>
                  </a:extLst>
                </p:cNvPr>
                <p:cNvSpPr/>
                <p:nvPr/>
              </p:nvSpPr>
              <p:spPr>
                <a:xfrm rot="16200000" flipH="1">
                  <a:off x="3006924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3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3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" name="円/楕円 4">
                  <a:extLst>
                    <a:ext uri="{FF2B5EF4-FFF2-40B4-BE49-F238E27FC236}">
                      <a16:creationId xmlns:a16="http://schemas.microsoft.com/office/drawing/2014/main" id="{71724682-E9DF-4DBE-B12E-0B42949488D6}"/>
                    </a:ext>
                  </a:extLst>
                </p:cNvPr>
                <p:cNvSpPr/>
                <p:nvPr/>
              </p:nvSpPr>
              <p:spPr>
                <a:xfrm>
                  <a:off x="3013586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4500D1B-DB20-4359-BA54-2C967D39F61D}"/>
              </a:ext>
            </a:extLst>
          </p:cNvPr>
          <p:cNvGrpSpPr/>
          <p:nvPr/>
        </p:nvGrpSpPr>
        <p:grpSpPr>
          <a:xfrm>
            <a:off x="4576066" y="1036320"/>
            <a:ext cx="767912" cy="1391037"/>
            <a:chOff x="4576066" y="1036320"/>
            <a:chExt cx="767912" cy="1391037"/>
          </a:xfrm>
        </p:grpSpPr>
        <p:sp>
          <p:nvSpPr>
            <p:cNvPr id="111" name="フリーフォーム 1288">
              <a:extLst>
                <a:ext uri="{FF2B5EF4-FFF2-40B4-BE49-F238E27FC236}">
                  <a16:creationId xmlns:a16="http://schemas.microsoft.com/office/drawing/2014/main" id="{87624926-3B99-41B3-8B04-CD1DF114E398}"/>
                </a:ext>
              </a:extLst>
            </p:cNvPr>
            <p:cNvSpPr/>
            <p:nvPr/>
          </p:nvSpPr>
          <p:spPr>
            <a:xfrm>
              <a:off x="4589535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9000C4DC-E7AE-4141-8A83-5AEE081C8F83}"/>
                </a:ext>
              </a:extLst>
            </p:cNvPr>
            <p:cNvGrpSpPr/>
            <p:nvPr/>
          </p:nvGrpSpPr>
          <p:grpSpPr>
            <a:xfrm>
              <a:off x="4576066" y="1036320"/>
              <a:ext cx="767912" cy="1391037"/>
              <a:chOff x="8078541" y="4690578"/>
              <a:chExt cx="731898" cy="1325799"/>
            </a:xfrm>
          </p:grpSpPr>
          <p:sp>
            <p:nvSpPr>
              <p:cNvPr id="141" name="フリーフォーム 1196">
                <a:extLst>
                  <a:ext uri="{FF2B5EF4-FFF2-40B4-BE49-F238E27FC236}">
                    <a16:creationId xmlns:a16="http://schemas.microsoft.com/office/drawing/2014/main" id="{D5095EF0-2FF5-446C-A155-1011ECA4225E}"/>
                  </a:ext>
                </a:extLst>
              </p:cNvPr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" name="片側の 2 つの角を丸めた四角形 1197">
                <a:extLst>
                  <a:ext uri="{FF2B5EF4-FFF2-40B4-BE49-F238E27FC236}">
                    <a16:creationId xmlns:a16="http://schemas.microsoft.com/office/drawing/2014/main" id="{28DA6811-4614-47B2-ADF9-AE254BD61594}"/>
                  </a:ext>
                </a:extLst>
              </p:cNvPr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" name="円/楕円 238">
                <a:extLst>
                  <a:ext uri="{FF2B5EF4-FFF2-40B4-BE49-F238E27FC236}">
                    <a16:creationId xmlns:a16="http://schemas.microsoft.com/office/drawing/2014/main" id="{76327578-FAFC-4B83-90B8-C0F43FEB95AD}"/>
                  </a:ext>
                </a:extLst>
              </p:cNvPr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" name="フリーフォーム 1199">
                <a:extLst>
                  <a:ext uri="{FF2B5EF4-FFF2-40B4-BE49-F238E27FC236}">
                    <a16:creationId xmlns:a16="http://schemas.microsoft.com/office/drawing/2014/main" id="{690D7E38-3C01-491E-8B30-6F6A4AB5BF52}"/>
                  </a:ext>
                </a:extLst>
              </p:cNvPr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" name="角丸四角形 1200">
                <a:extLst>
                  <a:ext uri="{FF2B5EF4-FFF2-40B4-BE49-F238E27FC236}">
                    <a16:creationId xmlns:a16="http://schemas.microsoft.com/office/drawing/2014/main" id="{40FF038B-CBB8-45EA-81BC-5080D5AA0FEB}"/>
                  </a:ext>
                </a:extLst>
              </p:cNvPr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6" name="円/楕円 727">
                <a:extLst>
                  <a:ext uri="{FF2B5EF4-FFF2-40B4-BE49-F238E27FC236}">
                    <a16:creationId xmlns:a16="http://schemas.microsoft.com/office/drawing/2014/main" id="{40DE27CE-D7CE-43CB-B338-9275785F3064}"/>
                  </a:ext>
                </a:extLst>
              </p:cNvPr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" name="角丸四角形 1202">
                <a:extLst>
                  <a:ext uri="{FF2B5EF4-FFF2-40B4-BE49-F238E27FC236}">
                    <a16:creationId xmlns:a16="http://schemas.microsoft.com/office/drawing/2014/main" id="{E42CB579-AF9F-41A5-88EE-6EC12EB5DE2A}"/>
                  </a:ext>
                </a:extLst>
              </p:cNvPr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" name="円/楕円 729">
                <a:extLst>
                  <a:ext uri="{FF2B5EF4-FFF2-40B4-BE49-F238E27FC236}">
                    <a16:creationId xmlns:a16="http://schemas.microsoft.com/office/drawing/2014/main" id="{C3BB108B-BA0A-44A0-AD9E-E17BEECC7F2A}"/>
                  </a:ext>
                </a:extLst>
              </p:cNvPr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B75CB927-FF4B-4A3A-ACCD-B2976E3DF985}"/>
                  </a:ext>
                </a:extLst>
              </p:cNvPr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" name="片側の 2 つの角を丸めた四角形 1287">
                <a:extLst>
                  <a:ext uri="{FF2B5EF4-FFF2-40B4-BE49-F238E27FC236}">
                    <a16:creationId xmlns:a16="http://schemas.microsoft.com/office/drawing/2014/main" id="{12FA9CF2-7603-4B1F-B2DC-1D4FC388CEE1}"/>
                  </a:ext>
                </a:extLst>
              </p:cNvPr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" name="フリーフォーム 1288">
                <a:extLst>
                  <a:ext uri="{FF2B5EF4-FFF2-40B4-BE49-F238E27FC236}">
                    <a16:creationId xmlns:a16="http://schemas.microsoft.com/office/drawing/2014/main" id="{676EA011-5308-4375-9A8E-B234EBBA81E8}"/>
                  </a:ext>
                </a:extLst>
              </p:cNvPr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" name="直角三角形 151">
                <a:extLst>
                  <a:ext uri="{FF2B5EF4-FFF2-40B4-BE49-F238E27FC236}">
                    <a16:creationId xmlns:a16="http://schemas.microsoft.com/office/drawing/2014/main" id="{CB25321F-EAF1-4E90-9C45-30755987DE04}"/>
                  </a:ext>
                </a:extLst>
              </p:cNvPr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" name="直角三角形 152">
                <a:extLst>
                  <a:ext uri="{FF2B5EF4-FFF2-40B4-BE49-F238E27FC236}">
                    <a16:creationId xmlns:a16="http://schemas.microsoft.com/office/drawing/2014/main" id="{AC76797A-FAAD-4C8D-AEC1-0B6F640BAE0E}"/>
                  </a:ext>
                </a:extLst>
              </p:cNvPr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4" name="円/楕円 4">
                <a:extLst>
                  <a:ext uri="{FF2B5EF4-FFF2-40B4-BE49-F238E27FC236}">
                    <a16:creationId xmlns:a16="http://schemas.microsoft.com/office/drawing/2014/main" id="{24CADEB7-57FF-4F32-9787-8009383B85CB}"/>
                  </a:ext>
                </a:extLst>
              </p:cNvPr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349D017-3048-4AE7-B7E4-5A4D6745B047}"/>
                </a:ext>
              </a:extLst>
            </p:cNvPr>
            <p:cNvGrpSpPr/>
            <p:nvPr/>
          </p:nvGrpSpPr>
          <p:grpSpPr>
            <a:xfrm>
              <a:off x="4782613" y="1838204"/>
              <a:ext cx="336593" cy="464777"/>
              <a:chOff x="1187187" y="4921611"/>
              <a:chExt cx="336593" cy="464777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5191338D-8053-43B8-819F-10D29087A491}"/>
                  </a:ext>
                </a:extLst>
              </p:cNvPr>
              <p:cNvGrpSpPr/>
              <p:nvPr/>
            </p:nvGrpSpPr>
            <p:grpSpPr>
              <a:xfrm>
                <a:off x="1187187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D182CC7A-6658-4905-9983-C60133B95E7C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4962C80F-BA37-43B7-88C0-02F195E1D3AD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F20B9D12-8E14-4AB7-A39E-DA9D9FFF72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38E13E2B-A247-4674-B0D0-35FEFA0664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39" name="正方形/長方形 138">
                        <a:extLst>
                          <a:ext uri="{FF2B5EF4-FFF2-40B4-BE49-F238E27FC236}">
                            <a16:creationId xmlns:a16="http://schemas.microsoft.com/office/drawing/2014/main" id="{6766BC00-1AA3-4638-94C6-3B9F0901B2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0" name="四角形: 上の 2 つの角を丸める 139">
                        <a:extLst>
                          <a:ext uri="{FF2B5EF4-FFF2-40B4-BE49-F238E27FC236}">
                            <a16:creationId xmlns:a16="http://schemas.microsoft.com/office/drawing/2014/main" id="{A9710872-FF31-441F-A68B-F3E03FD50C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D44E9455-C9F1-4093-8945-21702F900F0A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34" name="正方形/長方形 133">
                      <a:extLst>
                        <a:ext uri="{FF2B5EF4-FFF2-40B4-BE49-F238E27FC236}">
                          <a16:creationId xmlns:a16="http://schemas.microsoft.com/office/drawing/2014/main" id="{C72850D7-998C-468E-BF00-92C622293F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正方形/長方形 134">
                      <a:extLst>
                        <a:ext uri="{FF2B5EF4-FFF2-40B4-BE49-F238E27FC236}">
                          <a16:creationId xmlns:a16="http://schemas.microsoft.com/office/drawing/2014/main" id="{C22AD471-554D-41C2-8881-EB79975360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6" name="正方形/長方形 135">
                      <a:extLst>
                        <a:ext uri="{FF2B5EF4-FFF2-40B4-BE49-F238E27FC236}">
                          <a16:creationId xmlns:a16="http://schemas.microsoft.com/office/drawing/2014/main" id="{71CF72B0-8241-438E-A4C6-3189D7AAC6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" name="テキスト ボックス 132">
                    <a:extLst>
                      <a:ext uri="{FF2B5EF4-FFF2-40B4-BE49-F238E27FC236}">
                        <a16:creationId xmlns:a16="http://schemas.microsoft.com/office/drawing/2014/main" id="{ECA169D9-76AD-436D-9753-E5F85B5B6BAD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085DB209-71D4-48BE-AA2B-A93D4F248C62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9D1FD852-F0DD-4D81-A87F-FE6433B8C4F4}"/>
                  </a:ext>
                </a:extLst>
              </p:cNvPr>
              <p:cNvGrpSpPr/>
              <p:nvPr/>
            </p:nvGrpSpPr>
            <p:grpSpPr>
              <a:xfrm>
                <a:off x="1240417" y="5237244"/>
                <a:ext cx="70758" cy="128174"/>
                <a:chOff x="4576066" y="2956560"/>
                <a:chExt cx="767912" cy="1391037"/>
              </a:xfrm>
            </p:grpSpPr>
            <p:sp>
              <p:nvSpPr>
                <p:cNvPr id="116" name="フリーフォーム 1196">
                  <a:extLst>
                    <a:ext uri="{FF2B5EF4-FFF2-40B4-BE49-F238E27FC236}">
                      <a16:creationId xmlns:a16="http://schemas.microsoft.com/office/drawing/2014/main" id="{612C8CAE-A2C7-4BFF-92B2-CDB58B27456A}"/>
                    </a:ext>
                  </a:extLst>
                </p:cNvPr>
                <p:cNvSpPr/>
                <p:nvPr/>
              </p:nvSpPr>
              <p:spPr>
                <a:xfrm>
                  <a:off x="4576066" y="2956560"/>
                  <a:ext cx="767912" cy="1035165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" name="片側の 2 つの角を丸めた四角形 1197">
                  <a:extLst>
                    <a:ext uri="{FF2B5EF4-FFF2-40B4-BE49-F238E27FC236}">
                      <a16:creationId xmlns:a16="http://schemas.microsoft.com/office/drawing/2014/main" id="{AACB2B51-5D4A-4164-B883-D6645735803E}"/>
                    </a:ext>
                  </a:extLst>
                </p:cNvPr>
                <p:cNvSpPr/>
                <p:nvPr/>
              </p:nvSpPr>
              <p:spPr>
                <a:xfrm rot="10800000">
                  <a:off x="4882166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" name="円/楕円 238">
                  <a:extLst>
                    <a:ext uri="{FF2B5EF4-FFF2-40B4-BE49-F238E27FC236}">
                      <a16:creationId xmlns:a16="http://schemas.microsoft.com/office/drawing/2014/main" id="{FB2D45C5-C0B4-416E-91C2-16D640C69F62}"/>
                    </a:ext>
                  </a:extLst>
                </p:cNvPr>
                <p:cNvSpPr/>
                <p:nvPr/>
              </p:nvSpPr>
              <p:spPr>
                <a:xfrm>
                  <a:off x="4651832" y="3204648"/>
                  <a:ext cx="607537" cy="532471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" name="フリーフォーム 1199">
                  <a:extLst>
                    <a:ext uri="{FF2B5EF4-FFF2-40B4-BE49-F238E27FC236}">
                      <a16:creationId xmlns:a16="http://schemas.microsoft.com/office/drawing/2014/main" id="{A248D832-6C25-4249-8FBB-43EBB8AA33E2}"/>
                    </a:ext>
                  </a:extLst>
                </p:cNvPr>
                <p:cNvSpPr/>
                <p:nvPr/>
              </p:nvSpPr>
              <p:spPr>
                <a:xfrm>
                  <a:off x="4656567" y="3150043"/>
                  <a:ext cx="602802" cy="162215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角丸四角形 1200">
                  <a:extLst>
                    <a:ext uri="{FF2B5EF4-FFF2-40B4-BE49-F238E27FC236}">
                      <a16:creationId xmlns:a16="http://schemas.microsoft.com/office/drawing/2014/main" id="{B97AD73B-3B5E-41D1-AC38-F9C9A534844F}"/>
                    </a:ext>
                  </a:extLst>
                </p:cNvPr>
                <p:cNvSpPr/>
                <p:nvPr/>
              </p:nvSpPr>
              <p:spPr>
                <a:xfrm>
                  <a:off x="4725261" y="3299298"/>
                  <a:ext cx="124920" cy="1521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" name="円/楕円 727">
                  <a:extLst>
                    <a:ext uri="{FF2B5EF4-FFF2-40B4-BE49-F238E27FC236}">
                      <a16:creationId xmlns:a16="http://schemas.microsoft.com/office/drawing/2014/main" id="{19AD4D3B-2D3F-4BE4-A764-8926213E3004}"/>
                    </a:ext>
                  </a:extLst>
                </p:cNvPr>
                <p:cNvSpPr/>
                <p:nvPr/>
              </p:nvSpPr>
              <p:spPr>
                <a:xfrm>
                  <a:off x="4748318" y="3335723"/>
                  <a:ext cx="78804" cy="788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" name="角丸四角形 1202">
                  <a:extLst>
                    <a:ext uri="{FF2B5EF4-FFF2-40B4-BE49-F238E27FC236}">
                      <a16:creationId xmlns:a16="http://schemas.microsoft.com/office/drawing/2014/main" id="{8FCE6CEE-4100-47A6-93D0-CF76871C39FC}"/>
                    </a:ext>
                  </a:extLst>
                </p:cNvPr>
                <p:cNvSpPr/>
                <p:nvPr/>
              </p:nvSpPr>
              <p:spPr>
                <a:xfrm>
                  <a:off x="5080038" y="3299298"/>
                  <a:ext cx="124920" cy="1521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" name="円/楕円 729">
                  <a:extLst>
                    <a:ext uri="{FF2B5EF4-FFF2-40B4-BE49-F238E27FC236}">
                      <a16:creationId xmlns:a16="http://schemas.microsoft.com/office/drawing/2014/main" id="{AB0262E9-98EB-4D9A-8875-015DBD88A97B}"/>
                    </a:ext>
                  </a:extLst>
                </p:cNvPr>
                <p:cNvSpPr/>
                <p:nvPr/>
              </p:nvSpPr>
              <p:spPr>
                <a:xfrm>
                  <a:off x="5103095" y="3335723"/>
                  <a:ext cx="78804" cy="788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698DDFBA-22C9-424C-A6A1-D471A423EACB}"/>
                    </a:ext>
                  </a:extLst>
                </p:cNvPr>
                <p:cNvSpPr/>
                <p:nvPr/>
              </p:nvSpPr>
              <p:spPr>
                <a:xfrm rot="16200000">
                  <a:off x="4945274" y="3504292"/>
                  <a:ext cx="26648" cy="791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1287">
                  <a:extLst>
                    <a:ext uri="{FF2B5EF4-FFF2-40B4-BE49-F238E27FC236}">
                      <a16:creationId xmlns:a16="http://schemas.microsoft.com/office/drawing/2014/main" id="{2900004D-C24F-452E-B50E-B2552BB077ED}"/>
                    </a:ext>
                  </a:extLst>
                </p:cNvPr>
                <p:cNvSpPr/>
                <p:nvPr/>
              </p:nvSpPr>
              <p:spPr>
                <a:xfrm>
                  <a:off x="4662191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フリーフォーム 1288">
                  <a:extLst>
                    <a:ext uri="{FF2B5EF4-FFF2-40B4-BE49-F238E27FC236}">
                      <a16:creationId xmlns:a16="http://schemas.microsoft.com/office/drawing/2014/main" id="{9E6AD1DB-8B81-4742-8587-86519A96884D}"/>
                    </a:ext>
                  </a:extLst>
                </p:cNvPr>
                <p:cNvSpPr/>
                <p:nvPr/>
              </p:nvSpPr>
              <p:spPr>
                <a:xfrm>
                  <a:off x="4640193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CBD4204-42F9-4DE6-8913-310DFCE2E5B2}"/>
                    </a:ext>
                  </a:extLst>
                </p:cNvPr>
                <p:cNvSpPr/>
                <p:nvPr/>
              </p:nvSpPr>
              <p:spPr>
                <a:xfrm rot="16200000" flipH="1">
                  <a:off x="4870140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3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3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円/楕円 4">
                  <a:extLst>
                    <a:ext uri="{FF2B5EF4-FFF2-40B4-BE49-F238E27FC236}">
                      <a16:creationId xmlns:a16="http://schemas.microsoft.com/office/drawing/2014/main" id="{EAB7D30A-2298-4D5F-9832-E96256397D4A}"/>
                    </a:ext>
                  </a:extLst>
                </p:cNvPr>
                <p:cNvSpPr/>
                <p:nvPr/>
              </p:nvSpPr>
              <p:spPr>
                <a:xfrm>
                  <a:off x="4871623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61B32F11-513F-41BA-AB89-9923543CE3C2}"/>
              </a:ext>
            </a:extLst>
          </p:cNvPr>
          <p:cNvGrpSpPr/>
          <p:nvPr/>
        </p:nvGrpSpPr>
        <p:grpSpPr>
          <a:xfrm>
            <a:off x="8329750" y="1036320"/>
            <a:ext cx="815652" cy="1391037"/>
            <a:chOff x="8329750" y="1036320"/>
            <a:chExt cx="815652" cy="1391037"/>
          </a:xfrm>
        </p:grpSpPr>
        <p:sp>
          <p:nvSpPr>
            <p:cNvPr id="156" name="フリーフォーム 1297">
              <a:extLst>
                <a:ext uri="{FF2B5EF4-FFF2-40B4-BE49-F238E27FC236}">
                  <a16:creationId xmlns:a16="http://schemas.microsoft.com/office/drawing/2014/main" id="{51D92A03-A1CE-4F3F-AD7E-B76614F0C960}"/>
                </a:ext>
              </a:extLst>
            </p:cNvPr>
            <p:cNvSpPr/>
            <p:nvPr/>
          </p:nvSpPr>
          <p:spPr>
            <a:xfrm>
              <a:off x="8369603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4D29E8EA-DB64-408D-90BE-84E0D1D9C31B}"/>
                </a:ext>
              </a:extLst>
            </p:cNvPr>
            <p:cNvGrpSpPr/>
            <p:nvPr/>
          </p:nvGrpSpPr>
          <p:grpSpPr>
            <a:xfrm>
              <a:off x="8329750" y="1036320"/>
              <a:ext cx="815652" cy="1391037"/>
              <a:chOff x="9982134" y="4690578"/>
              <a:chExt cx="777399" cy="1325799"/>
            </a:xfrm>
          </p:grpSpPr>
          <p:sp>
            <p:nvSpPr>
              <p:cNvPr id="186" name="フリーフォーム 1291">
                <a:extLst>
                  <a:ext uri="{FF2B5EF4-FFF2-40B4-BE49-F238E27FC236}">
                    <a16:creationId xmlns:a16="http://schemas.microsoft.com/office/drawing/2014/main" id="{E57215DE-A27A-4BB7-BA6A-0DE25EFA1FBB}"/>
                  </a:ext>
                </a:extLst>
              </p:cNvPr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7" name="片側の 2 つの角を丸めた四角形 1292">
                <a:extLst>
                  <a:ext uri="{FF2B5EF4-FFF2-40B4-BE49-F238E27FC236}">
                    <a16:creationId xmlns:a16="http://schemas.microsoft.com/office/drawing/2014/main" id="{D586E37E-8C97-457F-8388-3D2621CD8864}"/>
                  </a:ext>
                </a:extLst>
              </p:cNvPr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8" name="円/楕円 238">
                <a:extLst>
                  <a:ext uri="{FF2B5EF4-FFF2-40B4-BE49-F238E27FC236}">
                    <a16:creationId xmlns:a16="http://schemas.microsoft.com/office/drawing/2014/main" id="{F5F51CE4-8A98-4743-95F9-FAABE7EDF933}"/>
                  </a:ext>
                </a:extLst>
              </p:cNvPr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1094E7CE-BD7B-4A82-87E0-1187EE8C6E79}"/>
                  </a:ext>
                </a:extLst>
              </p:cNvPr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0" name="片側の 2 つの角を丸めた四角形 1296">
                <a:extLst>
                  <a:ext uri="{FF2B5EF4-FFF2-40B4-BE49-F238E27FC236}">
                    <a16:creationId xmlns:a16="http://schemas.microsoft.com/office/drawing/2014/main" id="{CC5AE1E4-87CA-4712-85F3-2606EBD089C9}"/>
                  </a:ext>
                </a:extLst>
              </p:cNvPr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1" name="フリーフォーム 1297">
                <a:extLst>
                  <a:ext uri="{FF2B5EF4-FFF2-40B4-BE49-F238E27FC236}">
                    <a16:creationId xmlns:a16="http://schemas.microsoft.com/office/drawing/2014/main" id="{3FD05752-01F9-46C5-A001-3E9AD646237C}"/>
                  </a:ext>
                </a:extLst>
              </p:cNvPr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2" name="直角三角形 191">
                <a:extLst>
                  <a:ext uri="{FF2B5EF4-FFF2-40B4-BE49-F238E27FC236}">
                    <a16:creationId xmlns:a16="http://schemas.microsoft.com/office/drawing/2014/main" id="{235F1C0F-5D03-409B-91DE-B61ADD533FEC}"/>
                  </a:ext>
                </a:extLst>
              </p:cNvPr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3" name="直角三角形 192">
                <a:extLst>
                  <a:ext uri="{FF2B5EF4-FFF2-40B4-BE49-F238E27FC236}">
                    <a16:creationId xmlns:a16="http://schemas.microsoft.com/office/drawing/2014/main" id="{8D45B7DA-0146-47EB-9601-7D4B566D4215}"/>
                  </a:ext>
                </a:extLst>
              </p:cNvPr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4" name="ドーナツ 1300">
                <a:extLst>
                  <a:ext uri="{FF2B5EF4-FFF2-40B4-BE49-F238E27FC236}">
                    <a16:creationId xmlns:a16="http://schemas.microsoft.com/office/drawing/2014/main" id="{51AAFA13-08B2-4421-9B62-EC0E31F7B324}"/>
                  </a:ext>
                </a:extLst>
              </p:cNvPr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円/楕円 1301">
                <a:extLst>
                  <a:ext uri="{FF2B5EF4-FFF2-40B4-BE49-F238E27FC236}">
                    <a16:creationId xmlns:a16="http://schemas.microsoft.com/office/drawing/2014/main" id="{25BC78F9-884D-4076-94D8-2D1601221083}"/>
                  </a:ext>
                </a:extLst>
              </p:cNvPr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6" name="ドーナツ 1302">
                <a:extLst>
                  <a:ext uri="{FF2B5EF4-FFF2-40B4-BE49-F238E27FC236}">
                    <a16:creationId xmlns:a16="http://schemas.microsoft.com/office/drawing/2014/main" id="{9C4080B8-C440-4332-860B-EB03F7F09AEC}"/>
                  </a:ext>
                </a:extLst>
              </p:cNvPr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円/楕円 1303">
                <a:extLst>
                  <a:ext uri="{FF2B5EF4-FFF2-40B4-BE49-F238E27FC236}">
                    <a16:creationId xmlns:a16="http://schemas.microsoft.com/office/drawing/2014/main" id="{4D6C0BA2-F455-460C-BF28-89FC4CC2069D}"/>
                  </a:ext>
                </a:extLst>
              </p:cNvPr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69415814-68E3-4F7C-963B-478F67A56BF0}"/>
                  </a:ext>
                </a:extLst>
              </p:cNvPr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09" name="月 208">
                  <a:extLst>
                    <a:ext uri="{FF2B5EF4-FFF2-40B4-BE49-F238E27FC236}">
                      <a16:creationId xmlns:a16="http://schemas.microsoft.com/office/drawing/2014/main" id="{D99AB9DE-DC43-41F6-AD89-9E707B07F120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81CC313F-5DDC-4152-905E-6D7FAAB2E553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DA5791AE-A1BC-4CA3-BB4E-D79F4349192A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C6AE6607-AB2D-454B-8445-30F9F584F6A0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1E7D3B19-C563-46D4-81F7-58C3A96034A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8EEDC706-DC11-44F2-9CCA-0651309DCF6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966B1039-9DCF-48A1-ABF0-813684E75BB1}"/>
                  </a:ext>
                </a:extLst>
              </p:cNvPr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1D17A36E-6A50-44DE-9BC5-77AED372CBA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9A10058F-DA88-4EBC-AA6C-F06AB198ED07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9B37EFBB-1412-46C1-BE42-73FF2CDFD77A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635F78AE-488E-46E6-8BCF-4E6DA8E5D3BC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C4A7AA6A-BA3A-4F8D-BBF8-9BEF6B11FB23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8B0E87F7-518A-4600-B4D8-44425A775A9A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4005C2B5-922D-4AF2-8FA6-3BEC0B6CF362}"/>
                  </a:ext>
                </a:extLst>
              </p:cNvPr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CD2B76B8-5BB9-4371-BE6A-C63A06DB61F5}"/>
                  </a:ext>
                </a:extLst>
              </p:cNvPr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2" name="円/楕円 4">
                <a:extLst>
                  <a:ext uri="{FF2B5EF4-FFF2-40B4-BE49-F238E27FC236}">
                    <a16:creationId xmlns:a16="http://schemas.microsoft.com/office/drawing/2014/main" id="{5E21BC55-52DF-4FC5-93F1-8F1CCCEA75A1}"/>
                  </a:ext>
                </a:extLst>
              </p:cNvPr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8CFCD9C-0AE3-488F-A739-339ECDD35D1E}"/>
                </a:ext>
              </a:extLst>
            </p:cNvPr>
            <p:cNvGrpSpPr/>
            <p:nvPr/>
          </p:nvGrpSpPr>
          <p:grpSpPr>
            <a:xfrm>
              <a:off x="8569280" y="1838204"/>
              <a:ext cx="336593" cy="464777"/>
              <a:chOff x="1990011" y="4921611"/>
              <a:chExt cx="336593" cy="46477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6192994-291B-41E6-82FE-916845AD486C}"/>
                  </a:ext>
                </a:extLst>
              </p:cNvPr>
              <p:cNvGrpSpPr/>
              <p:nvPr/>
            </p:nvGrpSpPr>
            <p:grpSpPr>
              <a:xfrm>
                <a:off x="1990011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CA2C1980-7B27-47F1-B457-EFB7F1E9FB4C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59594E28-9116-4B05-BC41-85E911C2D9A7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82" name="フリーフォーム: 図形 181">
                      <a:extLst>
                        <a:ext uri="{FF2B5EF4-FFF2-40B4-BE49-F238E27FC236}">
                          <a16:creationId xmlns:a16="http://schemas.microsoft.com/office/drawing/2014/main" id="{D55F1F74-6C76-409E-A538-61085449DE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83" name="グループ化 182">
                      <a:extLst>
                        <a:ext uri="{FF2B5EF4-FFF2-40B4-BE49-F238E27FC236}">
                          <a16:creationId xmlns:a16="http://schemas.microsoft.com/office/drawing/2014/main" id="{F099CD6E-6FC6-40EC-A4C7-8314E18416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84" name="正方形/長方形 183">
                        <a:extLst>
                          <a:ext uri="{FF2B5EF4-FFF2-40B4-BE49-F238E27FC236}">
                            <a16:creationId xmlns:a16="http://schemas.microsoft.com/office/drawing/2014/main" id="{3D54EE22-020F-448B-87E1-6F8C751E27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85" name="四角形: 上の 2 つの角を丸める 184">
                        <a:extLst>
                          <a:ext uri="{FF2B5EF4-FFF2-40B4-BE49-F238E27FC236}">
                            <a16:creationId xmlns:a16="http://schemas.microsoft.com/office/drawing/2014/main" id="{E4A1FA23-4160-495C-914F-0194D56BA9E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FB0DA854-FA67-4A4A-80CE-4B730768C60A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79" name="正方形/長方形 178">
                      <a:extLst>
                        <a:ext uri="{FF2B5EF4-FFF2-40B4-BE49-F238E27FC236}">
                          <a16:creationId xmlns:a16="http://schemas.microsoft.com/office/drawing/2014/main" id="{C0EC2735-88BF-4C6B-A2A9-D1402F86DC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正方形/長方形 179">
                      <a:extLst>
                        <a:ext uri="{FF2B5EF4-FFF2-40B4-BE49-F238E27FC236}">
                          <a16:creationId xmlns:a16="http://schemas.microsoft.com/office/drawing/2014/main" id="{8FBAFAD3-D77A-4F51-A472-9D2B3814CA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1" name="正方形/長方形 180">
                      <a:extLst>
                        <a:ext uri="{FF2B5EF4-FFF2-40B4-BE49-F238E27FC236}">
                          <a16:creationId xmlns:a16="http://schemas.microsoft.com/office/drawing/2014/main" id="{DF0DFB3E-30B7-4E5E-9AB5-C7F746FA1B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8" name="テキスト ボックス 177">
                    <a:extLst>
                      <a:ext uri="{FF2B5EF4-FFF2-40B4-BE49-F238E27FC236}">
                        <a16:creationId xmlns:a16="http://schemas.microsoft.com/office/drawing/2014/main" id="{104DB4AC-B035-487B-9D1F-3B1EE08899F1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75" name="正方形/長方形 174">
                  <a:extLst>
                    <a:ext uri="{FF2B5EF4-FFF2-40B4-BE49-F238E27FC236}">
                      <a16:creationId xmlns:a16="http://schemas.microsoft.com/office/drawing/2014/main" id="{C025200C-4695-4F82-A444-855D9200E7CD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9DF98FB0-6009-494B-B6D8-C19B1120A7E1}"/>
                  </a:ext>
                </a:extLst>
              </p:cNvPr>
              <p:cNvGrpSpPr/>
              <p:nvPr/>
            </p:nvGrpSpPr>
            <p:grpSpPr>
              <a:xfrm>
                <a:off x="2040166" y="5237244"/>
                <a:ext cx="75157" cy="128174"/>
                <a:chOff x="8309437" y="2956560"/>
                <a:chExt cx="815652" cy="1391037"/>
              </a:xfrm>
            </p:grpSpPr>
            <p:sp>
              <p:nvSpPr>
                <p:cNvPr id="161" name="フリーフォーム 1291">
                  <a:extLst>
                    <a:ext uri="{FF2B5EF4-FFF2-40B4-BE49-F238E27FC236}">
                      <a16:creationId xmlns:a16="http://schemas.microsoft.com/office/drawing/2014/main" id="{A40EE15D-0810-4761-972B-DB355DA9AD40}"/>
                    </a:ext>
                  </a:extLst>
                </p:cNvPr>
                <p:cNvSpPr/>
                <p:nvPr/>
              </p:nvSpPr>
              <p:spPr>
                <a:xfrm>
                  <a:off x="8309437" y="2956560"/>
                  <a:ext cx="815652" cy="901406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2" name="片側の 2 つの角を丸めた四角形 1292">
                  <a:extLst>
                    <a:ext uri="{FF2B5EF4-FFF2-40B4-BE49-F238E27FC236}">
                      <a16:creationId xmlns:a16="http://schemas.microsoft.com/office/drawing/2014/main" id="{DFD9E04B-9765-413A-BF5A-ABCB23A26D4F}"/>
                    </a:ext>
                  </a:extLst>
                </p:cNvPr>
                <p:cNvSpPr/>
                <p:nvPr/>
              </p:nvSpPr>
              <p:spPr>
                <a:xfrm rot="10800000">
                  <a:off x="8638905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3" name="円/楕円 238">
                  <a:extLst>
                    <a:ext uri="{FF2B5EF4-FFF2-40B4-BE49-F238E27FC236}">
                      <a16:creationId xmlns:a16="http://schemas.microsoft.com/office/drawing/2014/main" id="{03394B9C-D358-4F04-AEB4-B0F57F490493}"/>
                    </a:ext>
                  </a:extLst>
                </p:cNvPr>
                <p:cNvSpPr/>
                <p:nvPr/>
              </p:nvSpPr>
              <p:spPr>
                <a:xfrm>
                  <a:off x="8408571" y="3204648"/>
                  <a:ext cx="607537" cy="532471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94B33FB5-8620-4945-AF8C-6E2BA2684B89}"/>
                    </a:ext>
                  </a:extLst>
                </p:cNvPr>
                <p:cNvSpPr/>
                <p:nvPr/>
              </p:nvSpPr>
              <p:spPr>
                <a:xfrm rot="16200000">
                  <a:off x="8699016" y="3504292"/>
                  <a:ext cx="26648" cy="791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1296">
                  <a:extLst>
                    <a:ext uri="{FF2B5EF4-FFF2-40B4-BE49-F238E27FC236}">
                      <a16:creationId xmlns:a16="http://schemas.microsoft.com/office/drawing/2014/main" id="{111666A1-B2F9-4F98-8769-9E97B4239C2A}"/>
                    </a:ext>
                  </a:extLst>
                </p:cNvPr>
                <p:cNvSpPr/>
                <p:nvPr/>
              </p:nvSpPr>
              <p:spPr>
                <a:xfrm>
                  <a:off x="8418930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6" name="フリーフォーム 1297">
                  <a:extLst>
                    <a:ext uri="{FF2B5EF4-FFF2-40B4-BE49-F238E27FC236}">
                      <a16:creationId xmlns:a16="http://schemas.microsoft.com/office/drawing/2014/main" id="{908DACB1-159D-421B-A586-DA686F719559}"/>
                    </a:ext>
                  </a:extLst>
                </p:cNvPr>
                <p:cNvSpPr/>
                <p:nvPr/>
              </p:nvSpPr>
              <p:spPr>
                <a:xfrm>
                  <a:off x="8396932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5C196B4-20A4-4741-B1F9-586BDB590E3B}"/>
                    </a:ext>
                  </a:extLst>
                </p:cNvPr>
                <p:cNvSpPr/>
                <p:nvPr/>
              </p:nvSpPr>
              <p:spPr>
                <a:xfrm rot="16200000" flipH="1">
                  <a:off x="8626879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2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2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8" name="ドーナツ 1300">
                  <a:extLst>
                    <a:ext uri="{FF2B5EF4-FFF2-40B4-BE49-F238E27FC236}">
                      <a16:creationId xmlns:a16="http://schemas.microsoft.com/office/drawing/2014/main" id="{C523ED17-A2A4-4740-A3D0-8CD168BF3E03}"/>
                    </a:ext>
                  </a:extLst>
                </p:cNvPr>
                <p:cNvSpPr/>
                <p:nvPr/>
              </p:nvSpPr>
              <p:spPr>
                <a:xfrm>
                  <a:off x="8435616" y="3287614"/>
                  <a:ext cx="262352" cy="262352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円/楕円 1301">
                  <a:extLst>
                    <a:ext uri="{FF2B5EF4-FFF2-40B4-BE49-F238E27FC236}">
                      <a16:creationId xmlns:a16="http://schemas.microsoft.com/office/drawing/2014/main" id="{ECD47CE1-D625-47BA-87DD-D63A80936EB1}"/>
                    </a:ext>
                  </a:extLst>
                </p:cNvPr>
                <p:cNvSpPr/>
                <p:nvPr/>
              </p:nvSpPr>
              <p:spPr>
                <a:xfrm>
                  <a:off x="8542807" y="3369103"/>
                  <a:ext cx="47969" cy="101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0" name="ドーナツ 1302">
                  <a:extLst>
                    <a:ext uri="{FF2B5EF4-FFF2-40B4-BE49-F238E27FC236}">
                      <a16:creationId xmlns:a16="http://schemas.microsoft.com/office/drawing/2014/main" id="{62E2B4D6-AA3D-4742-A070-41AD4B5698A0}"/>
                    </a:ext>
                  </a:extLst>
                </p:cNvPr>
                <p:cNvSpPr/>
                <p:nvPr/>
              </p:nvSpPr>
              <p:spPr>
                <a:xfrm>
                  <a:off x="8725433" y="3287614"/>
                  <a:ext cx="262352" cy="262352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1" name="円/楕円 1303">
                  <a:extLst>
                    <a:ext uri="{FF2B5EF4-FFF2-40B4-BE49-F238E27FC236}">
                      <a16:creationId xmlns:a16="http://schemas.microsoft.com/office/drawing/2014/main" id="{2499231F-D1B6-4A15-98E9-2B41091ADB3A}"/>
                    </a:ext>
                  </a:extLst>
                </p:cNvPr>
                <p:cNvSpPr/>
                <p:nvPr/>
              </p:nvSpPr>
              <p:spPr>
                <a:xfrm>
                  <a:off x="8832624" y="3369103"/>
                  <a:ext cx="47969" cy="101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41CA08BC-9490-4AD3-9E36-E0E4FC17DBED}"/>
                    </a:ext>
                  </a:extLst>
                </p:cNvPr>
                <p:cNvSpPr/>
                <p:nvPr/>
              </p:nvSpPr>
              <p:spPr>
                <a:xfrm rot="5400000">
                  <a:off x="8617749" y="2946076"/>
                  <a:ext cx="191557" cy="537734"/>
                </a:xfrm>
                <a:custGeom>
                  <a:avLst/>
                  <a:gdLst>
                    <a:gd name="connsiteX0" fmla="*/ 0 w 191557"/>
                    <a:gd name="connsiteY0" fmla="*/ 175897 h 537734"/>
                    <a:gd name="connsiteX1" fmla="*/ 95778 w 191557"/>
                    <a:gd name="connsiteY1" fmla="*/ 198221 h 537734"/>
                    <a:gd name="connsiteX2" fmla="*/ 143324 w 191557"/>
                    <a:gd name="connsiteY2" fmla="*/ 192989 h 537734"/>
                    <a:gd name="connsiteX3" fmla="*/ 136774 w 191557"/>
                    <a:gd name="connsiteY3" fmla="*/ 187566 h 537734"/>
                    <a:gd name="connsiteX4" fmla="*/ 133094 w 191557"/>
                    <a:gd name="connsiteY4" fmla="*/ 176656 h 537734"/>
                    <a:gd name="connsiteX5" fmla="*/ 133060 w 191557"/>
                    <a:gd name="connsiteY5" fmla="*/ 176666 h 537734"/>
                    <a:gd name="connsiteX6" fmla="*/ 95778 w 191557"/>
                    <a:gd name="connsiteY6" fmla="*/ 180175 h 537734"/>
                    <a:gd name="connsiteX7" fmla="*/ 0 w 191557"/>
                    <a:gd name="connsiteY7" fmla="*/ 135528 h 537734"/>
                    <a:gd name="connsiteX8" fmla="*/ 95778 w 191557"/>
                    <a:gd name="connsiteY8" fmla="*/ 157852 h 537734"/>
                    <a:gd name="connsiteX9" fmla="*/ 126232 w 191557"/>
                    <a:gd name="connsiteY9" fmla="*/ 154501 h 537734"/>
                    <a:gd name="connsiteX10" fmla="*/ 123898 w 191557"/>
                    <a:gd name="connsiteY10" fmla="*/ 131392 h 537734"/>
                    <a:gd name="connsiteX11" fmla="*/ 95778 w 191557"/>
                    <a:gd name="connsiteY11" fmla="*/ 134038 h 537734"/>
                    <a:gd name="connsiteX12" fmla="*/ 0 w 191557"/>
                    <a:gd name="connsiteY12" fmla="*/ 89391 h 537734"/>
                    <a:gd name="connsiteX13" fmla="*/ 95778 w 191557"/>
                    <a:gd name="connsiteY13" fmla="*/ 111715 h 537734"/>
                    <a:gd name="connsiteX14" fmla="*/ 123850 w 191557"/>
                    <a:gd name="connsiteY14" fmla="*/ 108626 h 537734"/>
                    <a:gd name="connsiteX15" fmla="*/ 125939 w 191557"/>
                    <a:gd name="connsiteY15" fmla="*/ 87947 h 537734"/>
                    <a:gd name="connsiteX16" fmla="*/ 95778 w 191557"/>
                    <a:gd name="connsiteY16" fmla="*/ 90785 h 537734"/>
                    <a:gd name="connsiteX17" fmla="*/ 0 w 191557"/>
                    <a:gd name="connsiteY17" fmla="*/ 46138 h 537734"/>
                    <a:gd name="connsiteX18" fmla="*/ 95778 w 191557"/>
                    <a:gd name="connsiteY18" fmla="*/ 68462 h 537734"/>
                    <a:gd name="connsiteX19" fmla="*/ 133989 w 191557"/>
                    <a:gd name="connsiteY19" fmla="*/ 64257 h 537734"/>
                    <a:gd name="connsiteX20" fmla="*/ 143874 w 191557"/>
                    <a:gd name="connsiteY20" fmla="*/ 40266 h 537734"/>
                    <a:gd name="connsiteX21" fmla="*/ 152400 w 191557"/>
                    <a:gd name="connsiteY21" fmla="*/ 35061 h 537734"/>
                    <a:gd name="connsiteX22" fmla="*/ 133060 w 191557"/>
                    <a:gd name="connsiteY22" fmla="*/ 41139 h 537734"/>
                    <a:gd name="connsiteX23" fmla="*/ 95778 w 191557"/>
                    <a:gd name="connsiteY23" fmla="*/ 44648 h 537734"/>
                    <a:gd name="connsiteX24" fmla="*/ 0 w 191557"/>
                    <a:gd name="connsiteY24" fmla="*/ 0 h 537734"/>
                    <a:gd name="connsiteX25" fmla="*/ 95778 w 191557"/>
                    <a:gd name="connsiteY25" fmla="*/ 22324 h 537734"/>
                    <a:gd name="connsiteX26" fmla="*/ 191557 w 191557"/>
                    <a:gd name="connsiteY26" fmla="*/ 0 h 537734"/>
                    <a:gd name="connsiteX27" fmla="*/ 184030 w 191557"/>
                    <a:gd name="connsiteY27" fmla="*/ 17379 h 537734"/>
                    <a:gd name="connsiteX28" fmla="*/ 169104 w 191557"/>
                    <a:gd name="connsiteY28" fmla="*/ 27699 h 537734"/>
                    <a:gd name="connsiteX29" fmla="*/ 155557 w 191557"/>
                    <a:gd name="connsiteY29" fmla="*/ 60144 h 537734"/>
                    <a:gd name="connsiteX30" fmla="*/ 191557 w 191557"/>
                    <a:gd name="connsiteY30" fmla="*/ 46138 h 537734"/>
                    <a:gd name="connsiteX31" fmla="*/ 163504 w 191557"/>
                    <a:gd name="connsiteY31" fmla="*/ 77708 h 537734"/>
                    <a:gd name="connsiteX32" fmla="*/ 151221 w 191557"/>
                    <a:gd name="connsiteY32" fmla="*/ 81569 h 537734"/>
                    <a:gd name="connsiteX33" fmla="*/ 148344 w 191557"/>
                    <a:gd name="connsiteY33" fmla="*/ 105930 h 537734"/>
                    <a:gd name="connsiteX34" fmla="*/ 149320 w 191557"/>
                    <a:gd name="connsiteY34" fmla="*/ 105823 h 537734"/>
                    <a:gd name="connsiteX35" fmla="*/ 191557 w 191557"/>
                    <a:gd name="connsiteY35" fmla="*/ 89391 h 537734"/>
                    <a:gd name="connsiteX36" fmla="*/ 163504 w 191557"/>
                    <a:gd name="connsiteY36" fmla="*/ 120961 h 537734"/>
                    <a:gd name="connsiteX37" fmla="*/ 147446 w 191557"/>
                    <a:gd name="connsiteY37" fmla="*/ 126008 h 537734"/>
                    <a:gd name="connsiteX38" fmla="*/ 150459 w 191557"/>
                    <a:gd name="connsiteY38" fmla="*/ 151517 h 537734"/>
                    <a:gd name="connsiteX39" fmla="*/ 191557 w 191557"/>
                    <a:gd name="connsiteY39" fmla="*/ 135528 h 537734"/>
                    <a:gd name="connsiteX40" fmla="*/ 163504 w 191557"/>
                    <a:gd name="connsiteY40" fmla="*/ 167098 h 537734"/>
                    <a:gd name="connsiteX41" fmla="*/ 152700 w 191557"/>
                    <a:gd name="connsiteY41" fmla="*/ 170494 h 537734"/>
                    <a:gd name="connsiteX42" fmla="*/ 153039 w 191557"/>
                    <a:gd name="connsiteY42" fmla="*/ 173367 h 537734"/>
                    <a:gd name="connsiteX43" fmla="*/ 159331 w 191557"/>
                    <a:gd name="connsiteY43" fmla="*/ 188434 h 537734"/>
                    <a:gd name="connsiteX44" fmla="*/ 191557 w 191557"/>
                    <a:gd name="connsiteY44" fmla="*/ 175897 h 537734"/>
                    <a:gd name="connsiteX45" fmla="*/ 184030 w 191557"/>
                    <a:gd name="connsiteY45" fmla="*/ 193276 h 537734"/>
                    <a:gd name="connsiteX46" fmla="*/ 166433 w 191557"/>
                    <a:gd name="connsiteY46" fmla="*/ 205442 h 537734"/>
                    <a:gd name="connsiteX47" fmla="*/ 170694 w 191557"/>
                    <a:gd name="connsiteY47" fmla="*/ 215648 h 537734"/>
                    <a:gd name="connsiteX48" fmla="*/ 161553 w 191557"/>
                    <a:gd name="connsiteY48" fmla="*/ 208080 h 537734"/>
                    <a:gd name="connsiteX49" fmla="*/ 133060 w 191557"/>
                    <a:gd name="connsiteY49" fmla="*/ 217035 h 537734"/>
                    <a:gd name="connsiteX50" fmla="*/ 95778 w 191557"/>
                    <a:gd name="connsiteY50" fmla="*/ 220544 h 537734"/>
                    <a:gd name="connsiteX51" fmla="*/ 0 w 191557"/>
                    <a:gd name="connsiteY51" fmla="*/ 175897 h 537734"/>
                    <a:gd name="connsiteX52" fmla="*/ 0 w 191557"/>
                    <a:gd name="connsiteY52" fmla="*/ 222034 h 537734"/>
                    <a:gd name="connsiteX53" fmla="*/ 95778 w 191557"/>
                    <a:gd name="connsiteY53" fmla="*/ 244358 h 537734"/>
                    <a:gd name="connsiteX54" fmla="*/ 191557 w 191557"/>
                    <a:gd name="connsiteY54" fmla="*/ 222034 h 537734"/>
                    <a:gd name="connsiteX55" fmla="*/ 95778 w 191557"/>
                    <a:gd name="connsiteY55" fmla="*/ 266681 h 537734"/>
                    <a:gd name="connsiteX56" fmla="*/ 0 w 191557"/>
                    <a:gd name="connsiteY56" fmla="*/ 222034 h 537734"/>
                    <a:gd name="connsiteX57" fmla="*/ 0 w 191557"/>
                    <a:gd name="connsiteY57" fmla="*/ 271054 h 537734"/>
                    <a:gd name="connsiteX58" fmla="*/ 95778 w 191557"/>
                    <a:gd name="connsiteY58" fmla="*/ 293378 h 537734"/>
                    <a:gd name="connsiteX59" fmla="*/ 191557 w 191557"/>
                    <a:gd name="connsiteY59" fmla="*/ 271054 h 537734"/>
                    <a:gd name="connsiteX60" fmla="*/ 95778 w 191557"/>
                    <a:gd name="connsiteY60" fmla="*/ 315701 h 537734"/>
                    <a:gd name="connsiteX61" fmla="*/ 0 w 191557"/>
                    <a:gd name="connsiteY61" fmla="*/ 271054 h 537734"/>
                    <a:gd name="connsiteX62" fmla="*/ 0 w 191557"/>
                    <a:gd name="connsiteY62" fmla="*/ 493087 h 537734"/>
                    <a:gd name="connsiteX63" fmla="*/ 95778 w 191557"/>
                    <a:gd name="connsiteY63" fmla="*/ 515411 h 537734"/>
                    <a:gd name="connsiteX64" fmla="*/ 149320 w 191557"/>
                    <a:gd name="connsiteY64" fmla="*/ 509519 h 537734"/>
                    <a:gd name="connsiteX65" fmla="*/ 154874 w 191557"/>
                    <a:gd name="connsiteY65" fmla="*/ 507358 h 537734"/>
                    <a:gd name="connsiteX66" fmla="*/ 136774 w 191557"/>
                    <a:gd name="connsiteY66" fmla="*/ 492374 h 537734"/>
                    <a:gd name="connsiteX67" fmla="*/ 135111 w 191557"/>
                    <a:gd name="connsiteY67" fmla="*/ 487444 h 537734"/>
                    <a:gd name="connsiteX68" fmla="*/ 133060 w 191557"/>
                    <a:gd name="connsiteY68" fmla="*/ 488088 h 537734"/>
                    <a:gd name="connsiteX69" fmla="*/ 95778 w 191557"/>
                    <a:gd name="connsiteY69" fmla="*/ 491597 h 537734"/>
                    <a:gd name="connsiteX70" fmla="*/ 0 w 191557"/>
                    <a:gd name="connsiteY70" fmla="*/ 446950 h 537734"/>
                    <a:gd name="connsiteX71" fmla="*/ 95778 w 191557"/>
                    <a:gd name="connsiteY71" fmla="*/ 469274 h 537734"/>
                    <a:gd name="connsiteX72" fmla="*/ 127794 w 191557"/>
                    <a:gd name="connsiteY72" fmla="*/ 465751 h 537734"/>
                    <a:gd name="connsiteX73" fmla="*/ 126494 w 191557"/>
                    <a:gd name="connsiteY73" fmla="*/ 461898 h 537734"/>
                    <a:gd name="connsiteX74" fmla="*/ 125137 w 191557"/>
                    <a:gd name="connsiteY74" fmla="*/ 448465 h 537734"/>
                    <a:gd name="connsiteX75" fmla="*/ 95778 w 191557"/>
                    <a:gd name="connsiteY75" fmla="*/ 451228 h 537734"/>
                    <a:gd name="connsiteX76" fmla="*/ 0 w 191557"/>
                    <a:gd name="connsiteY76" fmla="*/ 406581 h 537734"/>
                    <a:gd name="connsiteX77" fmla="*/ 95778 w 191557"/>
                    <a:gd name="connsiteY77" fmla="*/ 428905 h 537734"/>
                    <a:gd name="connsiteX78" fmla="*/ 122860 w 191557"/>
                    <a:gd name="connsiteY78" fmla="*/ 425925 h 537734"/>
                    <a:gd name="connsiteX79" fmla="*/ 122724 w 191557"/>
                    <a:gd name="connsiteY79" fmla="*/ 424578 h 537734"/>
                    <a:gd name="connsiteX80" fmla="*/ 124970 w 191557"/>
                    <a:gd name="connsiteY80" fmla="*/ 402344 h 537734"/>
                    <a:gd name="connsiteX81" fmla="*/ 95778 w 191557"/>
                    <a:gd name="connsiteY81" fmla="*/ 405091 h 537734"/>
                    <a:gd name="connsiteX82" fmla="*/ 0 w 191557"/>
                    <a:gd name="connsiteY82" fmla="*/ 360444 h 537734"/>
                    <a:gd name="connsiteX83" fmla="*/ 95778 w 191557"/>
                    <a:gd name="connsiteY83" fmla="*/ 382768 h 537734"/>
                    <a:gd name="connsiteX84" fmla="*/ 129251 w 191557"/>
                    <a:gd name="connsiteY84" fmla="*/ 379084 h 537734"/>
                    <a:gd name="connsiteX85" fmla="*/ 136631 w 191557"/>
                    <a:gd name="connsiteY85" fmla="*/ 357207 h 537734"/>
                    <a:gd name="connsiteX86" fmla="*/ 133060 w 191557"/>
                    <a:gd name="connsiteY86" fmla="*/ 358329 h 537734"/>
                    <a:gd name="connsiteX87" fmla="*/ 95778 w 191557"/>
                    <a:gd name="connsiteY87" fmla="*/ 361838 h 537734"/>
                    <a:gd name="connsiteX88" fmla="*/ 0 w 191557"/>
                    <a:gd name="connsiteY88" fmla="*/ 317191 h 537734"/>
                    <a:gd name="connsiteX89" fmla="*/ 95778 w 191557"/>
                    <a:gd name="connsiteY89" fmla="*/ 339515 h 537734"/>
                    <a:gd name="connsiteX90" fmla="*/ 191557 w 191557"/>
                    <a:gd name="connsiteY90" fmla="*/ 317191 h 537734"/>
                    <a:gd name="connsiteX91" fmla="*/ 163504 w 191557"/>
                    <a:gd name="connsiteY91" fmla="*/ 348761 h 537734"/>
                    <a:gd name="connsiteX92" fmla="*/ 162138 w 191557"/>
                    <a:gd name="connsiteY92" fmla="*/ 349191 h 537734"/>
                    <a:gd name="connsiteX93" fmla="*/ 153039 w 191557"/>
                    <a:gd name="connsiteY93" fmla="*/ 370980 h 537734"/>
                    <a:gd name="connsiteX94" fmla="*/ 152489 w 191557"/>
                    <a:gd name="connsiteY94" fmla="*/ 375643 h 537734"/>
                    <a:gd name="connsiteX95" fmla="*/ 191557 w 191557"/>
                    <a:gd name="connsiteY95" fmla="*/ 360444 h 537734"/>
                    <a:gd name="connsiteX96" fmla="*/ 163504 w 191557"/>
                    <a:gd name="connsiteY96" fmla="*/ 392014 h 537734"/>
                    <a:gd name="connsiteX97" fmla="*/ 150056 w 191557"/>
                    <a:gd name="connsiteY97" fmla="*/ 396241 h 537734"/>
                    <a:gd name="connsiteX98" fmla="*/ 146862 w 191557"/>
                    <a:gd name="connsiteY98" fmla="*/ 423283 h 537734"/>
                    <a:gd name="connsiteX99" fmla="*/ 149320 w 191557"/>
                    <a:gd name="connsiteY99" fmla="*/ 423013 h 537734"/>
                    <a:gd name="connsiteX100" fmla="*/ 191557 w 191557"/>
                    <a:gd name="connsiteY100" fmla="*/ 406581 h 537734"/>
                    <a:gd name="connsiteX101" fmla="*/ 163504 w 191557"/>
                    <a:gd name="connsiteY101" fmla="*/ 438151 h 537734"/>
                    <a:gd name="connsiteX102" fmla="*/ 148856 w 191557"/>
                    <a:gd name="connsiteY102" fmla="*/ 442755 h 537734"/>
                    <a:gd name="connsiteX103" fmla="*/ 151206 w 191557"/>
                    <a:gd name="connsiteY103" fmla="*/ 462648 h 537734"/>
                    <a:gd name="connsiteX104" fmla="*/ 191557 w 191557"/>
                    <a:gd name="connsiteY104" fmla="*/ 446950 h 537734"/>
                    <a:gd name="connsiteX105" fmla="*/ 163504 w 191557"/>
                    <a:gd name="connsiteY105" fmla="*/ 478520 h 537734"/>
                    <a:gd name="connsiteX106" fmla="*/ 154381 w 191557"/>
                    <a:gd name="connsiteY106" fmla="*/ 481388 h 537734"/>
                    <a:gd name="connsiteX107" fmla="*/ 163779 w 191557"/>
                    <a:gd name="connsiteY107" fmla="*/ 503894 h 537734"/>
                    <a:gd name="connsiteX108" fmla="*/ 191557 w 191557"/>
                    <a:gd name="connsiteY108" fmla="*/ 493087 h 537734"/>
                    <a:gd name="connsiteX109" fmla="*/ 184030 w 191557"/>
                    <a:gd name="connsiteY109" fmla="*/ 510466 h 537734"/>
                    <a:gd name="connsiteX110" fmla="*/ 170445 w 191557"/>
                    <a:gd name="connsiteY110" fmla="*/ 519859 h 537734"/>
                    <a:gd name="connsiteX111" fmla="*/ 170694 w 191557"/>
                    <a:gd name="connsiteY111" fmla="*/ 520456 h 537734"/>
                    <a:gd name="connsiteX112" fmla="*/ 170187 w 191557"/>
                    <a:gd name="connsiteY112" fmla="*/ 520036 h 537734"/>
                    <a:gd name="connsiteX113" fmla="*/ 163504 w 191557"/>
                    <a:gd name="connsiteY113" fmla="*/ 524657 h 537734"/>
                    <a:gd name="connsiteX114" fmla="*/ 95778 w 191557"/>
                    <a:gd name="connsiteY114" fmla="*/ 537734 h 537734"/>
                    <a:gd name="connsiteX115" fmla="*/ 0 w 191557"/>
                    <a:gd name="connsiteY115" fmla="*/ 493087 h 537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191557" h="537734">
                      <a:moveTo>
                        <a:pt x="0" y="175897"/>
                      </a:moveTo>
                      <a:cubicBezTo>
                        <a:pt x="22610" y="189950"/>
                        <a:pt x="58095" y="198221"/>
                        <a:pt x="95778" y="198221"/>
                      </a:cubicBezTo>
                      <a:lnTo>
                        <a:pt x="143324" y="192989"/>
                      </a:lnTo>
                      <a:lnTo>
                        <a:pt x="136774" y="187566"/>
                      </a:lnTo>
                      <a:lnTo>
                        <a:pt x="133094" y="176656"/>
                      </a:lnTo>
                      <a:lnTo>
                        <a:pt x="133060" y="176666"/>
                      </a:lnTo>
                      <a:cubicBezTo>
                        <a:pt x="121601" y="178926"/>
                        <a:pt x="109003" y="180175"/>
                        <a:pt x="95778" y="180175"/>
                      </a:cubicBezTo>
                      <a:cubicBezTo>
                        <a:pt x="42881" y="180175"/>
                        <a:pt x="0" y="160186"/>
                        <a:pt x="0" y="135528"/>
                      </a:cubicBezTo>
                      <a:cubicBezTo>
                        <a:pt x="22610" y="149581"/>
                        <a:pt x="58095" y="157852"/>
                        <a:pt x="95778" y="157852"/>
                      </a:cubicBezTo>
                      <a:lnTo>
                        <a:pt x="126232" y="154501"/>
                      </a:lnTo>
                      <a:lnTo>
                        <a:pt x="123898" y="131392"/>
                      </a:lnTo>
                      <a:lnTo>
                        <a:pt x="95778" y="134038"/>
                      </a:lnTo>
                      <a:cubicBezTo>
                        <a:pt x="42881" y="134038"/>
                        <a:pt x="0" y="114049"/>
                        <a:pt x="0" y="89391"/>
                      </a:cubicBezTo>
                      <a:cubicBezTo>
                        <a:pt x="22610" y="103444"/>
                        <a:pt x="58095" y="111715"/>
                        <a:pt x="95778" y="111715"/>
                      </a:cubicBezTo>
                      <a:lnTo>
                        <a:pt x="123850" y="108626"/>
                      </a:lnTo>
                      <a:lnTo>
                        <a:pt x="125939" y="87947"/>
                      </a:lnTo>
                      <a:lnTo>
                        <a:pt x="95778" y="90785"/>
                      </a:lnTo>
                      <a:cubicBezTo>
                        <a:pt x="42881" y="90785"/>
                        <a:pt x="0" y="70796"/>
                        <a:pt x="0" y="46138"/>
                      </a:cubicBezTo>
                      <a:cubicBezTo>
                        <a:pt x="22610" y="60191"/>
                        <a:pt x="58095" y="68462"/>
                        <a:pt x="95778" y="68462"/>
                      </a:cubicBezTo>
                      <a:lnTo>
                        <a:pt x="133989" y="64257"/>
                      </a:lnTo>
                      <a:lnTo>
                        <a:pt x="143874" y="40266"/>
                      </a:lnTo>
                      <a:lnTo>
                        <a:pt x="152400" y="35061"/>
                      </a:lnTo>
                      <a:lnTo>
                        <a:pt x="133060" y="41139"/>
                      </a:lnTo>
                      <a:cubicBezTo>
                        <a:pt x="121601" y="43399"/>
                        <a:pt x="109003" y="44648"/>
                        <a:pt x="95778" y="44648"/>
                      </a:cubicBezTo>
                      <a:cubicBezTo>
                        <a:pt x="42881" y="44648"/>
                        <a:pt x="0" y="24659"/>
                        <a:pt x="0" y="0"/>
                      </a:cubicBezTo>
                      <a:cubicBezTo>
                        <a:pt x="22610" y="14053"/>
                        <a:pt x="58095" y="22324"/>
                        <a:pt x="95778" y="22324"/>
                      </a:cubicBezTo>
                      <a:cubicBezTo>
                        <a:pt x="133463" y="22324"/>
                        <a:pt x="168947" y="14053"/>
                        <a:pt x="191557" y="0"/>
                      </a:cubicBezTo>
                      <a:cubicBezTo>
                        <a:pt x="191557" y="6165"/>
                        <a:pt x="188877" y="12037"/>
                        <a:pt x="184030" y="17379"/>
                      </a:cubicBezTo>
                      <a:lnTo>
                        <a:pt x="169104" y="27699"/>
                      </a:lnTo>
                      <a:lnTo>
                        <a:pt x="155557" y="60144"/>
                      </a:lnTo>
                      <a:lnTo>
                        <a:pt x="191557" y="46138"/>
                      </a:lnTo>
                      <a:cubicBezTo>
                        <a:pt x="191557" y="58467"/>
                        <a:pt x="180836" y="69629"/>
                        <a:pt x="163504" y="77708"/>
                      </a:cubicBezTo>
                      <a:lnTo>
                        <a:pt x="151221" y="81569"/>
                      </a:lnTo>
                      <a:lnTo>
                        <a:pt x="148344" y="105930"/>
                      </a:lnTo>
                      <a:lnTo>
                        <a:pt x="149320" y="105823"/>
                      </a:lnTo>
                      <a:cubicBezTo>
                        <a:pt x="165728" y="101998"/>
                        <a:pt x="180252" y="96417"/>
                        <a:pt x="191557" y="89391"/>
                      </a:cubicBezTo>
                      <a:cubicBezTo>
                        <a:pt x="191557" y="101720"/>
                        <a:pt x="180836" y="112882"/>
                        <a:pt x="163504" y="120961"/>
                      </a:cubicBezTo>
                      <a:lnTo>
                        <a:pt x="147446" y="126008"/>
                      </a:lnTo>
                      <a:lnTo>
                        <a:pt x="150459" y="151517"/>
                      </a:lnTo>
                      <a:lnTo>
                        <a:pt x="191557" y="135528"/>
                      </a:lnTo>
                      <a:cubicBezTo>
                        <a:pt x="191557" y="147857"/>
                        <a:pt x="180836" y="159019"/>
                        <a:pt x="163504" y="167098"/>
                      </a:cubicBezTo>
                      <a:lnTo>
                        <a:pt x="152700" y="170494"/>
                      </a:lnTo>
                      <a:lnTo>
                        <a:pt x="153039" y="173367"/>
                      </a:lnTo>
                      <a:lnTo>
                        <a:pt x="159331" y="188434"/>
                      </a:lnTo>
                      <a:lnTo>
                        <a:pt x="191557" y="175897"/>
                      </a:lnTo>
                      <a:cubicBezTo>
                        <a:pt x="191557" y="182062"/>
                        <a:pt x="188877" y="187934"/>
                        <a:pt x="184030" y="193276"/>
                      </a:cubicBezTo>
                      <a:lnTo>
                        <a:pt x="166433" y="205442"/>
                      </a:lnTo>
                      <a:lnTo>
                        <a:pt x="170694" y="215648"/>
                      </a:lnTo>
                      <a:lnTo>
                        <a:pt x="161553" y="208080"/>
                      </a:lnTo>
                      <a:lnTo>
                        <a:pt x="133060" y="217035"/>
                      </a:lnTo>
                      <a:cubicBezTo>
                        <a:pt x="121601" y="219295"/>
                        <a:pt x="109003" y="220544"/>
                        <a:pt x="95778" y="220544"/>
                      </a:cubicBezTo>
                      <a:cubicBezTo>
                        <a:pt x="42881" y="220544"/>
                        <a:pt x="0" y="200555"/>
                        <a:pt x="0" y="175897"/>
                      </a:cubicBezTo>
                      <a:close/>
                      <a:moveTo>
                        <a:pt x="0" y="222034"/>
                      </a:moveTo>
                      <a:cubicBezTo>
                        <a:pt x="22610" y="236087"/>
                        <a:pt x="58095" y="244358"/>
                        <a:pt x="95778" y="244358"/>
                      </a:cubicBezTo>
                      <a:cubicBezTo>
                        <a:pt x="133463" y="244358"/>
                        <a:pt x="168947" y="236087"/>
                        <a:pt x="191557" y="222034"/>
                      </a:cubicBezTo>
                      <a:cubicBezTo>
                        <a:pt x="191557" y="246692"/>
                        <a:pt x="148676" y="266681"/>
                        <a:pt x="95778" y="266681"/>
                      </a:cubicBezTo>
                      <a:cubicBezTo>
                        <a:pt x="42881" y="266681"/>
                        <a:pt x="0" y="246692"/>
                        <a:pt x="0" y="222034"/>
                      </a:cubicBezTo>
                      <a:close/>
                      <a:moveTo>
                        <a:pt x="0" y="271054"/>
                      </a:moveTo>
                      <a:cubicBezTo>
                        <a:pt x="22610" y="285107"/>
                        <a:pt x="58095" y="293378"/>
                        <a:pt x="95778" y="293378"/>
                      </a:cubicBezTo>
                      <a:cubicBezTo>
                        <a:pt x="133463" y="293378"/>
                        <a:pt x="168947" y="285107"/>
                        <a:pt x="191557" y="271054"/>
                      </a:cubicBezTo>
                      <a:cubicBezTo>
                        <a:pt x="191557" y="295712"/>
                        <a:pt x="148676" y="315701"/>
                        <a:pt x="95778" y="315701"/>
                      </a:cubicBezTo>
                      <a:cubicBezTo>
                        <a:pt x="42881" y="315701"/>
                        <a:pt x="0" y="295712"/>
                        <a:pt x="0" y="271054"/>
                      </a:cubicBezTo>
                      <a:close/>
                      <a:moveTo>
                        <a:pt x="0" y="493087"/>
                      </a:moveTo>
                      <a:cubicBezTo>
                        <a:pt x="22610" y="507140"/>
                        <a:pt x="58095" y="515411"/>
                        <a:pt x="95778" y="515411"/>
                      </a:cubicBezTo>
                      <a:cubicBezTo>
                        <a:pt x="114620" y="515411"/>
                        <a:pt x="132913" y="513343"/>
                        <a:pt x="149320" y="509519"/>
                      </a:cubicBezTo>
                      <a:lnTo>
                        <a:pt x="154874" y="507358"/>
                      </a:lnTo>
                      <a:lnTo>
                        <a:pt x="136774" y="492374"/>
                      </a:lnTo>
                      <a:lnTo>
                        <a:pt x="135111" y="487444"/>
                      </a:lnTo>
                      <a:lnTo>
                        <a:pt x="133060" y="488088"/>
                      </a:lnTo>
                      <a:cubicBezTo>
                        <a:pt x="121601" y="490348"/>
                        <a:pt x="109003" y="491597"/>
                        <a:pt x="95778" y="491597"/>
                      </a:cubicBezTo>
                      <a:cubicBezTo>
                        <a:pt x="42881" y="491597"/>
                        <a:pt x="0" y="471608"/>
                        <a:pt x="0" y="446950"/>
                      </a:cubicBezTo>
                      <a:cubicBezTo>
                        <a:pt x="22610" y="461003"/>
                        <a:pt x="58095" y="469274"/>
                        <a:pt x="95778" y="469274"/>
                      </a:cubicBezTo>
                      <a:lnTo>
                        <a:pt x="127794" y="465751"/>
                      </a:lnTo>
                      <a:lnTo>
                        <a:pt x="126494" y="461898"/>
                      </a:lnTo>
                      <a:lnTo>
                        <a:pt x="125137" y="448465"/>
                      </a:lnTo>
                      <a:lnTo>
                        <a:pt x="95778" y="451228"/>
                      </a:lnTo>
                      <a:cubicBezTo>
                        <a:pt x="42881" y="451228"/>
                        <a:pt x="0" y="431239"/>
                        <a:pt x="0" y="406581"/>
                      </a:cubicBezTo>
                      <a:cubicBezTo>
                        <a:pt x="22610" y="420634"/>
                        <a:pt x="58095" y="428905"/>
                        <a:pt x="95778" y="428905"/>
                      </a:cubicBezTo>
                      <a:lnTo>
                        <a:pt x="122860" y="425925"/>
                      </a:lnTo>
                      <a:lnTo>
                        <a:pt x="122724" y="424578"/>
                      </a:lnTo>
                      <a:lnTo>
                        <a:pt x="124970" y="402344"/>
                      </a:lnTo>
                      <a:lnTo>
                        <a:pt x="95778" y="405091"/>
                      </a:lnTo>
                      <a:cubicBezTo>
                        <a:pt x="42881" y="405091"/>
                        <a:pt x="0" y="385102"/>
                        <a:pt x="0" y="360444"/>
                      </a:cubicBezTo>
                      <a:cubicBezTo>
                        <a:pt x="22610" y="374497"/>
                        <a:pt x="58095" y="382768"/>
                        <a:pt x="95778" y="382768"/>
                      </a:cubicBezTo>
                      <a:lnTo>
                        <a:pt x="129251" y="379084"/>
                      </a:lnTo>
                      <a:lnTo>
                        <a:pt x="136631" y="357207"/>
                      </a:lnTo>
                      <a:lnTo>
                        <a:pt x="133060" y="358329"/>
                      </a:lnTo>
                      <a:cubicBezTo>
                        <a:pt x="121601" y="360589"/>
                        <a:pt x="109003" y="361838"/>
                        <a:pt x="95778" y="361838"/>
                      </a:cubicBezTo>
                      <a:cubicBezTo>
                        <a:pt x="42881" y="361838"/>
                        <a:pt x="0" y="341849"/>
                        <a:pt x="0" y="317191"/>
                      </a:cubicBezTo>
                      <a:cubicBezTo>
                        <a:pt x="22610" y="331244"/>
                        <a:pt x="58095" y="339515"/>
                        <a:pt x="95778" y="339515"/>
                      </a:cubicBezTo>
                      <a:cubicBezTo>
                        <a:pt x="133463" y="339515"/>
                        <a:pt x="168947" y="331244"/>
                        <a:pt x="191557" y="317191"/>
                      </a:cubicBezTo>
                      <a:cubicBezTo>
                        <a:pt x="191557" y="329520"/>
                        <a:pt x="180836" y="340682"/>
                        <a:pt x="163504" y="348761"/>
                      </a:cubicBezTo>
                      <a:lnTo>
                        <a:pt x="162138" y="349191"/>
                      </a:lnTo>
                      <a:lnTo>
                        <a:pt x="153039" y="370980"/>
                      </a:lnTo>
                      <a:lnTo>
                        <a:pt x="152489" y="375643"/>
                      </a:lnTo>
                      <a:lnTo>
                        <a:pt x="191557" y="360444"/>
                      </a:lnTo>
                      <a:cubicBezTo>
                        <a:pt x="191557" y="372773"/>
                        <a:pt x="180836" y="383935"/>
                        <a:pt x="163504" y="392014"/>
                      </a:cubicBezTo>
                      <a:lnTo>
                        <a:pt x="150056" y="396241"/>
                      </a:lnTo>
                      <a:lnTo>
                        <a:pt x="146862" y="423283"/>
                      </a:lnTo>
                      <a:lnTo>
                        <a:pt x="149320" y="423013"/>
                      </a:lnTo>
                      <a:cubicBezTo>
                        <a:pt x="165728" y="419188"/>
                        <a:pt x="180252" y="413607"/>
                        <a:pt x="191557" y="406581"/>
                      </a:cubicBezTo>
                      <a:cubicBezTo>
                        <a:pt x="191557" y="418910"/>
                        <a:pt x="180836" y="430072"/>
                        <a:pt x="163504" y="438151"/>
                      </a:cubicBezTo>
                      <a:lnTo>
                        <a:pt x="148856" y="442755"/>
                      </a:lnTo>
                      <a:lnTo>
                        <a:pt x="151206" y="462648"/>
                      </a:lnTo>
                      <a:lnTo>
                        <a:pt x="191557" y="446950"/>
                      </a:lnTo>
                      <a:cubicBezTo>
                        <a:pt x="191557" y="459279"/>
                        <a:pt x="180836" y="470441"/>
                        <a:pt x="163504" y="478520"/>
                      </a:cubicBezTo>
                      <a:lnTo>
                        <a:pt x="154381" y="481388"/>
                      </a:lnTo>
                      <a:lnTo>
                        <a:pt x="163779" y="503894"/>
                      </a:lnTo>
                      <a:lnTo>
                        <a:pt x="191557" y="493087"/>
                      </a:lnTo>
                      <a:cubicBezTo>
                        <a:pt x="191557" y="499251"/>
                        <a:pt x="188877" y="505124"/>
                        <a:pt x="184030" y="510466"/>
                      </a:cubicBezTo>
                      <a:lnTo>
                        <a:pt x="170445" y="519859"/>
                      </a:lnTo>
                      <a:lnTo>
                        <a:pt x="170694" y="520456"/>
                      </a:lnTo>
                      <a:lnTo>
                        <a:pt x="170187" y="520036"/>
                      </a:lnTo>
                      <a:lnTo>
                        <a:pt x="163504" y="524657"/>
                      </a:lnTo>
                      <a:cubicBezTo>
                        <a:pt x="146172" y="532737"/>
                        <a:pt x="122227" y="537734"/>
                        <a:pt x="95778" y="537734"/>
                      </a:cubicBezTo>
                      <a:cubicBezTo>
                        <a:pt x="42881" y="537734"/>
                        <a:pt x="0" y="517745"/>
                        <a:pt x="0" y="4930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円/楕円 4">
                  <a:extLst>
                    <a:ext uri="{FF2B5EF4-FFF2-40B4-BE49-F238E27FC236}">
                      <a16:creationId xmlns:a16="http://schemas.microsoft.com/office/drawing/2014/main" id="{061A9BC1-9361-4E53-B0B2-6B3358D3DDD3}"/>
                    </a:ext>
                  </a:extLst>
                </p:cNvPr>
                <p:cNvSpPr/>
                <p:nvPr/>
              </p:nvSpPr>
              <p:spPr>
                <a:xfrm>
                  <a:off x="8634588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7D642BBE-3A1B-4393-B661-E69334333A4F}"/>
              </a:ext>
            </a:extLst>
          </p:cNvPr>
          <p:cNvGrpSpPr/>
          <p:nvPr/>
        </p:nvGrpSpPr>
        <p:grpSpPr>
          <a:xfrm>
            <a:off x="6449201" y="1049420"/>
            <a:ext cx="755012" cy="1377937"/>
            <a:chOff x="6449201" y="1049420"/>
            <a:chExt cx="755012" cy="1377937"/>
          </a:xfrm>
        </p:grpSpPr>
        <p:sp>
          <p:nvSpPr>
            <p:cNvPr id="216" name="フリーフォーム 1340">
              <a:extLst>
                <a:ext uri="{FF2B5EF4-FFF2-40B4-BE49-F238E27FC236}">
                  <a16:creationId xmlns:a16="http://schemas.microsoft.com/office/drawing/2014/main" id="{A487516C-E41B-4A5F-9F5E-D009B5D62EE8}"/>
                </a:ext>
              </a:extLst>
            </p:cNvPr>
            <p:cNvSpPr/>
            <p:nvPr/>
          </p:nvSpPr>
          <p:spPr>
            <a:xfrm>
              <a:off x="6459690" y="1906349"/>
              <a:ext cx="735946" cy="521008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B844BF01-8500-4BBD-BDF8-A59A89E93A6F}"/>
                </a:ext>
              </a:extLst>
            </p:cNvPr>
            <p:cNvGrpSpPr/>
            <p:nvPr/>
          </p:nvGrpSpPr>
          <p:grpSpPr>
            <a:xfrm>
              <a:off x="6449201" y="1049420"/>
              <a:ext cx="755012" cy="1377937"/>
              <a:chOff x="9048397" y="4703064"/>
              <a:chExt cx="719603" cy="1313313"/>
            </a:xfrm>
          </p:grpSpPr>
          <p:sp>
            <p:nvSpPr>
              <p:cNvPr id="249" name="円/楕円 1320">
                <a:extLst>
                  <a:ext uri="{FF2B5EF4-FFF2-40B4-BE49-F238E27FC236}">
                    <a16:creationId xmlns:a16="http://schemas.microsoft.com/office/drawing/2014/main" id="{E5D43E03-D7CB-463F-8536-73F11BBBA4CE}"/>
                  </a:ext>
                </a:extLst>
              </p:cNvPr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0" name="円/楕円 689">
                <a:extLst>
                  <a:ext uri="{FF2B5EF4-FFF2-40B4-BE49-F238E27FC236}">
                    <a16:creationId xmlns:a16="http://schemas.microsoft.com/office/drawing/2014/main" id="{F114EC00-F76A-4E05-A2A3-F72B6FC9F4EC}"/>
                  </a:ext>
                </a:extLst>
              </p:cNvPr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1" name="円/楕円 690">
                <a:extLst>
                  <a:ext uri="{FF2B5EF4-FFF2-40B4-BE49-F238E27FC236}">
                    <a16:creationId xmlns:a16="http://schemas.microsoft.com/office/drawing/2014/main" id="{D47B9ED2-6AC6-425A-B2E7-ED31415882A5}"/>
                  </a:ext>
                </a:extLst>
              </p:cNvPr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2" name="円/楕円 1323">
                <a:extLst>
                  <a:ext uri="{FF2B5EF4-FFF2-40B4-BE49-F238E27FC236}">
                    <a16:creationId xmlns:a16="http://schemas.microsoft.com/office/drawing/2014/main" id="{BFAD8019-1DE3-4E82-95CA-0816DED0E680}"/>
                  </a:ext>
                </a:extLst>
              </p:cNvPr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D1C16DD5-19BF-4783-AFE9-E03DD039AF98}"/>
                  </a:ext>
                </a:extLst>
              </p:cNvPr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81B21E84-46DA-4883-9161-8A50C38538E3}"/>
                  </a:ext>
                </a:extLst>
              </p:cNvPr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CC949CAB-A9C3-4642-AFBE-C78FC2415944}"/>
                  </a:ext>
                </a:extLst>
              </p:cNvPr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4E55E82A-03E0-4494-AE97-E0FA6DC9C643}"/>
                  </a:ext>
                </a:extLst>
              </p:cNvPr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C1071AC5-6F45-4801-986B-9A18EDFE9FD0}"/>
                  </a:ext>
                </a:extLst>
              </p:cNvPr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C8A6DA10-B0B1-480D-AC01-F974B4D23777}"/>
                  </a:ext>
                </a:extLst>
              </p:cNvPr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A7D9E8DE-0556-48A9-8789-3FF99C4AA915}"/>
                  </a:ext>
                </a:extLst>
              </p:cNvPr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7FF12D90-5909-469C-A4BD-543DFF57F7D9}"/>
                  </a:ext>
                </a:extLst>
              </p:cNvPr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26F9459D-D192-4654-A9C3-4C5B6F1A019B}"/>
                  </a:ext>
                </a:extLst>
              </p:cNvPr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54ADDCDF-41EF-496F-B6CF-CBC425D671E4}"/>
                  </a:ext>
                </a:extLst>
              </p:cNvPr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D660448B-0B8A-437B-8252-37F6AA239246}"/>
                  </a:ext>
                </a:extLst>
              </p:cNvPr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025116DE-C0AC-4A18-A968-763F258180B9}"/>
                  </a:ext>
                </a:extLst>
              </p:cNvPr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片側の 2 つの角を丸めた四角形 1336">
                <a:extLst>
                  <a:ext uri="{FF2B5EF4-FFF2-40B4-BE49-F238E27FC236}">
                    <a16:creationId xmlns:a16="http://schemas.microsoft.com/office/drawing/2014/main" id="{809523E6-DDC2-40F1-B483-18F898FCEF63}"/>
                  </a:ext>
                </a:extLst>
              </p:cNvPr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6" name="円/楕円 691">
                <a:extLst>
                  <a:ext uri="{FF2B5EF4-FFF2-40B4-BE49-F238E27FC236}">
                    <a16:creationId xmlns:a16="http://schemas.microsoft.com/office/drawing/2014/main" id="{29735661-990F-4BD7-9124-B488BC955D62}"/>
                  </a:ext>
                </a:extLst>
              </p:cNvPr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7" name="円/楕円 632">
                <a:extLst>
                  <a:ext uri="{FF2B5EF4-FFF2-40B4-BE49-F238E27FC236}">
                    <a16:creationId xmlns:a16="http://schemas.microsoft.com/office/drawing/2014/main" id="{517C9D5F-0878-41AD-8361-433F69517DC4}"/>
                  </a:ext>
                </a:extLst>
              </p:cNvPr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8" name="片側の 2 つの角を丸めた四角形 1339">
                <a:extLst>
                  <a:ext uri="{FF2B5EF4-FFF2-40B4-BE49-F238E27FC236}">
                    <a16:creationId xmlns:a16="http://schemas.microsoft.com/office/drawing/2014/main" id="{587FB5BC-C6D0-4BDD-B917-C6FF31DDBF1C}"/>
                  </a:ext>
                </a:extLst>
              </p:cNvPr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9" name="フリーフォーム 1340">
                <a:extLst>
                  <a:ext uri="{FF2B5EF4-FFF2-40B4-BE49-F238E27FC236}">
                    <a16:creationId xmlns:a16="http://schemas.microsoft.com/office/drawing/2014/main" id="{11CE92BC-1D84-452B-81A1-CB1DD3ACE019}"/>
                  </a:ext>
                </a:extLst>
              </p:cNvPr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0" name="直角三角形 269">
                <a:extLst>
                  <a:ext uri="{FF2B5EF4-FFF2-40B4-BE49-F238E27FC236}">
                    <a16:creationId xmlns:a16="http://schemas.microsoft.com/office/drawing/2014/main" id="{71704B71-2B69-449C-A486-92CDC54EE13C}"/>
                  </a:ext>
                </a:extLst>
              </p:cNvPr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1" name="直角三角形 270">
                <a:extLst>
                  <a:ext uri="{FF2B5EF4-FFF2-40B4-BE49-F238E27FC236}">
                    <a16:creationId xmlns:a16="http://schemas.microsoft.com/office/drawing/2014/main" id="{FCD6608B-AD40-45B9-9EE5-4B86494117A3}"/>
                  </a:ext>
                </a:extLst>
              </p:cNvPr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2" name="円/楕円 1343">
                <a:extLst>
                  <a:ext uri="{FF2B5EF4-FFF2-40B4-BE49-F238E27FC236}">
                    <a16:creationId xmlns:a16="http://schemas.microsoft.com/office/drawing/2014/main" id="{4581517C-19B2-456B-BD94-4B0A5B9957F4}"/>
                  </a:ext>
                </a:extLst>
              </p:cNvPr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円/楕円 1344">
                <a:extLst>
                  <a:ext uri="{FF2B5EF4-FFF2-40B4-BE49-F238E27FC236}">
                    <a16:creationId xmlns:a16="http://schemas.microsoft.com/office/drawing/2014/main" id="{FDAD6D68-3F5C-4FB9-A74F-065B34FAA26D}"/>
                  </a:ext>
                </a:extLst>
              </p:cNvPr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4" name="フリーフォーム 1345">
                <a:extLst>
                  <a:ext uri="{FF2B5EF4-FFF2-40B4-BE49-F238E27FC236}">
                    <a16:creationId xmlns:a16="http://schemas.microsoft.com/office/drawing/2014/main" id="{5E4F06A7-21A7-4C52-A2DE-44684EF18FF6}"/>
                  </a:ext>
                </a:extLst>
              </p:cNvPr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円/楕円 1346">
                <a:extLst>
                  <a:ext uri="{FF2B5EF4-FFF2-40B4-BE49-F238E27FC236}">
                    <a16:creationId xmlns:a16="http://schemas.microsoft.com/office/drawing/2014/main" id="{A30B7C4D-2E48-4156-BFB8-9D187308C657}"/>
                  </a:ext>
                </a:extLst>
              </p:cNvPr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6" name="円/楕円 1347">
                <a:extLst>
                  <a:ext uri="{FF2B5EF4-FFF2-40B4-BE49-F238E27FC236}">
                    <a16:creationId xmlns:a16="http://schemas.microsoft.com/office/drawing/2014/main" id="{3FAE04A0-B96B-486F-871B-CD4418FF0C35}"/>
                  </a:ext>
                </a:extLst>
              </p:cNvPr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7" name="円/楕円 1348">
                <a:extLst>
                  <a:ext uri="{FF2B5EF4-FFF2-40B4-BE49-F238E27FC236}">
                    <a16:creationId xmlns:a16="http://schemas.microsoft.com/office/drawing/2014/main" id="{085D3970-D384-43D5-BE51-D8CA34E15CC0}"/>
                  </a:ext>
                </a:extLst>
              </p:cNvPr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8" name="円/楕円 1349">
                <a:extLst>
                  <a:ext uri="{FF2B5EF4-FFF2-40B4-BE49-F238E27FC236}">
                    <a16:creationId xmlns:a16="http://schemas.microsoft.com/office/drawing/2014/main" id="{CB7158D9-CEAC-42EA-AE7D-CAE1FE603FE5}"/>
                  </a:ext>
                </a:extLst>
              </p:cNvPr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円/楕円 1350">
                <a:extLst>
                  <a:ext uri="{FF2B5EF4-FFF2-40B4-BE49-F238E27FC236}">
                    <a16:creationId xmlns:a16="http://schemas.microsoft.com/office/drawing/2014/main" id="{51C1AC4C-75BE-4952-8F7C-9E9AE4CE7AF5}"/>
                  </a:ext>
                </a:extLst>
              </p:cNvPr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0" name="フリーフォーム 1351">
                <a:extLst>
                  <a:ext uri="{FF2B5EF4-FFF2-40B4-BE49-F238E27FC236}">
                    <a16:creationId xmlns:a16="http://schemas.microsoft.com/office/drawing/2014/main" id="{4E8B66D1-FFAE-4AC5-95F2-57498862BA43}"/>
                  </a:ext>
                </a:extLst>
              </p:cNvPr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円/楕円 1352">
                <a:extLst>
                  <a:ext uri="{FF2B5EF4-FFF2-40B4-BE49-F238E27FC236}">
                    <a16:creationId xmlns:a16="http://schemas.microsoft.com/office/drawing/2014/main" id="{F0954F5A-5459-4D5D-BCB7-C00DA6853AD4}"/>
                  </a:ext>
                </a:extLst>
              </p:cNvPr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2" name="円/楕円 1353">
                <a:extLst>
                  <a:ext uri="{FF2B5EF4-FFF2-40B4-BE49-F238E27FC236}">
                    <a16:creationId xmlns:a16="http://schemas.microsoft.com/office/drawing/2014/main" id="{5A3C97DD-9FEA-40FD-BBCE-DA985DE9437D}"/>
                  </a:ext>
                </a:extLst>
              </p:cNvPr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3" name="円/楕円 1354">
                <a:extLst>
                  <a:ext uri="{FF2B5EF4-FFF2-40B4-BE49-F238E27FC236}">
                    <a16:creationId xmlns:a16="http://schemas.microsoft.com/office/drawing/2014/main" id="{D4DD131E-7387-42E9-9F75-C50256674228}"/>
                  </a:ext>
                </a:extLst>
              </p:cNvPr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4" name="月 316">
                <a:extLst>
                  <a:ext uri="{FF2B5EF4-FFF2-40B4-BE49-F238E27FC236}">
                    <a16:creationId xmlns:a16="http://schemas.microsoft.com/office/drawing/2014/main" id="{FA50F687-70B2-4479-90DE-A148830DA4B9}"/>
                  </a:ext>
                </a:extLst>
              </p:cNvPr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5" name="月 316">
                <a:extLst>
                  <a:ext uri="{FF2B5EF4-FFF2-40B4-BE49-F238E27FC236}">
                    <a16:creationId xmlns:a16="http://schemas.microsoft.com/office/drawing/2014/main" id="{016E8757-B4A3-423D-81C6-B2A48C4245A6}"/>
                  </a:ext>
                </a:extLst>
              </p:cNvPr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6" name="円/楕円 4">
                <a:extLst>
                  <a:ext uri="{FF2B5EF4-FFF2-40B4-BE49-F238E27FC236}">
                    <a16:creationId xmlns:a16="http://schemas.microsoft.com/office/drawing/2014/main" id="{B1D96FF5-8DB6-4403-84DA-47D9E9C16041}"/>
                  </a:ext>
                </a:extLst>
              </p:cNvPr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F0E63C04-0538-4545-81C9-ACC906A4CEB1}"/>
                </a:ext>
              </a:extLst>
            </p:cNvPr>
            <p:cNvGrpSpPr/>
            <p:nvPr/>
          </p:nvGrpSpPr>
          <p:grpSpPr>
            <a:xfrm>
              <a:off x="6652726" y="1838204"/>
              <a:ext cx="336593" cy="464777"/>
              <a:chOff x="1591999" y="4921611"/>
              <a:chExt cx="336593" cy="464777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44C22702-5955-4281-A84A-55137450B4FB}"/>
                  </a:ext>
                </a:extLst>
              </p:cNvPr>
              <p:cNvGrpSpPr/>
              <p:nvPr/>
            </p:nvGrpSpPr>
            <p:grpSpPr>
              <a:xfrm>
                <a:off x="1591999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F7A9117C-42B8-4AFF-8918-42B2AA941553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360B39D8-ADA4-43FC-A02D-4F58D4F50F40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45" name="フリーフォーム: 図形 244">
                      <a:extLst>
                        <a:ext uri="{FF2B5EF4-FFF2-40B4-BE49-F238E27FC236}">
                          <a16:creationId xmlns:a16="http://schemas.microsoft.com/office/drawing/2014/main" id="{212A274A-FFCD-4E5E-AAB5-D9638F2F8E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46" name="グループ化 245">
                      <a:extLst>
                        <a:ext uri="{FF2B5EF4-FFF2-40B4-BE49-F238E27FC236}">
                          <a16:creationId xmlns:a16="http://schemas.microsoft.com/office/drawing/2014/main" id="{8AA0E75A-8996-4305-8FB6-84F9B34FC0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247" name="正方形/長方形 246">
                        <a:extLst>
                          <a:ext uri="{FF2B5EF4-FFF2-40B4-BE49-F238E27FC236}">
                            <a16:creationId xmlns:a16="http://schemas.microsoft.com/office/drawing/2014/main" id="{9728F37C-B726-48FC-B6A5-EF6D8BF25A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8" name="四角形: 上の 2 つの角を丸める 247">
                        <a:extLst>
                          <a:ext uri="{FF2B5EF4-FFF2-40B4-BE49-F238E27FC236}">
                            <a16:creationId xmlns:a16="http://schemas.microsoft.com/office/drawing/2014/main" id="{560BBF68-6F00-45D5-A116-6C9712C3AA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CBE91A09-9118-4416-895A-F86D62F3D2DE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42" name="正方形/長方形 241">
                      <a:extLst>
                        <a:ext uri="{FF2B5EF4-FFF2-40B4-BE49-F238E27FC236}">
                          <a16:creationId xmlns:a16="http://schemas.microsoft.com/office/drawing/2014/main" id="{BCB6285E-6566-4202-94E6-47B0E1AAA2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正方形/長方形 242">
                      <a:extLst>
                        <a:ext uri="{FF2B5EF4-FFF2-40B4-BE49-F238E27FC236}">
                          <a16:creationId xmlns:a16="http://schemas.microsoft.com/office/drawing/2014/main" id="{6197F66B-F521-4CEB-8D27-FB23A483A5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0B32A7FA-7C2B-4BEC-8027-8CE39E9FC6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1" name="テキスト ボックス 240">
                    <a:extLst>
                      <a:ext uri="{FF2B5EF4-FFF2-40B4-BE49-F238E27FC236}">
                        <a16:creationId xmlns:a16="http://schemas.microsoft.com/office/drawing/2014/main" id="{23D2C41F-81D5-46AE-9B4A-B211BE093244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DB71854A-D590-4795-840A-90189C6D9AF7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7ECCCF3B-618C-47AD-BEBD-E3292EC72129}"/>
                  </a:ext>
                </a:extLst>
              </p:cNvPr>
              <p:cNvGrpSpPr/>
              <p:nvPr/>
            </p:nvGrpSpPr>
            <p:grpSpPr>
              <a:xfrm>
                <a:off x="1647510" y="5238451"/>
                <a:ext cx="74324" cy="126967"/>
                <a:chOff x="6427272" y="2969660"/>
                <a:chExt cx="806617" cy="1377937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7E8F0B4A-0DE9-4834-BECE-93B02C293AD2}"/>
                    </a:ext>
                  </a:extLst>
                </p:cNvPr>
                <p:cNvSpPr/>
                <p:nvPr/>
              </p:nvSpPr>
              <p:spPr>
                <a:xfrm>
                  <a:off x="6427272" y="3113880"/>
                  <a:ext cx="806617" cy="787171"/>
                </a:xfrm>
                <a:custGeom>
                  <a:avLst/>
                  <a:gdLst>
                    <a:gd name="connsiteX0" fmla="*/ 398434 w 806617"/>
                    <a:gd name="connsiteY0" fmla="*/ 0 h 787171"/>
                    <a:gd name="connsiteX1" fmla="*/ 711271 w 806617"/>
                    <a:gd name="connsiteY1" fmla="*/ 329828 h 787171"/>
                    <a:gd name="connsiteX2" fmla="*/ 686687 w 806617"/>
                    <a:gd name="connsiteY2" fmla="*/ 458212 h 787171"/>
                    <a:gd name="connsiteX3" fmla="*/ 662428 w 806617"/>
                    <a:gd name="connsiteY3" fmla="*/ 505334 h 787171"/>
                    <a:gd name="connsiteX4" fmla="*/ 679283 w 806617"/>
                    <a:gd name="connsiteY4" fmla="*/ 553700 h 787171"/>
                    <a:gd name="connsiteX5" fmla="*/ 806617 w 806617"/>
                    <a:gd name="connsiteY5" fmla="*/ 713155 h 787171"/>
                    <a:gd name="connsiteX6" fmla="*/ 806616 w 806617"/>
                    <a:gd name="connsiteY6" fmla="*/ 713156 h 787171"/>
                    <a:gd name="connsiteX7" fmla="*/ 689914 w 806617"/>
                    <a:gd name="connsiteY7" fmla="*/ 662332 h 787171"/>
                    <a:gd name="connsiteX8" fmla="*/ 670353 w 806617"/>
                    <a:gd name="connsiteY8" fmla="*/ 637497 h 787171"/>
                    <a:gd name="connsiteX9" fmla="*/ 708845 w 806617"/>
                    <a:gd name="connsiteY9" fmla="*/ 691828 h 787171"/>
                    <a:gd name="connsiteX10" fmla="*/ 754220 w 806617"/>
                    <a:gd name="connsiteY10" fmla="*/ 730803 h 787171"/>
                    <a:gd name="connsiteX11" fmla="*/ 754219 w 806617"/>
                    <a:gd name="connsiteY11" fmla="*/ 730803 h 787171"/>
                    <a:gd name="connsiteX12" fmla="*/ 640511 w 806617"/>
                    <a:gd name="connsiteY12" fmla="*/ 673594 h 787171"/>
                    <a:gd name="connsiteX13" fmla="*/ 620660 w 806617"/>
                    <a:gd name="connsiteY13" fmla="*/ 645296 h 787171"/>
                    <a:gd name="connsiteX14" fmla="*/ 621382 w 806617"/>
                    <a:gd name="connsiteY14" fmla="*/ 647198 h 787171"/>
                    <a:gd name="connsiteX15" fmla="*/ 699846 w 806617"/>
                    <a:gd name="connsiteY15" fmla="*/ 748742 h 787171"/>
                    <a:gd name="connsiteX16" fmla="*/ 699845 w 806617"/>
                    <a:gd name="connsiteY16" fmla="*/ 748742 h 787171"/>
                    <a:gd name="connsiteX17" fmla="*/ 590528 w 806617"/>
                    <a:gd name="connsiteY17" fmla="*/ 683534 h 787171"/>
                    <a:gd name="connsiteX18" fmla="*/ 565809 w 806617"/>
                    <a:gd name="connsiteY18" fmla="*/ 635110 h 787171"/>
                    <a:gd name="connsiteX19" fmla="*/ 581351 w 806617"/>
                    <a:gd name="connsiteY19" fmla="*/ 674731 h 787171"/>
                    <a:gd name="connsiteX20" fmla="*/ 660922 w 806617"/>
                    <a:gd name="connsiteY20" fmla="*/ 775410 h 787171"/>
                    <a:gd name="connsiteX21" fmla="*/ 660921 w 806617"/>
                    <a:gd name="connsiteY21" fmla="*/ 775411 h 787171"/>
                    <a:gd name="connsiteX22" fmla="*/ 550899 w 806617"/>
                    <a:gd name="connsiteY22" fmla="*/ 711403 h 787171"/>
                    <a:gd name="connsiteX23" fmla="*/ 528756 w 806617"/>
                    <a:gd name="connsiteY23" fmla="*/ 669174 h 787171"/>
                    <a:gd name="connsiteX24" fmla="*/ 532963 w 806617"/>
                    <a:gd name="connsiteY24" fmla="*/ 681936 h 787171"/>
                    <a:gd name="connsiteX25" fmla="*/ 606835 w 806617"/>
                    <a:gd name="connsiteY25" fmla="*/ 786868 h 787171"/>
                    <a:gd name="connsiteX26" fmla="*/ 606834 w 806617"/>
                    <a:gd name="connsiteY26" fmla="*/ 786868 h 787171"/>
                    <a:gd name="connsiteX27" fmla="*/ 500524 w 806617"/>
                    <a:gd name="connsiteY27" fmla="*/ 716865 h 787171"/>
                    <a:gd name="connsiteX28" fmla="*/ 470120 w 806617"/>
                    <a:gd name="connsiteY28" fmla="*/ 650128 h 787171"/>
                    <a:gd name="connsiteX29" fmla="*/ 461482 w 806617"/>
                    <a:gd name="connsiteY29" fmla="*/ 652955 h 787171"/>
                    <a:gd name="connsiteX30" fmla="*/ 398434 w 806617"/>
                    <a:gd name="connsiteY30" fmla="*/ 659656 h 787171"/>
                    <a:gd name="connsiteX31" fmla="*/ 335387 w 806617"/>
                    <a:gd name="connsiteY31" fmla="*/ 652955 h 787171"/>
                    <a:gd name="connsiteX32" fmla="*/ 335239 w 806617"/>
                    <a:gd name="connsiteY32" fmla="*/ 652907 h 787171"/>
                    <a:gd name="connsiteX33" fmla="*/ 306100 w 806617"/>
                    <a:gd name="connsiteY33" fmla="*/ 716865 h 787171"/>
                    <a:gd name="connsiteX34" fmla="*/ 199790 w 806617"/>
                    <a:gd name="connsiteY34" fmla="*/ 786868 h 787171"/>
                    <a:gd name="connsiteX35" fmla="*/ 199789 w 806617"/>
                    <a:gd name="connsiteY35" fmla="*/ 786868 h 787171"/>
                    <a:gd name="connsiteX36" fmla="*/ 273660 w 806617"/>
                    <a:gd name="connsiteY36" fmla="*/ 681936 h 787171"/>
                    <a:gd name="connsiteX37" fmla="*/ 277879 w 806617"/>
                    <a:gd name="connsiteY37" fmla="*/ 669140 h 787171"/>
                    <a:gd name="connsiteX38" fmla="*/ 255719 w 806617"/>
                    <a:gd name="connsiteY38" fmla="*/ 711404 h 787171"/>
                    <a:gd name="connsiteX39" fmla="*/ 145694 w 806617"/>
                    <a:gd name="connsiteY39" fmla="*/ 775411 h 787171"/>
                    <a:gd name="connsiteX40" fmla="*/ 145693 w 806617"/>
                    <a:gd name="connsiteY40" fmla="*/ 775411 h 787171"/>
                    <a:gd name="connsiteX41" fmla="*/ 225265 w 806617"/>
                    <a:gd name="connsiteY41" fmla="*/ 674732 h 787171"/>
                    <a:gd name="connsiteX42" fmla="*/ 240804 w 806617"/>
                    <a:gd name="connsiteY42" fmla="*/ 635117 h 787171"/>
                    <a:gd name="connsiteX43" fmla="*/ 216090 w 806617"/>
                    <a:gd name="connsiteY43" fmla="*/ 683534 h 787171"/>
                    <a:gd name="connsiteX44" fmla="*/ 106774 w 806617"/>
                    <a:gd name="connsiteY44" fmla="*/ 748742 h 787171"/>
                    <a:gd name="connsiteX45" fmla="*/ 106773 w 806617"/>
                    <a:gd name="connsiteY45" fmla="*/ 748742 h 787171"/>
                    <a:gd name="connsiteX46" fmla="*/ 185236 w 806617"/>
                    <a:gd name="connsiteY46" fmla="*/ 647198 h 787171"/>
                    <a:gd name="connsiteX47" fmla="*/ 185957 w 806617"/>
                    <a:gd name="connsiteY47" fmla="*/ 645300 h 787171"/>
                    <a:gd name="connsiteX48" fmla="*/ 166108 w 806617"/>
                    <a:gd name="connsiteY48" fmla="*/ 673594 h 787171"/>
                    <a:gd name="connsiteX49" fmla="*/ 52400 w 806617"/>
                    <a:gd name="connsiteY49" fmla="*/ 730803 h 787171"/>
                    <a:gd name="connsiteX50" fmla="*/ 52399 w 806617"/>
                    <a:gd name="connsiteY50" fmla="*/ 730803 h 787171"/>
                    <a:gd name="connsiteX51" fmla="*/ 97774 w 806617"/>
                    <a:gd name="connsiteY51" fmla="*/ 691829 h 787171"/>
                    <a:gd name="connsiteX52" fmla="*/ 136286 w 806617"/>
                    <a:gd name="connsiteY52" fmla="*/ 637468 h 787171"/>
                    <a:gd name="connsiteX53" fmla="*/ 116702 w 806617"/>
                    <a:gd name="connsiteY53" fmla="*/ 662332 h 787171"/>
                    <a:gd name="connsiteX54" fmla="*/ 0 w 806617"/>
                    <a:gd name="connsiteY54" fmla="*/ 713155 h 787171"/>
                    <a:gd name="connsiteX55" fmla="*/ 127335 w 806617"/>
                    <a:gd name="connsiteY55" fmla="*/ 553700 h 787171"/>
                    <a:gd name="connsiteX56" fmla="*/ 140451 w 806617"/>
                    <a:gd name="connsiteY56" fmla="*/ 516061 h 787171"/>
                    <a:gd name="connsiteX57" fmla="*/ 139025 w 806617"/>
                    <a:gd name="connsiteY57" fmla="*/ 514238 h 787171"/>
                    <a:gd name="connsiteX58" fmla="*/ 85597 w 806617"/>
                    <a:gd name="connsiteY58" fmla="*/ 329828 h 787171"/>
                    <a:gd name="connsiteX59" fmla="*/ 398434 w 806617"/>
                    <a:gd name="connsiteY59" fmla="*/ 0 h 787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806617" h="787171">
                      <a:moveTo>
                        <a:pt x="398434" y="0"/>
                      </a:moveTo>
                      <a:cubicBezTo>
                        <a:pt x="571209" y="0"/>
                        <a:pt x="711271" y="147669"/>
                        <a:pt x="711271" y="329828"/>
                      </a:cubicBezTo>
                      <a:cubicBezTo>
                        <a:pt x="711271" y="375368"/>
                        <a:pt x="702517" y="418752"/>
                        <a:pt x="686687" y="458212"/>
                      </a:cubicBezTo>
                      <a:lnTo>
                        <a:pt x="662428" y="505334"/>
                      </a:lnTo>
                      <a:lnTo>
                        <a:pt x="679283" y="553700"/>
                      </a:lnTo>
                      <a:cubicBezTo>
                        <a:pt x="711814" y="628303"/>
                        <a:pt x="757837" y="686966"/>
                        <a:pt x="806617" y="713155"/>
                      </a:cubicBezTo>
                      <a:lnTo>
                        <a:pt x="806616" y="713156"/>
                      </a:lnTo>
                      <a:cubicBezTo>
                        <a:pt x="769057" y="723219"/>
                        <a:pt x="727209" y="703061"/>
                        <a:pt x="689914" y="662332"/>
                      </a:cubicBezTo>
                      <a:lnTo>
                        <a:pt x="670353" y="637497"/>
                      </a:lnTo>
                      <a:lnTo>
                        <a:pt x="708845" y="691828"/>
                      </a:lnTo>
                      <a:cubicBezTo>
                        <a:pt x="723221" y="707983"/>
                        <a:pt x="738468" y="721186"/>
                        <a:pt x="754220" y="730803"/>
                      </a:cubicBezTo>
                      <a:lnTo>
                        <a:pt x="754219" y="730803"/>
                      </a:lnTo>
                      <a:cubicBezTo>
                        <a:pt x="716158" y="738771"/>
                        <a:pt x="675492" y="716326"/>
                        <a:pt x="640511" y="673594"/>
                      </a:cubicBezTo>
                      <a:lnTo>
                        <a:pt x="620660" y="645296"/>
                      </a:lnTo>
                      <a:lnTo>
                        <a:pt x="621382" y="647198"/>
                      </a:lnTo>
                      <a:cubicBezTo>
                        <a:pt x="642802" y="691698"/>
                        <a:pt x="669801" y="727301"/>
                        <a:pt x="699846" y="748742"/>
                      </a:cubicBezTo>
                      <a:lnTo>
                        <a:pt x="699845" y="748742"/>
                      </a:lnTo>
                      <a:cubicBezTo>
                        <a:pt x="661311" y="753963"/>
                        <a:pt x="622357" y="728663"/>
                        <a:pt x="590528" y="683534"/>
                      </a:cubicBezTo>
                      <a:lnTo>
                        <a:pt x="565809" y="635110"/>
                      </a:lnTo>
                      <a:lnTo>
                        <a:pt x="581351" y="674731"/>
                      </a:lnTo>
                      <a:cubicBezTo>
                        <a:pt x="603257" y="718996"/>
                        <a:pt x="630645" y="754300"/>
                        <a:pt x="660922" y="775410"/>
                      </a:cubicBezTo>
                      <a:lnTo>
                        <a:pt x="660921" y="775411"/>
                      </a:lnTo>
                      <a:cubicBezTo>
                        <a:pt x="622448" y="781054"/>
                        <a:pt x="583220" y="756180"/>
                        <a:pt x="550899" y="711403"/>
                      </a:cubicBezTo>
                      <a:lnTo>
                        <a:pt x="528756" y="669174"/>
                      </a:lnTo>
                      <a:lnTo>
                        <a:pt x="532963" y="681936"/>
                      </a:lnTo>
                      <a:cubicBezTo>
                        <a:pt x="552383" y="727345"/>
                        <a:pt x="577773" y="764112"/>
                        <a:pt x="606835" y="786868"/>
                      </a:cubicBezTo>
                      <a:lnTo>
                        <a:pt x="606834" y="786868"/>
                      </a:lnTo>
                      <a:cubicBezTo>
                        <a:pt x="568107" y="790371"/>
                        <a:pt x="530317" y="763363"/>
                        <a:pt x="500524" y="716865"/>
                      </a:cubicBezTo>
                      <a:lnTo>
                        <a:pt x="470120" y="650128"/>
                      </a:lnTo>
                      <a:lnTo>
                        <a:pt x="461482" y="652955"/>
                      </a:lnTo>
                      <a:cubicBezTo>
                        <a:pt x="441117" y="657349"/>
                        <a:pt x="420031" y="659656"/>
                        <a:pt x="398434" y="659656"/>
                      </a:cubicBezTo>
                      <a:cubicBezTo>
                        <a:pt x="376837" y="659656"/>
                        <a:pt x="355752" y="657349"/>
                        <a:pt x="335387" y="652955"/>
                      </a:cubicBezTo>
                      <a:lnTo>
                        <a:pt x="335239" y="652907"/>
                      </a:lnTo>
                      <a:lnTo>
                        <a:pt x="306100" y="716865"/>
                      </a:lnTo>
                      <a:cubicBezTo>
                        <a:pt x="276307" y="763364"/>
                        <a:pt x="238517" y="790372"/>
                        <a:pt x="199790" y="786868"/>
                      </a:cubicBezTo>
                      <a:lnTo>
                        <a:pt x="199789" y="786868"/>
                      </a:lnTo>
                      <a:cubicBezTo>
                        <a:pt x="228851" y="764112"/>
                        <a:pt x="254240" y="727344"/>
                        <a:pt x="273660" y="681936"/>
                      </a:cubicBezTo>
                      <a:lnTo>
                        <a:pt x="277879" y="669140"/>
                      </a:lnTo>
                      <a:lnTo>
                        <a:pt x="255719" y="711404"/>
                      </a:lnTo>
                      <a:cubicBezTo>
                        <a:pt x="223397" y="756181"/>
                        <a:pt x="184168" y="781054"/>
                        <a:pt x="145694" y="775411"/>
                      </a:cubicBezTo>
                      <a:lnTo>
                        <a:pt x="145693" y="775411"/>
                      </a:lnTo>
                      <a:cubicBezTo>
                        <a:pt x="175972" y="754299"/>
                        <a:pt x="203359" y="718995"/>
                        <a:pt x="225265" y="674732"/>
                      </a:cubicBezTo>
                      <a:lnTo>
                        <a:pt x="240804" y="635117"/>
                      </a:lnTo>
                      <a:lnTo>
                        <a:pt x="216090" y="683534"/>
                      </a:lnTo>
                      <a:cubicBezTo>
                        <a:pt x="184261" y="728662"/>
                        <a:pt x="145306" y="753964"/>
                        <a:pt x="106774" y="748742"/>
                      </a:cubicBezTo>
                      <a:lnTo>
                        <a:pt x="106773" y="748742"/>
                      </a:lnTo>
                      <a:cubicBezTo>
                        <a:pt x="136818" y="727300"/>
                        <a:pt x="163817" y="691698"/>
                        <a:pt x="185236" y="647198"/>
                      </a:cubicBezTo>
                      <a:lnTo>
                        <a:pt x="185957" y="645300"/>
                      </a:lnTo>
                      <a:lnTo>
                        <a:pt x="166108" y="673594"/>
                      </a:lnTo>
                      <a:cubicBezTo>
                        <a:pt x="131127" y="716326"/>
                        <a:pt x="90461" y="738772"/>
                        <a:pt x="52400" y="730803"/>
                      </a:cubicBezTo>
                      <a:lnTo>
                        <a:pt x="52399" y="730803"/>
                      </a:lnTo>
                      <a:cubicBezTo>
                        <a:pt x="68151" y="721186"/>
                        <a:pt x="83397" y="707983"/>
                        <a:pt x="97774" y="691829"/>
                      </a:cubicBezTo>
                      <a:lnTo>
                        <a:pt x="136286" y="637468"/>
                      </a:lnTo>
                      <a:lnTo>
                        <a:pt x="116702" y="662332"/>
                      </a:lnTo>
                      <a:cubicBezTo>
                        <a:pt x="79407" y="703061"/>
                        <a:pt x="37561" y="723220"/>
                        <a:pt x="0" y="713155"/>
                      </a:cubicBezTo>
                      <a:cubicBezTo>
                        <a:pt x="48781" y="686966"/>
                        <a:pt x="94803" y="628303"/>
                        <a:pt x="127335" y="553700"/>
                      </a:cubicBezTo>
                      <a:lnTo>
                        <a:pt x="140451" y="516061"/>
                      </a:lnTo>
                      <a:lnTo>
                        <a:pt x="139025" y="514238"/>
                      </a:lnTo>
                      <a:cubicBezTo>
                        <a:pt x="105293" y="461597"/>
                        <a:pt x="85597" y="398138"/>
                        <a:pt x="85597" y="329828"/>
                      </a:cubicBezTo>
                      <a:cubicBezTo>
                        <a:pt x="85597" y="147669"/>
                        <a:pt x="225659" y="0"/>
                        <a:pt x="39843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2" name="円/楕円 689">
                  <a:extLst>
                    <a:ext uri="{FF2B5EF4-FFF2-40B4-BE49-F238E27FC236}">
                      <a16:creationId xmlns:a16="http://schemas.microsoft.com/office/drawing/2014/main" id="{07C6748D-5B6A-43EA-A38A-34EB7F5FC0A6}"/>
                    </a:ext>
                  </a:extLst>
                </p:cNvPr>
                <p:cNvSpPr/>
                <p:nvPr/>
              </p:nvSpPr>
              <p:spPr>
                <a:xfrm rot="20700000">
                  <a:off x="6449201" y="3319219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3" name="円/楕円 690">
                  <a:extLst>
                    <a:ext uri="{FF2B5EF4-FFF2-40B4-BE49-F238E27FC236}">
                      <a16:creationId xmlns:a16="http://schemas.microsoft.com/office/drawing/2014/main" id="{408A2EB1-DF10-420A-B9D0-DE0711B90FA6}"/>
                    </a:ext>
                  </a:extLst>
                </p:cNvPr>
                <p:cNvSpPr/>
                <p:nvPr/>
              </p:nvSpPr>
              <p:spPr>
                <a:xfrm rot="900000" flipH="1">
                  <a:off x="7020670" y="3319220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4" name="円/楕円 1323">
                  <a:extLst>
                    <a:ext uri="{FF2B5EF4-FFF2-40B4-BE49-F238E27FC236}">
                      <a16:creationId xmlns:a16="http://schemas.microsoft.com/office/drawing/2014/main" id="{184BCF45-2642-4225-9296-0F976E0A6CE0}"/>
                    </a:ext>
                  </a:extLst>
                </p:cNvPr>
                <p:cNvSpPr/>
                <p:nvPr/>
              </p:nvSpPr>
              <p:spPr>
                <a:xfrm>
                  <a:off x="6479674" y="2969660"/>
                  <a:ext cx="692063" cy="689101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AD58651A-9AB0-4F35-B79C-241C71CD04DA}"/>
                    </a:ext>
                  </a:extLst>
                </p:cNvPr>
                <p:cNvSpPr/>
                <p:nvPr/>
              </p:nvSpPr>
              <p:spPr>
                <a:xfrm rot="63639" flipH="1">
                  <a:off x="6688146" y="3372149"/>
                  <a:ext cx="140815" cy="541466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" name="月 225">
                  <a:extLst>
                    <a:ext uri="{FF2B5EF4-FFF2-40B4-BE49-F238E27FC236}">
                      <a16:creationId xmlns:a16="http://schemas.microsoft.com/office/drawing/2014/main" id="{09F83A58-2205-4DB8-9AA7-AE5F1E6D6268}"/>
                    </a:ext>
                  </a:extLst>
                </p:cNvPr>
                <p:cNvSpPr/>
                <p:nvPr/>
              </p:nvSpPr>
              <p:spPr>
                <a:xfrm rot="21536361">
                  <a:off x="6832205" y="3372149"/>
                  <a:ext cx="140815" cy="541466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" name="片側の 2 つの角を丸めた四角形 1336">
                  <a:extLst>
                    <a:ext uri="{FF2B5EF4-FFF2-40B4-BE49-F238E27FC236}">
                      <a16:creationId xmlns:a16="http://schemas.microsoft.com/office/drawing/2014/main" id="{B6EAECC0-BDEE-45CE-A1FA-0CE64EEED42F}"/>
                    </a:ext>
                  </a:extLst>
                </p:cNvPr>
                <p:cNvSpPr/>
                <p:nvPr/>
              </p:nvSpPr>
              <p:spPr>
                <a:xfrm rot="10800000">
                  <a:off x="6753271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8" name="円/楕円 691">
                  <a:extLst>
                    <a:ext uri="{FF2B5EF4-FFF2-40B4-BE49-F238E27FC236}">
                      <a16:creationId xmlns:a16="http://schemas.microsoft.com/office/drawing/2014/main" id="{DD38C644-F828-4033-AEC9-EDDB5DED1343}"/>
                    </a:ext>
                  </a:extLst>
                </p:cNvPr>
                <p:cNvSpPr/>
                <p:nvPr/>
              </p:nvSpPr>
              <p:spPr>
                <a:xfrm>
                  <a:off x="6522938" y="3053175"/>
                  <a:ext cx="607537" cy="68394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円/楕円 632">
                  <a:extLst>
                    <a:ext uri="{FF2B5EF4-FFF2-40B4-BE49-F238E27FC236}">
                      <a16:creationId xmlns:a16="http://schemas.microsoft.com/office/drawing/2014/main" id="{9BB1C6B0-FDCF-44CF-9993-143EF57EF7D1}"/>
                    </a:ext>
                  </a:extLst>
                </p:cNvPr>
                <p:cNvSpPr/>
                <p:nvPr/>
              </p:nvSpPr>
              <p:spPr>
                <a:xfrm>
                  <a:off x="6780149" y="3527927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1339">
                  <a:extLst>
                    <a:ext uri="{FF2B5EF4-FFF2-40B4-BE49-F238E27FC236}">
                      <a16:creationId xmlns:a16="http://schemas.microsoft.com/office/drawing/2014/main" id="{B6CDCB54-CC79-46E1-A5C6-B0A2B58F2F5C}"/>
                    </a:ext>
                  </a:extLst>
                </p:cNvPr>
                <p:cNvSpPr/>
                <p:nvPr/>
              </p:nvSpPr>
              <p:spPr>
                <a:xfrm>
                  <a:off x="6532345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フリーフォーム 1340">
                  <a:extLst>
                    <a:ext uri="{FF2B5EF4-FFF2-40B4-BE49-F238E27FC236}">
                      <a16:creationId xmlns:a16="http://schemas.microsoft.com/office/drawing/2014/main" id="{D2405853-5C19-4DA6-9A5B-20D2DD8C11AB}"/>
                    </a:ext>
                  </a:extLst>
                </p:cNvPr>
                <p:cNvSpPr/>
                <p:nvPr/>
              </p:nvSpPr>
              <p:spPr>
                <a:xfrm>
                  <a:off x="6510348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円/楕円 1343">
                  <a:extLst>
                    <a:ext uri="{FF2B5EF4-FFF2-40B4-BE49-F238E27FC236}">
                      <a16:creationId xmlns:a16="http://schemas.microsoft.com/office/drawing/2014/main" id="{1763E92F-6D0C-4A2E-87DE-BCEE33F49970}"/>
                    </a:ext>
                  </a:extLst>
                </p:cNvPr>
                <p:cNvSpPr/>
                <p:nvPr/>
              </p:nvSpPr>
              <p:spPr>
                <a:xfrm>
                  <a:off x="6596340" y="3289253"/>
                  <a:ext cx="142840" cy="1883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円/楕円 1349">
                  <a:extLst>
                    <a:ext uri="{FF2B5EF4-FFF2-40B4-BE49-F238E27FC236}">
                      <a16:creationId xmlns:a16="http://schemas.microsoft.com/office/drawing/2014/main" id="{C29CC783-FBA1-4867-8CB1-30252953667B}"/>
                    </a:ext>
                  </a:extLst>
                </p:cNvPr>
                <p:cNvSpPr/>
                <p:nvPr/>
              </p:nvSpPr>
              <p:spPr>
                <a:xfrm flipH="1">
                  <a:off x="6905531" y="3289253"/>
                  <a:ext cx="142840" cy="1883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8C7462A-2140-4BF8-B5F7-F3884FB31595}"/>
                    </a:ext>
                  </a:extLst>
                </p:cNvPr>
                <p:cNvSpPr/>
                <p:nvPr/>
              </p:nvSpPr>
              <p:spPr>
                <a:xfrm rot="5400000">
                  <a:off x="6722857" y="3081065"/>
                  <a:ext cx="197257" cy="508160"/>
                </a:xfrm>
                <a:custGeom>
                  <a:avLst/>
                  <a:gdLst>
                    <a:gd name="connsiteX0" fmla="*/ 95103 w 197257"/>
                    <a:gd name="connsiteY0" fmla="*/ 98614 h 508160"/>
                    <a:gd name="connsiteX1" fmla="*/ 146180 w 197257"/>
                    <a:gd name="connsiteY1" fmla="*/ 48975 h 508160"/>
                    <a:gd name="connsiteX2" fmla="*/ 197257 w 197257"/>
                    <a:gd name="connsiteY2" fmla="*/ 98614 h 508160"/>
                    <a:gd name="connsiteX3" fmla="*/ 146180 w 197257"/>
                    <a:gd name="connsiteY3" fmla="*/ 148253 h 508160"/>
                    <a:gd name="connsiteX4" fmla="*/ 95103 w 197257"/>
                    <a:gd name="connsiteY4" fmla="*/ 98614 h 508160"/>
                    <a:gd name="connsiteX5" fmla="*/ 95103 w 197257"/>
                    <a:gd name="connsiteY5" fmla="*/ 407804 h 508160"/>
                    <a:gd name="connsiteX6" fmla="*/ 146180 w 197257"/>
                    <a:gd name="connsiteY6" fmla="*/ 358165 h 508160"/>
                    <a:gd name="connsiteX7" fmla="*/ 197257 w 197257"/>
                    <a:gd name="connsiteY7" fmla="*/ 407804 h 508160"/>
                    <a:gd name="connsiteX8" fmla="*/ 146180 w 197257"/>
                    <a:gd name="connsiteY8" fmla="*/ 457443 h 508160"/>
                    <a:gd name="connsiteX9" fmla="*/ 95103 w 197257"/>
                    <a:gd name="connsiteY9" fmla="*/ 407804 h 508160"/>
                    <a:gd name="connsiteX10" fmla="*/ 37508 w 197257"/>
                    <a:gd name="connsiteY10" fmla="*/ 57358 h 508160"/>
                    <a:gd name="connsiteX11" fmla="*/ 61328 w 197257"/>
                    <a:gd name="connsiteY11" fmla="*/ 59086 h 508160"/>
                    <a:gd name="connsiteX12" fmla="*/ 61608 w 197257"/>
                    <a:gd name="connsiteY12" fmla="*/ 58684 h 508160"/>
                    <a:gd name="connsiteX13" fmla="*/ 67938 w 197257"/>
                    <a:gd name="connsiteY13" fmla="*/ 53870 h 508160"/>
                    <a:gd name="connsiteX14" fmla="*/ 61289 w 197257"/>
                    <a:gd name="connsiteY14" fmla="*/ 35692 h 508160"/>
                    <a:gd name="connsiteX15" fmla="*/ 82864 w 197257"/>
                    <a:gd name="connsiteY15" fmla="*/ 42962 h 508160"/>
                    <a:gd name="connsiteX16" fmla="*/ 107089 w 197257"/>
                    <a:gd name="connsiteY16" fmla="*/ 32808 h 508160"/>
                    <a:gd name="connsiteX17" fmla="*/ 112170 w 197257"/>
                    <a:gd name="connsiteY17" fmla="*/ 32099 h 508160"/>
                    <a:gd name="connsiteX18" fmla="*/ 98499 w 197257"/>
                    <a:gd name="connsiteY18" fmla="*/ 39547 h 508160"/>
                    <a:gd name="connsiteX19" fmla="*/ 68221 w 197257"/>
                    <a:gd name="connsiteY19" fmla="*/ 98615 h 508160"/>
                    <a:gd name="connsiteX20" fmla="*/ 98499 w 197257"/>
                    <a:gd name="connsiteY20" fmla="*/ 157684 h 508160"/>
                    <a:gd name="connsiteX21" fmla="*/ 112170 w 197257"/>
                    <a:gd name="connsiteY21" fmla="*/ 165132 h 508160"/>
                    <a:gd name="connsiteX22" fmla="*/ 107089 w 197257"/>
                    <a:gd name="connsiteY22" fmla="*/ 164423 h 508160"/>
                    <a:gd name="connsiteX23" fmla="*/ 43953 w 197257"/>
                    <a:gd name="connsiteY23" fmla="*/ 98615 h 508160"/>
                    <a:gd name="connsiteX24" fmla="*/ 48600 w 197257"/>
                    <a:gd name="connsiteY24" fmla="*/ 77378 h 508160"/>
                    <a:gd name="connsiteX25" fmla="*/ 49533 w 197257"/>
                    <a:gd name="connsiteY25" fmla="*/ 76037 h 508160"/>
                    <a:gd name="connsiteX26" fmla="*/ 37508 w 197257"/>
                    <a:gd name="connsiteY26" fmla="*/ 449063 h 508160"/>
                    <a:gd name="connsiteX27" fmla="*/ 49533 w 197257"/>
                    <a:gd name="connsiteY27" fmla="*/ 430383 h 508160"/>
                    <a:gd name="connsiteX28" fmla="*/ 48600 w 197257"/>
                    <a:gd name="connsiteY28" fmla="*/ 429043 h 508160"/>
                    <a:gd name="connsiteX29" fmla="*/ 43953 w 197257"/>
                    <a:gd name="connsiteY29" fmla="*/ 407805 h 508160"/>
                    <a:gd name="connsiteX30" fmla="*/ 107089 w 197257"/>
                    <a:gd name="connsiteY30" fmla="*/ 341997 h 508160"/>
                    <a:gd name="connsiteX31" fmla="*/ 112170 w 197257"/>
                    <a:gd name="connsiteY31" fmla="*/ 341289 h 508160"/>
                    <a:gd name="connsiteX32" fmla="*/ 98499 w 197257"/>
                    <a:gd name="connsiteY32" fmla="*/ 348737 h 508160"/>
                    <a:gd name="connsiteX33" fmla="*/ 68221 w 197257"/>
                    <a:gd name="connsiteY33" fmla="*/ 407805 h 508160"/>
                    <a:gd name="connsiteX34" fmla="*/ 98499 w 197257"/>
                    <a:gd name="connsiteY34" fmla="*/ 466873 h 508160"/>
                    <a:gd name="connsiteX35" fmla="*/ 112170 w 197257"/>
                    <a:gd name="connsiteY35" fmla="*/ 474322 h 508160"/>
                    <a:gd name="connsiteX36" fmla="*/ 107089 w 197257"/>
                    <a:gd name="connsiteY36" fmla="*/ 473613 h 508160"/>
                    <a:gd name="connsiteX37" fmla="*/ 82864 w 197257"/>
                    <a:gd name="connsiteY37" fmla="*/ 463458 h 508160"/>
                    <a:gd name="connsiteX38" fmla="*/ 61289 w 197257"/>
                    <a:gd name="connsiteY38" fmla="*/ 470729 h 508160"/>
                    <a:gd name="connsiteX39" fmla="*/ 67938 w 197257"/>
                    <a:gd name="connsiteY39" fmla="*/ 452550 h 508160"/>
                    <a:gd name="connsiteX40" fmla="*/ 61608 w 197257"/>
                    <a:gd name="connsiteY40" fmla="*/ 447737 h 508160"/>
                    <a:gd name="connsiteX41" fmla="*/ 61328 w 197257"/>
                    <a:gd name="connsiteY41" fmla="*/ 447335 h 508160"/>
                    <a:gd name="connsiteX42" fmla="*/ 0 w 197257"/>
                    <a:gd name="connsiteY42" fmla="*/ 92882 h 508160"/>
                    <a:gd name="connsiteX43" fmla="*/ 47621 w 197257"/>
                    <a:gd name="connsiteY43" fmla="*/ 710 h 508160"/>
                    <a:gd name="connsiteX44" fmla="*/ 13822 w 197257"/>
                    <a:gd name="connsiteY44" fmla="*/ 92882 h 508160"/>
                    <a:gd name="connsiteX45" fmla="*/ 47621 w 197257"/>
                    <a:gd name="connsiteY45" fmla="*/ 185053 h 508160"/>
                    <a:gd name="connsiteX46" fmla="*/ 0 w 197257"/>
                    <a:gd name="connsiteY46" fmla="*/ 92882 h 508160"/>
                    <a:gd name="connsiteX47" fmla="*/ 0 w 197257"/>
                    <a:gd name="connsiteY47" fmla="*/ 415178 h 508160"/>
                    <a:gd name="connsiteX48" fmla="*/ 47621 w 197257"/>
                    <a:gd name="connsiteY48" fmla="*/ 323006 h 508160"/>
                    <a:gd name="connsiteX49" fmla="*/ 13822 w 197257"/>
                    <a:gd name="connsiteY49" fmla="*/ 415178 h 508160"/>
                    <a:gd name="connsiteX50" fmla="*/ 47621 w 197257"/>
                    <a:gd name="connsiteY50" fmla="*/ 507349 h 508160"/>
                    <a:gd name="connsiteX51" fmla="*/ 0 w 197257"/>
                    <a:gd name="connsiteY51" fmla="*/ 415178 h 508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97257" h="508160">
                      <a:moveTo>
                        <a:pt x="95103" y="98614"/>
                      </a:moveTo>
                      <a:cubicBezTo>
                        <a:pt x="95103" y="71199"/>
                        <a:pt x="117971" y="48975"/>
                        <a:pt x="146180" y="48975"/>
                      </a:cubicBezTo>
                      <a:cubicBezTo>
                        <a:pt x="174389" y="48975"/>
                        <a:pt x="197257" y="71199"/>
                        <a:pt x="197257" y="98614"/>
                      </a:cubicBezTo>
                      <a:cubicBezTo>
                        <a:pt x="197257" y="126029"/>
                        <a:pt x="174389" y="148253"/>
                        <a:pt x="146180" y="148253"/>
                      </a:cubicBezTo>
                      <a:cubicBezTo>
                        <a:pt x="117971" y="148253"/>
                        <a:pt x="95103" y="126029"/>
                        <a:pt x="95103" y="98614"/>
                      </a:cubicBezTo>
                      <a:close/>
                      <a:moveTo>
                        <a:pt x="95103" y="407804"/>
                      </a:moveTo>
                      <a:cubicBezTo>
                        <a:pt x="95103" y="380389"/>
                        <a:pt x="117971" y="358165"/>
                        <a:pt x="146180" y="358165"/>
                      </a:cubicBezTo>
                      <a:cubicBezTo>
                        <a:pt x="174389" y="358165"/>
                        <a:pt x="197257" y="380389"/>
                        <a:pt x="197257" y="407804"/>
                      </a:cubicBezTo>
                      <a:cubicBezTo>
                        <a:pt x="197257" y="435219"/>
                        <a:pt x="174389" y="457443"/>
                        <a:pt x="146180" y="457443"/>
                      </a:cubicBezTo>
                      <a:cubicBezTo>
                        <a:pt x="117971" y="457443"/>
                        <a:pt x="95103" y="435219"/>
                        <a:pt x="95103" y="407804"/>
                      </a:cubicBezTo>
                      <a:close/>
                      <a:moveTo>
                        <a:pt x="37508" y="57358"/>
                      </a:moveTo>
                      <a:lnTo>
                        <a:pt x="61328" y="59086"/>
                      </a:lnTo>
                      <a:lnTo>
                        <a:pt x="61608" y="58684"/>
                      </a:lnTo>
                      <a:lnTo>
                        <a:pt x="67938" y="53870"/>
                      </a:lnTo>
                      <a:lnTo>
                        <a:pt x="61289" y="35692"/>
                      </a:lnTo>
                      <a:lnTo>
                        <a:pt x="82864" y="42962"/>
                      </a:lnTo>
                      <a:lnTo>
                        <a:pt x="107089" y="32808"/>
                      </a:lnTo>
                      <a:lnTo>
                        <a:pt x="112170" y="32099"/>
                      </a:lnTo>
                      <a:lnTo>
                        <a:pt x="98499" y="39547"/>
                      </a:lnTo>
                      <a:cubicBezTo>
                        <a:pt x="79792" y="54664"/>
                        <a:pt x="68221" y="75548"/>
                        <a:pt x="68221" y="98615"/>
                      </a:cubicBezTo>
                      <a:cubicBezTo>
                        <a:pt x="68221" y="121683"/>
                        <a:pt x="79792" y="142567"/>
                        <a:pt x="98499" y="157684"/>
                      </a:cubicBezTo>
                      <a:lnTo>
                        <a:pt x="112170" y="165132"/>
                      </a:lnTo>
                      <a:lnTo>
                        <a:pt x="107089" y="164423"/>
                      </a:lnTo>
                      <a:cubicBezTo>
                        <a:pt x="69987" y="153581"/>
                        <a:pt x="43953" y="128199"/>
                        <a:pt x="43953" y="98615"/>
                      </a:cubicBezTo>
                      <a:cubicBezTo>
                        <a:pt x="43953" y="91220"/>
                        <a:pt x="45580" y="84086"/>
                        <a:pt x="48600" y="77378"/>
                      </a:cubicBezTo>
                      <a:lnTo>
                        <a:pt x="49533" y="76037"/>
                      </a:lnTo>
                      <a:close/>
                      <a:moveTo>
                        <a:pt x="37508" y="449063"/>
                      </a:moveTo>
                      <a:lnTo>
                        <a:pt x="49533" y="430383"/>
                      </a:lnTo>
                      <a:lnTo>
                        <a:pt x="48600" y="429043"/>
                      </a:lnTo>
                      <a:cubicBezTo>
                        <a:pt x="45580" y="422334"/>
                        <a:pt x="43953" y="415201"/>
                        <a:pt x="43953" y="407805"/>
                      </a:cubicBezTo>
                      <a:cubicBezTo>
                        <a:pt x="43953" y="378222"/>
                        <a:pt x="69987" y="352839"/>
                        <a:pt x="107089" y="341997"/>
                      </a:cubicBezTo>
                      <a:lnTo>
                        <a:pt x="112170" y="341289"/>
                      </a:lnTo>
                      <a:lnTo>
                        <a:pt x="98499" y="348737"/>
                      </a:lnTo>
                      <a:cubicBezTo>
                        <a:pt x="79792" y="363854"/>
                        <a:pt x="68221" y="384737"/>
                        <a:pt x="68221" y="407805"/>
                      </a:cubicBezTo>
                      <a:cubicBezTo>
                        <a:pt x="68221" y="430873"/>
                        <a:pt x="79792" y="451757"/>
                        <a:pt x="98499" y="466873"/>
                      </a:cubicBezTo>
                      <a:lnTo>
                        <a:pt x="112170" y="474322"/>
                      </a:lnTo>
                      <a:lnTo>
                        <a:pt x="107089" y="473613"/>
                      </a:lnTo>
                      <a:lnTo>
                        <a:pt x="82864" y="463458"/>
                      </a:lnTo>
                      <a:lnTo>
                        <a:pt x="61289" y="470729"/>
                      </a:lnTo>
                      <a:lnTo>
                        <a:pt x="67938" y="452550"/>
                      </a:lnTo>
                      <a:lnTo>
                        <a:pt x="61608" y="447737"/>
                      </a:lnTo>
                      <a:lnTo>
                        <a:pt x="61328" y="447335"/>
                      </a:lnTo>
                      <a:close/>
                      <a:moveTo>
                        <a:pt x="0" y="92882"/>
                      </a:moveTo>
                      <a:cubicBezTo>
                        <a:pt x="0" y="15557"/>
                        <a:pt x="43510" y="-4226"/>
                        <a:pt x="47621" y="710"/>
                      </a:cubicBezTo>
                      <a:cubicBezTo>
                        <a:pt x="51732" y="5647"/>
                        <a:pt x="14328" y="23975"/>
                        <a:pt x="13822" y="92882"/>
                      </a:cubicBezTo>
                      <a:cubicBezTo>
                        <a:pt x="13316" y="161789"/>
                        <a:pt x="52019" y="179684"/>
                        <a:pt x="47621" y="185053"/>
                      </a:cubicBezTo>
                      <a:cubicBezTo>
                        <a:pt x="43224" y="190422"/>
                        <a:pt x="0" y="170207"/>
                        <a:pt x="0" y="92882"/>
                      </a:cubicBezTo>
                      <a:close/>
                      <a:moveTo>
                        <a:pt x="0" y="415178"/>
                      </a:moveTo>
                      <a:cubicBezTo>
                        <a:pt x="0" y="337853"/>
                        <a:pt x="43510" y="318070"/>
                        <a:pt x="47621" y="323006"/>
                      </a:cubicBezTo>
                      <a:cubicBezTo>
                        <a:pt x="51732" y="327943"/>
                        <a:pt x="14328" y="346271"/>
                        <a:pt x="13822" y="415178"/>
                      </a:cubicBezTo>
                      <a:cubicBezTo>
                        <a:pt x="13316" y="484085"/>
                        <a:pt x="52019" y="501980"/>
                        <a:pt x="47621" y="507349"/>
                      </a:cubicBezTo>
                      <a:cubicBezTo>
                        <a:pt x="43224" y="512718"/>
                        <a:pt x="0" y="492503"/>
                        <a:pt x="0" y="41517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5" name="円/楕円 4">
                  <a:extLst>
                    <a:ext uri="{FF2B5EF4-FFF2-40B4-BE49-F238E27FC236}">
                      <a16:creationId xmlns:a16="http://schemas.microsoft.com/office/drawing/2014/main" id="{0AB8EFEC-6B06-4167-87E9-9FD59110B241}"/>
                    </a:ext>
                  </a:extLst>
                </p:cNvPr>
                <p:cNvSpPr/>
                <p:nvPr/>
              </p:nvSpPr>
              <p:spPr>
                <a:xfrm>
                  <a:off x="6748955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2836141-38A9-434D-A913-5DFAB55508B2}"/>
                    </a:ext>
                  </a:extLst>
                </p:cNvPr>
                <p:cNvSpPr/>
                <p:nvPr/>
              </p:nvSpPr>
              <p:spPr>
                <a:xfrm rot="5400000">
                  <a:off x="6740295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56574 h 329417"/>
                    <a:gd name="connsiteX1" fmla="*/ 0 w 174737"/>
                    <a:gd name="connsiteY1" fmla="*/ 0 h 329417"/>
                    <a:gd name="connsiteX2" fmla="*/ 174737 w 174737"/>
                    <a:gd name="connsiteY2" fmla="*/ 0 h 329417"/>
                    <a:gd name="connsiteX3" fmla="*/ 0 w 174737"/>
                    <a:gd name="connsiteY3" fmla="*/ 329417 h 329417"/>
                    <a:gd name="connsiteX4" fmla="*/ 0 w 174737"/>
                    <a:gd name="connsiteY4" fmla="*/ 172843 h 329417"/>
                    <a:gd name="connsiteX5" fmla="*/ 174737 w 174737"/>
                    <a:gd name="connsiteY5" fmla="*/ 329417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56574"/>
                      </a:moveTo>
                      <a:lnTo>
                        <a:pt x="0" y="0"/>
                      </a:lnTo>
                      <a:lnTo>
                        <a:pt x="174737" y="0"/>
                      </a:lnTo>
                      <a:close/>
                      <a:moveTo>
                        <a:pt x="0" y="329417"/>
                      </a:moveTo>
                      <a:lnTo>
                        <a:pt x="0" y="172843"/>
                      </a:lnTo>
                      <a:lnTo>
                        <a:pt x="174737" y="329417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8F828978-1BA1-4A3F-B3C0-40E7D9DF7074}"/>
              </a:ext>
            </a:extLst>
          </p:cNvPr>
          <p:cNvGrpSpPr/>
          <p:nvPr/>
        </p:nvGrpSpPr>
        <p:grpSpPr>
          <a:xfrm>
            <a:off x="8329750" y="2979420"/>
            <a:ext cx="815652" cy="1391037"/>
            <a:chOff x="8329750" y="2979420"/>
            <a:chExt cx="815652" cy="1391037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E8D373FB-E0F5-42AE-960B-2911A6C3A19A}"/>
                </a:ext>
              </a:extLst>
            </p:cNvPr>
            <p:cNvGrpSpPr/>
            <p:nvPr/>
          </p:nvGrpSpPr>
          <p:grpSpPr>
            <a:xfrm>
              <a:off x="8329750" y="2979420"/>
              <a:ext cx="815652" cy="1391037"/>
              <a:chOff x="8309437" y="2979420"/>
              <a:chExt cx="815652" cy="1391037"/>
            </a:xfrm>
          </p:grpSpPr>
          <p:sp>
            <p:nvSpPr>
              <p:cNvPr id="296" name="フリーフォーム 1297">
                <a:extLst>
                  <a:ext uri="{FF2B5EF4-FFF2-40B4-BE49-F238E27FC236}">
                    <a16:creationId xmlns:a16="http://schemas.microsoft.com/office/drawing/2014/main" id="{5C352545-168C-4F5C-938D-3F0569EBB87A}"/>
                  </a:ext>
                </a:extLst>
              </p:cNvPr>
              <p:cNvSpPr/>
              <p:nvPr/>
            </p:nvSpPr>
            <p:spPr>
              <a:xfrm>
                <a:off x="8346274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A921862-FD69-476A-9C91-6E0EC0099F2D}"/>
                  </a:ext>
                </a:extLst>
              </p:cNvPr>
              <p:cNvGrpSpPr/>
              <p:nvPr/>
            </p:nvGrpSpPr>
            <p:grpSpPr>
              <a:xfrm>
                <a:off x="8309437" y="2979420"/>
                <a:ext cx="815652" cy="1391037"/>
                <a:chOff x="9982134" y="4690578"/>
                <a:chExt cx="777399" cy="1325799"/>
              </a:xfrm>
            </p:grpSpPr>
            <p:sp>
              <p:nvSpPr>
                <p:cNvPr id="298" name="フリーフォーム 1291">
                  <a:extLst>
                    <a:ext uri="{FF2B5EF4-FFF2-40B4-BE49-F238E27FC236}">
                      <a16:creationId xmlns:a16="http://schemas.microsoft.com/office/drawing/2014/main" id="{F190B45B-E9E7-4F50-8FFB-8B7DE2D07F00}"/>
                    </a:ext>
                  </a:extLst>
                </p:cNvPr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9" name="片側の 2 つの角を丸めた四角形 1292">
                  <a:extLst>
                    <a:ext uri="{FF2B5EF4-FFF2-40B4-BE49-F238E27FC236}">
                      <a16:creationId xmlns:a16="http://schemas.microsoft.com/office/drawing/2014/main" id="{A8A5C9FE-9A5E-468C-99AD-4FE90D8C7AFC}"/>
                    </a:ext>
                  </a:extLst>
                </p:cNvPr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0" name="円/楕円 238">
                  <a:extLst>
                    <a:ext uri="{FF2B5EF4-FFF2-40B4-BE49-F238E27FC236}">
                      <a16:creationId xmlns:a16="http://schemas.microsoft.com/office/drawing/2014/main" id="{D6A58BEC-FBE4-4957-B0C0-2C39A8146DCA}"/>
                    </a:ext>
                  </a:extLst>
                </p:cNvPr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B52F0078-DBD8-4488-A426-7AC5F4654180}"/>
                    </a:ext>
                  </a:extLst>
                </p:cNvPr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2" name="片側の 2 つの角を丸めた四角形 1296">
                  <a:extLst>
                    <a:ext uri="{FF2B5EF4-FFF2-40B4-BE49-F238E27FC236}">
                      <a16:creationId xmlns:a16="http://schemas.microsoft.com/office/drawing/2014/main" id="{C6F54A20-151C-4CDA-827F-18C95594E742}"/>
                    </a:ext>
                  </a:extLst>
                </p:cNvPr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3" name="フリーフォーム 1297">
                  <a:extLst>
                    <a:ext uri="{FF2B5EF4-FFF2-40B4-BE49-F238E27FC236}">
                      <a16:creationId xmlns:a16="http://schemas.microsoft.com/office/drawing/2014/main" id="{7A92F44B-390F-4A54-B6F5-4A51595A799C}"/>
                    </a:ext>
                  </a:extLst>
                </p:cNvPr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4" name="直角三角形 303">
                  <a:extLst>
                    <a:ext uri="{FF2B5EF4-FFF2-40B4-BE49-F238E27FC236}">
                      <a16:creationId xmlns:a16="http://schemas.microsoft.com/office/drawing/2014/main" id="{F5880D86-866E-46CB-B006-BD2A5E1EF050}"/>
                    </a:ext>
                  </a:extLst>
                </p:cNvPr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5" name="直角三角形 304">
                  <a:extLst>
                    <a:ext uri="{FF2B5EF4-FFF2-40B4-BE49-F238E27FC236}">
                      <a16:creationId xmlns:a16="http://schemas.microsoft.com/office/drawing/2014/main" id="{10E93D89-EB0C-4FB8-A3A7-FD1D3CC775DB}"/>
                    </a:ext>
                  </a:extLst>
                </p:cNvPr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6" name="ドーナツ 1300">
                  <a:extLst>
                    <a:ext uri="{FF2B5EF4-FFF2-40B4-BE49-F238E27FC236}">
                      <a16:creationId xmlns:a16="http://schemas.microsoft.com/office/drawing/2014/main" id="{47D0EF9C-5A32-445E-A7AC-49407ED0B468}"/>
                    </a:ext>
                  </a:extLst>
                </p:cNvPr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円/楕円 1301">
                  <a:extLst>
                    <a:ext uri="{FF2B5EF4-FFF2-40B4-BE49-F238E27FC236}">
                      <a16:creationId xmlns:a16="http://schemas.microsoft.com/office/drawing/2014/main" id="{16FDA994-DF96-45A6-8BAF-B12ED1F8B024}"/>
                    </a:ext>
                  </a:extLst>
                </p:cNvPr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8" name="ドーナツ 1302">
                  <a:extLst>
                    <a:ext uri="{FF2B5EF4-FFF2-40B4-BE49-F238E27FC236}">
                      <a16:creationId xmlns:a16="http://schemas.microsoft.com/office/drawing/2014/main" id="{7474F100-B0AA-4A34-9C41-62209A049EF1}"/>
                    </a:ext>
                  </a:extLst>
                </p:cNvPr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" name="円/楕円 1303">
                  <a:extLst>
                    <a:ext uri="{FF2B5EF4-FFF2-40B4-BE49-F238E27FC236}">
                      <a16:creationId xmlns:a16="http://schemas.microsoft.com/office/drawing/2014/main" id="{9E8D1A04-8F9D-499C-B675-5B1C6DA6DE2C}"/>
                    </a:ext>
                  </a:extLst>
                </p:cNvPr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0460A13A-4CBD-4FAF-8C9C-0DB1316BE40C}"/>
                    </a:ext>
                  </a:extLst>
                </p:cNvPr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21" name="月 320">
                    <a:extLst>
                      <a:ext uri="{FF2B5EF4-FFF2-40B4-BE49-F238E27FC236}">
                        <a16:creationId xmlns:a16="http://schemas.microsoft.com/office/drawing/2014/main" id="{998596C2-0E3C-411B-8396-DCF69D6355A6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月 321">
                    <a:extLst>
                      <a:ext uri="{FF2B5EF4-FFF2-40B4-BE49-F238E27FC236}">
                        <a16:creationId xmlns:a16="http://schemas.microsoft.com/office/drawing/2014/main" id="{9A9D10E3-5F98-4234-9A18-0222C0F8A452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月 322">
                    <a:extLst>
                      <a:ext uri="{FF2B5EF4-FFF2-40B4-BE49-F238E27FC236}">
                        <a16:creationId xmlns:a16="http://schemas.microsoft.com/office/drawing/2014/main" id="{EC037FFC-399E-4B28-9B75-3B8E24E64905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月 323">
                    <a:extLst>
                      <a:ext uri="{FF2B5EF4-FFF2-40B4-BE49-F238E27FC236}">
                        <a16:creationId xmlns:a16="http://schemas.microsoft.com/office/drawing/2014/main" id="{2F4E23CC-B944-4C27-8915-D0E5C060A463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840B2BC1-9CE1-4BFF-8C9E-C0603DCE9B9B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月 325">
                    <a:extLst>
                      <a:ext uri="{FF2B5EF4-FFF2-40B4-BE49-F238E27FC236}">
                        <a16:creationId xmlns:a16="http://schemas.microsoft.com/office/drawing/2014/main" id="{3BDB5811-0952-4369-AFF9-CCCD249B0B40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2DEDB6FF-9BF1-4091-9D35-A9B07423FD50}"/>
                    </a:ext>
                  </a:extLst>
                </p:cNvPr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15" name="月 314">
                    <a:extLst>
                      <a:ext uri="{FF2B5EF4-FFF2-40B4-BE49-F238E27FC236}">
                        <a16:creationId xmlns:a16="http://schemas.microsoft.com/office/drawing/2014/main" id="{47B025BB-33D3-4AEB-ADF8-C940F028DE61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月 315">
                    <a:extLst>
                      <a:ext uri="{FF2B5EF4-FFF2-40B4-BE49-F238E27FC236}">
                        <a16:creationId xmlns:a16="http://schemas.microsoft.com/office/drawing/2014/main" id="{7B024254-6E33-48AA-80BB-EA9EEFDD7E70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月 316">
                    <a:extLst>
                      <a:ext uri="{FF2B5EF4-FFF2-40B4-BE49-F238E27FC236}">
                        <a16:creationId xmlns:a16="http://schemas.microsoft.com/office/drawing/2014/main" id="{5EA46728-0001-4E33-BE01-B4EBC803B85B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月 317">
                    <a:extLst>
                      <a:ext uri="{FF2B5EF4-FFF2-40B4-BE49-F238E27FC236}">
                        <a16:creationId xmlns:a16="http://schemas.microsoft.com/office/drawing/2014/main" id="{89FF62F3-A926-4265-8010-33CA9D69F23D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E6DF17AC-0EEB-4065-B990-9FEDA5B43678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月 319">
                    <a:extLst>
                      <a:ext uri="{FF2B5EF4-FFF2-40B4-BE49-F238E27FC236}">
                        <a16:creationId xmlns:a16="http://schemas.microsoft.com/office/drawing/2014/main" id="{DD15D2A3-8643-4978-87FB-BE4A2F16615C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E7590522-8F9C-4B98-A920-D8F599F7032B}"/>
                    </a:ext>
                  </a:extLst>
                </p:cNvPr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31F08EA2-6A63-46A2-B814-F4D71EA33C82}"/>
                    </a:ext>
                  </a:extLst>
                </p:cNvPr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4" name="円/楕円 4">
                  <a:extLst>
                    <a:ext uri="{FF2B5EF4-FFF2-40B4-BE49-F238E27FC236}">
                      <a16:creationId xmlns:a16="http://schemas.microsoft.com/office/drawing/2014/main" id="{A91AF22C-94AF-4473-8F95-7B370DC90964}"/>
                    </a:ext>
                  </a:extLst>
                </p:cNvPr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91E92AA9-8BB7-4F5A-83D2-3CA1230E6188}"/>
                </a:ext>
              </a:extLst>
            </p:cNvPr>
            <p:cNvGrpSpPr/>
            <p:nvPr/>
          </p:nvGrpSpPr>
          <p:grpSpPr>
            <a:xfrm>
              <a:off x="8559682" y="3791937"/>
              <a:ext cx="333489" cy="450931"/>
              <a:chOff x="3002933" y="6172286"/>
              <a:chExt cx="333489" cy="450931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BA5BCE9C-646A-4F1B-B566-EFCE28361AFF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F01A2D5F-BF9F-48C5-8E26-B170957C992F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A89CA963-452E-4B0D-8334-B2619A3A09E1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294" name="正方形/長方形 293">
                    <a:extLst>
                      <a:ext uri="{FF2B5EF4-FFF2-40B4-BE49-F238E27FC236}">
                        <a16:creationId xmlns:a16="http://schemas.microsoft.com/office/drawing/2014/main" id="{CD6766D1-FD05-4F21-B1E7-34798BF7BD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四角形: 上の 2 つの角を丸める 294">
                    <a:extLst>
                      <a:ext uri="{FF2B5EF4-FFF2-40B4-BE49-F238E27FC236}">
                        <a16:creationId xmlns:a16="http://schemas.microsoft.com/office/drawing/2014/main" id="{C526933B-0136-4FAD-BFA4-DD6852C51A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C904A770-06AF-46A3-B785-AAB6362FB0A6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スタッフ</a:t>
                </a:r>
              </a:p>
            </p:txBody>
          </p: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A4EE6683-6CF9-4218-A641-3B6C29647347}"/>
              </a:ext>
            </a:extLst>
          </p:cNvPr>
          <p:cNvGrpSpPr/>
          <p:nvPr/>
        </p:nvGrpSpPr>
        <p:grpSpPr>
          <a:xfrm>
            <a:off x="6449201" y="2992520"/>
            <a:ext cx="755012" cy="1377937"/>
            <a:chOff x="6449201" y="2992520"/>
            <a:chExt cx="755012" cy="1377937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171866C0-EBFF-4EE4-B025-73937A6644BC}"/>
                </a:ext>
              </a:extLst>
            </p:cNvPr>
            <p:cNvGrpSpPr/>
            <p:nvPr/>
          </p:nvGrpSpPr>
          <p:grpSpPr>
            <a:xfrm>
              <a:off x="6449201" y="2992520"/>
              <a:ext cx="755012" cy="1377937"/>
              <a:chOff x="6449201" y="2992520"/>
              <a:chExt cx="755012" cy="1377937"/>
            </a:xfrm>
          </p:grpSpPr>
          <p:sp>
            <p:nvSpPr>
              <p:cNvPr id="336" name="フリーフォーム 1340">
                <a:extLst>
                  <a:ext uri="{FF2B5EF4-FFF2-40B4-BE49-F238E27FC236}">
                    <a16:creationId xmlns:a16="http://schemas.microsoft.com/office/drawing/2014/main" id="{FB5E8089-C3EB-42F5-87E3-872BAE895908}"/>
                  </a:ext>
                </a:extLst>
              </p:cNvPr>
              <p:cNvSpPr/>
              <p:nvPr/>
            </p:nvSpPr>
            <p:spPr>
              <a:xfrm>
                <a:off x="6459690" y="3849449"/>
                <a:ext cx="735946" cy="521008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EE769F36-90CC-40E5-900F-090D431109BC}"/>
                  </a:ext>
                </a:extLst>
              </p:cNvPr>
              <p:cNvGrpSpPr/>
              <p:nvPr/>
            </p:nvGrpSpPr>
            <p:grpSpPr>
              <a:xfrm>
                <a:off x="6449201" y="2992520"/>
                <a:ext cx="755012" cy="1377937"/>
                <a:chOff x="9048397" y="4703064"/>
                <a:chExt cx="719603" cy="1313313"/>
              </a:xfrm>
            </p:grpSpPr>
            <p:sp>
              <p:nvSpPr>
                <p:cNvPr id="338" name="円/楕円 1320">
                  <a:extLst>
                    <a:ext uri="{FF2B5EF4-FFF2-40B4-BE49-F238E27FC236}">
                      <a16:creationId xmlns:a16="http://schemas.microsoft.com/office/drawing/2014/main" id="{99A8F822-D5E0-475F-8FF4-207A21FA5D85}"/>
                    </a:ext>
                  </a:extLst>
                </p:cNvPr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円/楕円 689">
                  <a:extLst>
                    <a:ext uri="{FF2B5EF4-FFF2-40B4-BE49-F238E27FC236}">
                      <a16:creationId xmlns:a16="http://schemas.microsoft.com/office/drawing/2014/main" id="{028CE0A7-62D4-4167-B666-C72FD4293310}"/>
                    </a:ext>
                  </a:extLst>
                </p:cNvPr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0" name="円/楕円 690">
                  <a:extLst>
                    <a:ext uri="{FF2B5EF4-FFF2-40B4-BE49-F238E27FC236}">
                      <a16:creationId xmlns:a16="http://schemas.microsoft.com/office/drawing/2014/main" id="{00BA5B9C-7DD5-45FB-8604-BFFF9A007FDE}"/>
                    </a:ext>
                  </a:extLst>
                </p:cNvPr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1" name="円/楕円 1323">
                  <a:extLst>
                    <a:ext uri="{FF2B5EF4-FFF2-40B4-BE49-F238E27FC236}">
                      <a16:creationId xmlns:a16="http://schemas.microsoft.com/office/drawing/2014/main" id="{9010D3A6-7F52-4DFB-86F9-C5C211E87195}"/>
                    </a:ext>
                  </a:extLst>
                </p:cNvPr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99E11BE3-A472-4A2D-8B1C-2F7A9A45B76E}"/>
                    </a:ext>
                  </a:extLst>
                </p:cNvPr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8F267108-C1FB-4D30-A8B3-5C31D1B19625}"/>
                    </a:ext>
                  </a:extLst>
                </p:cNvPr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B3FFBA23-FB24-446F-9A93-E2907E55F673}"/>
                    </a:ext>
                  </a:extLst>
                </p:cNvPr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F2483EDA-C1A1-48CA-AECD-C3E61B1428B8}"/>
                    </a:ext>
                  </a:extLst>
                </p:cNvPr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9A28D822-E9F6-46BC-8808-6801DBCCB1BA}"/>
                    </a:ext>
                  </a:extLst>
                </p:cNvPr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C2F4626E-F9A7-4896-811F-40E52EA7EE03}"/>
                    </a:ext>
                  </a:extLst>
                </p:cNvPr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C4D6A912-A896-40DF-B228-1F61D8620033}"/>
                    </a:ext>
                  </a:extLst>
                </p:cNvPr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E7BA2768-17A9-4945-AEFF-516C4A945EAF}"/>
                    </a:ext>
                  </a:extLst>
                </p:cNvPr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2BF2A41D-1A3C-4C03-AAB4-BA581D9051AA}"/>
                    </a:ext>
                  </a:extLst>
                </p:cNvPr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A1643916-12CC-40FF-B140-7BE02A676238}"/>
                    </a:ext>
                  </a:extLst>
                </p:cNvPr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214F3B5D-B3EB-4A14-8A8A-335608A00FE5}"/>
                    </a:ext>
                  </a:extLst>
                </p:cNvPr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C10A3878-FB77-42D9-812B-CF32ABA9136A}"/>
                    </a:ext>
                  </a:extLst>
                </p:cNvPr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4" name="片側の 2 つの角を丸めた四角形 1336">
                  <a:extLst>
                    <a:ext uri="{FF2B5EF4-FFF2-40B4-BE49-F238E27FC236}">
                      <a16:creationId xmlns:a16="http://schemas.microsoft.com/office/drawing/2014/main" id="{366AF38C-0B4D-45CA-BF1C-1BFB55264FCD}"/>
                    </a:ext>
                  </a:extLst>
                </p:cNvPr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5" name="円/楕円 691">
                  <a:extLst>
                    <a:ext uri="{FF2B5EF4-FFF2-40B4-BE49-F238E27FC236}">
                      <a16:creationId xmlns:a16="http://schemas.microsoft.com/office/drawing/2014/main" id="{1CAA913F-0CC2-41DE-A27C-C119D8CA73A6}"/>
                    </a:ext>
                  </a:extLst>
                </p:cNvPr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6" name="円/楕円 632">
                  <a:extLst>
                    <a:ext uri="{FF2B5EF4-FFF2-40B4-BE49-F238E27FC236}">
                      <a16:creationId xmlns:a16="http://schemas.microsoft.com/office/drawing/2014/main" id="{0D395FA5-6171-4588-9BB9-B32EFC4C4922}"/>
                    </a:ext>
                  </a:extLst>
                </p:cNvPr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7" name="片側の 2 つの角を丸めた四角形 1339">
                  <a:extLst>
                    <a:ext uri="{FF2B5EF4-FFF2-40B4-BE49-F238E27FC236}">
                      <a16:creationId xmlns:a16="http://schemas.microsoft.com/office/drawing/2014/main" id="{7C6C491E-C12F-44CA-8104-0F376F4361A6}"/>
                    </a:ext>
                  </a:extLst>
                </p:cNvPr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8" name="フリーフォーム 1340">
                  <a:extLst>
                    <a:ext uri="{FF2B5EF4-FFF2-40B4-BE49-F238E27FC236}">
                      <a16:creationId xmlns:a16="http://schemas.microsoft.com/office/drawing/2014/main" id="{695E108F-C540-4BB9-B5D4-72A7094B3D89}"/>
                    </a:ext>
                  </a:extLst>
                </p:cNvPr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9" name="直角三角形 358">
                  <a:extLst>
                    <a:ext uri="{FF2B5EF4-FFF2-40B4-BE49-F238E27FC236}">
                      <a16:creationId xmlns:a16="http://schemas.microsoft.com/office/drawing/2014/main" id="{F5389FB9-77A8-42D7-8133-F1CF2E115D23}"/>
                    </a:ext>
                  </a:extLst>
                </p:cNvPr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0" name="直角三角形 359">
                  <a:extLst>
                    <a:ext uri="{FF2B5EF4-FFF2-40B4-BE49-F238E27FC236}">
                      <a16:creationId xmlns:a16="http://schemas.microsoft.com/office/drawing/2014/main" id="{20927D90-0208-4F06-8CE5-C37A7138FD42}"/>
                    </a:ext>
                  </a:extLst>
                </p:cNvPr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1" name="円/楕円 1343">
                  <a:extLst>
                    <a:ext uri="{FF2B5EF4-FFF2-40B4-BE49-F238E27FC236}">
                      <a16:creationId xmlns:a16="http://schemas.microsoft.com/office/drawing/2014/main" id="{C466288E-DE2B-449D-B5CC-A0B536B4149F}"/>
                    </a:ext>
                  </a:extLst>
                </p:cNvPr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2" name="円/楕円 1344">
                  <a:extLst>
                    <a:ext uri="{FF2B5EF4-FFF2-40B4-BE49-F238E27FC236}">
                      <a16:creationId xmlns:a16="http://schemas.microsoft.com/office/drawing/2014/main" id="{B0415DE5-D912-4961-B4A0-EA2524F09052}"/>
                    </a:ext>
                  </a:extLst>
                </p:cNvPr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フリーフォーム 1345">
                  <a:extLst>
                    <a:ext uri="{FF2B5EF4-FFF2-40B4-BE49-F238E27FC236}">
                      <a16:creationId xmlns:a16="http://schemas.microsoft.com/office/drawing/2014/main" id="{86F15A46-7D55-4B1B-9857-F260E2845F80}"/>
                    </a:ext>
                  </a:extLst>
                </p:cNvPr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4" name="円/楕円 1346">
                  <a:extLst>
                    <a:ext uri="{FF2B5EF4-FFF2-40B4-BE49-F238E27FC236}">
                      <a16:creationId xmlns:a16="http://schemas.microsoft.com/office/drawing/2014/main" id="{52748902-674F-4645-8F40-CF5845620F0F}"/>
                    </a:ext>
                  </a:extLst>
                </p:cNvPr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5" name="円/楕円 1347">
                  <a:extLst>
                    <a:ext uri="{FF2B5EF4-FFF2-40B4-BE49-F238E27FC236}">
                      <a16:creationId xmlns:a16="http://schemas.microsoft.com/office/drawing/2014/main" id="{A543C247-DB5D-478B-82D6-EA3660008A22}"/>
                    </a:ext>
                  </a:extLst>
                </p:cNvPr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6" name="円/楕円 1348">
                  <a:extLst>
                    <a:ext uri="{FF2B5EF4-FFF2-40B4-BE49-F238E27FC236}">
                      <a16:creationId xmlns:a16="http://schemas.microsoft.com/office/drawing/2014/main" id="{270B03B2-D4C1-4B69-B77E-8608397E4895}"/>
                    </a:ext>
                  </a:extLst>
                </p:cNvPr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7" name="円/楕円 1349">
                  <a:extLst>
                    <a:ext uri="{FF2B5EF4-FFF2-40B4-BE49-F238E27FC236}">
                      <a16:creationId xmlns:a16="http://schemas.microsoft.com/office/drawing/2014/main" id="{CB39AEB6-8223-4774-BF29-8B478C13C17C}"/>
                    </a:ext>
                  </a:extLst>
                </p:cNvPr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8" name="円/楕円 1350">
                  <a:extLst>
                    <a:ext uri="{FF2B5EF4-FFF2-40B4-BE49-F238E27FC236}">
                      <a16:creationId xmlns:a16="http://schemas.microsoft.com/office/drawing/2014/main" id="{4834CE55-5E1E-402D-896A-88B1BD94C07F}"/>
                    </a:ext>
                  </a:extLst>
                </p:cNvPr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9" name="フリーフォーム 1351">
                  <a:extLst>
                    <a:ext uri="{FF2B5EF4-FFF2-40B4-BE49-F238E27FC236}">
                      <a16:creationId xmlns:a16="http://schemas.microsoft.com/office/drawing/2014/main" id="{9A34EB2C-BF3B-4B07-8950-24BF4289C968}"/>
                    </a:ext>
                  </a:extLst>
                </p:cNvPr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0" name="円/楕円 1352">
                  <a:extLst>
                    <a:ext uri="{FF2B5EF4-FFF2-40B4-BE49-F238E27FC236}">
                      <a16:creationId xmlns:a16="http://schemas.microsoft.com/office/drawing/2014/main" id="{8F512155-BABC-44BE-90DE-40680D2679EE}"/>
                    </a:ext>
                  </a:extLst>
                </p:cNvPr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1" name="円/楕円 1353">
                  <a:extLst>
                    <a:ext uri="{FF2B5EF4-FFF2-40B4-BE49-F238E27FC236}">
                      <a16:creationId xmlns:a16="http://schemas.microsoft.com/office/drawing/2014/main" id="{0820425D-8DB8-4C48-BCF5-346000EB28CF}"/>
                    </a:ext>
                  </a:extLst>
                </p:cNvPr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2" name="円/楕円 1354">
                  <a:extLst>
                    <a:ext uri="{FF2B5EF4-FFF2-40B4-BE49-F238E27FC236}">
                      <a16:creationId xmlns:a16="http://schemas.microsoft.com/office/drawing/2014/main" id="{AF73DD3F-A4CA-46EA-8B29-10A5EAFBC5CB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3" name="月 316">
                  <a:extLst>
                    <a:ext uri="{FF2B5EF4-FFF2-40B4-BE49-F238E27FC236}">
                      <a16:creationId xmlns:a16="http://schemas.microsoft.com/office/drawing/2014/main" id="{1931BBE0-5A8F-402E-B739-7E5D75B3F2FC}"/>
                    </a:ext>
                  </a:extLst>
                </p:cNvPr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4" name="月 316">
                  <a:extLst>
                    <a:ext uri="{FF2B5EF4-FFF2-40B4-BE49-F238E27FC236}">
                      <a16:creationId xmlns:a16="http://schemas.microsoft.com/office/drawing/2014/main" id="{8267F137-7DCD-486F-A7D7-243A553F3DDE}"/>
                    </a:ext>
                  </a:extLst>
                </p:cNvPr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5" name="円/楕円 4">
                  <a:extLst>
                    <a:ext uri="{FF2B5EF4-FFF2-40B4-BE49-F238E27FC236}">
                      <a16:creationId xmlns:a16="http://schemas.microsoft.com/office/drawing/2014/main" id="{72B92CAA-4DA2-43AA-9B54-18F439D5B31B}"/>
                    </a:ext>
                  </a:extLst>
                </p:cNvPr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6304423F-A09E-43C1-9F22-2637F02284A5}"/>
                </a:ext>
              </a:extLst>
            </p:cNvPr>
            <p:cNvGrpSpPr/>
            <p:nvPr/>
          </p:nvGrpSpPr>
          <p:grpSpPr>
            <a:xfrm>
              <a:off x="6662186" y="3768820"/>
              <a:ext cx="333489" cy="450931"/>
              <a:chOff x="3002933" y="6172286"/>
              <a:chExt cx="333489" cy="450931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98D88AD2-BC71-4ADC-B519-C5EC9B5E8584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C186F086-D7CC-4A93-82EB-2AEEDEAC0D3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28678515-186A-4218-990E-1986663D69EC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34" name="正方形/長方形 333">
                    <a:extLst>
                      <a:ext uri="{FF2B5EF4-FFF2-40B4-BE49-F238E27FC236}">
                        <a16:creationId xmlns:a16="http://schemas.microsoft.com/office/drawing/2014/main" id="{15FFEAE8-168A-4057-AE91-BF9BAF0DA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四角形: 上の 2 つの角を丸める 334">
                    <a:extLst>
                      <a:ext uri="{FF2B5EF4-FFF2-40B4-BE49-F238E27FC236}">
                        <a16:creationId xmlns:a16="http://schemas.microsoft.com/office/drawing/2014/main" id="{12A0AB9A-F367-40EC-93F4-C6FF25BB65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31" name="テキスト ボックス 330">
                <a:extLst>
                  <a:ext uri="{FF2B5EF4-FFF2-40B4-BE49-F238E27FC236}">
                    <a16:creationId xmlns:a16="http://schemas.microsoft.com/office/drawing/2014/main" id="{DD1C2351-D11D-4D15-BC38-96B2AC1B924C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STAFF</a:t>
                </a:r>
                <a:endParaRPr kumimoji="1" lang="ja-JP" altLang="en-US" sz="1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38C0F6DA-324F-4D69-BCD6-208F655452A5}"/>
              </a:ext>
            </a:extLst>
          </p:cNvPr>
          <p:cNvGrpSpPr/>
          <p:nvPr/>
        </p:nvGrpSpPr>
        <p:grpSpPr>
          <a:xfrm>
            <a:off x="4576066" y="2979420"/>
            <a:ext cx="767912" cy="1391037"/>
            <a:chOff x="4576066" y="2979420"/>
            <a:chExt cx="767912" cy="1391037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D6336512-97AD-439C-B091-F99DD9A6D944}"/>
                </a:ext>
              </a:extLst>
            </p:cNvPr>
            <p:cNvGrpSpPr/>
            <p:nvPr/>
          </p:nvGrpSpPr>
          <p:grpSpPr>
            <a:xfrm>
              <a:off x="4576066" y="2979420"/>
              <a:ext cx="767912" cy="1391037"/>
              <a:chOff x="4576066" y="2979420"/>
              <a:chExt cx="767912" cy="1391037"/>
            </a:xfrm>
          </p:grpSpPr>
          <p:sp>
            <p:nvSpPr>
              <p:cNvPr id="385" name="フリーフォーム 1288">
                <a:extLst>
                  <a:ext uri="{FF2B5EF4-FFF2-40B4-BE49-F238E27FC236}">
                    <a16:creationId xmlns:a16="http://schemas.microsoft.com/office/drawing/2014/main" id="{7998036F-2D44-4B72-AE45-D97F0048BDCA}"/>
                  </a:ext>
                </a:extLst>
              </p:cNvPr>
              <p:cNvSpPr/>
              <p:nvPr/>
            </p:nvSpPr>
            <p:spPr>
              <a:xfrm>
                <a:off x="4589535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D48BACB7-A684-4357-BC00-ABF3C025106D}"/>
                  </a:ext>
                </a:extLst>
              </p:cNvPr>
              <p:cNvGrpSpPr/>
              <p:nvPr/>
            </p:nvGrpSpPr>
            <p:grpSpPr>
              <a:xfrm>
                <a:off x="4576066" y="2979420"/>
                <a:ext cx="767912" cy="1391037"/>
                <a:chOff x="8078541" y="4690578"/>
                <a:chExt cx="731898" cy="1325799"/>
              </a:xfrm>
            </p:grpSpPr>
            <p:sp>
              <p:nvSpPr>
                <p:cNvPr id="387" name="フリーフォーム 1196">
                  <a:extLst>
                    <a:ext uri="{FF2B5EF4-FFF2-40B4-BE49-F238E27FC236}">
                      <a16:creationId xmlns:a16="http://schemas.microsoft.com/office/drawing/2014/main" id="{A1535028-C44F-4D18-B751-A62E80F6B2DF}"/>
                    </a:ext>
                  </a:extLst>
                </p:cNvPr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8" name="片側の 2 つの角を丸めた四角形 1197">
                  <a:extLst>
                    <a:ext uri="{FF2B5EF4-FFF2-40B4-BE49-F238E27FC236}">
                      <a16:creationId xmlns:a16="http://schemas.microsoft.com/office/drawing/2014/main" id="{3CC3549A-03B9-4084-BC2A-FD61A4CA7A7D}"/>
                    </a:ext>
                  </a:extLst>
                </p:cNvPr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9" name="円/楕円 238">
                  <a:extLst>
                    <a:ext uri="{FF2B5EF4-FFF2-40B4-BE49-F238E27FC236}">
                      <a16:creationId xmlns:a16="http://schemas.microsoft.com/office/drawing/2014/main" id="{2152DE23-FEDD-4E61-9ECB-2918998850B8}"/>
                    </a:ext>
                  </a:extLst>
                </p:cNvPr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0" name="フリーフォーム 1199">
                  <a:extLst>
                    <a:ext uri="{FF2B5EF4-FFF2-40B4-BE49-F238E27FC236}">
                      <a16:creationId xmlns:a16="http://schemas.microsoft.com/office/drawing/2014/main" id="{C5448795-6463-47B5-BAED-35A96AFD6AA0}"/>
                    </a:ext>
                  </a:extLst>
                </p:cNvPr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1" name="角丸四角形 1200">
                  <a:extLst>
                    <a:ext uri="{FF2B5EF4-FFF2-40B4-BE49-F238E27FC236}">
                      <a16:creationId xmlns:a16="http://schemas.microsoft.com/office/drawing/2014/main" id="{8C6E09E3-15A1-4A89-A746-D2D5FDE8C0A7}"/>
                    </a:ext>
                  </a:extLst>
                </p:cNvPr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2" name="円/楕円 727">
                  <a:extLst>
                    <a:ext uri="{FF2B5EF4-FFF2-40B4-BE49-F238E27FC236}">
                      <a16:creationId xmlns:a16="http://schemas.microsoft.com/office/drawing/2014/main" id="{5DD14D10-E954-4EE3-BC59-5A984296F8B4}"/>
                    </a:ext>
                  </a:extLst>
                </p:cNvPr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3" name="角丸四角形 1202">
                  <a:extLst>
                    <a:ext uri="{FF2B5EF4-FFF2-40B4-BE49-F238E27FC236}">
                      <a16:creationId xmlns:a16="http://schemas.microsoft.com/office/drawing/2014/main" id="{563F5334-F661-476B-A9C1-699F1476F715}"/>
                    </a:ext>
                  </a:extLst>
                </p:cNvPr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4" name="円/楕円 729">
                  <a:extLst>
                    <a:ext uri="{FF2B5EF4-FFF2-40B4-BE49-F238E27FC236}">
                      <a16:creationId xmlns:a16="http://schemas.microsoft.com/office/drawing/2014/main" id="{5CC19908-C0F3-4C83-9645-D7A64A4245D0}"/>
                    </a:ext>
                  </a:extLst>
                </p:cNvPr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8429571E-D0C3-41E1-BD9D-929777CE1293}"/>
                    </a:ext>
                  </a:extLst>
                </p:cNvPr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6" name="片側の 2 つの角を丸めた四角形 1287">
                  <a:extLst>
                    <a:ext uri="{FF2B5EF4-FFF2-40B4-BE49-F238E27FC236}">
                      <a16:creationId xmlns:a16="http://schemas.microsoft.com/office/drawing/2014/main" id="{96FEDE44-98C8-4BD4-A9DB-50C9603D346E}"/>
                    </a:ext>
                  </a:extLst>
                </p:cNvPr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7" name="フリーフォーム 1288">
                  <a:extLst>
                    <a:ext uri="{FF2B5EF4-FFF2-40B4-BE49-F238E27FC236}">
                      <a16:creationId xmlns:a16="http://schemas.microsoft.com/office/drawing/2014/main" id="{26D926BF-BF62-4D58-A9BE-74966B456C60}"/>
                    </a:ext>
                  </a:extLst>
                </p:cNvPr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8" name="直角三角形 397">
                  <a:extLst>
                    <a:ext uri="{FF2B5EF4-FFF2-40B4-BE49-F238E27FC236}">
                      <a16:creationId xmlns:a16="http://schemas.microsoft.com/office/drawing/2014/main" id="{F59B819F-1AF6-40E0-BFD4-30CF08D66AA3}"/>
                    </a:ext>
                  </a:extLst>
                </p:cNvPr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9" name="直角三角形 398">
                  <a:extLst>
                    <a:ext uri="{FF2B5EF4-FFF2-40B4-BE49-F238E27FC236}">
                      <a16:creationId xmlns:a16="http://schemas.microsoft.com/office/drawing/2014/main" id="{71D6B0A2-1E91-4259-8E1D-FF2D1D180B16}"/>
                    </a:ext>
                  </a:extLst>
                </p:cNvPr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0" name="円/楕円 4">
                  <a:extLst>
                    <a:ext uri="{FF2B5EF4-FFF2-40B4-BE49-F238E27FC236}">
                      <a16:creationId xmlns:a16="http://schemas.microsoft.com/office/drawing/2014/main" id="{441B988F-D0D7-4986-8D4E-3D4509061836}"/>
                    </a:ext>
                  </a:extLst>
                </p:cNvPr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ECC93934-45FC-4843-9732-3B024C416C2E}"/>
                </a:ext>
              </a:extLst>
            </p:cNvPr>
            <p:cNvGrpSpPr/>
            <p:nvPr/>
          </p:nvGrpSpPr>
          <p:grpSpPr>
            <a:xfrm>
              <a:off x="478710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1ECB45B6-BC09-4951-BD89-D4E25F6028D8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80BB6785-FCB8-4B08-A155-8CF208431F06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351D6964-E1B2-48E8-8719-4A068313A19C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83" name="正方形/長方形 382">
                    <a:extLst>
                      <a:ext uri="{FF2B5EF4-FFF2-40B4-BE49-F238E27FC236}">
                        <a16:creationId xmlns:a16="http://schemas.microsoft.com/office/drawing/2014/main" id="{2CAA7488-9A26-445B-89CD-9F3EBB283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四角形: 上の 2 つの角を丸める 383">
                    <a:extLst>
                      <a:ext uri="{FF2B5EF4-FFF2-40B4-BE49-F238E27FC236}">
                        <a16:creationId xmlns:a16="http://schemas.microsoft.com/office/drawing/2014/main" id="{DE9B5B36-5619-4782-90ED-FA17E5212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4BBE48EE-6A75-4054-B5A2-AECB871C19F4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説明員</a:t>
                </a:r>
              </a:p>
            </p:txBody>
          </p: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35A76819-F5CB-437C-B02B-3E825618E35A}"/>
              </a:ext>
            </a:extLst>
          </p:cNvPr>
          <p:cNvGrpSpPr/>
          <p:nvPr/>
        </p:nvGrpSpPr>
        <p:grpSpPr>
          <a:xfrm>
            <a:off x="2715831" y="2987819"/>
            <a:ext cx="755012" cy="1382638"/>
            <a:chOff x="2715831" y="2987819"/>
            <a:chExt cx="755012" cy="1382638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A5E988DA-B1D0-4C62-8553-0F08D36413ED}"/>
                </a:ext>
              </a:extLst>
            </p:cNvPr>
            <p:cNvGrpSpPr/>
            <p:nvPr/>
          </p:nvGrpSpPr>
          <p:grpSpPr>
            <a:xfrm>
              <a:off x="2715831" y="2987819"/>
              <a:ext cx="755012" cy="1382638"/>
              <a:chOff x="2715831" y="2987819"/>
              <a:chExt cx="755012" cy="1382638"/>
            </a:xfrm>
          </p:grpSpPr>
          <p:sp>
            <p:nvSpPr>
              <p:cNvPr id="410" name="フリーフォーム 1284">
                <a:extLst>
                  <a:ext uri="{FF2B5EF4-FFF2-40B4-BE49-F238E27FC236}">
                    <a16:creationId xmlns:a16="http://schemas.microsoft.com/office/drawing/2014/main" id="{60A7F127-D8C5-4070-9522-EDE41ACA094B}"/>
                  </a:ext>
                </a:extLst>
              </p:cNvPr>
              <p:cNvSpPr/>
              <p:nvPr/>
            </p:nvSpPr>
            <p:spPr>
              <a:xfrm>
                <a:off x="2726320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760BB8C6-DBB0-41E9-8FB4-ACD26147117E}"/>
                  </a:ext>
                </a:extLst>
              </p:cNvPr>
              <p:cNvGrpSpPr/>
              <p:nvPr/>
            </p:nvGrpSpPr>
            <p:grpSpPr>
              <a:xfrm>
                <a:off x="2715831" y="2987819"/>
                <a:ext cx="755012" cy="1382638"/>
                <a:chOff x="7122532" y="4698583"/>
                <a:chExt cx="719603" cy="1317794"/>
              </a:xfrm>
            </p:grpSpPr>
            <p:sp>
              <p:nvSpPr>
                <p:cNvPr id="412" name="フローチャート: 論理積ゲート 213">
                  <a:extLst>
                    <a:ext uri="{FF2B5EF4-FFF2-40B4-BE49-F238E27FC236}">
                      <a16:creationId xmlns:a16="http://schemas.microsoft.com/office/drawing/2014/main" id="{C87FCFDD-B534-45AB-BB58-EACB744F2280}"/>
                    </a:ext>
                  </a:extLst>
                </p:cNvPr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3" name="片側の 2 つの角を丸めた四角形 1186">
                  <a:extLst>
                    <a:ext uri="{FF2B5EF4-FFF2-40B4-BE49-F238E27FC236}">
                      <a16:creationId xmlns:a16="http://schemas.microsoft.com/office/drawing/2014/main" id="{62547277-4A8E-49AA-8DA5-4D07ADF38B2C}"/>
                    </a:ext>
                  </a:extLst>
                </p:cNvPr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4" name="円/楕円 689">
                  <a:extLst>
                    <a:ext uri="{FF2B5EF4-FFF2-40B4-BE49-F238E27FC236}">
                      <a16:creationId xmlns:a16="http://schemas.microsoft.com/office/drawing/2014/main" id="{910F09AA-9A62-4798-A1FA-75092ED20CC2}"/>
                    </a:ext>
                  </a:extLst>
                </p:cNvPr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5" name="円/楕円 690">
                  <a:extLst>
                    <a:ext uri="{FF2B5EF4-FFF2-40B4-BE49-F238E27FC236}">
                      <a16:creationId xmlns:a16="http://schemas.microsoft.com/office/drawing/2014/main" id="{88EF976F-B8C7-4317-A1F8-C56526F7F3C9}"/>
                    </a:ext>
                  </a:extLst>
                </p:cNvPr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6" name="円/楕円 691">
                  <a:extLst>
                    <a:ext uri="{FF2B5EF4-FFF2-40B4-BE49-F238E27FC236}">
                      <a16:creationId xmlns:a16="http://schemas.microsoft.com/office/drawing/2014/main" id="{DF8E261E-F67F-41C1-B9EB-32E2FD3DEAD9}"/>
                    </a:ext>
                  </a:extLst>
                </p:cNvPr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B8BA2572-585A-4F16-AE74-BEC4583B54D2}"/>
                    </a:ext>
                  </a:extLst>
                </p:cNvPr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8" name="月 417">
                  <a:extLst>
                    <a:ext uri="{FF2B5EF4-FFF2-40B4-BE49-F238E27FC236}">
                      <a16:creationId xmlns:a16="http://schemas.microsoft.com/office/drawing/2014/main" id="{B1A80F37-2D70-4F76-B6D3-C4480FA1B61F}"/>
                    </a:ext>
                  </a:extLst>
                </p:cNvPr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9" name="円/楕円 702">
                  <a:extLst>
                    <a:ext uri="{FF2B5EF4-FFF2-40B4-BE49-F238E27FC236}">
                      <a16:creationId xmlns:a16="http://schemas.microsoft.com/office/drawing/2014/main" id="{6DF7E549-D84C-42C5-8BA8-10B03A95D9D6}"/>
                    </a:ext>
                  </a:extLst>
                </p:cNvPr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0" name="円/楕円 703">
                  <a:extLst>
                    <a:ext uri="{FF2B5EF4-FFF2-40B4-BE49-F238E27FC236}">
                      <a16:creationId xmlns:a16="http://schemas.microsoft.com/office/drawing/2014/main" id="{78251A77-C5A0-4508-8EB7-C4291F25A205}"/>
                    </a:ext>
                  </a:extLst>
                </p:cNvPr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1" name="円/楕円 632">
                  <a:extLst>
                    <a:ext uri="{FF2B5EF4-FFF2-40B4-BE49-F238E27FC236}">
                      <a16:creationId xmlns:a16="http://schemas.microsoft.com/office/drawing/2014/main" id="{395DE417-4914-4800-8F12-15B06FB8AC19}"/>
                    </a:ext>
                  </a:extLst>
                </p:cNvPr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2" name="片側の 2 つの角を丸めた四角形 1283">
                  <a:extLst>
                    <a:ext uri="{FF2B5EF4-FFF2-40B4-BE49-F238E27FC236}">
                      <a16:creationId xmlns:a16="http://schemas.microsoft.com/office/drawing/2014/main" id="{B2D744CA-D097-414B-A930-AE0104679A61}"/>
                    </a:ext>
                  </a:extLst>
                </p:cNvPr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3" name="フリーフォーム 1284">
                  <a:extLst>
                    <a:ext uri="{FF2B5EF4-FFF2-40B4-BE49-F238E27FC236}">
                      <a16:creationId xmlns:a16="http://schemas.microsoft.com/office/drawing/2014/main" id="{8774815B-4A93-4B07-82E5-4C8750C748C8}"/>
                    </a:ext>
                  </a:extLst>
                </p:cNvPr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4" name="直角三角形 423">
                  <a:extLst>
                    <a:ext uri="{FF2B5EF4-FFF2-40B4-BE49-F238E27FC236}">
                      <a16:creationId xmlns:a16="http://schemas.microsoft.com/office/drawing/2014/main" id="{78876CB5-1C7C-419C-AE3A-E87AC4B91938}"/>
                    </a:ext>
                  </a:extLst>
                </p:cNvPr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5" name="直角三角形 424">
                  <a:extLst>
                    <a:ext uri="{FF2B5EF4-FFF2-40B4-BE49-F238E27FC236}">
                      <a16:creationId xmlns:a16="http://schemas.microsoft.com/office/drawing/2014/main" id="{9318FBD9-B113-4C0B-8DCF-39ADA830F028}"/>
                    </a:ext>
                  </a:extLst>
                </p:cNvPr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6" name="円/楕円 4">
                  <a:extLst>
                    <a:ext uri="{FF2B5EF4-FFF2-40B4-BE49-F238E27FC236}">
                      <a16:creationId xmlns:a16="http://schemas.microsoft.com/office/drawing/2014/main" id="{0E8405A0-8B0E-4B06-B2C9-24489C119A9F}"/>
                    </a:ext>
                  </a:extLst>
                </p:cNvPr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EA76F410-0898-4441-AE74-8E33E06B1F12}"/>
                </a:ext>
              </a:extLst>
            </p:cNvPr>
            <p:cNvGrpSpPr/>
            <p:nvPr/>
          </p:nvGrpSpPr>
          <p:grpSpPr>
            <a:xfrm>
              <a:off x="293290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B7CA05C2-84D1-4A86-8CE6-9D24381F80B6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31A2685F-15D3-4EB9-B2FB-06B6A600F67A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030E5D38-0C19-4F69-BBE1-E477616C2CAC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08" name="正方形/長方形 407">
                    <a:extLst>
                      <a:ext uri="{FF2B5EF4-FFF2-40B4-BE49-F238E27FC236}">
                        <a16:creationId xmlns:a16="http://schemas.microsoft.com/office/drawing/2014/main" id="{0D9904B9-CDE9-47B6-AE89-A65B072CE0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四角形: 上の 2 つの角を丸める 408">
                    <a:extLst>
                      <a:ext uri="{FF2B5EF4-FFF2-40B4-BE49-F238E27FC236}">
                        <a16:creationId xmlns:a16="http://schemas.microsoft.com/office/drawing/2014/main" id="{B28F9F4F-5E19-45A5-B306-818B381341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05" name="テキスト ボックス 404">
                <a:extLst>
                  <a:ext uri="{FF2B5EF4-FFF2-40B4-BE49-F238E27FC236}">
                    <a16:creationId xmlns:a16="http://schemas.microsoft.com/office/drawing/2014/main" id="{E85FA24E-8F30-41D2-8362-252F7024E005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係員</a:t>
                </a:r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1086B588-77EC-4BF7-80B7-6E71F7002039}"/>
              </a:ext>
            </a:extLst>
          </p:cNvPr>
          <p:cNvGrpSpPr/>
          <p:nvPr/>
        </p:nvGrpSpPr>
        <p:grpSpPr>
          <a:xfrm>
            <a:off x="855596" y="3008802"/>
            <a:ext cx="755012" cy="1361655"/>
            <a:chOff x="855596" y="3008802"/>
            <a:chExt cx="755012" cy="1361655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FAF73295-4AF4-47CA-900E-FEE20F70324A}"/>
                </a:ext>
              </a:extLst>
            </p:cNvPr>
            <p:cNvGrpSpPr/>
            <p:nvPr/>
          </p:nvGrpSpPr>
          <p:grpSpPr>
            <a:xfrm>
              <a:off x="855596" y="3008802"/>
              <a:ext cx="755012" cy="1361655"/>
              <a:chOff x="855596" y="3008802"/>
              <a:chExt cx="755012" cy="1361655"/>
            </a:xfrm>
          </p:grpSpPr>
          <p:sp>
            <p:nvSpPr>
              <p:cNvPr id="436" name="フリーフォーム 1280">
                <a:extLst>
                  <a:ext uri="{FF2B5EF4-FFF2-40B4-BE49-F238E27FC236}">
                    <a16:creationId xmlns:a16="http://schemas.microsoft.com/office/drawing/2014/main" id="{85EE2F45-3733-4F06-9222-29C21063C48F}"/>
                  </a:ext>
                </a:extLst>
              </p:cNvPr>
              <p:cNvSpPr/>
              <p:nvPr/>
            </p:nvSpPr>
            <p:spPr>
              <a:xfrm>
                <a:off x="867036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839C2B0D-C586-46DC-B3CD-86F174CBA6E7}"/>
                  </a:ext>
                </a:extLst>
              </p:cNvPr>
              <p:cNvGrpSpPr/>
              <p:nvPr/>
            </p:nvGrpSpPr>
            <p:grpSpPr>
              <a:xfrm>
                <a:off x="855596" y="3008802"/>
                <a:ext cx="755012" cy="1361655"/>
                <a:chOff x="6150075" y="4718582"/>
                <a:chExt cx="719603" cy="1297795"/>
              </a:xfrm>
            </p:grpSpPr>
            <p:sp>
              <p:nvSpPr>
                <p:cNvPr id="438" name="円/楕円 539">
                  <a:extLst>
                    <a:ext uri="{FF2B5EF4-FFF2-40B4-BE49-F238E27FC236}">
                      <a16:creationId xmlns:a16="http://schemas.microsoft.com/office/drawing/2014/main" id="{14D451F0-C281-41DA-999B-B85D8B7F311F}"/>
                    </a:ext>
                  </a:extLst>
                </p:cNvPr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9" name="円/楕円 540">
                  <a:extLst>
                    <a:ext uri="{FF2B5EF4-FFF2-40B4-BE49-F238E27FC236}">
                      <a16:creationId xmlns:a16="http://schemas.microsoft.com/office/drawing/2014/main" id="{1049BCC1-5DD9-4040-840C-A3A38C200949}"/>
                    </a:ext>
                  </a:extLst>
                </p:cNvPr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0" name="フリーフォーム 1160">
                  <a:extLst>
                    <a:ext uri="{FF2B5EF4-FFF2-40B4-BE49-F238E27FC236}">
                      <a16:creationId xmlns:a16="http://schemas.microsoft.com/office/drawing/2014/main" id="{C6C26F6C-6172-438F-B34E-A0DC0E79CD05}"/>
                    </a:ext>
                  </a:extLst>
                </p:cNvPr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1" name="片側の 2 つの角を丸めた四角形 1161">
                  <a:extLst>
                    <a:ext uri="{FF2B5EF4-FFF2-40B4-BE49-F238E27FC236}">
                      <a16:creationId xmlns:a16="http://schemas.microsoft.com/office/drawing/2014/main" id="{CFB68F1D-21F9-4A7A-A615-FEBF0A95F206}"/>
                    </a:ext>
                  </a:extLst>
                </p:cNvPr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2" name="円/楕円 544">
                  <a:extLst>
                    <a:ext uri="{FF2B5EF4-FFF2-40B4-BE49-F238E27FC236}">
                      <a16:creationId xmlns:a16="http://schemas.microsoft.com/office/drawing/2014/main" id="{5761002D-522C-4FE1-A9DD-3F83998F2855}"/>
                    </a:ext>
                  </a:extLst>
                </p:cNvPr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3" name="円/楕円 545">
                  <a:extLst>
                    <a:ext uri="{FF2B5EF4-FFF2-40B4-BE49-F238E27FC236}">
                      <a16:creationId xmlns:a16="http://schemas.microsoft.com/office/drawing/2014/main" id="{ADF55D22-25FA-419C-A44F-FD63B4F20607}"/>
                    </a:ext>
                  </a:extLst>
                </p:cNvPr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4" name="円/楕円 546">
                  <a:extLst>
                    <a:ext uri="{FF2B5EF4-FFF2-40B4-BE49-F238E27FC236}">
                      <a16:creationId xmlns:a16="http://schemas.microsoft.com/office/drawing/2014/main" id="{798D83ED-37DF-47F8-BF07-74BFF5589E40}"/>
                    </a:ext>
                  </a:extLst>
                </p:cNvPr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D8C5BC3A-CCE2-413C-8AE3-EF361D7035AB}"/>
                    </a:ext>
                  </a:extLst>
                </p:cNvPr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C526EE49-61BB-4669-86C6-12B4132651C4}"/>
                    </a:ext>
                  </a:extLst>
                </p:cNvPr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CF17BF19-9F7D-4712-952E-4A1026A263B1}"/>
                    </a:ext>
                  </a:extLst>
                </p:cNvPr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4F34C3FF-5C93-4478-BB5B-C6B35AE6134C}"/>
                    </a:ext>
                  </a:extLst>
                </p:cNvPr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B65E7175-C343-46F8-8421-05F71161FD0E}"/>
                    </a:ext>
                  </a:extLst>
                </p:cNvPr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3F278A7F-2454-46EB-B58E-E519A317D95C}"/>
                    </a:ext>
                  </a:extLst>
                </p:cNvPr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AC1C73E1-B2F8-4F00-A8F0-3BF958F36861}"/>
                    </a:ext>
                  </a:extLst>
                </p:cNvPr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DE315D00-D6A0-47EA-A48F-E1525019D062}"/>
                    </a:ext>
                  </a:extLst>
                </p:cNvPr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4E247E1D-7EBC-4365-9610-01DF7B098C15}"/>
                    </a:ext>
                  </a:extLst>
                </p:cNvPr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4" name="円/楕円 609">
                  <a:extLst>
                    <a:ext uri="{FF2B5EF4-FFF2-40B4-BE49-F238E27FC236}">
                      <a16:creationId xmlns:a16="http://schemas.microsoft.com/office/drawing/2014/main" id="{5E501760-DF2E-43A2-83FB-511A1C881B10}"/>
                    </a:ext>
                  </a:extLst>
                </p:cNvPr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C1EDC2A4-4165-44D6-8F43-7FD5AB177789}"/>
                    </a:ext>
                  </a:extLst>
                </p:cNvPr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6" name="円/楕円 612">
                  <a:extLst>
                    <a:ext uri="{FF2B5EF4-FFF2-40B4-BE49-F238E27FC236}">
                      <a16:creationId xmlns:a16="http://schemas.microsoft.com/office/drawing/2014/main" id="{25EE6319-8FF8-4E82-B3A9-D179B45F8C72}"/>
                    </a:ext>
                  </a:extLst>
                </p:cNvPr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7" name="円/楕円 616">
                  <a:extLst>
                    <a:ext uri="{FF2B5EF4-FFF2-40B4-BE49-F238E27FC236}">
                      <a16:creationId xmlns:a16="http://schemas.microsoft.com/office/drawing/2014/main" id="{09FAB319-15A6-47D9-A1E2-86DA97533C96}"/>
                    </a:ext>
                  </a:extLst>
                </p:cNvPr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A18F1ACD-5420-4E38-9C12-D3A4AB9BC01B}"/>
                    </a:ext>
                  </a:extLst>
                </p:cNvPr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9" name="円/楕円 619">
                  <a:extLst>
                    <a:ext uri="{FF2B5EF4-FFF2-40B4-BE49-F238E27FC236}">
                      <a16:creationId xmlns:a16="http://schemas.microsoft.com/office/drawing/2014/main" id="{71166D24-CE0B-4D06-9DAA-424DD465813C}"/>
                    </a:ext>
                  </a:extLst>
                </p:cNvPr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936EE1EB-AB97-4A4A-BDF2-2C24325CD557}"/>
                    </a:ext>
                  </a:extLst>
                </p:cNvPr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1" name="円/楕円 631">
                  <a:extLst>
                    <a:ext uri="{FF2B5EF4-FFF2-40B4-BE49-F238E27FC236}">
                      <a16:creationId xmlns:a16="http://schemas.microsoft.com/office/drawing/2014/main" id="{3D272488-484B-43EA-ADE0-6F703B52AB7A}"/>
                    </a:ext>
                  </a:extLst>
                </p:cNvPr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2" name="円/楕円 641">
                  <a:extLst>
                    <a:ext uri="{FF2B5EF4-FFF2-40B4-BE49-F238E27FC236}">
                      <a16:creationId xmlns:a16="http://schemas.microsoft.com/office/drawing/2014/main" id="{C769B14F-0F6E-413C-9A82-189F9F2EEB09}"/>
                    </a:ext>
                  </a:extLst>
                </p:cNvPr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3" name="円/楕円 632">
                  <a:extLst>
                    <a:ext uri="{FF2B5EF4-FFF2-40B4-BE49-F238E27FC236}">
                      <a16:creationId xmlns:a16="http://schemas.microsoft.com/office/drawing/2014/main" id="{04F6F474-523E-48C7-B912-3B5E653E2726}"/>
                    </a:ext>
                  </a:extLst>
                </p:cNvPr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4" name="片側の 2 つの角を丸めた四角形 1279">
                  <a:extLst>
                    <a:ext uri="{FF2B5EF4-FFF2-40B4-BE49-F238E27FC236}">
                      <a16:creationId xmlns:a16="http://schemas.microsoft.com/office/drawing/2014/main" id="{7C5E3A48-7F9F-4CFD-9AA2-0F59CD65491A}"/>
                    </a:ext>
                  </a:extLst>
                </p:cNvPr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5" name="フリーフォーム 1280">
                  <a:extLst>
                    <a:ext uri="{FF2B5EF4-FFF2-40B4-BE49-F238E27FC236}">
                      <a16:creationId xmlns:a16="http://schemas.microsoft.com/office/drawing/2014/main" id="{20A8C302-79F1-4EEC-B9E8-85BAEC9B79B4}"/>
                    </a:ext>
                  </a:extLst>
                </p:cNvPr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6" name="直角三角形 465">
                  <a:extLst>
                    <a:ext uri="{FF2B5EF4-FFF2-40B4-BE49-F238E27FC236}">
                      <a16:creationId xmlns:a16="http://schemas.microsoft.com/office/drawing/2014/main" id="{69B8FB78-9C61-42FA-8A9E-323DBEF286F6}"/>
                    </a:ext>
                  </a:extLst>
                </p:cNvPr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7" name="直角三角形 466">
                  <a:extLst>
                    <a:ext uri="{FF2B5EF4-FFF2-40B4-BE49-F238E27FC236}">
                      <a16:creationId xmlns:a16="http://schemas.microsoft.com/office/drawing/2014/main" id="{1C71FBD1-1ACB-4956-B196-F4656A704967}"/>
                    </a:ext>
                  </a:extLst>
                </p:cNvPr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8" name="円/楕円 4">
                  <a:extLst>
                    <a:ext uri="{FF2B5EF4-FFF2-40B4-BE49-F238E27FC236}">
                      <a16:creationId xmlns:a16="http://schemas.microsoft.com/office/drawing/2014/main" id="{7E1CFF0D-F899-49CE-BB16-90CEAFCD2331}"/>
                    </a:ext>
                  </a:extLst>
                </p:cNvPr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85F9AEF6-9191-487C-A09B-A87928B008AC}"/>
                </a:ext>
              </a:extLst>
            </p:cNvPr>
            <p:cNvGrpSpPr/>
            <p:nvPr/>
          </p:nvGrpSpPr>
          <p:grpSpPr>
            <a:xfrm>
              <a:off x="105965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D1A2A0F5-2C4E-43D8-8C40-B4B3BD774FCF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60CE291-D7B4-48FB-94FD-F8BA85679774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48F307CC-679E-4423-92D1-7B2538AEDFD9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34" name="正方形/長方形 433">
                    <a:extLst>
                      <a:ext uri="{FF2B5EF4-FFF2-40B4-BE49-F238E27FC236}">
                        <a16:creationId xmlns:a16="http://schemas.microsoft.com/office/drawing/2014/main" id="{3B465D5D-3C97-40AE-B136-3F9BDFD1F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四角形: 上の 2 つの角を丸める 434">
                    <a:extLst>
                      <a:ext uri="{FF2B5EF4-FFF2-40B4-BE49-F238E27FC236}">
                        <a16:creationId xmlns:a16="http://schemas.microsoft.com/office/drawing/2014/main" id="{0DF5569D-4385-4823-96D9-0D02C9EB87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926C00ED-7F08-47DB-9890-77B7794BFBA8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受付</a:t>
                </a:r>
              </a:p>
            </p:txBody>
          </p:sp>
        </p:grp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C9A6029D-DDA8-4B2D-A589-144BFAEF55CD}"/>
              </a:ext>
            </a:extLst>
          </p:cNvPr>
          <p:cNvGrpSpPr/>
          <p:nvPr/>
        </p:nvGrpSpPr>
        <p:grpSpPr>
          <a:xfrm>
            <a:off x="8322305" y="4857349"/>
            <a:ext cx="830542" cy="1441810"/>
            <a:chOff x="8322305" y="4857349"/>
            <a:chExt cx="830542" cy="1441810"/>
          </a:xfrm>
        </p:grpSpPr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A64368FA-885E-4AE7-9E9A-616905142F62}"/>
                </a:ext>
              </a:extLst>
            </p:cNvPr>
            <p:cNvSpPr/>
            <p:nvPr/>
          </p:nvSpPr>
          <p:spPr>
            <a:xfrm flipV="1">
              <a:off x="8379807" y="5743523"/>
              <a:ext cx="713209" cy="553603"/>
            </a:xfrm>
            <a:custGeom>
              <a:avLst/>
              <a:gdLst>
                <a:gd name="connsiteX0" fmla="*/ 600832 w 713209"/>
                <a:gd name="connsiteY0" fmla="*/ 553603 h 553603"/>
                <a:gd name="connsiteX1" fmla="*/ 628142 w 713209"/>
                <a:gd name="connsiteY1" fmla="*/ 541762 h 553603"/>
                <a:gd name="connsiteX2" fmla="*/ 677682 w 713209"/>
                <a:gd name="connsiteY2" fmla="*/ 442402 h 553603"/>
                <a:gd name="connsiteX3" fmla="*/ 691613 w 713209"/>
                <a:gd name="connsiteY3" fmla="*/ 395288 h 553603"/>
                <a:gd name="connsiteX4" fmla="*/ 713209 w 713209"/>
                <a:gd name="connsiteY4" fmla="*/ 395288 h 553603"/>
                <a:gd name="connsiteX5" fmla="*/ 713209 w 713209"/>
                <a:gd name="connsiteY5" fmla="*/ 300859 h 553603"/>
                <a:gd name="connsiteX6" fmla="*/ 713209 w 713209"/>
                <a:gd name="connsiteY6" fmla="*/ 289312 h 553603"/>
                <a:gd name="connsiteX7" fmla="*/ 713209 w 713209"/>
                <a:gd name="connsiteY7" fmla="*/ 0 h 553603"/>
                <a:gd name="connsiteX8" fmla="*/ 0 w 713209"/>
                <a:gd name="connsiteY8" fmla="*/ 0 h 553603"/>
                <a:gd name="connsiteX9" fmla="*/ 0 w 713209"/>
                <a:gd name="connsiteY9" fmla="*/ 288953 h 553603"/>
                <a:gd name="connsiteX10" fmla="*/ 0 w 713209"/>
                <a:gd name="connsiteY10" fmla="*/ 301877 h 553603"/>
                <a:gd name="connsiteX11" fmla="*/ 0 w 713209"/>
                <a:gd name="connsiteY11" fmla="*/ 395288 h 553603"/>
                <a:gd name="connsiteX12" fmla="*/ 22071 w 713209"/>
                <a:gd name="connsiteY12" fmla="*/ 395288 h 553603"/>
                <a:gd name="connsiteX13" fmla="*/ 36708 w 713209"/>
                <a:gd name="connsiteY13" fmla="*/ 442964 h 553603"/>
                <a:gd name="connsiteX14" fmla="*/ 87397 w 713209"/>
                <a:gd name="connsiteY14" fmla="*/ 541762 h 553603"/>
                <a:gd name="connsiteX15" fmla="*/ 199240 w 713209"/>
                <a:gd name="connsiteY15" fmla="*/ 505325 h 553603"/>
                <a:gd name="connsiteX16" fmla="*/ 221766 w 713209"/>
                <a:gd name="connsiteY16" fmla="*/ 507154 h 553603"/>
                <a:gd name="connsiteX17" fmla="*/ 491444 w 713209"/>
                <a:gd name="connsiteY17" fmla="*/ 507154 h 553603"/>
                <a:gd name="connsiteX18" fmla="*/ 516046 w 713209"/>
                <a:gd name="connsiteY18" fmla="*/ 505157 h 553603"/>
                <a:gd name="connsiteX19" fmla="*/ 600832 w 713209"/>
                <a:gd name="connsiteY19" fmla="*/ 553603 h 55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209" h="553603">
                  <a:moveTo>
                    <a:pt x="600832" y="553603"/>
                  </a:moveTo>
                  <a:cubicBezTo>
                    <a:pt x="610621" y="553663"/>
                    <a:pt x="619927" y="550274"/>
                    <a:pt x="628142" y="541762"/>
                  </a:cubicBezTo>
                  <a:cubicBezTo>
                    <a:pt x="644573" y="524737"/>
                    <a:pt x="662295" y="487085"/>
                    <a:pt x="677682" y="442402"/>
                  </a:cubicBezTo>
                  <a:lnTo>
                    <a:pt x="691613" y="395288"/>
                  </a:lnTo>
                  <a:lnTo>
                    <a:pt x="713209" y="395288"/>
                  </a:lnTo>
                  <a:lnTo>
                    <a:pt x="713209" y="300859"/>
                  </a:lnTo>
                  <a:lnTo>
                    <a:pt x="713209" y="289312"/>
                  </a:lnTo>
                  <a:lnTo>
                    <a:pt x="713209" y="0"/>
                  </a:lnTo>
                  <a:lnTo>
                    <a:pt x="0" y="0"/>
                  </a:lnTo>
                  <a:lnTo>
                    <a:pt x="0" y="288953"/>
                  </a:lnTo>
                  <a:lnTo>
                    <a:pt x="0" y="301877"/>
                  </a:lnTo>
                  <a:lnTo>
                    <a:pt x="0" y="395288"/>
                  </a:lnTo>
                  <a:lnTo>
                    <a:pt x="22071" y="395288"/>
                  </a:lnTo>
                  <a:lnTo>
                    <a:pt x="36708" y="442964"/>
                  </a:lnTo>
                  <a:cubicBezTo>
                    <a:pt x="52586" y="487410"/>
                    <a:pt x="70794" y="524808"/>
                    <a:pt x="87397" y="541762"/>
                  </a:cubicBezTo>
                  <a:cubicBezTo>
                    <a:pt x="130878" y="541762"/>
                    <a:pt x="170355" y="527958"/>
                    <a:pt x="199240" y="505325"/>
                  </a:cubicBezTo>
                  <a:cubicBezTo>
                    <a:pt x="206570" y="506843"/>
                    <a:pt x="214123" y="507154"/>
                    <a:pt x="221766" y="507154"/>
                  </a:cubicBezTo>
                  <a:lnTo>
                    <a:pt x="491444" y="507154"/>
                  </a:lnTo>
                  <a:lnTo>
                    <a:pt x="516046" y="505157"/>
                  </a:lnTo>
                  <a:cubicBezTo>
                    <a:pt x="537739" y="522202"/>
                    <a:pt x="571463" y="553422"/>
                    <a:pt x="600832" y="553603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C3F588C-F226-41B0-9F37-7A28F5ABB3C6}"/>
                </a:ext>
              </a:extLst>
            </p:cNvPr>
            <p:cNvGrpSpPr/>
            <p:nvPr/>
          </p:nvGrpSpPr>
          <p:grpSpPr>
            <a:xfrm>
              <a:off x="8322305" y="4857349"/>
              <a:ext cx="830542" cy="1441810"/>
              <a:chOff x="8898249" y="441569"/>
              <a:chExt cx="777399" cy="1349554"/>
            </a:xfrm>
          </p:grpSpPr>
          <p:sp>
            <p:nvSpPr>
              <p:cNvPr id="479" name="フリーフォーム 716">
                <a:extLst>
                  <a:ext uri="{FF2B5EF4-FFF2-40B4-BE49-F238E27FC236}">
                    <a16:creationId xmlns:a16="http://schemas.microsoft.com/office/drawing/2014/main" id="{C63FDE89-E1EE-4954-B6DB-46138E3EECD1}"/>
                  </a:ext>
                </a:extLst>
              </p:cNvPr>
              <p:cNvSpPr/>
              <p:nvPr/>
            </p:nvSpPr>
            <p:spPr>
              <a:xfrm>
                <a:off x="8898249" y="441569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3321D95E-D48C-4025-BD0B-EE9DBB80D109}"/>
                  </a:ext>
                </a:extLst>
              </p:cNvPr>
              <p:cNvGrpSpPr/>
              <p:nvPr/>
            </p:nvGrpSpPr>
            <p:grpSpPr>
              <a:xfrm>
                <a:off x="8922431" y="1133191"/>
                <a:ext cx="729037" cy="657932"/>
                <a:chOff x="6704412" y="3697428"/>
                <a:chExt cx="1401667" cy="1264959"/>
              </a:xfrm>
            </p:grpSpPr>
            <p:sp>
              <p:nvSpPr>
                <p:cNvPr id="505" name="片側の 2 つの角を丸めた四角形 43">
                  <a:extLst>
                    <a:ext uri="{FF2B5EF4-FFF2-40B4-BE49-F238E27FC236}">
                      <a16:creationId xmlns:a16="http://schemas.microsoft.com/office/drawing/2014/main" id="{29F1D299-CC1A-4126-B69C-6745629523CA}"/>
                    </a:ext>
                  </a:extLst>
                </p:cNvPr>
                <p:cNvSpPr/>
                <p:nvPr/>
              </p:nvSpPr>
              <p:spPr>
                <a:xfrm rot="10800000">
                  <a:off x="7113240" y="3697428"/>
                  <a:ext cx="568122" cy="406065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片側の 2 つの角を丸めた四角形 87">
                  <a:extLst>
                    <a:ext uri="{FF2B5EF4-FFF2-40B4-BE49-F238E27FC236}">
                      <a16:creationId xmlns:a16="http://schemas.microsoft.com/office/drawing/2014/main" id="{E30BB311-810D-4CD4-A1F0-F14C877327A2}"/>
                    </a:ext>
                  </a:extLst>
                </p:cNvPr>
                <p:cNvSpPr/>
                <p:nvPr/>
              </p:nvSpPr>
              <p:spPr>
                <a:xfrm>
                  <a:off x="6704412" y="3871794"/>
                  <a:ext cx="1401667" cy="109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1667" h="1090593">
                      <a:moveTo>
                        <a:pt x="262489" y="0"/>
                      </a:moveTo>
                      <a:cubicBezTo>
                        <a:pt x="332983" y="0"/>
                        <a:pt x="396986" y="27788"/>
                        <a:pt x="443816" y="73349"/>
                      </a:cubicBezTo>
                      <a:cubicBezTo>
                        <a:pt x="455699" y="70294"/>
                        <a:pt x="467944" y="69667"/>
                        <a:pt x="480336" y="69667"/>
                      </a:cubicBezTo>
                      <a:lnTo>
                        <a:pt x="917554" y="69667"/>
                      </a:lnTo>
                      <a:lnTo>
                        <a:pt x="957441" y="73688"/>
                      </a:lnTo>
                      <a:cubicBezTo>
                        <a:pt x="1004334" y="27939"/>
                        <a:pt x="1068493" y="0"/>
                        <a:pt x="1139178" y="0"/>
                      </a:cubicBezTo>
                      <a:cubicBezTo>
                        <a:pt x="1284147" y="0"/>
                        <a:pt x="1401667" y="117520"/>
                        <a:pt x="1401667" y="262489"/>
                      </a:cubicBezTo>
                      <a:cubicBezTo>
                        <a:pt x="1401667" y="356694"/>
                        <a:pt x="1352042" y="439307"/>
                        <a:pt x="1277094" y="484950"/>
                      </a:cubicBezTo>
                      <a:lnTo>
                        <a:pt x="1277094" y="1090593"/>
                      </a:lnTo>
                      <a:lnTo>
                        <a:pt x="120796" y="1090593"/>
                      </a:lnTo>
                      <a:lnTo>
                        <a:pt x="120796" y="482900"/>
                      </a:lnTo>
                      <a:cubicBezTo>
                        <a:pt x="48017" y="436605"/>
                        <a:pt x="0" y="355155"/>
                        <a:pt x="0" y="262489"/>
                      </a:cubicBezTo>
                      <a:cubicBezTo>
                        <a:pt x="0" y="117520"/>
                        <a:pt x="117520" y="0"/>
                        <a:pt x="262489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片側の 2 つの角を丸めた四角形 744">
                  <a:extLst>
                    <a:ext uri="{FF2B5EF4-FFF2-40B4-BE49-F238E27FC236}">
                      <a16:creationId xmlns:a16="http://schemas.microsoft.com/office/drawing/2014/main" id="{F4A6C295-82C7-4244-AF64-C8FE2BA26DCC}"/>
                    </a:ext>
                  </a:extLst>
                </p:cNvPr>
                <p:cNvSpPr/>
                <p:nvPr/>
              </p:nvSpPr>
              <p:spPr>
                <a:xfrm rot="10800000">
                  <a:off x="7149199" y="3944005"/>
                  <a:ext cx="508318" cy="8227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片側の 2 つの角を丸めた四角形 745">
                  <a:extLst>
                    <a:ext uri="{FF2B5EF4-FFF2-40B4-BE49-F238E27FC236}">
                      <a16:creationId xmlns:a16="http://schemas.microsoft.com/office/drawing/2014/main" id="{754F89C2-777C-4DDA-B034-E87041FDACD1}"/>
                    </a:ext>
                  </a:extLst>
                </p:cNvPr>
                <p:cNvSpPr/>
                <p:nvPr/>
              </p:nvSpPr>
              <p:spPr>
                <a:xfrm rot="10800000">
                  <a:off x="7149199" y="3941469"/>
                  <a:ext cx="508318" cy="2873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円/楕円 746">
                  <a:extLst>
                    <a:ext uri="{FF2B5EF4-FFF2-40B4-BE49-F238E27FC236}">
                      <a16:creationId xmlns:a16="http://schemas.microsoft.com/office/drawing/2014/main" id="{384444FD-36D7-4F5D-8D05-78A08F2F4138}"/>
                    </a:ext>
                  </a:extLst>
                </p:cNvPr>
                <p:cNvSpPr/>
                <p:nvPr/>
              </p:nvSpPr>
              <p:spPr>
                <a:xfrm>
                  <a:off x="7378849" y="4289373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0" name="円/楕円 747">
                  <a:extLst>
                    <a:ext uri="{FF2B5EF4-FFF2-40B4-BE49-F238E27FC236}">
                      <a16:creationId xmlns:a16="http://schemas.microsoft.com/office/drawing/2014/main" id="{32D7968B-C2A8-40E3-AEB2-ABFF7459C02C}"/>
                    </a:ext>
                  </a:extLst>
                </p:cNvPr>
                <p:cNvSpPr/>
                <p:nvPr/>
              </p:nvSpPr>
              <p:spPr>
                <a:xfrm>
                  <a:off x="7378849" y="4435251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円/楕円 748">
                  <a:extLst>
                    <a:ext uri="{FF2B5EF4-FFF2-40B4-BE49-F238E27FC236}">
                      <a16:creationId xmlns:a16="http://schemas.microsoft.com/office/drawing/2014/main" id="{AFA92FF8-6311-4401-9F93-45F1D77BABE7}"/>
                    </a:ext>
                  </a:extLst>
                </p:cNvPr>
                <p:cNvSpPr/>
                <p:nvPr/>
              </p:nvSpPr>
              <p:spPr>
                <a:xfrm>
                  <a:off x="7378849" y="4581128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EA4402AB-B672-442B-B240-EA0AB529492A}"/>
                  </a:ext>
                </a:extLst>
              </p:cNvPr>
              <p:cNvGrpSpPr/>
              <p:nvPr/>
            </p:nvGrpSpPr>
            <p:grpSpPr>
              <a:xfrm>
                <a:off x="8992734" y="596549"/>
                <a:ext cx="579044" cy="588972"/>
                <a:chOff x="11509262" y="212598"/>
                <a:chExt cx="579044" cy="588972"/>
              </a:xfrm>
            </p:grpSpPr>
            <p:sp>
              <p:nvSpPr>
                <p:cNvPr id="482" name="円/楕円 238">
                  <a:extLst>
                    <a:ext uri="{FF2B5EF4-FFF2-40B4-BE49-F238E27FC236}">
                      <a16:creationId xmlns:a16="http://schemas.microsoft.com/office/drawing/2014/main" id="{311BC132-E109-4D8B-B6AE-698FEE00DC49}"/>
                    </a:ext>
                  </a:extLst>
                </p:cNvPr>
                <p:cNvSpPr/>
                <p:nvPr/>
              </p:nvSpPr>
              <p:spPr>
                <a:xfrm>
                  <a:off x="11509262" y="29407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F0C42BAC-FDAA-4691-8BEB-52E37CB1FD5F}"/>
                    </a:ext>
                  </a:extLst>
                </p:cNvPr>
                <p:cNvSpPr/>
                <p:nvPr/>
              </p:nvSpPr>
              <p:spPr>
                <a:xfrm rot="16200000">
                  <a:off x="11786085" y="57966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ドーナツ 721">
                  <a:extLst>
                    <a:ext uri="{FF2B5EF4-FFF2-40B4-BE49-F238E27FC236}">
                      <a16:creationId xmlns:a16="http://schemas.microsoft.com/office/drawing/2014/main" id="{79F5F977-787E-4A63-B69B-C124B170E119}"/>
                    </a:ext>
                  </a:extLst>
                </p:cNvPr>
                <p:cNvSpPr/>
                <p:nvPr/>
              </p:nvSpPr>
              <p:spPr>
                <a:xfrm>
                  <a:off x="11535038" y="37314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円/楕円 722">
                  <a:extLst>
                    <a:ext uri="{FF2B5EF4-FFF2-40B4-BE49-F238E27FC236}">
                      <a16:creationId xmlns:a16="http://schemas.microsoft.com/office/drawing/2014/main" id="{5FBEFE35-904E-40C4-BB3C-40CDA5D562DB}"/>
                    </a:ext>
                  </a:extLst>
                </p:cNvPr>
                <p:cNvSpPr/>
                <p:nvPr/>
              </p:nvSpPr>
              <p:spPr>
                <a:xfrm>
                  <a:off x="11637202" y="45081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ドーナツ 723">
                  <a:extLst>
                    <a:ext uri="{FF2B5EF4-FFF2-40B4-BE49-F238E27FC236}">
                      <a16:creationId xmlns:a16="http://schemas.microsoft.com/office/drawing/2014/main" id="{9EDF7FEB-1DD2-44D5-8E8B-7ED6380CD78F}"/>
                    </a:ext>
                  </a:extLst>
                </p:cNvPr>
                <p:cNvSpPr/>
                <p:nvPr/>
              </p:nvSpPr>
              <p:spPr>
                <a:xfrm>
                  <a:off x="11811263" y="37314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7" name="円/楕円 724">
                  <a:extLst>
                    <a:ext uri="{FF2B5EF4-FFF2-40B4-BE49-F238E27FC236}">
                      <a16:creationId xmlns:a16="http://schemas.microsoft.com/office/drawing/2014/main" id="{3115ACE7-31CA-44BE-9876-B36C8E7C54D7}"/>
                    </a:ext>
                  </a:extLst>
                </p:cNvPr>
                <p:cNvSpPr/>
                <p:nvPr/>
              </p:nvSpPr>
              <p:spPr>
                <a:xfrm>
                  <a:off x="11913427" y="45081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4ABCDB93-C436-41DF-BD23-B79CE3F6DE87}"/>
                    </a:ext>
                  </a:extLst>
                </p:cNvPr>
                <p:cNvGrpSpPr/>
                <p:nvPr/>
              </p:nvGrpSpPr>
              <p:grpSpPr>
                <a:xfrm>
                  <a:off x="11543658" y="21259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99" name="月 498">
                    <a:extLst>
                      <a:ext uri="{FF2B5EF4-FFF2-40B4-BE49-F238E27FC236}">
                        <a16:creationId xmlns:a16="http://schemas.microsoft.com/office/drawing/2014/main" id="{152602F8-9D45-44F7-B161-2F8E52AA6C69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0" name="月 499">
                    <a:extLst>
                      <a:ext uri="{FF2B5EF4-FFF2-40B4-BE49-F238E27FC236}">
                        <a16:creationId xmlns:a16="http://schemas.microsoft.com/office/drawing/2014/main" id="{ECC0FAEA-4790-4CBB-8381-0D9D6C3A647D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1" name="月 500">
                    <a:extLst>
                      <a:ext uri="{FF2B5EF4-FFF2-40B4-BE49-F238E27FC236}">
                        <a16:creationId xmlns:a16="http://schemas.microsoft.com/office/drawing/2014/main" id="{7A04B00D-F76A-44C0-A346-CECC4E42916B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2" name="月 501">
                    <a:extLst>
                      <a:ext uri="{FF2B5EF4-FFF2-40B4-BE49-F238E27FC236}">
                        <a16:creationId xmlns:a16="http://schemas.microsoft.com/office/drawing/2014/main" id="{A687E1E1-E19F-45D6-BF8B-AA7446E4CF3A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3" name="月 502">
                    <a:extLst>
                      <a:ext uri="{FF2B5EF4-FFF2-40B4-BE49-F238E27FC236}">
                        <a16:creationId xmlns:a16="http://schemas.microsoft.com/office/drawing/2014/main" id="{79525F65-8F89-4304-9F26-091D179D983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4" name="月 503">
                    <a:extLst>
                      <a:ext uri="{FF2B5EF4-FFF2-40B4-BE49-F238E27FC236}">
                        <a16:creationId xmlns:a16="http://schemas.microsoft.com/office/drawing/2014/main" id="{2FC30300-0DAC-4E0B-9CA3-F39C2A06054C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F4182429-D66C-434F-9BFD-22439125A587}"/>
                    </a:ext>
                  </a:extLst>
                </p:cNvPr>
                <p:cNvGrpSpPr/>
                <p:nvPr/>
              </p:nvGrpSpPr>
              <p:grpSpPr>
                <a:xfrm>
                  <a:off x="11801999" y="21259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93" name="月 492">
                    <a:extLst>
                      <a:ext uri="{FF2B5EF4-FFF2-40B4-BE49-F238E27FC236}">
                        <a16:creationId xmlns:a16="http://schemas.microsoft.com/office/drawing/2014/main" id="{A3863D47-7710-495E-951D-4715A36607A5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月 493">
                    <a:extLst>
                      <a:ext uri="{FF2B5EF4-FFF2-40B4-BE49-F238E27FC236}">
                        <a16:creationId xmlns:a16="http://schemas.microsoft.com/office/drawing/2014/main" id="{0B504DCA-29C8-44E6-89EF-06A383400DB4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月 494">
                    <a:extLst>
                      <a:ext uri="{FF2B5EF4-FFF2-40B4-BE49-F238E27FC236}">
                        <a16:creationId xmlns:a16="http://schemas.microsoft.com/office/drawing/2014/main" id="{40C9761B-66F6-486B-BCB2-044130135A72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6" name="月 495">
                    <a:extLst>
                      <a:ext uri="{FF2B5EF4-FFF2-40B4-BE49-F238E27FC236}">
                        <a16:creationId xmlns:a16="http://schemas.microsoft.com/office/drawing/2014/main" id="{B36CDDC0-C5DC-4E0A-931D-3E0EF41C79FB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51865A21-B38B-47A3-9873-EDE1A66535DD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A1BAE5DC-FF86-452F-BF45-63A2C29AA227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972D1CEC-87E0-4094-B0D5-38393DF71240}"/>
                    </a:ext>
                  </a:extLst>
                </p:cNvPr>
                <p:cNvSpPr/>
                <p:nvPr/>
              </p:nvSpPr>
              <p:spPr>
                <a:xfrm rot="5400000">
                  <a:off x="11628647" y="26104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25D3A8CC-B5D5-4F8C-B114-2829A8F65A58}"/>
                    </a:ext>
                  </a:extLst>
                </p:cNvPr>
                <p:cNvSpPr/>
                <p:nvPr/>
              </p:nvSpPr>
              <p:spPr>
                <a:xfrm rot="5400000">
                  <a:off x="11919160" y="26104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4">
                  <a:extLst>
                    <a:ext uri="{FF2B5EF4-FFF2-40B4-BE49-F238E27FC236}">
                      <a16:creationId xmlns:a16="http://schemas.microsoft.com/office/drawing/2014/main" id="{439F4FF7-9ADF-48AC-BE06-8C12AC180EE0}"/>
                    </a:ext>
                  </a:extLst>
                </p:cNvPr>
                <p:cNvSpPr/>
                <p:nvPr/>
              </p:nvSpPr>
              <p:spPr>
                <a:xfrm>
                  <a:off x="11724679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C871047D-7F4B-430F-BDE7-71FEDB7C29F5}"/>
                </a:ext>
              </a:extLst>
            </p:cNvPr>
            <p:cNvGrpSpPr/>
            <p:nvPr/>
          </p:nvGrpSpPr>
          <p:grpSpPr>
            <a:xfrm>
              <a:off x="8579827" y="5694877"/>
              <a:ext cx="333489" cy="450931"/>
              <a:chOff x="2202834" y="6172286"/>
              <a:chExt cx="333489" cy="450931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D1B9C5CC-78CC-4746-97A0-DD29C5024A8E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0A21EEEA-0DA9-4FA3-A41D-6002745F719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A7618393-7C23-4CCE-8324-5EEBA0A2DF6F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77" name="正方形/長方形 476">
                    <a:extLst>
                      <a:ext uri="{FF2B5EF4-FFF2-40B4-BE49-F238E27FC236}">
                        <a16:creationId xmlns:a16="http://schemas.microsoft.com/office/drawing/2014/main" id="{D4D70398-E9B6-44E8-A660-1D55128DC8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四角形: 上の 2 つの角を丸める 477">
                    <a:extLst>
                      <a:ext uri="{FF2B5EF4-FFF2-40B4-BE49-F238E27FC236}">
                        <a16:creationId xmlns:a16="http://schemas.microsoft.com/office/drawing/2014/main" id="{FFD095D1-16A6-4A35-93B3-A328FA2DDA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74" name="テキスト ボックス 473">
                <a:extLst>
                  <a:ext uri="{FF2B5EF4-FFF2-40B4-BE49-F238E27FC236}">
                    <a16:creationId xmlns:a16="http://schemas.microsoft.com/office/drawing/2014/main" id="{35B2EAD0-09B7-4B5A-90F1-C7F62F6394EF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入場証</a:t>
                </a:r>
              </a:p>
            </p:txBody>
          </p:sp>
        </p:grp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03D03D7C-4F88-4943-8D49-48877CF085CA}"/>
              </a:ext>
            </a:extLst>
          </p:cNvPr>
          <p:cNvGrpSpPr/>
          <p:nvPr/>
        </p:nvGrpSpPr>
        <p:grpSpPr>
          <a:xfrm>
            <a:off x="6433010" y="4873935"/>
            <a:ext cx="768795" cy="1425224"/>
            <a:chOff x="6433010" y="4873935"/>
            <a:chExt cx="768795" cy="1425224"/>
          </a:xfrm>
        </p:grpSpPr>
        <p:sp>
          <p:nvSpPr>
            <p:cNvPr id="513" name="片側の 2 つの角を丸めた四角形 101">
              <a:extLst>
                <a:ext uri="{FF2B5EF4-FFF2-40B4-BE49-F238E27FC236}">
                  <a16:creationId xmlns:a16="http://schemas.microsoft.com/office/drawing/2014/main" id="{987FD86A-668C-4F39-9033-F4C124B32F56}"/>
                </a:ext>
              </a:extLst>
            </p:cNvPr>
            <p:cNvSpPr/>
            <p:nvPr/>
          </p:nvSpPr>
          <p:spPr>
            <a:xfrm>
              <a:off x="6464751" y="5798352"/>
              <a:ext cx="713208" cy="499465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CFC3BABD-2F63-43AB-8B1C-A7B7C2C5BA65}"/>
                </a:ext>
              </a:extLst>
            </p:cNvPr>
            <p:cNvGrpSpPr/>
            <p:nvPr/>
          </p:nvGrpSpPr>
          <p:grpSpPr>
            <a:xfrm>
              <a:off x="6433010" y="4873935"/>
              <a:ext cx="768795" cy="1425224"/>
              <a:chOff x="8012801" y="457093"/>
              <a:chExt cx="719603" cy="1334030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189636D7-B32D-4D86-978A-E65D1BCFA589}"/>
                  </a:ext>
                </a:extLst>
              </p:cNvPr>
              <p:cNvGrpSpPr/>
              <p:nvPr/>
            </p:nvGrpSpPr>
            <p:grpSpPr>
              <a:xfrm>
                <a:off x="8056402" y="594549"/>
                <a:ext cx="639790" cy="762229"/>
                <a:chOff x="10524641" y="207560"/>
                <a:chExt cx="639790" cy="762229"/>
              </a:xfrm>
            </p:grpSpPr>
            <p:sp>
              <p:nvSpPr>
                <p:cNvPr id="548" name="円/楕円 702">
                  <a:extLst>
                    <a:ext uri="{FF2B5EF4-FFF2-40B4-BE49-F238E27FC236}">
                      <a16:creationId xmlns:a16="http://schemas.microsoft.com/office/drawing/2014/main" id="{275C8467-FC82-455B-8A5D-F46B7E93B13D}"/>
                    </a:ext>
                  </a:extLst>
                </p:cNvPr>
                <p:cNvSpPr/>
                <p:nvPr/>
              </p:nvSpPr>
              <p:spPr>
                <a:xfrm>
                  <a:off x="10541722" y="20756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8EE8426E-B498-451A-95BF-133FD25FC103}"/>
                    </a:ext>
                  </a:extLst>
                </p:cNvPr>
                <p:cNvSpPr/>
                <p:nvPr/>
              </p:nvSpPr>
              <p:spPr>
                <a:xfrm rot="900000" flipH="1">
                  <a:off x="10524641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87E78186-AF67-4FE2-B86A-82F2A4A19C1D}"/>
                    </a:ext>
                  </a:extLst>
                </p:cNvPr>
                <p:cNvSpPr/>
                <p:nvPr/>
              </p:nvSpPr>
              <p:spPr>
                <a:xfrm rot="709480" flipH="1">
                  <a:off x="10561537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F346B6C0-9506-4BAC-9BF9-0018E3AB39F0}"/>
                    </a:ext>
                  </a:extLst>
                </p:cNvPr>
                <p:cNvSpPr/>
                <p:nvPr/>
              </p:nvSpPr>
              <p:spPr>
                <a:xfrm rot="462998" flipH="1">
                  <a:off x="10595947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2E9932BB-0B4C-472E-954C-1F57A435C3BA}"/>
                    </a:ext>
                  </a:extLst>
                </p:cNvPr>
                <p:cNvSpPr/>
                <p:nvPr/>
              </p:nvSpPr>
              <p:spPr>
                <a:xfrm rot="500641" flipH="1">
                  <a:off x="10635739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8A11D345-05FC-4CA5-92D8-1B145978C7E6}"/>
                    </a:ext>
                  </a:extLst>
                </p:cNvPr>
                <p:cNvSpPr/>
                <p:nvPr/>
              </p:nvSpPr>
              <p:spPr>
                <a:xfrm rot="310121" flipH="1">
                  <a:off x="10673532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4DB7390E-4178-42B9-B541-123CA2EF482D}"/>
                    </a:ext>
                  </a:extLst>
                </p:cNvPr>
                <p:cNvSpPr/>
                <p:nvPr/>
              </p:nvSpPr>
              <p:spPr>
                <a:xfrm rot="63639" flipH="1">
                  <a:off x="10708779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3C134406-0F28-428E-AD4F-61B6DE261B59}"/>
                    </a:ext>
                  </a:extLst>
                </p:cNvPr>
                <p:cNvSpPr/>
                <p:nvPr/>
              </p:nvSpPr>
              <p:spPr>
                <a:xfrm rot="20700000">
                  <a:off x="11030220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E1935934-BDCD-402C-886D-734BB5C903E6}"/>
                    </a:ext>
                  </a:extLst>
                </p:cNvPr>
                <p:cNvSpPr/>
                <p:nvPr/>
              </p:nvSpPr>
              <p:spPr>
                <a:xfrm rot="20890520">
                  <a:off x="10993324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836319CA-2EF7-49EE-BD5D-EA11ED225B75}"/>
                    </a:ext>
                  </a:extLst>
                </p:cNvPr>
                <p:cNvSpPr/>
                <p:nvPr/>
              </p:nvSpPr>
              <p:spPr>
                <a:xfrm rot="21137002">
                  <a:off x="10958914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40258B73-0BF5-43AE-9313-3E3BE319D796}"/>
                    </a:ext>
                  </a:extLst>
                </p:cNvPr>
                <p:cNvSpPr/>
                <p:nvPr/>
              </p:nvSpPr>
              <p:spPr>
                <a:xfrm rot="21099359">
                  <a:off x="10919122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月 558">
                  <a:extLst>
                    <a:ext uri="{FF2B5EF4-FFF2-40B4-BE49-F238E27FC236}">
                      <a16:creationId xmlns:a16="http://schemas.microsoft.com/office/drawing/2014/main" id="{883709B0-9DD3-4C27-B80D-2962DCA6E333}"/>
                    </a:ext>
                  </a:extLst>
                </p:cNvPr>
                <p:cNvSpPr/>
                <p:nvPr/>
              </p:nvSpPr>
              <p:spPr>
                <a:xfrm rot="21289879">
                  <a:off x="10881329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5F3BA78E-B759-4844-B8F7-48ECDFFDED7E}"/>
                    </a:ext>
                  </a:extLst>
                </p:cNvPr>
                <p:cNvSpPr/>
                <p:nvPr/>
              </p:nvSpPr>
              <p:spPr>
                <a:xfrm rot="21536361">
                  <a:off x="10846082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88579BAD-A076-4905-BE72-C2C04A6C5B65}"/>
                  </a:ext>
                </a:extLst>
              </p:cNvPr>
              <p:cNvGrpSpPr/>
              <p:nvPr/>
            </p:nvGrpSpPr>
            <p:grpSpPr>
              <a:xfrm>
                <a:off x="8075590" y="1133191"/>
                <a:ext cx="601415" cy="657932"/>
                <a:chOff x="5529064" y="3697428"/>
                <a:chExt cx="1156298" cy="1264959"/>
              </a:xfrm>
            </p:grpSpPr>
            <p:sp>
              <p:nvSpPr>
                <p:cNvPr id="545" name="片側の 2 つの角を丸めた四角形 43">
                  <a:extLst>
                    <a:ext uri="{FF2B5EF4-FFF2-40B4-BE49-F238E27FC236}">
                      <a16:creationId xmlns:a16="http://schemas.microsoft.com/office/drawing/2014/main" id="{1CB65B65-F043-4A00-AD62-B9D9C9304570}"/>
                    </a:ext>
                  </a:extLst>
                </p:cNvPr>
                <p:cNvSpPr/>
                <p:nvPr/>
              </p:nvSpPr>
              <p:spPr>
                <a:xfrm rot="10800000">
                  <a:off x="5817095" y="3697428"/>
                  <a:ext cx="568122" cy="406065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片側の 2 つの角を丸めた四角形 103">
                  <a:extLst>
                    <a:ext uri="{FF2B5EF4-FFF2-40B4-BE49-F238E27FC236}">
                      <a16:creationId xmlns:a16="http://schemas.microsoft.com/office/drawing/2014/main" id="{82191A1A-9C08-470C-B57B-9ACD881CAB42}"/>
                    </a:ext>
                  </a:extLst>
                </p:cNvPr>
                <p:cNvSpPr/>
                <p:nvPr/>
              </p:nvSpPr>
              <p:spPr>
                <a:xfrm>
                  <a:off x="5529064" y="3944901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片側の 2 つの角を丸めた四角形 101">
                  <a:extLst>
                    <a:ext uri="{FF2B5EF4-FFF2-40B4-BE49-F238E27FC236}">
                      <a16:creationId xmlns:a16="http://schemas.microsoft.com/office/drawing/2014/main" id="{E5C5BF3E-4C2A-4334-9910-77466CDA8009}"/>
                    </a:ext>
                  </a:extLst>
                </p:cNvPr>
                <p:cNvSpPr/>
                <p:nvPr/>
              </p:nvSpPr>
              <p:spPr>
                <a:xfrm>
                  <a:off x="5529064" y="3956937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874D10EC-D077-45AD-8036-329C6455EB78}"/>
                  </a:ext>
                </a:extLst>
              </p:cNvPr>
              <p:cNvGrpSpPr/>
              <p:nvPr/>
            </p:nvGrpSpPr>
            <p:grpSpPr>
              <a:xfrm>
                <a:off x="8012801" y="457093"/>
                <a:ext cx="719603" cy="731466"/>
                <a:chOff x="10481040" y="70104"/>
                <a:chExt cx="719603" cy="731466"/>
              </a:xfrm>
            </p:grpSpPr>
            <p:sp>
              <p:nvSpPr>
                <p:cNvPr id="525" name="円/楕円 689">
                  <a:extLst>
                    <a:ext uri="{FF2B5EF4-FFF2-40B4-BE49-F238E27FC236}">
                      <a16:creationId xmlns:a16="http://schemas.microsoft.com/office/drawing/2014/main" id="{9D1E0165-7A98-4357-B413-F6718DA93A13}"/>
                    </a:ext>
                  </a:extLst>
                </p:cNvPr>
                <p:cNvSpPr/>
                <p:nvPr/>
              </p:nvSpPr>
              <p:spPr>
                <a:xfrm rot="20700000">
                  <a:off x="10481040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690">
                  <a:extLst>
                    <a:ext uri="{FF2B5EF4-FFF2-40B4-BE49-F238E27FC236}">
                      <a16:creationId xmlns:a16="http://schemas.microsoft.com/office/drawing/2014/main" id="{5B4916C5-DFF0-4879-9C35-9658686CAC8E}"/>
                    </a:ext>
                  </a:extLst>
                </p:cNvPr>
                <p:cNvSpPr/>
                <p:nvPr/>
              </p:nvSpPr>
              <p:spPr>
                <a:xfrm rot="900000" flipH="1">
                  <a:off x="11025708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円/楕円 681">
                  <a:extLst>
                    <a:ext uri="{FF2B5EF4-FFF2-40B4-BE49-F238E27FC236}">
                      <a16:creationId xmlns:a16="http://schemas.microsoft.com/office/drawing/2014/main" id="{5254DB03-2EE2-4E10-83A6-B972B0B2A1E1}"/>
                    </a:ext>
                  </a:extLst>
                </p:cNvPr>
                <p:cNvSpPr/>
                <p:nvPr/>
              </p:nvSpPr>
              <p:spPr>
                <a:xfrm>
                  <a:off x="10510084" y="7010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円/楕円 691">
                  <a:extLst>
                    <a:ext uri="{FF2B5EF4-FFF2-40B4-BE49-F238E27FC236}">
                      <a16:creationId xmlns:a16="http://schemas.microsoft.com/office/drawing/2014/main" id="{D7E2E332-EDD0-46F4-B0A7-979680CC5650}"/>
                    </a:ext>
                  </a:extLst>
                </p:cNvPr>
                <p:cNvSpPr/>
                <p:nvPr/>
              </p:nvSpPr>
              <p:spPr>
                <a:xfrm>
                  <a:off x="10551319" y="14970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円/楕円 632">
                  <a:extLst>
                    <a:ext uri="{FF2B5EF4-FFF2-40B4-BE49-F238E27FC236}">
                      <a16:creationId xmlns:a16="http://schemas.microsoft.com/office/drawing/2014/main" id="{CD07C7FB-3EDC-4BA3-BF7D-066ED47DC1E8}"/>
                    </a:ext>
                  </a:extLst>
                </p:cNvPr>
                <p:cNvSpPr/>
                <p:nvPr/>
              </p:nvSpPr>
              <p:spPr>
                <a:xfrm>
                  <a:off x="10796467" y="60218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円/楕円 684">
                  <a:extLst>
                    <a:ext uri="{FF2B5EF4-FFF2-40B4-BE49-F238E27FC236}">
                      <a16:creationId xmlns:a16="http://schemas.microsoft.com/office/drawing/2014/main" id="{EF3F07EE-7666-4E41-8CE4-6AC527FE6E87}"/>
                    </a:ext>
                  </a:extLst>
                </p:cNvPr>
                <p:cNvSpPr/>
                <p:nvPr/>
              </p:nvSpPr>
              <p:spPr>
                <a:xfrm>
                  <a:off x="10621278" y="37470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円/楕円 685">
                  <a:extLst>
                    <a:ext uri="{FF2B5EF4-FFF2-40B4-BE49-F238E27FC236}">
                      <a16:creationId xmlns:a16="http://schemas.microsoft.com/office/drawing/2014/main" id="{5F2C3E37-29CA-4F17-9C3A-808EEE787D98}"/>
                    </a:ext>
                  </a:extLst>
                </p:cNvPr>
                <p:cNvSpPr/>
                <p:nvPr/>
              </p:nvSpPr>
              <p:spPr>
                <a:xfrm>
                  <a:off x="10642039" y="41508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フリーフォーム 686">
                  <a:extLst>
                    <a:ext uri="{FF2B5EF4-FFF2-40B4-BE49-F238E27FC236}">
                      <a16:creationId xmlns:a16="http://schemas.microsoft.com/office/drawing/2014/main" id="{02095D2F-2D58-439F-AF9A-26CBE855D3D1}"/>
                    </a:ext>
                  </a:extLst>
                </p:cNvPr>
                <p:cNvSpPr/>
                <p:nvPr/>
              </p:nvSpPr>
              <p:spPr>
                <a:xfrm>
                  <a:off x="10625952" y="36019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円/楕円 687">
                  <a:extLst>
                    <a:ext uri="{FF2B5EF4-FFF2-40B4-BE49-F238E27FC236}">
                      <a16:creationId xmlns:a16="http://schemas.microsoft.com/office/drawing/2014/main" id="{82D52017-11A4-4872-BBB7-E463F5753DBC}"/>
                    </a:ext>
                  </a:extLst>
                </p:cNvPr>
                <p:cNvSpPr/>
                <p:nvPr/>
              </p:nvSpPr>
              <p:spPr>
                <a:xfrm>
                  <a:off x="10658192" y="42930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円/楕円 688">
                  <a:extLst>
                    <a:ext uri="{FF2B5EF4-FFF2-40B4-BE49-F238E27FC236}">
                      <a16:creationId xmlns:a16="http://schemas.microsoft.com/office/drawing/2014/main" id="{2B556B8D-2E3A-4F50-8CC0-E4FA98B13AA7}"/>
                    </a:ext>
                  </a:extLst>
                </p:cNvPr>
                <p:cNvSpPr/>
                <p:nvPr/>
              </p:nvSpPr>
              <p:spPr>
                <a:xfrm>
                  <a:off x="10666546" y="42183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円/楕円 689">
                  <a:extLst>
                    <a:ext uri="{FF2B5EF4-FFF2-40B4-BE49-F238E27FC236}">
                      <a16:creationId xmlns:a16="http://schemas.microsoft.com/office/drawing/2014/main" id="{56C899FC-BFBE-4DC2-8FC9-A13DD92EB911}"/>
                    </a:ext>
                  </a:extLst>
                </p:cNvPr>
                <p:cNvSpPr/>
                <p:nvPr/>
              </p:nvSpPr>
              <p:spPr>
                <a:xfrm flipV="1">
                  <a:off x="10656891" y="46538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円/楕円 690">
                  <a:extLst>
                    <a:ext uri="{FF2B5EF4-FFF2-40B4-BE49-F238E27FC236}">
                      <a16:creationId xmlns:a16="http://schemas.microsoft.com/office/drawing/2014/main" id="{F3156419-ED75-41FF-8E2A-3DA103EEDAE8}"/>
                    </a:ext>
                  </a:extLst>
                </p:cNvPr>
                <p:cNvSpPr/>
                <p:nvPr/>
              </p:nvSpPr>
              <p:spPr>
                <a:xfrm flipH="1">
                  <a:off x="10915969" y="37470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円/楕円 691">
                  <a:extLst>
                    <a:ext uri="{FF2B5EF4-FFF2-40B4-BE49-F238E27FC236}">
                      <a16:creationId xmlns:a16="http://schemas.microsoft.com/office/drawing/2014/main" id="{B55984E9-A07D-4A98-9D0B-B0B90EE3AB8C}"/>
                    </a:ext>
                  </a:extLst>
                </p:cNvPr>
                <p:cNvSpPr/>
                <p:nvPr/>
              </p:nvSpPr>
              <p:spPr>
                <a:xfrm flipH="1">
                  <a:off x="10936729" y="41508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フリーフォーム 692">
                  <a:extLst>
                    <a:ext uri="{FF2B5EF4-FFF2-40B4-BE49-F238E27FC236}">
                      <a16:creationId xmlns:a16="http://schemas.microsoft.com/office/drawing/2014/main" id="{D9003FF0-01B7-4A62-BFA7-F3DEBEF20811}"/>
                    </a:ext>
                  </a:extLst>
                </p:cNvPr>
                <p:cNvSpPr/>
                <p:nvPr/>
              </p:nvSpPr>
              <p:spPr>
                <a:xfrm flipH="1">
                  <a:off x="10920642" y="36019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円/楕円 693">
                  <a:extLst>
                    <a:ext uri="{FF2B5EF4-FFF2-40B4-BE49-F238E27FC236}">
                      <a16:creationId xmlns:a16="http://schemas.microsoft.com/office/drawing/2014/main" id="{91D2E0E9-902F-49F2-B297-0D9A2375558B}"/>
                    </a:ext>
                  </a:extLst>
                </p:cNvPr>
                <p:cNvSpPr/>
                <p:nvPr/>
              </p:nvSpPr>
              <p:spPr>
                <a:xfrm flipH="1">
                  <a:off x="10952882" y="42930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円/楕円 694">
                  <a:extLst>
                    <a:ext uri="{FF2B5EF4-FFF2-40B4-BE49-F238E27FC236}">
                      <a16:creationId xmlns:a16="http://schemas.microsoft.com/office/drawing/2014/main" id="{47163399-1702-4371-A6AD-887FC32C0703}"/>
                    </a:ext>
                  </a:extLst>
                </p:cNvPr>
                <p:cNvSpPr/>
                <p:nvPr/>
              </p:nvSpPr>
              <p:spPr>
                <a:xfrm flipH="1">
                  <a:off x="10962537" y="42183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円/楕円 695">
                  <a:extLst>
                    <a:ext uri="{FF2B5EF4-FFF2-40B4-BE49-F238E27FC236}">
                      <a16:creationId xmlns:a16="http://schemas.microsoft.com/office/drawing/2014/main" id="{384F906C-4232-49A4-9473-0FEF2D1F4251}"/>
                    </a:ext>
                  </a:extLst>
                </p:cNvPr>
                <p:cNvSpPr/>
                <p:nvPr/>
              </p:nvSpPr>
              <p:spPr>
                <a:xfrm flipH="1" flipV="1">
                  <a:off x="10987925" y="46538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月 316">
                  <a:extLst>
                    <a:ext uri="{FF2B5EF4-FFF2-40B4-BE49-F238E27FC236}">
                      <a16:creationId xmlns:a16="http://schemas.microsoft.com/office/drawing/2014/main" id="{67F02CCB-3024-4B15-89CB-D18480AD5A97}"/>
                    </a:ext>
                  </a:extLst>
                </p:cNvPr>
                <p:cNvSpPr/>
                <p:nvPr/>
              </p:nvSpPr>
              <p:spPr>
                <a:xfrm rot="5400000">
                  <a:off x="10659415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月 316">
                  <a:extLst>
                    <a:ext uri="{FF2B5EF4-FFF2-40B4-BE49-F238E27FC236}">
                      <a16:creationId xmlns:a16="http://schemas.microsoft.com/office/drawing/2014/main" id="{866F48D5-09DF-42C5-AF8C-C68B4350A227}"/>
                    </a:ext>
                  </a:extLst>
                </p:cNvPr>
                <p:cNvSpPr/>
                <p:nvPr/>
              </p:nvSpPr>
              <p:spPr>
                <a:xfrm rot="5400000">
                  <a:off x="10966596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円/楕円 4">
                  <a:extLst>
                    <a:ext uri="{FF2B5EF4-FFF2-40B4-BE49-F238E27FC236}">
                      <a16:creationId xmlns:a16="http://schemas.microsoft.com/office/drawing/2014/main" id="{2232166F-9969-4192-BB64-0E685BE2CA7B}"/>
                    </a:ext>
                  </a:extLst>
                </p:cNvPr>
                <p:cNvSpPr/>
                <p:nvPr/>
              </p:nvSpPr>
              <p:spPr>
                <a:xfrm>
                  <a:off x="10766736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17D71655-69B7-4124-BC31-7133E4DE356A}"/>
                </a:ext>
              </a:extLst>
            </p:cNvPr>
            <p:cNvGrpSpPr/>
            <p:nvPr/>
          </p:nvGrpSpPr>
          <p:grpSpPr>
            <a:xfrm>
              <a:off x="6648832" y="5723509"/>
              <a:ext cx="333489" cy="450931"/>
              <a:chOff x="2202834" y="6172286"/>
              <a:chExt cx="333489" cy="450931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7D2558B2-33DB-432E-9E60-96840C91BCB4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DDD83B23-4776-45DB-A41B-D8D826417899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021D0F2B-A26D-42D8-833D-C6022F2C22D5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20" name="正方形/長方形 519">
                    <a:extLst>
                      <a:ext uri="{FF2B5EF4-FFF2-40B4-BE49-F238E27FC236}">
                        <a16:creationId xmlns:a16="http://schemas.microsoft.com/office/drawing/2014/main" id="{6E3494DA-D536-45F2-89FA-0B594BCAC1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四角形: 上の 2 つの角を丸める 520">
                    <a:extLst>
                      <a:ext uri="{FF2B5EF4-FFF2-40B4-BE49-F238E27FC236}">
                        <a16:creationId xmlns:a16="http://schemas.microsoft.com/office/drawing/2014/main" id="{8DBB8665-C2A4-410C-AAE7-61A7264F99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17" name="テキスト ボックス 516">
                <a:extLst>
                  <a:ext uri="{FF2B5EF4-FFF2-40B4-BE49-F238E27FC236}">
                    <a16:creationId xmlns:a16="http://schemas.microsoft.com/office/drawing/2014/main" id="{C24E65A8-ED18-4D02-B5EE-34DB0C17FEBA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パスポート</a:t>
                </a:r>
              </a:p>
            </p:txBody>
          </p: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A3B845B8-844B-4AEA-9F05-FE6C55B7F8DB}"/>
              </a:ext>
            </a:extLst>
          </p:cNvPr>
          <p:cNvGrpSpPr/>
          <p:nvPr/>
        </p:nvGrpSpPr>
        <p:grpSpPr>
          <a:xfrm>
            <a:off x="4581957" y="4894914"/>
            <a:ext cx="781930" cy="1404246"/>
            <a:chOff x="4495943" y="4894914"/>
            <a:chExt cx="781930" cy="1404246"/>
          </a:xfrm>
        </p:grpSpPr>
        <p:sp>
          <p:nvSpPr>
            <p:cNvPr id="562" name="片側の 2 つの角を丸めた四角形 85">
              <a:extLst>
                <a:ext uri="{FF2B5EF4-FFF2-40B4-BE49-F238E27FC236}">
                  <a16:creationId xmlns:a16="http://schemas.microsoft.com/office/drawing/2014/main" id="{CB18B5A7-1C5A-45A8-A333-B9CC9D4A8196}"/>
                </a:ext>
              </a:extLst>
            </p:cNvPr>
            <p:cNvSpPr/>
            <p:nvPr/>
          </p:nvSpPr>
          <p:spPr>
            <a:xfrm>
              <a:off x="4530305" y="5791547"/>
              <a:ext cx="713208" cy="506162"/>
            </a:xfrm>
            <a:custGeom>
              <a:avLst/>
              <a:gdLst/>
              <a:ahLst/>
              <a:cxnLst/>
              <a:rect l="l" t="t" r="r" b="b"/>
              <a:pathLst>
                <a:path w="1156298" h="1018930">
                  <a:moveTo>
                    <a:pt x="339738" y="0"/>
                  </a:moveTo>
                  <a:lnTo>
                    <a:pt x="414999" y="178641"/>
                  </a:lnTo>
                  <a:lnTo>
                    <a:pt x="756160" y="178641"/>
                  </a:lnTo>
                  <a:lnTo>
                    <a:pt x="830816" y="1437"/>
                  </a:lnTo>
                  <a:cubicBezTo>
                    <a:pt x="1013501" y="16850"/>
                    <a:pt x="1156298" y="170521"/>
                    <a:pt x="1156298" y="357544"/>
                  </a:cubicBezTo>
                  <a:lnTo>
                    <a:pt x="1156298" y="1018930"/>
                  </a:lnTo>
                  <a:lnTo>
                    <a:pt x="0" y="1018930"/>
                  </a:lnTo>
                  <a:lnTo>
                    <a:pt x="0" y="357544"/>
                  </a:lnTo>
                  <a:cubicBezTo>
                    <a:pt x="0" y="165647"/>
                    <a:pt x="150338" y="8863"/>
                    <a:pt x="339738" y="0"/>
                  </a:cubicBezTo>
                  <a:close/>
                </a:path>
              </a:pathLst>
            </a:custGeom>
            <a:solidFill>
              <a:srgbClr val="FF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2A0B6822-A454-4FBC-8A78-605D1F997F26}"/>
                </a:ext>
              </a:extLst>
            </p:cNvPr>
            <p:cNvGrpSpPr/>
            <p:nvPr/>
          </p:nvGrpSpPr>
          <p:grpSpPr>
            <a:xfrm>
              <a:off x="4495943" y="4894914"/>
              <a:ext cx="781930" cy="1404246"/>
              <a:chOff x="7131485" y="476728"/>
              <a:chExt cx="731898" cy="1314395"/>
            </a:xfrm>
          </p:grpSpPr>
          <p:sp>
            <p:nvSpPr>
              <p:cNvPr id="571" name="フリーフォーム 658">
                <a:extLst>
                  <a:ext uri="{FF2B5EF4-FFF2-40B4-BE49-F238E27FC236}">
                    <a16:creationId xmlns:a16="http://schemas.microsoft.com/office/drawing/2014/main" id="{9E256020-2267-406C-9C4C-B5807BB2352C}"/>
                  </a:ext>
                </a:extLst>
              </p:cNvPr>
              <p:cNvSpPr/>
              <p:nvPr/>
            </p:nvSpPr>
            <p:spPr>
              <a:xfrm>
                <a:off x="7131485" y="47672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AF409CA9-F418-41E0-9433-CA2116A59123}"/>
                  </a:ext>
                </a:extLst>
              </p:cNvPr>
              <p:cNvGrpSpPr/>
              <p:nvPr/>
            </p:nvGrpSpPr>
            <p:grpSpPr>
              <a:xfrm>
                <a:off x="7196727" y="1171272"/>
                <a:ext cx="601415" cy="619851"/>
                <a:chOff x="4241016" y="3770644"/>
                <a:chExt cx="1156298" cy="1191743"/>
              </a:xfrm>
            </p:grpSpPr>
            <p:sp>
              <p:nvSpPr>
                <p:cNvPr id="582" name="片側の 2 つの角を丸めた四角形 43">
                  <a:extLst>
                    <a:ext uri="{FF2B5EF4-FFF2-40B4-BE49-F238E27FC236}">
                      <a16:creationId xmlns:a16="http://schemas.microsoft.com/office/drawing/2014/main" id="{43FF1A9C-37D0-4848-B418-2BB1C7420EF9}"/>
                    </a:ext>
                  </a:extLst>
                </p:cNvPr>
                <p:cNvSpPr/>
                <p:nvPr/>
              </p:nvSpPr>
              <p:spPr>
                <a:xfrm rot="10800000">
                  <a:off x="4544697" y="3770644"/>
                  <a:ext cx="5681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片側の 2 つの角を丸めた四角形 85">
                  <a:extLst>
                    <a:ext uri="{FF2B5EF4-FFF2-40B4-BE49-F238E27FC236}">
                      <a16:creationId xmlns:a16="http://schemas.microsoft.com/office/drawing/2014/main" id="{654E6E62-DE98-4996-89B0-E2A7C01BBF69}"/>
                    </a:ext>
                  </a:extLst>
                </p:cNvPr>
                <p:cNvSpPr/>
                <p:nvPr/>
              </p:nvSpPr>
              <p:spPr>
                <a:xfrm>
                  <a:off x="4241016" y="3943457"/>
                  <a:ext cx="1156298" cy="101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930">
                      <a:moveTo>
                        <a:pt x="339738" y="0"/>
                      </a:moveTo>
                      <a:lnTo>
                        <a:pt x="414999" y="178641"/>
                      </a:lnTo>
                      <a:lnTo>
                        <a:pt x="756160" y="178641"/>
                      </a:lnTo>
                      <a:lnTo>
                        <a:pt x="830816" y="1437"/>
                      </a:lnTo>
                      <a:cubicBezTo>
                        <a:pt x="1013501" y="16850"/>
                        <a:pt x="1156298" y="170521"/>
                        <a:pt x="1156298" y="357544"/>
                      </a:cubicBezTo>
                      <a:lnTo>
                        <a:pt x="1156298" y="1018930"/>
                      </a:lnTo>
                      <a:lnTo>
                        <a:pt x="0" y="1018930"/>
                      </a:lnTo>
                      <a:lnTo>
                        <a:pt x="0" y="357544"/>
                      </a:lnTo>
                      <a:cubicBezTo>
                        <a:pt x="0" y="165647"/>
                        <a:pt x="150338" y="8863"/>
                        <a:pt x="339738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台形 583">
                  <a:extLst>
                    <a:ext uri="{FF2B5EF4-FFF2-40B4-BE49-F238E27FC236}">
                      <a16:creationId xmlns:a16="http://schemas.microsoft.com/office/drawing/2014/main" id="{6F6F224A-DDFD-44EA-8CC5-1143C1A57C51}"/>
                    </a:ext>
                  </a:extLst>
                </p:cNvPr>
                <p:cNvSpPr/>
                <p:nvPr/>
              </p:nvSpPr>
              <p:spPr>
                <a:xfrm rot="10800000">
                  <a:off x="4576373" y="4048883"/>
                  <a:ext cx="500449" cy="913503"/>
                </a:xfrm>
                <a:prstGeom prst="trapezoid">
                  <a:avLst>
                    <a:gd name="adj" fmla="val 4213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F09E58B9-1206-42F1-839A-955CBF032FC9}"/>
                    </a:ext>
                  </a:extLst>
                </p:cNvPr>
                <p:cNvGrpSpPr/>
                <p:nvPr/>
              </p:nvGrpSpPr>
              <p:grpSpPr>
                <a:xfrm>
                  <a:off x="4261000" y="3924300"/>
                  <a:ext cx="1116330" cy="1038087"/>
                  <a:chOff x="4259580" y="3924300"/>
                  <a:chExt cx="1116330" cy="1043940"/>
                </a:xfrm>
              </p:grpSpPr>
              <p:sp>
                <p:nvSpPr>
                  <p:cNvPr id="586" name="フリーフォーム 673">
                    <a:extLst>
                      <a:ext uri="{FF2B5EF4-FFF2-40B4-BE49-F238E27FC236}">
                        <a16:creationId xmlns:a16="http://schemas.microsoft.com/office/drawing/2014/main" id="{1A9D7B56-1262-45B9-8C2A-52CDB5BA536A}"/>
                      </a:ext>
                    </a:extLst>
                  </p:cNvPr>
                  <p:cNvSpPr/>
                  <p:nvPr/>
                </p:nvSpPr>
                <p:spPr>
                  <a:xfrm>
                    <a:off x="4259580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フリーフォーム 674">
                    <a:extLst>
                      <a:ext uri="{FF2B5EF4-FFF2-40B4-BE49-F238E27FC236}">
                        <a16:creationId xmlns:a16="http://schemas.microsoft.com/office/drawing/2014/main" id="{D82B385C-28AA-4A49-8387-24F17A99EA42}"/>
                      </a:ext>
                    </a:extLst>
                  </p:cNvPr>
                  <p:cNvSpPr/>
                  <p:nvPr/>
                </p:nvSpPr>
                <p:spPr>
                  <a:xfrm flipH="1">
                    <a:off x="4817745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40939A6C-3A1E-431C-8A57-66DA5E5EDD36}"/>
                  </a:ext>
                </a:extLst>
              </p:cNvPr>
              <p:cNvGrpSpPr/>
              <p:nvPr/>
            </p:nvGrpSpPr>
            <p:grpSpPr>
              <a:xfrm>
                <a:off x="7207912" y="661137"/>
                <a:ext cx="579044" cy="559543"/>
                <a:chOff x="9583397" y="242027"/>
                <a:chExt cx="579044" cy="559543"/>
              </a:xfrm>
            </p:grpSpPr>
            <p:sp>
              <p:nvSpPr>
                <p:cNvPr id="574" name="円/楕円 238">
                  <a:extLst>
                    <a:ext uri="{FF2B5EF4-FFF2-40B4-BE49-F238E27FC236}">
                      <a16:creationId xmlns:a16="http://schemas.microsoft.com/office/drawing/2014/main" id="{CA82EA56-55F4-4160-88D0-DE8C5BCDE8B7}"/>
                    </a:ext>
                  </a:extLst>
                </p:cNvPr>
                <p:cNvSpPr/>
                <p:nvPr/>
              </p:nvSpPr>
              <p:spPr>
                <a:xfrm>
                  <a:off x="9583397" y="29407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フリーフォーム 662">
                  <a:extLst>
                    <a:ext uri="{FF2B5EF4-FFF2-40B4-BE49-F238E27FC236}">
                      <a16:creationId xmlns:a16="http://schemas.microsoft.com/office/drawing/2014/main" id="{97D8D997-A1BA-48DC-A841-746EEEDA8C30}"/>
                    </a:ext>
                  </a:extLst>
                </p:cNvPr>
                <p:cNvSpPr/>
                <p:nvPr/>
              </p:nvSpPr>
              <p:spPr>
                <a:xfrm>
                  <a:off x="9587910" y="24202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角丸四角形 663">
                  <a:extLst>
                    <a:ext uri="{FF2B5EF4-FFF2-40B4-BE49-F238E27FC236}">
                      <a16:creationId xmlns:a16="http://schemas.microsoft.com/office/drawing/2014/main" id="{FA41D6F8-4938-4B00-A3E7-DEDDABD96480}"/>
                    </a:ext>
                  </a:extLst>
                </p:cNvPr>
                <p:cNvSpPr/>
                <p:nvPr/>
              </p:nvSpPr>
              <p:spPr>
                <a:xfrm>
                  <a:off x="9653382" y="38428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7" name="円/楕円 727">
                  <a:extLst>
                    <a:ext uri="{FF2B5EF4-FFF2-40B4-BE49-F238E27FC236}">
                      <a16:creationId xmlns:a16="http://schemas.microsoft.com/office/drawing/2014/main" id="{A99CE500-B9FF-441D-8303-23A24F08CF49}"/>
                    </a:ext>
                  </a:extLst>
                </p:cNvPr>
                <p:cNvSpPr/>
                <p:nvPr/>
              </p:nvSpPr>
              <p:spPr>
                <a:xfrm>
                  <a:off x="9675358" y="41899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角丸四角形 665">
                  <a:extLst>
                    <a:ext uri="{FF2B5EF4-FFF2-40B4-BE49-F238E27FC236}">
                      <a16:creationId xmlns:a16="http://schemas.microsoft.com/office/drawing/2014/main" id="{9A2DBD2C-4624-40AA-AA92-A6F00A204115}"/>
                    </a:ext>
                  </a:extLst>
                </p:cNvPr>
                <p:cNvSpPr/>
                <p:nvPr/>
              </p:nvSpPr>
              <p:spPr>
                <a:xfrm>
                  <a:off x="9991520" y="38428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円/楕円 729">
                  <a:extLst>
                    <a:ext uri="{FF2B5EF4-FFF2-40B4-BE49-F238E27FC236}">
                      <a16:creationId xmlns:a16="http://schemas.microsoft.com/office/drawing/2014/main" id="{4814030C-6010-4212-B3AB-A2E79C753DEB}"/>
                    </a:ext>
                  </a:extLst>
                </p:cNvPr>
                <p:cNvSpPr/>
                <p:nvPr/>
              </p:nvSpPr>
              <p:spPr>
                <a:xfrm>
                  <a:off x="10013496" y="41899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9F791B04-AE6B-4510-BAB4-898CE85C1D36}"/>
                    </a:ext>
                  </a:extLst>
                </p:cNvPr>
                <p:cNvSpPr/>
                <p:nvPr/>
              </p:nvSpPr>
              <p:spPr>
                <a:xfrm rot="16200000">
                  <a:off x="9863077" y="57966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1" name="円/楕円 4">
                  <a:extLst>
                    <a:ext uri="{FF2B5EF4-FFF2-40B4-BE49-F238E27FC236}">
                      <a16:creationId xmlns:a16="http://schemas.microsoft.com/office/drawing/2014/main" id="{298381DB-8014-487C-8F32-B38B50F39F55}"/>
                    </a:ext>
                  </a:extLst>
                </p:cNvPr>
                <p:cNvSpPr/>
                <p:nvPr/>
              </p:nvSpPr>
              <p:spPr>
                <a:xfrm>
                  <a:off x="9792880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5F7E8B77-FA25-4F4A-9555-1E856EC8A589}"/>
                </a:ext>
              </a:extLst>
            </p:cNvPr>
            <p:cNvGrpSpPr/>
            <p:nvPr/>
          </p:nvGrpSpPr>
          <p:grpSpPr>
            <a:xfrm>
              <a:off x="4721189" y="5699715"/>
              <a:ext cx="333489" cy="450931"/>
              <a:chOff x="2202834" y="6172286"/>
              <a:chExt cx="333489" cy="450931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543EE3B8-4778-4A7C-BA83-A5DD7AA83F1D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8F596EC9-22C1-4E71-BFFD-3F051B831BF0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71811163-E427-43ED-9DB9-87BD421C0608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69" name="正方形/長方形 568">
                    <a:extLst>
                      <a:ext uri="{FF2B5EF4-FFF2-40B4-BE49-F238E27FC236}">
                        <a16:creationId xmlns:a16="http://schemas.microsoft.com/office/drawing/2014/main" id="{3B83BF50-ED98-4A4D-8784-775DF8A9C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0" name="四角形: 上の 2 つの角を丸める 569">
                    <a:extLst>
                      <a:ext uri="{FF2B5EF4-FFF2-40B4-BE49-F238E27FC236}">
                        <a16:creationId xmlns:a16="http://schemas.microsoft.com/office/drawing/2014/main" id="{F22BEB28-A003-42AF-BCDE-90DCBF49A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66" name="テキスト ボックス 565">
                <a:extLst>
                  <a:ext uri="{FF2B5EF4-FFF2-40B4-BE49-F238E27FC236}">
                    <a16:creationId xmlns:a16="http://schemas.microsoft.com/office/drawing/2014/main" id="{898CEB75-AA30-4104-BC76-96B995A39755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フリーパス</a:t>
                </a:r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E455DB9A-81C4-4CEA-9B46-FA00DDB611B1}"/>
              </a:ext>
            </a:extLst>
          </p:cNvPr>
          <p:cNvGrpSpPr/>
          <p:nvPr/>
        </p:nvGrpSpPr>
        <p:grpSpPr>
          <a:xfrm>
            <a:off x="2695689" y="4892930"/>
            <a:ext cx="768795" cy="1406229"/>
            <a:chOff x="2695689" y="4892930"/>
            <a:chExt cx="768795" cy="1406229"/>
          </a:xfrm>
        </p:grpSpPr>
        <p:sp>
          <p:nvSpPr>
            <p:cNvPr id="589" name="片側の 2 つの角を丸めた四角形 64">
              <a:extLst>
                <a:ext uri="{FF2B5EF4-FFF2-40B4-BE49-F238E27FC236}">
                  <a16:creationId xmlns:a16="http://schemas.microsoft.com/office/drawing/2014/main" id="{7EEBDBA9-2DC4-44F5-855B-96806346A6A9}"/>
                </a:ext>
              </a:extLst>
            </p:cNvPr>
            <p:cNvSpPr/>
            <p:nvPr/>
          </p:nvSpPr>
          <p:spPr>
            <a:xfrm>
              <a:off x="2715138" y="5791823"/>
              <a:ext cx="713208" cy="505889"/>
            </a:xfrm>
            <a:custGeom>
              <a:avLst/>
              <a:gdLst/>
              <a:ahLst/>
              <a:cxnLst/>
              <a:rect l="l" t="t" r="r" b="b"/>
              <a:pathLst>
                <a:path w="1156298" h="1018382">
                  <a:moveTo>
                    <a:pt x="821989" y="0"/>
                  </a:moveTo>
                  <a:cubicBezTo>
                    <a:pt x="1008846" y="11341"/>
                    <a:pt x="1156298" y="166950"/>
                    <a:pt x="1156298" y="356996"/>
                  </a:cubicBezTo>
                  <a:lnTo>
                    <a:pt x="1156298" y="1018382"/>
                  </a:lnTo>
                  <a:lnTo>
                    <a:pt x="821989" y="1018382"/>
                  </a:lnTo>
                  <a:close/>
                  <a:moveTo>
                    <a:pt x="334309" y="0"/>
                  </a:moveTo>
                  <a:lnTo>
                    <a:pt x="334309" y="1018382"/>
                  </a:lnTo>
                  <a:lnTo>
                    <a:pt x="0" y="1018382"/>
                  </a:lnTo>
                  <a:lnTo>
                    <a:pt x="0" y="356996"/>
                  </a:lnTo>
                  <a:cubicBezTo>
                    <a:pt x="0" y="166950"/>
                    <a:pt x="147453" y="11341"/>
                    <a:pt x="334309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795749BE-D1B6-4A41-B121-CCC5800FA806}"/>
                </a:ext>
              </a:extLst>
            </p:cNvPr>
            <p:cNvGrpSpPr/>
            <p:nvPr/>
          </p:nvGrpSpPr>
          <p:grpSpPr>
            <a:xfrm>
              <a:off x="2695689" y="4892930"/>
              <a:ext cx="768795" cy="1406229"/>
              <a:chOff x="6232857" y="474873"/>
              <a:chExt cx="719603" cy="1316250"/>
            </a:xfrm>
          </p:grpSpPr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C434ADD5-C4CF-44D6-989D-C4CCD24B6819}"/>
                  </a:ext>
                </a:extLst>
              </p:cNvPr>
              <p:cNvGrpSpPr/>
              <p:nvPr/>
            </p:nvGrpSpPr>
            <p:grpSpPr>
              <a:xfrm>
                <a:off x="6284140" y="1180199"/>
                <a:ext cx="601415" cy="610924"/>
                <a:chOff x="2864768" y="3787806"/>
                <a:chExt cx="1156298" cy="1174581"/>
              </a:xfrm>
            </p:grpSpPr>
            <p:sp>
              <p:nvSpPr>
                <p:cNvPr id="610" name="片側の 2 つの角を丸めた四角形 43">
                  <a:extLst>
                    <a:ext uri="{FF2B5EF4-FFF2-40B4-BE49-F238E27FC236}">
                      <a16:creationId xmlns:a16="http://schemas.microsoft.com/office/drawing/2014/main" id="{0136CDC3-EE7D-4AF3-9575-6B1F9FBEA9C4}"/>
                    </a:ext>
                  </a:extLst>
                </p:cNvPr>
                <p:cNvSpPr/>
                <p:nvPr/>
              </p:nvSpPr>
              <p:spPr>
                <a:xfrm rot="10800000">
                  <a:off x="3160742" y="3787806"/>
                  <a:ext cx="5681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片側の 2 つの角を丸めた四角形 648">
                  <a:extLst>
                    <a:ext uri="{FF2B5EF4-FFF2-40B4-BE49-F238E27FC236}">
                      <a16:creationId xmlns:a16="http://schemas.microsoft.com/office/drawing/2014/main" id="{CE8D92CA-0F64-4E54-A38B-5CDC05D43091}"/>
                    </a:ext>
                  </a:extLst>
                </p:cNvPr>
                <p:cNvSpPr/>
                <p:nvPr/>
              </p:nvSpPr>
              <p:spPr>
                <a:xfrm>
                  <a:off x="2864768" y="3941461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片側の 2 つの角を丸めた四角形 64">
                  <a:extLst>
                    <a:ext uri="{FF2B5EF4-FFF2-40B4-BE49-F238E27FC236}">
                      <a16:creationId xmlns:a16="http://schemas.microsoft.com/office/drawing/2014/main" id="{41F4906D-23E1-47F2-9140-C4DA331C10E8}"/>
                    </a:ext>
                  </a:extLst>
                </p:cNvPr>
                <p:cNvSpPr/>
                <p:nvPr/>
              </p:nvSpPr>
              <p:spPr>
                <a:xfrm>
                  <a:off x="2864768" y="3944005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ホームベース 650">
                  <a:extLst>
                    <a:ext uri="{FF2B5EF4-FFF2-40B4-BE49-F238E27FC236}">
                      <a16:creationId xmlns:a16="http://schemas.microsoft.com/office/drawing/2014/main" id="{DA2256D2-EAD8-4C57-A2B9-24197487409A}"/>
                    </a:ext>
                  </a:extLst>
                </p:cNvPr>
                <p:cNvSpPr/>
                <p:nvPr/>
              </p:nvSpPr>
              <p:spPr>
                <a:xfrm rot="5400000">
                  <a:off x="3227324" y="3913785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4" name="台形 613">
                  <a:extLst>
                    <a:ext uri="{FF2B5EF4-FFF2-40B4-BE49-F238E27FC236}">
                      <a16:creationId xmlns:a16="http://schemas.microsoft.com/office/drawing/2014/main" id="{4F33DF63-7BC1-429C-9813-1E2E4E4C3546}"/>
                    </a:ext>
                  </a:extLst>
                </p:cNvPr>
                <p:cNvSpPr/>
                <p:nvPr/>
              </p:nvSpPr>
              <p:spPr>
                <a:xfrm rot="10800000">
                  <a:off x="3296728" y="3944005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二等辺三角形 614">
                  <a:extLst>
                    <a:ext uri="{FF2B5EF4-FFF2-40B4-BE49-F238E27FC236}">
                      <a16:creationId xmlns:a16="http://schemas.microsoft.com/office/drawing/2014/main" id="{CE9FCD9A-24C7-46E6-A786-9DD471E3BC3E}"/>
                    </a:ext>
                  </a:extLst>
                </p:cNvPr>
                <p:cNvSpPr/>
                <p:nvPr/>
              </p:nvSpPr>
              <p:spPr>
                <a:xfrm rot="20020472">
                  <a:off x="3380723" y="3888868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6" name="二等辺三角形 615">
                  <a:extLst>
                    <a:ext uri="{FF2B5EF4-FFF2-40B4-BE49-F238E27FC236}">
                      <a16:creationId xmlns:a16="http://schemas.microsoft.com/office/drawing/2014/main" id="{1A4EE5C1-7169-479B-98FE-41A035FCC066}"/>
                    </a:ext>
                  </a:extLst>
                </p:cNvPr>
                <p:cNvSpPr/>
                <p:nvPr/>
              </p:nvSpPr>
              <p:spPr>
                <a:xfrm rot="1579528" flipH="1">
                  <a:off x="3143732" y="3888869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円/楕円 654">
                  <a:extLst>
                    <a:ext uri="{FF2B5EF4-FFF2-40B4-BE49-F238E27FC236}">
                      <a16:creationId xmlns:a16="http://schemas.microsoft.com/office/drawing/2014/main" id="{D9DC30CE-7881-49D2-A392-EAE3667FF238}"/>
                    </a:ext>
                  </a:extLst>
                </p:cNvPr>
                <p:cNvSpPr/>
                <p:nvPr/>
              </p:nvSpPr>
              <p:spPr>
                <a:xfrm>
                  <a:off x="3369444" y="4095119"/>
                  <a:ext cx="146946" cy="201806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8" name="円/楕円 655">
                  <a:extLst>
                    <a:ext uri="{FF2B5EF4-FFF2-40B4-BE49-F238E27FC236}">
                      <a16:creationId xmlns:a16="http://schemas.microsoft.com/office/drawing/2014/main" id="{F0FBF757-9BCB-4B24-810B-1E0A34C8EF3C}"/>
                    </a:ext>
                  </a:extLst>
                </p:cNvPr>
                <p:cNvSpPr/>
                <p:nvPr/>
              </p:nvSpPr>
              <p:spPr>
                <a:xfrm flipH="1">
                  <a:off x="3396636" y="4122098"/>
                  <a:ext cx="96333" cy="147845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円/楕円 656">
                  <a:extLst>
                    <a:ext uri="{FF2B5EF4-FFF2-40B4-BE49-F238E27FC236}">
                      <a16:creationId xmlns:a16="http://schemas.microsoft.com/office/drawing/2014/main" id="{E07B72D4-DA7A-4C10-985A-082803E18D38}"/>
                    </a:ext>
                  </a:extLst>
                </p:cNvPr>
                <p:cNvSpPr/>
                <p:nvPr/>
              </p:nvSpPr>
              <p:spPr>
                <a:xfrm flipH="1">
                  <a:off x="3420720" y="4136080"/>
                  <a:ext cx="48166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99E936EB-3239-4B6D-A47A-6A82463F36E9}"/>
                  </a:ext>
                </a:extLst>
              </p:cNvPr>
              <p:cNvGrpSpPr/>
              <p:nvPr/>
            </p:nvGrpSpPr>
            <p:grpSpPr>
              <a:xfrm>
                <a:off x="6232857" y="474873"/>
                <a:ext cx="719603" cy="735947"/>
                <a:chOff x="8555175" y="65623"/>
                <a:chExt cx="719603" cy="735947"/>
              </a:xfrm>
            </p:grpSpPr>
            <p:sp>
              <p:nvSpPr>
                <p:cNvPr id="600" name="フローチャート: 論理積ゲート 213">
                  <a:extLst>
                    <a:ext uri="{FF2B5EF4-FFF2-40B4-BE49-F238E27FC236}">
                      <a16:creationId xmlns:a16="http://schemas.microsoft.com/office/drawing/2014/main" id="{8EA279E5-E46F-4687-AB47-9409A36BDA9B}"/>
                    </a:ext>
                  </a:extLst>
                </p:cNvPr>
                <p:cNvSpPr/>
                <p:nvPr/>
              </p:nvSpPr>
              <p:spPr>
                <a:xfrm rot="16200000">
                  <a:off x="8571865" y="6562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円/楕円 689">
                  <a:extLst>
                    <a:ext uri="{FF2B5EF4-FFF2-40B4-BE49-F238E27FC236}">
                      <a16:creationId xmlns:a16="http://schemas.microsoft.com/office/drawing/2014/main" id="{6978EFD7-55F0-46FF-A896-DCFD36A1E535}"/>
                    </a:ext>
                  </a:extLst>
                </p:cNvPr>
                <p:cNvSpPr/>
                <p:nvPr/>
              </p:nvSpPr>
              <p:spPr>
                <a:xfrm rot="20700000">
                  <a:off x="8555175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2" name="円/楕円 690">
                  <a:extLst>
                    <a:ext uri="{FF2B5EF4-FFF2-40B4-BE49-F238E27FC236}">
                      <a16:creationId xmlns:a16="http://schemas.microsoft.com/office/drawing/2014/main" id="{655064BF-DBBA-4DCB-91BC-A408F8D9D206}"/>
                    </a:ext>
                  </a:extLst>
                </p:cNvPr>
                <p:cNvSpPr/>
                <p:nvPr/>
              </p:nvSpPr>
              <p:spPr>
                <a:xfrm rot="900000" flipH="1">
                  <a:off x="9099843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円/楕円 691">
                  <a:extLst>
                    <a:ext uri="{FF2B5EF4-FFF2-40B4-BE49-F238E27FC236}">
                      <a16:creationId xmlns:a16="http://schemas.microsoft.com/office/drawing/2014/main" id="{6EADF443-280C-4F66-87A3-6743F09EBF63}"/>
                    </a:ext>
                  </a:extLst>
                </p:cNvPr>
                <p:cNvSpPr/>
                <p:nvPr/>
              </p:nvSpPr>
              <p:spPr>
                <a:xfrm>
                  <a:off x="8625454" y="14970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F203C392-6161-49BC-88DE-F66B6FFC2B12}"/>
                    </a:ext>
                  </a:extLst>
                </p:cNvPr>
                <p:cNvSpPr/>
                <p:nvPr/>
              </p:nvSpPr>
              <p:spPr>
                <a:xfrm rot="5400000">
                  <a:off x="8737662" y="2433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7B641D31-798F-4924-B43E-24C4014A7AED}"/>
                    </a:ext>
                  </a:extLst>
                </p:cNvPr>
                <p:cNvSpPr/>
                <p:nvPr/>
              </p:nvSpPr>
              <p:spPr>
                <a:xfrm rot="5400000">
                  <a:off x="9028175" y="2433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6" name="円/楕円 702">
                  <a:extLst>
                    <a:ext uri="{FF2B5EF4-FFF2-40B4-BE49-F238E27FC236}">
                      <a16:creationId xmlns:a16="http://schemas.microsoft.com/office/drawing/2014/main" id="{329FD5EF-DFFD-4B6E-80BF-4307F809983D}"/>
                    </a:ext>
                  </a:extLst>
                </p:cNvPr>
                <p:cNvSpPr/>
                <p:nvPr/>
              </p:nvSpPr>
              <p:spPr>
                <a:xfrm>
                  <a:off x="8734374" y="3842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円/楕円 703">
                  <a:extLst>
                    <a:ext uri="{FF2B5EF4-FFF2-40B4-BE49-F238E27FC236}">
                      <a16:creationId xmlns:a16="http://schemas.microsoft.com/office/drawing/2014/main" id="{AD749543-2E57-4ECA-9CE9-31B07B6C3D65}"/>
                    </a:ext>
                  </a:extLst>
                </p:cNvPr>
                <p:cNvSpPr/>
                <p:nvPr/>
              </p:nvSpPr>
              <p:spPr>
                <a:xfrm>
                  <a:off x="9015361" y="3842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8" name="円/楕円 632">
                  <a:extLst>
                    <a:ext uri="{FF2B5EF4-FFF2-40B4-BE49-F238E27FC236}">
                      <a16:creationId xmlns:a16="http://schemas.microsoft.com/office/drawing/2014/main" id="{6DC0C38E-3B6B-4045-988C-F62103A1C9AB}"/>
                    </a:ext>
                  </a:extLst>
                </p:cNvPr>
                <p:cNvSpPr/>
                <p:nvPr/>
              </p:nvSpPr>
              <p:spPr>
                <a:xfrm>
                  <a:off x="8870602" y="58644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9" name="円/楕円 4">
                  <a:extLst>
                    <a:ext uri="{FF2B5EF4-FFF2-40B4-BE49-F238E27FC236}">
                      <a16:creationId xmlns:a16="http://schemas.microsoft.com/office/drawing/2014/main" id="{ABECAEE6-E888-4965-A135-1A99973BCD8C}"/>
                    </a:ext>
                  </a:extLst>
                </p:cNvPr>
                <p:cNvSpPr/>
                <p:nvPr/>
              </p:nvSpPr>
              <p:spPr>
                <a:xfrm>
                  <a:off x="8838966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BABA5DF4-C381-4884-89D5-BC1A0FF287CB}"/>
                </a:ext>
              </a:extLst>
            </p:cNvPr>
            <p:cNvGrpSpPr/>
            <p:nvPr/>
          </p:nvGrpSpPr>
          <p:grpSpPr>
            <a:xfrm>
              <a:off x="2904740" y="5694496"/>
              <a:ext cx="333489" cy="450931"/>
              <a:chOff x="2202834" y="6172286"/>
              <a:chExt cx="333489" cy="450931"/>
            </a:xfrm>
          </p:grpSpPr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4AB5DABC-2C8A-4B88-9B6A-5CA8C1BD724E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B1DCF13D-F441-4F72-9E13-00A1D674BC63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551A6ECB-2EEB-4A38-8B3A-D98F4E32928F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96" name="正方形/長方形 595">
                    <a:extLst>
                      <a:ext uri="{FF2B5EF4-FFF2-40B4-BE49-F238E27FC236}">
                        <a16:creationId xmlns:a16="http://schemas.microsoft.com/office/drawing/2014/main" id="{1FADD7F1-EA24-45D4-8FC3-EE8864B75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四角形: 上の 2 つの角を丸める 596">
                    <a:extLst>
                      <a:ext uri="{FF2B5EF4-FFF2-40B4-BE49-F238E27FC236}">
                        <a16:creationId xmlns:a16="http://schemas.microsoft.com/office/drawing/2014/main" id="{E239DB1E-4495-476D-8518-56702D34E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93" name="テキスト ボックス 592">
                <a:extLst>
                  <a:ext uri="{FF2B5EF4-FFF2-40B4-BE49-F238E27FC236}">
                    <a16:creationId xmlns:a16="http://schemas.microsoft.com/office/drawing/2014/main" id="{D1AAA204-F288-48A3-824D-117F5032906C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入門証</a:t>
                </a:r>
              </a:p>
            </p:txBody>
          </p:sp>
        </p:grpSp>
      </p:grp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C1115F5B-DB55-495B-B047-1CFFDA08FECB}"/>
              </a:ext>
            </a:extLst>
          </p:cNvPr>
          <p:cNvGrpSpPr/>
          <p:nvPr/>
        </p:nvGrpSpPr>
        <p:grpSpPr>
          <a:xfrm>
            <a:off x="851378" y="4920818"/>
            <a:ext cx="768795" cy="1378341"/>
            <a:chOff x="851378" y="4920818"/>
            <a:chExt cx="768795" cy="1378341"/>
          </a:xfrm>
        </p:grpSpPr>
        <p:sp>
          <p:nvSpPr>
            <p:cNvPr id="621" name="片側の 2 つの角を丸めた四角形 626">
              <a:extLst>
                <a:ext uri="{FF2B5EF4-FFF2-40B4-BE49-F238E27FC236}">
                  <a16:creationId xmlns:a16="http://schemas.microsoft.com/office/drawing/2014/main" id="{BDFB1BAE-99FD-42BB-92A4-53A82B70595A}"/>
                </a:ext>
              </a:extLst>
            </p:cNvPr>
            <p:cNvSpPr/>
            <p:nvPr/>
          </p:nvSpPr>
          <p:spPr>
            <a:xfrm>
              <a:off x="879171" y="5790539"/>
              <a:ext cx="713208" cy="507154"/>
            </a:xfrm>
            <a:prstGeom prst="round2SameRect">
              <a:avLst>
                <a:gd name="adj1" fmla="val 35217"/>
                <a:gd name="adj2" fmla="val 0"/>
              </a:avLst>
            </a:pr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6502999C-2B49-4A17-BD98-1F1D1E0DE2CE}"/>
                </a:ext>
              </a:extLst>
            </p:cNvPr>
            <p:cNvGrpSpPr/>
            <p:nvPr/>
          </p:nvGrpSpPr>
          <p:grpSpPr>
            <a:xfrm>
              <a:off x="851378" y="4920818"/>
              <a:ext cx="768795" cy="1378341"/>
              <a:chOff x="5296818" y="500976"/>
              <a:chExt cx="719603" cy="1290147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1E33DC0A-F866-4E0A-94F6-E44F30FB5B63}"/>
                  </a:ext>
                </a:extLst>
              </p:cNvPr>
              <p:cNvGrpSpPr/>
              <p:nvPr/>
            </p:nvGrpSpPr>
            <p:grpSpPr>
              <a:xfrm>
                <a:off x="5349577" y="669177"/>
                <a:ext cx="614082" cy="790412"/>
                <a:chOff x="7635477" y="253823"/>
                <a:chExt cx="614082" cy="790412"/>
              </a:xfrm>
            </p:grpSpPr>
            <p:sp>
              <p:nvSpPr>
                <p:cNvPr id="663" name="円/楕円 539">
                  <a:extLst>
                    <a:ext uri="{FF2B5EF4-FFF2-40B4-BE49-F238E27FC236}">
                      <a16:creationId xmlns:a16="http://schemas.microsoft.com/office/drawing/2014/main" id="{323DC9E9-1C5A-41F9-B46C-FBA571D2B5E1}"/>
                    </a:ext>
                  </a:extLst>
                </p:cNvPr>
                <p:cNvSpPr/>
                <p:nvPr/>
              </p:nvSpPr>
              <p:spPr>
                <a:xfrm>
                  <a:off x="7635477" y="26658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4" name="円/楕円 540">
                  <a:extLst>
                    <a:ext uri="{FF2B5EF4-FFF2-40B4-BE49-F238E27FC236}">
                      <a16:creationId xmlns:a16="http://schemas.microsoft.com/office/drawing/2014/main" id="{BC5438C9-C8F7-4DAB-9D67-DDD0C9BD9D91}"/>
                    </a:ext>
                  </a:extLst>
                </p:cNvPr>
                <p:cNvSpPr/>
                <p:nvPr/>
              </p:nvSpPr>
              <p:spPr>
                <a:xfrm>
                  <a:off x="7769397" y="25382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DD5A4268-C882-48F3-A5B9-08BF9E686042}"/>
                  </a:ext>
                </a:extLst>
              </p:cNvPr>
              <p:cNvGrpSpPr/>
              <p:nvPr/>
            </p:nvGrpSpPr>
            <p:grpSpPr>
              <a:xfrm>
                <a:off x="5355911" y="1180199"/>
                <a:ext cx="601415" cy="610924"/>
                <a:chOff x="1447202" y="3787806"/>
                <a:chExt cx="1156298" cy="1174581"/>
              </a:xfrm>
            </p:grpSpPr>
            <p:sp>
              <p:nvSpPr>
                <p:cNvPr id="657" name="片側の 2 つの角を丸めた四角形 626">
                  <a:extLst>
                    <a:ext uri="{FF2B5EF4-FFF2-40B4-BE49-F238E27FC236}">
                      <a16:creationId xmlns:a16="http://schemas.microsoft.com/office/drawing/2014/main" id="{7A7B7B3B-E4CD-413C-89BA-FB5891DE2606}"/>
                    </a:ext>
                  </a:extLst>
                </p:cNvPr>
                <p:cNvSpPr/>
                <p:nvPr/>
              </p:nvSpPr>
              <p:spPr>
                <a:xfrm>
                  <a:off x="1447202" y="3941461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正方形/長方形 9">
                  <a:extLst>
                    <a:ext uri="{FF2B5EF4-FFF2-40B4-BE49-F238E27FC236}">
                      <a16:creationId xmlns:a16="http://schemas.microsoft.com/office/drawing/2014/main" id="{D75E6885-446A-412A-AF5F-7BCB717257E3}"/>
                    </a:ext>
                  </a:extLst>
                </p:cNvPr>
                <p:cNvSpPr/>
                <p:nvPr/>
              </p:nvSpPr>
              <p:spPr>
                <a:xfrm>
                  <a:off x="1617982" y="3861048"/>
                  <a:ext cx="814738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正方形/長方形 9">
                  <a:extLst>
                    <a:ext uri="{FF2B5EF4-FFF2-40B4-BE49-F238E27FC236}">
                      <a16:creationId xmlns:a16="http://schemas.microsoft.com/office/drawing/2014/main" id="{C171D3B5-11DE-46D4-84FE-DE4A97C39392}"/>
                    </a:ext>
                  </a:extLst>
                </p:cNvPr>
                <p:cNvSpPr/>
                <p:nvPr/>
              </p:nvSpPr>
              <p:spPr>
                <a:xfrm>
                  <a:off x="1641812" y="3861048"/>
                  <a:ext cx="767078" cy="484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正方形/長方形 9">
                  <a:extLst>
                    <a:ext uri="{FF2B5EF4-FFF2-40B4-BE49-F238E27FC236}">
                      <a16:creationId xmlns:a16="http://schemas.microsoft.com/office/drawing/2014/main" id="{48F5D994-CEF2-47F7-8B7D-320D575073DC}"/>
                    </a:ext>
                  </a:extLst>
                </p:cNvPr>
                <p:cNvSpPr/>
                <p:nvPr/>
              </p:nvSpPr>
              <p:spPr>
                <a:xfrm>
                  <a:off x="1779050" y="3861048"/>
                  <a:ext cx="492602" cy="3756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円/楕円 630">
                  <a:extLst>
                    <a:ext uri="{FF2B5EF4-FFF2-40B4-BE49-F238E27FC236}">
                      <a16:creationId xmlns:a16="http://schemas.microsoft.com/office/drawing/2014/main" id="{0FA084A4-13BA-4B04-BC38-C1A1D03A344E}"/>
                    </a:ext>
                  </a:extLst>
                </p:cNvPr>
                <p:cNvSpPr/>
                <p:nvPr/>
              </p:nvSpPr>
              <p:spPr>
                <a:xfrm>
                  <a:off x="1671904" y="3861048"/>
                  <a:ext cx="705535" cy="234071"/>
                </a:xfrm>
                <a:prstGeom prst="ellipse">
                  <a:avLst/>
                </a:prstGeom>
                <a:solidFill>
                  <a:srgbClr val="CC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片側の 2 つの角を丸めた四角形 43">
                  <a:extLst>
                    <a:ext uri="{FF2B5EF4-FFF2-40B4-BE49-F238E27FC236}">
                      <a16:creationId xmlns:a16="http://schemas.microsoft.com/office/drawing/2014/main" id="{90DB2209-933A-4B48-AD31-11F699C3CA9E}"/>
                    </a:ext>
                  </a:extLst>
                </p:cNvPr>
                <p:cNvSpPr/>
                <p:nvPr/>
              </p:nvSpPr>
              <p:spPr>
                <a:xfrm rot="10800000">
                  <a:off x="1689990" y="3787806"/>
                  <a:ext cx="6707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3A7426AB-D1F0-4386-AA9F-F3E1728B2227}"/>
                  </a:ext>
                </a:extLst>
              </p:cNvPr>
              <p:cNvGrpSpPr/>
              <p:nvPr/>
            </p:nvGrpSpPr>
            <p:grpSpPr>
              <a:xfrm>
                <a:off x="5296818" y="500976"/>
                <a:ext cx="719603" cy="718863"/>
                <a:chOff x="7582718" y="85622"/>
                <a:chExt cx="719603" cy="718863"/>
              </a:xfrm>
            </p:grpSpPr>
            <p:sp>
              <p:nvSpPr>
                <p:cNvPr id="633" name="フリーフォーム 602">
                  <a:extLst>
                    <a:ext uri="{FF2B5EF4-FFF2-40B4-BE49-F238E27FC236}">
                      <a16:creationId xmlns:a16="http://schemas.microsoft.com/office/drawing/2014/main" id="{DDF0C835-0D1E-4A0B-AF12-AC64FCC02EBD}"/>
                    </a:ext>
                  </a:extLst>
                </p:cNvPr>
                <p:cNvSpPr/>
                <p:nvPr/>
              </p:nvSpPr>
              <p:spPr>
                <a:xfrm>
                  <a:off x="7612191" y="8562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円/楕円 544">
                  <a:extLst>
                    <a:ext uri="{FF2B5EF4-FFF2-40B4-BE49-F238E27FC236}">
                      <a16:creationId xmlns:a16="http://schemas.microsoft.com/office/drawing/2014/main" id="{0CF43DBB-36A2-4E3D-ACD6-BED65D263EDC}"/>
                    </a:ext>
                  </a:extLst>
                </p:cNvPr>
                <p:cNvSpPr/>
                <p:nvPr/>
              </p:nvSpPr>
              <p:spPr>
                <a:xfrm rot="20700000">
                  <a:off x="7582718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円/楕円 545">
                  <a:extLst>
                    <a:ext uri="{FF2B5EF4-FFF2-40B4-BE49-F238E27FC236}">
                      <a16:creationId xmlns:a16="http://schemas.microsoft.com/office/drawing/2014/main" id="{D8469CF1-684C-4889-BCED-6B3F8AEB21EF}"/>
                    </a:ext>
                  </a:extLst>
                </p:cNvPr>
                <p:cNvSpPr/>
                <p:nvPr/>
              </p:nvSpPr>
              <p:spPr>
                <a:xfrm rot="900000" flipH="1">
                  <a:off x="8127386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6" name="円/楕円 546">
                  <a:extLst>
                    <a:ext uri="{FF2B5EF4-FFF2-40B4-BE49-F238E27FC236}">
                      <a16:creationId xmlns:a16="http://schemas.microsoft.com/office/drawing/2014/main" id="{2BB813D8-0F6F-4135-830A-BB96EC55F274}"/>
                    </a:ext>
                  </a:extLst>
                </p:cNvPr>
                <p:cNvSpPr/>
                <p:nvPr/>
              </p:nvSpPr>
              <p:spPr>
                <a:xfrm>
                  <a:off x="7666212" y="16258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5D1209F0-ACEB-4A79-82C0-9FE625B00021}"/>
                    </a:ext>
                  </a:extLst>
                </p:cNvPr>
                <p:cNvSpPr/>
                <p:nvPr/>
              </p:nvSpPr>
              <p:spPr>
                <a:xfrm>
                  <a:off x="7648383" y="23165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943C9DEB-928C-4DBA-9DD5-DC1051CA50F5}"/>
                    </a:ext>
                  </a:extLst>
                </p:cNvPr>
                <p:cNvSpPr/>
                <p:nvPr/>
              </p:nvSpPr>
              <p:spPr>
                <a:xfrm flipH="1">
                  <a:off x="8157147" y="23165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714CF3E7-3544-4C99-8102-576E7809AF4D}"/>
                    </a:ext>
                  </a:extLst>
                </p:cNvPr>
                <p:cNvSpPr/>
                <p:nvPr/>
              </p:nvSpPr>
              <p:spPr>
                <a:xfrm rot="1800000">
                  <a:off x="7657240" y="10294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914D5D2F-B611-4FFF-B0F3-DEABDA2AEC20}"/>
                    </a:ext>
                  </a:extLst>
                </p:cNvPr>
                <p:cNvSpPr/>
                <p:nvPr/>
              </p:nvSpPr>
              <p:spPr>
                <a:xfrm rot="19800000" flipH="1">
                  <a:off x="8101483" y="10294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BFF55589-A8D5-42BA-BBC5-43251E38DAA6}"/>
                    </a:ext>
                  </a:extLst>
                </p:cNvPr>
                <p:cNvSpPr/>
                <p:nvPr/>
              </p:nvSpPr>
              <p:spPr>
                <a:xfrm rot="1800000">
                  <a:off x="7734269" y="10669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36A675E3-2B9D-441E-97AC-77DF2BC8CBCA}"/>
                    </a:ext>
                  </a:extLst>
                </p:cNvPr>
                <p:cNvSpPr/>
                <p:nvPr/>
              </p:nvSpPr>
              <p:spPr>
                <a:xfrm rot="19800000" flipH="1">
                  <a:off x="8046501" y="10669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C8509D28-2936-4C99-A935-53A23332AE64}"/>
                    </a:ext>
                  </a:extLst>
                </p:cNvPr>
                <p:cNvSpPr/>
                <p:nvPr/>
              </p:nvSpPr>
              <p:spPr>
                <a:xfrm rot="1800000">
                  <a:off x="7801477" y="11570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44C72EDB-E1F5-415C-9F00-1C6FF43641C7}"/>
                    </a:ext>
                  </a:extLst>
                </p:cNvPr>
                <p:cNvSpPr/>
                <p:nvPr/>
              </p:nvSpPr>
              <p:spPr>
                <a:xfrm rot="19800000" flipH="1">
                  <a:off x="7998639" y="11570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73DB4302-3BCB-4C5E-B802-4FE6D396F84D}"/>
                    </a:ext>
                  </a:extLst>
                </p:cNvPr>
                <p:cNvSpPr/>
                <p:nvPr/>
              </p:nvSpPr>
              <p:spPr>
                <a:xfrm rot="5400000">
                  <a:off x="7785565" y="23099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円/楕円 609">
                  <a:extLst>
                    <a:ext uri="{FF2B5EF4-FFF2-40B4-BE49-F238E27FC236}">
                      <a16:creationId xmlns:a16="http://schemas.microsoft.com/office/drawing/2014/main" id="{922EF66C-15A5-4479-ABB8-FDA7907C0C26}"/>
                    </a:ext>
                  </a:extLst>
                </p:cNvPr>
                <p:cNvSpPr/>
                <p:nvPr/>
              </p:nvSpPr>
              <p:spPr>
                <a:xfrm>
                  <a:off x="7740715" y="40348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04D5F764-0AC9-4965-ADBC-7F80EB9A0B21}"/>
                    </a:ext>
                  </a:extLst>
                </p:cNvPr>
                <p:cNvSpPr/>
                <p:nvPr/>
              </p:nvSpPr>
              <p:spPr>
                <a:xfrm rot="5400000">
                  <a:off x="7790393" y="34804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円/楕円 612">
                  <a:extLst>
                    <a:ext uri="{FF2B5EF4-FFF2-40B4-BE49-F238E27FC236}">
                      <a16:creationId xmlns:a16="http://schemas.microsoft.com/office/drawing/2014/main" id="{4A97B464-AE7B-4340-BEF0-07CDC29EBA46}"/>
                    </a:ext>
                  </a:extLst>
                </p:cNvPr>
                <p:cNvSpPr/>
                <p:nvPr/>
              </p:nvSpPr>
              <p:spPr>
                <a:xfrm>
                  <a:off x="7770702" y="42131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円/楕円 616">
                  <a:extLst>
                    <a:ext uri="{FF2B5EF4-FFF2-40B4-BE49-F238E27FC236}">
                      <a16:creationId xmlns:a16="http://schemas.microsoft.com/office/drawing/2014/main" id="{B8976900-8167-442D-91B6-D94D44B0A912}"/>
                    </a:ext>
                  </a:extLst>
                </p:cNvPr>
                <p:cNvSpPr/>
                <p:nvPr/>
              </p:nvSpPr>
              <p:spPr>
                <a:xfrm>
                  <a:off x="7791717" y="44055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96411310-EED1-45A0-8455-1507AAF0444E}"/>
                    </a:ext>
                  </a:extLst>
                </p:cNvPr>
                <p:cNvSpPr/>
                <p:nvPr/>
              </p:nvSpPr>
              <p:spPr>
                <a:xfrm rot="5400000">
                  <a:off x="8059409" y="23099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円/楕円 619">
                  <a:extLst>
                    <a:ext uri="{FF2B5EF4-FFF2-40B4-BE49-F238E27FC236}">
                      <a16:creationId xmlns:a16="http://schemas.microsoft.com/office/drawing/2014/main" id="{7B9F2522-3BA8-456F-9CAA-5830B60C8B42}"/>
                    </a:ext>
                  </a:extLst>
                </p:cNvPr>
                <p:cNvSpPr/>
                <p:nvPr/>
              </p:nvSpPr>
              <p:spPr>
                <a:xfrm>
                  <a:off x="8014559" y="40348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72FAAD8D-A73B-453B-81D2-A8A87851822B}"/>
                    </a:ext>
                  </a:extLst>
                </p:cNvPr>
                <p:cNvSpPr/>
                <p:nvPr/>
              </p:nvSpPr>
              <p:spPr>
                <a:xfrm rot="5400000">
                  <a:off x="8064237" y="34804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円/楕円 631">
                  <a:extLst>
                    <a:ext uri="{FF2B5EF4-FFF2-40B4-BE49-F238E27FC236}">
                      <a16:creationId xmlns:a16="http://schemas.microsoft.com/office/drawing/2014/main" id="{B9960841-EAE0-4431-A2BA-8601A8C77DAF}"/>
                    </a:ext>
                  </a:extLst>
                </p:cNvPr>
                <p:cNvSpPr/>
                <p:nvPr/>
              </p:nvSpPr>
              <p:spPr>
                <a:xfrm>
                  <a:off x="8044546" y="42131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4" name="円/楕円 641">
                  <a:extLst>
                    <a:ext uri="{FF2B5EF4-FFF2-40B4-BE49-F238E27FC236}">
                      <a16:creationId xmlns:a16="http://schemas.microsoft.com/office/drawing/2014/main" id="{E1381BF4-E717-4D14-8BF7-2FC4004AED1A}"/>
                    </a:ext>
                  </a:extLst>
                </p:cNvPr>
                <p:cNvSpPr/>
                <p:nvPr/>
              </p:nvSpPr>
              <p:spPr>
                <a:xfrm>
                  <a:off x="8065561" y="44055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円/楕円 632">
                  <a:extLst>
                    <a:ext uri="{FF2B5EF4-FFF2-40B4-BE49-F238E27FC236}">
                      <a16:creationId xmlns:a16="http://schemas.microsoft.com/office/drawing/2014/main" id="{57C39459-E310-4D9E-A335-E7C333C18270}"/>
                    </a:ext>
                  </a:extLst>
                </p:cNvPr>
                <p:cNvSpPr/>
                <p:nvPr/>
              </p:nvSpPr>
              <p:spPr>
                <a:xfrm>
                  <a:off x="7900235" y="59778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円/楕円 4">
                  <a:extLst>
                    <a:ext uri="{FF2B5EF4-FFF2-40B4-BE49-F238E27FC236}">
                      <a16:creationId xmlns:a16="http://schemas.microsoft.com/office/drawing/2014/main" id="{A5AEBBB8-1D89-4F81-86D6-EDA29E19225C}"/>
                    </a:ext>
                  </a:extLst>
                </p:cNvPr>
                <p:cNvSpPr/>
                <p:nvPr/>
              </p:nvSpPr>
              <p:spPr>
                <a:xfrm>
                  <a:off x="7868414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B10D1CB1-805C-4CD1-9E27-68C7B92F16C5}"/>
                </a:ext>
              </a:extLst>
            </p:cNvPr>
            <p:cNvGrpSpPr/>
            <p:nvPr/>
          </p:nvGrpSpPr>
          <p:grpSpPr>
            <a:xfrm>
              <a:off x="1064009" y="5676409"/>
              <a:ext cx="333489" cy="450931"/>
              <a:chOff x="2202834" y="6172286"/>
              <a:chExt cx="333489" cy="450931"/>
            </a:xfrm>
          </p:grpSpPr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EBEE09B5-3798-472F-80FF-389F7F2AB425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5D6E00D0-1AE8-4E92-B0F5-212721F16C61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64F20D7A-6EDA-4860-9F1F-1DDBAEDFF45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628" name="正方形/長方形 627">
                    <a:extLst>
                      <a:ext uri="{FF2B5EF4-FFF2-40B4-BE49-F238E27FC236}">
                        <a16:creationId xmlns:a16="http://schemas.microsoft.com/office/drawing/2014/main" id="{04A2A49F-B8CF-4191-B699-FC3166FA85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9" name="四角形: 上の 2 つの角を丸める 628">
                    <a:extLst>
                      <a:ext uri="{FF2B5EF4-FFF2-40B4-BE49-F238E27FC236}">
                        <a16:creationId xmlns:a16="http://schemas.microsoft.com/office/drawing/2014/main" id="{1F75BC77-46CD-4D40-AADA-EF170F29F9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5" name="テキスト ボックス 624">
                <a:extLst>
                  <a:ext uri="{FF2B5EF4-FFF2-40B4-BE49-F238E27FC236}">
                    <a16:creationId xmlns:a16="http://schemas.microsoft.com/office/drawing/2014/main" id="{6F9E7FD3-6777-4929-B6C4-1B54E8B5AE05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入館証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40E6626-AD2B-46FC-AF6A-A17CC1D36871}"/>
              </a:ext>
            </a:extLst>
          </p:cNvPr>
          <p:cNvGrpSpPr/>
          <p:nvPr/>
        </p:nvGrpSpPr>
        <p:grpSpPr>
          <a:xfrm>
            <a:off x="855596" y="1065702"/>
            <a:ext cx="755012" cy="1361655"/>
            <a:chOff x="855596" y="1065702"/>
            <a:chExt cx="755012" cy="1361655"/>
          </a:xfrm>
        </p:grpSpPr>
        <p:sp>
          <p:nvSpPr>
            <p:cNvPr id="3" name="フリーフォーム 1280">
              <a:extLst>
                <a:ext uri="{FF2B5EF4-FFF2-40B4-BE49-F238E27FC236}">
                  <a16:creationId xmlns:a16="http://schemas.microsoft.com/office/drawing/2014/main" id="{22FC1B30-0A58-482B-8562-41FAE09BC2D4}"/>
                </a:ext>
              </a:extLst>
            </p:cNvPr>
            <p:cNvSpPr/>
            <p:nvPr/>
          </p:nvSpPr>
          <p:spPr>
            <a:xfrm>
              <a:off x="867036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817D27F-E6B8-4F00-8B49-52E2CA9B2D78}"/>
                </a:ext>
              </a:extLst>
            </p:cNvPr>
            <p:cNvGrpSpPr/>
            <p:nvPr/>
          </p:nvGrpSpPr>
          <p:grpSpPr>
            <a:xfrm>
              <a:off x="855596" y="1065702"/>
              <a:ext cx="755012" cy="1361655"/>
              <a:chOff x="6150075" y="4718582"/>
              <a:chExt cx="719603" cy="1297795"/>
            </a:xfrm>
          </p:grpSpPr>
          <p:sp>
            <p:nvSpPr>
              <p:cNvPr id="37" name="円/楕円 539">
                <a:extLst>
                  <a:ext uri="{FF2B5EF4-FFF2-40B4-BE49-F238E27FC236}">
                    <a16:creationId xmlns:a16="http://schemas.microsoft.com/office/drawing/2014/main" id="{4DBFF54F-44D3-438D-9F0B-764C24B01971}"/>
                  </a:ext>
                </a:extLst>
              </p:cNvPr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" name="円/楕円 540">
                <a:extLst>
                  <a:ext uri="{FF2B5EF4-FFF2-40B4-BE49-F238E27FC236}">
                    <a16:creationId xmlns:a16="http://schemas.microsoft.com/office/drawing/2014/main" id="{70C07180-C85D-4F0B-89A8-E05C5E937DC5}"/>
                  </a:ext>
                </a:extLst>
              </p:cNvPr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" name="フリーフォーム 1160">
                <a:extLst>
                  <a:ext uri="{FF2B5EF4-FFF2-40B4-BE49-F238E27FC236}">
                    <a16:creationId xmlns:a16="http://schemas.microsoft.com/office/drawing/2014/main" id="{BA24B111-B549-4D0D-9041-833D8201C734}"/>
                  </a:ext>
                </a:extLst>
              </p:cNvPr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" name="片側の 2 つの角を丸めた四角形 1161">
                <a:extLst>
                  <a:ext uri="{FF2B5EF4-FFF2-40B4-BE49-F238E27FC236}">
                    <a16:creationId xmlns:a16="http://schemas.microsoft.com/office/drawing/2014/main" id="{7FB59C8D-9079-42A9-AD7D-A23E54F41019}"/>
                  </a:ext>
                </a:extLst>
              </p:cNvPr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" name="円/楕円 544">
                <a:extLst>
                  <a:ext uri="{FF2B5EF4-FFF2-40B4-BE49-F238E27FC236}">
                    <a16:creationId xmlns:a16="http://schemas.microsoft.com/office/drawing/2014/main" id="{693FC2A1-8C45-41F5-877A-7B8F21336729}"/>
                  </a:ext>
                </a:extLst>
              </p:cNvPr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" name="円/楕円 545">
                <a:extLst>
                  <a:ext uri="{FF2B5EF4-FFF2-40B4-BE49-F238E27FC236}">
                    <a16:creationId xmlns:a16="http://schemas.microsoft.com/office/drawing/2014/main" id="{BF505F95-4701-41CC-A79C-AF354D74E03B}"/>
                  </a:ext>
                </a:extLst>
              </p:cNvPr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" name="円/楕円 546">
                <a:extLst>
                  <a:ext uri="{FF2B5EF4-FFF2-40B4-BE49-F238E27FC236}">
                    <a16:creationId xmlns:a16="http://schemas.microsoft.com/office/drawing/2014/main" id="{6B4FF91B-E20C-4F33-9CBE-5991228C56A0}"/>
                  </a:ext>
                </a:extLst>
              </p:cNvPr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20D25ADA-0E60-4F4F-B809-9C1A6D2FE2FE}"/>
                  </a:ext>
                </a:extLst>
              </p:cNvPr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DE7FCF6B-659C-4F41-AD15-FCE729662F50}"/>
                  </a:ext>
                </a:extLst>
              </p:cNvPr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ABB7E998-0B7D-4A81-959F-7BCE9DDD56B7}"/>
                  </a:ext>
                </a:extLst>
              </p:cNvPr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BFB25671-4283-4D58-B119-2FE06CE8D1ED}"/>
                  </a:ext>
                </a:extLst>
              </p:cNvPr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04A82920-9D5C-4D22-9BD3-9719F889C6C1}"/>
                  </a:ext>
                </a:extLst>
              </p:cNvPr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9E267ADA-08C6-4804-B93E-9A8B5825B381}"/>
                  </a:ext>
                </a:extLst>
              </p:cNvPr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F4B0FD27-B74E-4199-9909-A01BB8ED2D62}"/>
                  </a:ext>
                </a:extLst>
              </p:cNvPr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A4D51AA7-02B2-43B2-9BA2-6BEE73B5883C}"/>
                  </a:ext>
                </a:extLst>
              </p:cNvPr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3CC70C28-3107-4091-9002-368EF1998D0B}"/>
                  </a:ext>
                </a:extLst>
              </p:cNvPr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" name="円/楕円 609">
                <a:extLst>
                  <a:ext uri="{FF2B5EF4-FFF2-40B4-BE49-F238E27FC236}">
                    <a16:creationId xmlns:a16="http://schemas.microsoft.com/office/drawing/2014/main" id="{1B01DFDC-B7A7-4F2D-B8E2-3062302D98B0}"/>
                  </a:ext>
                </a:extLst>
              </p:cNvPr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9D046351-06D9-4F7A-B5EF-49121659D18F}"/>
                  </a:ext>
                </a:extLst>
              </p:cNvPr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" name="円/楕円 612">
                <a:extLst>
                  <a:ext uri="{FF2B5EF4-FFF2-40B4-BE49-F238E27FC236}">
                    <a16:creationId xmlns:a16="http://schemas.microsoft.com/office/drawing/2014/main" id="{E69D6BD5-FEC5-43FA-B6EF-15F3B6B419E8}"/>
                  </a:ext>
                </a:extLst>
              </p:cNvPr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" name="円/楕円 616">
                <a:extLst>
                  <a:ext uri="{FF2B5EF4-FFF2-40B4-BE49-F238E27FC236}">
                    <a16:creationId xmlns:a16="http://schemas.microsoft.com/office/drawing/2014/main" id="{745C2A36-A27A-4F15-B4C4-EBE1D118665F}"/>
                  </a:ext>
                </a:extLst>
              </p:cNvPr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DEA29489-DC7E-4D35-B6B4-DD1E0A4608A3}"/>
                  </a:ext>
                </a:extLst>
              </p:cNvPr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" name="円/楕円 619">
                <a:extLst>
                  <a:ext uri="{FF2B5EF4-FFF2-40B4-BE49-F238E27FC236}">
                    <a16:creationId xmlns:a16="http://schemas.microsoft.com/office/drawing/2014/main" id="{ADC8D72D-3D0B-4AD0-99CF-470BB800D625}"/>
                  </a:ext>
                </a:extLst>
              </p:cNvPr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FDD35C83-7B25-4EFB-89EE-51EDF1DED9DE}"/>
                  </a:ext>
                </a:extLst>
              </p:cNvPr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" name="円/楕円 631">
                <a:extLst>
                  <a:ext uri="{FF2B5EF4-FFF2-40B4-BE49-F238E27FC236}">
                    <a16:creationId xmlns:a16="http://schemas.microsoft.com/office/drawing/2014/main" id="{E9624936-FB56-418C-8D5E-55424CF000F8}"/>
                  </a:ext>
                </a:extLst>
              </p:cNvPr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" name="円/楕円 641">
                <a:extLst>
                  <a:ext uri="{FF2B5EF4-FFF2-40B4-BE49-F238E27FC236}">
                    <a16:creationId xmlns:a16="http://schemas.microsoft.com/office/drawing/2014/main" id="{332B949A-BC79-4C76-B377-70AF80350BD6}"/>
                  </a:ext>
                </a:extLst>
              </p:cNvPr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" name="円/楕円 632">
                <a:extLst>
                  <a:ext uri="{FF2B5EF4-FFF2-40B4-BE49-F238E27FC236}">
                    <a16:creationId xmlns:a16="http://schemas.microsoft.com/office/drawing/2014/main" id="{8E879D4F-9244-4497-AF51-AF9240BAFB39}"/>
                  </a:ext>
                </a:extLst>
              </p:cNvPr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" name="片側の 2 つの角を丸めた四角形 1279">
                <a:extLst>
                  <a:ext uri="{FF2B5EF4-FFF2-40B4-BE49-F238E27FC236}">
                    <a16:creationId xmlns:a16="http://schemas.microsoft.com/office/drawing/2014/main" id="{96C67035-3619-41BB-9A2A-1CCA2D39447E}"/>
                  </a:ext>
                </a:extLst>
              </p:cNvPr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" name="フリーフォーム 1280">
                <a:extLst>
                  <a:ext uri="{FF2B5EF4-FFF2-40B4-BE49-F238E27FC236}">
                    <a16:creationId xmlns:a16="http://schemas.microsoft.com/office/drawing/2014/main" id="{398576A4-E33E-4B32-A9FB-41243B6E203E}"/>
                  </a:ext>
                </a:extLst>
              </p:cNvPr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" name="直角三角形 64">
                <a:extLst>
                  <a:ext uri="{FF2B5EF4-FFF2-40B4-BE49-F238E27FC236}">
                    <a16:creationId xmlns:a16="http://schemas.microsoft.com/office/drawing/2014/main" id="{F906C183-34D7-47BC-8288-1A4B813E842F}"/>
                  </a:ext>
                </a:extLst>
              </p:cNvPr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" name="直角三角形 65">
                <a:extLst>
                  <a:ext uri="{FF2B5EF4-FFF2-40B4-BE49-F238E27FC236}">
                    <a16:creationId xmlns:a16="http://schemas.microsoft.com/office/drawing/2014/main" id="{3EBC091F-6C82-4A0C-B52F-1A8215E77987}"/>
                  </a:ext>
                </a:extLst>
              </p:cNvPr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" name="円/楕円 4">
                <a:extLst>
                  <a:ext uri="{FF2B5EF4-FFF2-40B4-BE49-F238E27FC236}">
                    <a16:creationId xmlns:a16="http://schemas.microsoft.com/office/drawing/2014/main" id="{3A308BAC-1A3E-42FC-B734-5D35E5CBF071}"/>
                  </a:ext>
                </a:extLst>
              </p:cNvPr>
              <p:cNvSpPr/>
              <p:nvPr/>
            </p:nvSpPr>
            <p:spPr>
              <a:xfrm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28FB36-D3F2-4E20-8E42-F8FEAA928835}"/>
                </a:ext>
              </a:extLst>
            </p:cNvPr>
            <p:cNvGrpSpPr/>
            <p:nvPr/>
          </p:nvGrpSpPr>
          <p:grpSpPr>
            <a:xfrm>
              <a:off x="1060906" y="1838204"/>
              <a:ext cx="336593" cy="464777"/>
              <a:chOff x="381692" y="4921611"/>
              <a:chExt cx="336593" cy="46477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6D32B83-D652-4D55-A7C1-8D4136E074AC}"/>
                  </a:ext>
                </a:extLst>
              </p:cNvPr>
              <p:cNvGrpSpPr/>
              <p:nvPr/>
            </p:nvGrpSpPr>
            <p:grpSpPr>
              <a:xfrm>
                <a:off x="381692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632F4953-C47E-4CCC-B67B-EA18A4E8BE88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336C05CB-462B-4771-AD33-372FCB48E659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0F8E0587-8097-4E93-9BCC-E3D8F9C26A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4" name="グループ化 33">
                      <a:extLst>
                        <a:ext uri="{FF2B5EF4-FFF2-40B4-BE49-F238E27FC236}">
                          <a16:creationId xmlns:a16="http://schemas.microsoft.com/office/drawing/2014/main" id="{213890CA-81A8-4E08-AA9E-202E326502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35" name="正方形/長方形 34">
                        <a:extLst>
                          <a:ext uri="{FF2B5EF4-FFF2-40B4-BE49-F238E27FC236}">
                            <a16:creationId xmlns:a16="http://schemas.microsoft.com/office/drawing/2014/main" id="{DD8E8FAE-9351-4160-A317-869D2497061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6" name="四角形: 上の 2 つの角を丸める 35">
                        <a:extLst>
                          <a:ext uri="{FF2B5EF4-FFF2-40B4-BE49-F238E27FC236}">
                            <a16:creationId xmlns:a16="http://schemas.microsoft.com/office/drawing/2014/main" id="{A11C08AB-96E5-4FCD-9094-8EE60D3EB3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51E5E908-53B7-4436-80E3-56B094281F0F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30" name="正方形/長方形 29">
                      <a:extLst>
                        <a:ext uri="{FF2B5EF4-FFF2-40B4-BE49-F238E27FC236}">
                          <a16:creationId xmlns:a16="http://schemas.microsoft.com/office/drawing/2014/main" id="{C91DD19A-6D3D-49DE-87BD-CE81841824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正方形/長方形 30">
                      <a:extLst>
                        <a:ext uri="{FF2B5EF4-FFF2-40B4-BE49-F238E27FC236}">
                          <a16:creationId xmlns:a16="http://schemas.microsoft.com/office/drawing/2014/main" id="{34C937A7-A702-44BB-83F1-0E65A53F69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正方形/長方形 31">
                      <a:extLst>
                        <a:ext uri="{FF2B5EF4-FFF2-40B4-BE49-F238E27FC236}">
                          <a16:creationId xmlns:a16="http://schemas.microsoft.com/office/drawing/2014/main" id="{C32A8864-B26E-497F-8CB2-E0DA3CBA3A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9F2BC6D9-A376-4EAA-816B-198D40B333F7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BC2489DF-B100-40B8-814D-D165C551C3D8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F42D075-8B5E-44E8-A2C8-857C252DCB07}"/>
                  </a:ext>
                </a:extLst>
              </p:cNvPr>
              <p:cNvGrpSpPr/>
              <p:nvPr/>
            </p:nvGrpSpPr>
            <p:grpSpPr>
              <a:xfrm>
                <a:off x="438947" y="5239951"/>
                <a:ext cx="69569" cy="125467"/>
                <a:chOff x="855596" y="2985942"/>
                <a:chExt cx="755012" cy="1361655"/>
              </a:xfrm>
            </p:grpSpPr>
            <p:sp>
              <p:nvSpPr>
                <p:cNvPr id="8" name="円/楕円 539">
                  <a:extLst>
                    <a:ext uri="{FF2B5EF4-FFF2-40B4-BE49-F238E27FC236}">
                      <a16:creationId xmlns:a16="http://schemas.microsoft.com/office/drawing/2014/main" id="{E23F739E-6FDE-4F26-B14B-AA4A759E6A3F}"/>
                    </a:ext>
                  </a:extLst>
                </p:cNvPr>
                <p:cNvSpPr/>
                <p:nvPr/>
              </p:nvSpPr>
              <p:spPr>
                <a:xfrm>
                  <a:off x="910951" y="3175806"/>
                  <a:ext cx="644299" cy="815919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円/楕円 540">
                  <a:extLst>
                    <a:ext uri="{FF2B5EF4-FFF2-40B4-BE49-F238E27FC236}">
                      <a16:creationId xmlns:a16="http://schemas.microsoft.com/office/drawing/2014/main" id="{CA09773E-6154-4681-BABD-6524539DF681}"/>
                    </a:ext>
                  </a:extLst>
                </p:cNvPr>
                <p:cNvSpPr/>
                <p:nvPr/>
              </p:nvSpPr>
              <p:spPr>
                <a:xfrm>
                  <a:off x="1051461" y="3162420"/>
                  <a:ext cx="363279" cy="7826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" name="フリーフォーム 1160">
                  <a:extLst>
                    <a:ext uri="{FF2B5EF4-FFF2-40B4-BE49-F238E27FC236}">
                      <a16:creationId xmlns:a16="http://schemas.microsoft.com/office/drawing/2014/main" id="{F170D613-A1B4-401B-A333-96FBE140BEF4}"/>
                    </a:ext>
                  </a:extLst>
                </p:cNvPr>
                <p:cNvSpPr/>
                <p:nvPr/>
              </p:nvSpPr>
              <p:spPr>
                <a:xfrm>
                  <a:off x="886519" y="2985942"/>
                  <a:ext cx="688930" cy="572980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" name="片側の 2 つの角を丸めた四角形 1161">
                  <a:extLst>
                    <a:ext uri="{FF2B5EF4-FFF2-40B4-BE49-F238E27FC236}">
                      <a16:creationId xmlns:a16="http://schemas.microsoft.com/office/drawing/2014/main" id="{D0043FE3-B1D0-4C36-886A-F16501FCC0C8}"/>
                    </a:ext>
                  </a:extLst>
                </p:cNvPr>
                <p:cNvSpPr/>
                <p:nvPr/>
              </p:nvSpPr>
              <p:spPr>
                <a:xfrm rot="10800000">
                  <a:off x="1159668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" name="円/楕円 544">
                  <a:extLst>
                    <a:ext uri="{FF2B5EF4-FFF2-40B4-BE49-F238E27FC236}">
                      <a16:creationId xmlns:a16="http://schemas.microsoft.com/office/drawing/2014/main" id="{1DD30E51-BECD-4E79-B7E0-3907B5989CCC}"/>
                    </a:ext>
                  </a:extLst>
                </p:cNvPr>
                <p:cNvSpPr/>
                <p:nvPr/>
              </p:nvSpPr>
              <p:spPr>
                <a:xfrm rot="20700000">
                  <a:off x="855596" y="3319219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" name="円/楕円 545">
                  <a:extLst>
                    <a:ext uri="{FF2B5EF4-FFF2-40B4-BE49-F238E27FC236}">
                      <a16:creationId xmlns:a16="http://schemas.microsoft.com/office/drawing/2014/main" id="{A1161554-03B0-4408-9FE9-F8526C1E6215}"/>
                    </a:ext>
                  </a:extLst>
                </p:cNvPr>
                <p:cNvSpPr/>
                <p:nvPr/>
              </p:nvSpPr>
              <p:spPr>
                <a:xfrm rot="900000" flipH="1">
                  <a:off x="1427065" y="3319220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" name="円/楕円 546">
                  <a:extLst>
                    <a:ext uri="{FF2B5EF4-FFF2-40B4-BE49-F238E27FC236}">
                      <a16:creationId xmlns:a16="http://schemas.microsoft.com/office/drawing/2014/main" id="{741FC8A7-E317-48F7-979A-7B7791AAFDBF}"/>
                    </a:ext>
                  </a:extLst>
                </p:cNvPr>
                <p:cNvSpPr/>
                <p:nvPr/>
              </p:nvSpPr>
              <p:spPr>
                <a:xfrm>
                  <a:off x="943198" y="3066690"/>
                  <a:ext cx="579806" cy="6643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円/楕円 609">
                  <a:extLst>
                    <a:ext uri="{FF2B5EF4-FFF2-40B4-BE49-F238E27FC236}">
                      <a16:creationId xmlns:a16="http://schemas.microsoft.com/office/drawing/2014/main" id="{8C523F19-95FE-4B4F-AFBA-12D7ABE8FB00}"/>
                    </a:ext>
                  </a:extLst>
                </p:cNvPr>
                <p:cNvSpPr/>
                <p:nvPr/>
              </p:nvSpPr>
              <p:spPr>
                <a:xfrm>
                  <a:off x="1021367" y="3319445"/>
                  <a:ext cx="157504" cy="13326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" name="円/楕円 612">
                  <a:extLst>
                    <a:ext uri="{FF2B5EF4-FFF2-40B4-BE49-F238E27FC236}">
                      <a16:creationId xmlns:a16="http://schemas.microsoft.com/office/drawing/2014/main" id="{6A343B4B-6E93-4CF6-AB61-32348D1837BD}"/>
                    </a:ext>
                  </a:extLst>
                </p:cNvPr>
                <p:cNvSpPr/>
                <p:nvPr/>
              </p:nvSpPr>
              <p:spPr>
                <a:xfrm>
                  <a:off x="1052830" y="3338157"/>
                  <a:ext cx="94578" cy="898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7253995B-D15A-4FAB-98F7-326D35CD1188}"/>
                    </a:ext>
                  </a:extLst>
                </p:cNvPr>
                <p:cNvSpPr/>
                <p:nvPr/>
              </p:nvSpPr>
              <p:spPr>
                <a:xfrm rot="5400000">
                  <a:off x="889110" y="3061484"/>
                  <a:ext cx="690604" cy="666784"/>
                </a:xfrm>
                <a:custGeom>
                  <a:avLst/>
                  <a:gdLst>
                    <a:gd name="connsiteX0" fmla="*/ 180880 w 690604"/>
                    <a:gd name="connsiteY0" fmla="*/ 97006 h 666784"/>
                    <a:gd name="connsiteX1" fmla="*/ 190856 w 690604"/>
                    <a:gd name="connsiteY1" fmla="*/ 95583 h 666784"/>
                    <a:gd name="connsiteX2" fmla="*/ 196076 w 690604"/>
                    <a:gd name="connsiteY2" fmla="*/ 89629 h 666784"/>
                    <a:gd name="connsiteX3" fmla="*/ 0 w 690604"/>
                    <a:gd name="connsiteY3" fmla="*/ 367267 h 666784"/>
                    <a:gd name="connsiteX4" fmla="*/ 7786 w 690604"/>
                    <a:gd name="connsiteY4" fmla="*/ 334236 h 666784"/>
                    <a:gd name="connsiteX5" fmla="*/ 2 w 690604"/>
                    <a:gd name="connsiteY5" fmla="*/ 301214 h 666784"/>
                    <a:gd name="connsiteX6" fmla="*/ 4622 w 690604"/>
                    <a:gd name="connsiteY6" fmla="*/ 284113 h 666784"/>
                    <a:gd name="connsiteX7" fmla="*/ 870 w 690604"/>
                    <a:gd name="connsiteY7" fmla="*/ 265297 h 666784"/>
                    <a:gd name="connsiteX8" fmla="*/ 7556 w 690604"/>
                    <a:gd name="connsiteY8" fmla="*/ 241236 h 666784"/>
                    <a:gd name="connsiteX9" fmla="*/ 7277 w 690604"/>
                    <a:gd name="connsiteY9" fmla="*/ 240507 h 666784"/>
                    <a:gd name="connsiteX10" fmla="*/ 5434 w 690604"/>
                    <a:gd name="connsiteY10" fmla="*/ 212278 h 666784"/>
                    <a:gd name="connsiteX11" fmla="*/ 135590 w 690604"/>
                    <a:gd name="connsiteY11" fmla="*/ 41819 h 666784"/>
                    <a:gd name="connsiteX12" fmla="*/ 348289 w 690604"/>
                    <a:gd name="connsiteY12" fmla="*/ 14331 h 666784"/>
                    <a:gd name="connsiteX13" fmla="*/ 361707 w 690604"/>
                    <a:gd name="connsiteY13" fmla="*/ 26500 h 666784"/>
                    <a:gd name="connsiteX14" fmla="*/ 390095 w 690604"/>
                    <a:gd name="connsiteY14" fmla="*/ 24886 h 666784"/>
                    <a:gd name="connsiteX15" fmla="*/ 690603 w 690604"/>
                    <a:gd name="connsiteY15" fmla="*/ 109513 h 666784"/>
                    <a:gd name="connsiteX16" fmla="*/ 390096 w 690604"/>
                    <a:gd name="connsiteY16" fmla="*/ 73889 h 666784"/>
                    <a:gd name="connsiteX17" fmla="*/ 227072 w 690604"/>
                    <a:gd name="connsiteY17" fmla="*/ 83159 h 666784"/>
                    <a:gd name="connsiteX18" fmla="*/ 222541 w 690604"/>
                    <a:gd name="connsiteY18" fmla="*/ 83852 h 666784"/>
                    <a:gd name="connsiteX19" fmla="*/ 218715 w 690604"/>
                    <a:gd name="connsiteY19" fmla="*/ 91608 h 666784"/>
                    <a:gd name="connsiteX20" fmla="*/ 238219 w 690604"/>
                    <a:gd name="connsiteY20" fmla="*/ 88825 h 666784"/>
                    <a:gd name="connsiteX21" fmla="*/ 321968 w 690604"/>
                    <a:gd name="connsiteY21" fmla="*/ 128207 h 666784"/>
                    <a:gd name="connsiteX22" fmla="*/ 235070 w 690604"/>
                    <a:gd name="connsiteY22" fmla="*/ 149447 h 666784"/>
                    <a:gd name="connsiteX23" fmla="*/ 198072 w 690604"/>
                    <a:gd name="connsiteY23" fmla="*/ 166536 h 666784"/>
                    <a:gd name="connsiteX24" fmla="*/ 197142 w 690604"/>
                    <a:gd name="connsiteY24" fmla="*/ 173198 h 666784"/>
                    <a:gd name="connsiteX25" fmla="*/ 213982 w 690604"/>
                    <a:gd name="connsiteY25" fmla="*/ 177673 h 666784"/>
                    <a:gd name="connsiteX26" fmla="*/ 240628 w 690604"/>
                    <a:gd name="connsiteY26" fmla="*/ 202752 h 666784"/>
                    <a:gd name="connsiteX27" fmla="*/ 200436 w 690604"/>
                    <a:gd name="connsiteY27" fmla="*/ 211144 h 666784"/>
                    <a:gd name="connsiteX28" fmla="*/ 204507 w 690604"/>
                    <a:gd name="connsiteY28" fmla="*/ 240322 h 666784"/>
                    <a:gd name="connsiteX29" fmla="*/ 227836 w 690604"/>
                    <a:gd name="connsiteY29" fmla="*/ 287618 h 666784"/>
                    <a:gd name="connsiteX30" fmla="*/ 169429 w 690604"/>
                    <a:gd name="connsiteY30" fmla="*/ 222114 h 666784"/>
                    <a:gd name="connsiteX31" fmla="*/ 169067 w 690604"/>
                    <a:gd name="connsiteY31" fmla="*/ 219080 h 666784"/>
                    <a:gd name="connsiteX32" fmla="*/ 110408 w 690604"/>
                    <a:gd name="connsiteY32" fmla="*/ 245361 h 666784"/>
                    <a:gd name="connsiteX33" fmla="*/ 53176 w 690604"/>
                    <a:gd name="connsiteY33" fmla="*/ 286738 h 666784"/>
                    <a:gd name="connsiteX34" fmla="*/ 10712 w 690604"/>
                    <a:gd name="connsiteY34" fmla="*/ 334242 h 666784"/>
                    <a:gd name="connsiteX35" fmla="*/ 53174 w 690604"/>
                    <a:gd name="connsiteY35" fmla="*/ 381743 h 666784"/>
                    <a:gd name="connsiteX36" fmla="*/ 110406 w 690604"/>
                    <a:gd name="connsiteY36" fmla="*/ 423120 h 666784"/>
                    <a:gd name="connsiteX37" fmla="*/ 166753 w 690604"/>
                    <a:gd name="connsiteY37" fmla="*/ 448365 h 666784"/>
                    <a:gd name="connsiteX38" fmla="*/ 169429 w 690604"/>
                    <a:gd name="connsiteY38" fmla="*/ 425939 h 666784"/>
                    <a:gd name="connsiteX39" fmla="*/ 227836 w 690604"/>
                    <a:gd name="connsiteY39" fmla="*/ 360435 h 666784"/>
                    <a:gd name="connsiteX40" fmla="*/ 204507 w 690604"/>
                    <a:gd name="connsiteY40" fmla="*/ 407731 h 666784"/>
                    <a:gd name="connsiteX41" fmla="*/ 197667 w 690604"/>
                    <a:gd name="connsiteY41" fmla="*/ 456759 h 666784"/>
                    <a:gd name="connsiteX42" fmla="*/ 240626 w 690604"/>
                    <a:gd name="connsiteY42" fmla="*/ 465729 h 666784"/>
                    <a:gd name="connsiteX43" fmla="*/ 213980 w 690604"/>
                    <a:gd name="connsiteY43" fmla="*/ 490808 h 666784"/>
                    <a:gd name="connsiteX44" fmla="*/ 199891 w 690604"/>
                    <a:gd name="connsiteY44" fmla="*/ 494552 h 666784"/>
                    <a:gd name="connsiteX45" fmla="*/ 201546 w 690604"/>
                    <a:gd name="connsiteY45" fmla="*/ 506421 h 666784"/>
                    <a:gd name="connsiteX46" fmla="*/ 235072 w 690604"/>
                    <a:gd name="connsiteY46" fmla="*/ 521906 h 666784"/>
                    <a:gd name="connsiteX47" fmla="*/ 321970 w 690604"/>
                    <a:gd name="connsiteY47" fmla="*/ 543146 h 666784"/>
                    <a:gd name="connsiteX48" fmla="*/ 238221 w 690604"/>
                    <a:gd name="connsiteY48" fmla="*/ 582528 h 666784"/>
                    <a:gd name="connsiteX49" fmla="*/ 194205 w 690604"/>
                    <a:gd name="connsiteY49" fmla="*/ 576248 h 666784"/>
                    <a:gd name="connsiteX50" fmla="*/ 205526 w 690604"/>
                    <a:gd name="connsiteY50" fmla="*/ 581744 h 666784"/>
                    <a:gd name="connsiteX51" fmla="*/ 227072 w 690604"/>
                    <a:gd name="connsiteY51" fmla="*/ 585040 h 666784"/>
                    <a:gd name="connsiteX52" fmla="*/ 390096 w 690604"/>
                    <a:gd name="connsiteY52" fmla="*/ 594309 h 666784"/>
                    <a:gd name="connsiteX53" fmla="*/ 690604 w 690604"/>
                    <a:gd name="connsiteY53" fmla="*/ 558685 h 666784"/>
                    <a:gd name="connsiteX54" fmla="*/ 390096 w 690604"/>
                    <a:gd name="connsiteY54" fmla="*/ 643312 h 666784"/>
                    <a:gd name="connsiteX55" fmla="*/ 360240 w 690604"/>
                    <a:gd name="connsiteY55" fmla="*/ 641615 h 666784"/>
                    <a:gd name="connsiteX56" fmla="*/ 348289 w 690604"/>
                    <a:gd name="connsiteY56" fmla="*/ 652454 h 666784"/>
                    <a:gd name="connsiteX57" fmla="*/ 135589 w 690604"/>
                    <a:gd name="connsiteY57" fmla="*/ 624966 h 666784"/>
                    <a:gd name="connsiteX58" fmla="*/ 5433 w 690604"/>
                    <a:gd name="connsiteY58" fmla="*/ 454506 h 666784"/>
                    <a:gd name="connsiteX59" fmla="*/ 7127 w 690604"/>
                    <a:gd name="connsiteY59" fmla="*/ 428569 h 666784"/>
                    <a:gd name="connsiteX60" fmla="*/ 872 w 690604"/>
                    <a:gd name="connsiteY60" fmla="*/ 406056 h 666784"/>
                    <a:gd name="connsiteX61" fmla="*/ 4952 w 690604"/>
                    <a:gd name="connsiteY61" fmla="*/ 385596 h 666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690604" h="666784">
                      <a:moveTo>
                        <a:pt x="180880" y="97006"/>
                      </a:moveTo>
                      <a:lnTo>
                        <a:pt x="190856" y="95583"/>
                      </a:lnTo>
                      <a:lnTo>
                        <a:pt x="196076" y="89629"/>
                      </a:lnTo>
                      <a:close/>
                      <a:moveTo>
                        <a:pt x="0" y="367267"/>
                      </a:moveTo>
                      <a:lnTo>
                        <a:pt x="7786" y="334236"/>
                      </a:lnTo>
                      <a:lnTo>
                        <a:pt x="2" y="301214"/>
                      </a:lnTo>
                      <a:lnTo>
                        <a:pt x="4622" y="284113"/>
                      </a:lnTo>
                      <a:lnTo>
                        <a:pt x="870" y="265297"/>
                      </a:lnTo>
                      <a:lnTo>
                        <a:pt x="7556" y="241236"/>
                      </a:lnTo>
                      <a:lnTo>
                        <a:pt x="7277" y="240507"/>
                      </a:lnTo>
                      <a:cubicBezTo>
                        <a:pt x="5357" y="231457"/>
                        <a:pt x="4769" y="221997"/>
                        <a:pt x="5434" y="212278"/>
                      </a:cubicBezTo>
                      <a:cubicBezTo>
                        <a:pt x="9424" y="153962"/>
                        <a:pt x="58526" y="86312"/>
                        <a:pt x="135590" y="41819"/>
                      </a:cubicBezTo>
                      <a:cubicBezTo>
                        <a:pt x="212652" y="-2674"/>
                        <a:pt x="295791" y="-11372"/>
                        <a:pt x="348289" y="14331"/>
                      </a:cubicBezTo>
                      <a:lnTo>
                        <a:pt x="361707" y="26500"/>
                      </a:lnTo>
                      <a:lnTo>
                        <a:pt x="390095" y="24886"/>
                      </a:lnTo>
                      <a:cubicBezTo>
                        <a:pt x="556062" y="24886"/>
                        <a:pt x="690604" y="62774"/>
                        <a:pt x="690603" y="109513"/>
                      </a:cubicBezTo>
                      <a:cubicBezTo>
                        <a:pt x="611544" y="86732"/>
                        <a:pt x="503208" y="73889"/>
                        <a:pt x="390096" y="73889"/>
                      </a:cubicBezTo>
                      <a:cubicBezTo>
                        <a:pt x="333539" y="73889"/>
                        <a:pt x="278178" y="77100"/>
                        <a:pt x="227072" y="83159"/>
                      </a:cubicBezTo>
                      <a:lnTo>
                        <a:pt x="222541" y="83852"/>
                      </a:lnTo>
                      <a:lnTo>
                        <a:pt x="218715" y="91608"/>
                      </a:lnTo>
                      <a:lnTo>
                        <a:pt x="238219" y="88825"/>
                      </a:lnTo>
                      <a:cubicBezTo>
                        <a:pt x="276213" y="89342"/>
                        <a:pt x="307132" y="102510"/>
                        <a:pt x="321968" y="128207"/>
                      </a:cubicBezTo>
                      <a:cubicBezTo>
                        <a:pt x="293555" y="131955"/>
                        <a:pt x="264252" y="139154"/>
                        <a:pt x="235070" y="149447"/>
                      </a:cubicBezTo>
                      <a:lnTo>
                        <a:pt x="198072" y="166536"/>
                      </a:lnTo>
                      <a:lnTo>
                        <a:pt x="197142" y="173198"/>
                      </a:lnTo>
                      <a:lnTo>
                        <a:pt x="213982" y="177673"/>
                      </a:lnTo>
                      <a:cubicBezTo>
                        <a:pt x="225243" y="183608"/>
                        <a:pt x="234413" y="191987"/>
                        <a:pt x="240628" y="202752"/>
                      </a:cubicBezTo>
                      <a:lnTo>
                        <a:pt x="200436" y="211144"/>
                      </a:lnTo>
                      <a:lnTo>
                        <a:pt x="204507" y="240322"/>
                      </a:lnTo>
                      <a:cubicBezTo>
                        <a:pt x="209937" y="258695"/>
                        <a:pt x="217860" y="274959"/>
                        <a:pt x="227836" y="287618"/>
                      </a:cubicBezTo>
                      <a:cubicBezTo>
                        <a:pt x="201579" y="287618"/>
                        <a:pt x="179051" y="260608"/>
                        <a:pt x="169429" y="222114"/>
                      </a:cubicBezTo>
                      <a:lnTo>
                        <a:pt x="169067" y="219080"/>
                      </a:lnTo>
                      <a:lnTo>
                        <a:pt x="110408" y="245361"/>
                      </a:lnTo>
                      <a:cubicBezTo>
                        <a:pt x="89653" y="257344"/>
                        <a:pt x="70377" y="271315"/>
                        <a:pt x="53176" y="286738"/>
                      </a:cubicBezTo>
                      <a:lnTo>
                        <a:pt x="10712" y="334242"/>
                      </a:lnTo>
                      <a:lnTo>
                        <a:pt x="53174" y="381743"/>
                      </a:lnTo>
                      <a:cubicBezTo>
                        <a:pt x="70375" y="397166"/>
                        <a:pt x="89651" y="411137"/>
                        <a:pt x="110406" y="423120"/>
                      </a:cubicBezTo>
                      <a:lnTo>
                        <a:pt x="166753" y="448365"/>
                      </a:lnTo>
                      <a:lnTo>
                        <a:pt x="169429" y="425939"/>
                      </a:lnTo>
                      <a:cubicBezTo>
                        <a:pt x="179051" y="387445"/>
                        <a:pt x="201579" y="360435"/>
                        <a:pt x="227836" y="360435"/>
                      </a:cubicBezTo>
                      <a:cubicBezTo>
                        <a:pt x="217860" y="373095"/>
                        <a:pt x="209937" y="389358"/>
                        <a:pt x="204507" y="407731"/>
                      </a:cubicBezTo>
                      <a:lnTo>
                        <a:pt x="197667" y="456759"/>
                      </a:lnTo>
                      <a:lnTo>
                        <a:pt x="240626" y="465729"/>
                      </a:lnTo>
                      <a:cubicBezTo>
                        <a:pt x="234411" y="476494"/>
                        <a:pt x="225241" y="484873"/>
                        <a:pt x="213980" y="490808"/>
                      </a:cubicBezTo>
                      <a:lnTo>
                        <a:pt x="199891" y="494552"/>
                      </a:lnTo>
                      <a:lnTo>
                        <a:pt x="201546" y="506421"/>
                      </a:lnTo>
                      <a:lnTo>
                        <a:pt x="235072" y="521906"/>
                      </a:lnTo>
                      <a:cubicBezTo>
                        <a:pt x="264254" y="532199"/>
                        <a:pt x="293557" y="539398"/>
                        <a:pt x="321970" y="543146"/>
                      </a:cubicBezTo>
                      <a:cubicBezTo>
                        <a:pt x="307134" y="568843"/>
                        <a:pt x="276216" y="582011"/>
                        <a:pt x="238221" y="582528"/>
                      </a:cubicBezTo>
                      <a:lnTo>
                        <a:pt x="194205" y="576248"/>
                      </a:lnTo>
                      <a:lnTo>
                        <a:pt x="205526" y="581744"/>
                      </a:lnTo>
                      <a:lnTo>
                        <a:pt x="227072" y="585040"/>
                      </a:lnTo>
                      <a:cubicBezTo>
                        <a:pt x="278177" y="591098"/>
                        <a:pt x="333539" y="594309"/>
                        <a:pt x="390096" y="594309"/>
                      </a:cubicBezTo>
                      <a:cubicBezTo>
                        <a:pt x="503208" y="594309"/>
                        <a:pt x="611544" y="581466"/>
                        <a:pt x="690604" y="558685"/>
                      </a:cubicBezTo>
                      <a:cubicBezTo>
                        <a:pt x="690604" y="605422"/>
                        <a:pt x="556062" y="643312"/>
                        <a:pt x="390096" y="643312"/>
                      </a:cubicBezTo>
                      <a:lnTo>
                        <a:pt x="360240" y="641615"/>
                      </a:lnTo>
                      <a:lnTo>
                        <a:pt x="348289" y="652454"/>
                      </a:lnTo>
                      <a:cubicBezTo>
                        <a:pt x="295791" y="678156"/>
                        <a:pt x="212653" y="669458"/>
                        <a:pt x="135589" y="624966"/>
                      </a:cubicBezTo>
                      <a:cubicBezTo>
                        <a:pt x="58526" y="580473"/>
                        <a:pt x="9423" y="512822"/>
                        <a:pt x="5433" y="454506"/>
                      </a:cubicBezTo>
                      <a:lnTo>
                        <a:pt x="7127" y="428569"/>
                      </a:lnTo>
                      <a:lnTo>
                        <a:pt x="872" y="406056"/>
                      </a:lnTo>
                      <a:lnTo>
                        <a:pt x="4952" y="385596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8" name="円/楕円 619">
                  <a:extLst>
                    <a:ext uri="{FF2B5EF4-FFF2-40B4-BE49-F238E27FC236}">
                      <a16:creationId xmlns:a16="http://schemas.microsoft.com/office/drawing/2014/main" id="{72B8CBE8-458C-40A5-B9AF-7E66DB8EE577}"/>
                    </a:ext>
                  </a:extLst>
                </p:cNvPr>
                <p:cNvSpPr/>
                <p:nvPr/>
              </p:nvSpPr>
              <p:spPr>
                <a:xfrm>
                  <a:off x="1308686" y="3319445"/>
                  <a:ext cx="157504" cy="13326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円/楕円 631">
                  <a:extLst>
                    <a:ext uri="{FF2B5EF4-FFF2-40B4-BE49-F238E27FC236}">
                      <a16:creationId xmlns:a16="http://schemas.microsoft.com/office/drawing/2014/main" id="{114E5238-9A0A-4163-98EC-9F5BC05B1537}"/>
                    </a:ext>
                  </a:extLst>
                </p:cNvPr>
                <p:cNvSpPr/>
                <p:nvPr/>
              </p:nvSpPr>
              <p:spPr>
                <a:xfrm>
                  <a:off x="1340149" y="3338157"/>
                  <a:ext cx="94578" cy="898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" name="円/楕円 632">
                  <a:extLst>
                    <a:ext uri="{FF2B5EF4-FFF2-40B4-BE49-F238E27FC236}">
                      <a16:creationId xmlns:a16="http://schemas.microsoft.com/office/drawing/2014/main" id="{041EB44E-EADD-4B1B-8133-DE988A9DA567}"/>
                    </a:ext>
                  </a:extLst>
                </p:cNvPr>
                <p:cNvSpPr/>
                <p:nvPr/>
              </p:nvSpPr>
              <p:spPr>
                <a:xfrm>
                  <a:off x="1188737" y="3523305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片側の 2 つの角を丸めた四角形 1279">
                  <a:extLst>
                    <a:ext uri="{FF2B5EF4-FFF2-40B4-BE49-F238E27FC236}">
                      <a16:creationId xmlns:a16="http://schemas.microsoft.com/office/drawing/2014/main" id="{09622FAF-E8FA-4EC6-832D-29F896FDA17E}"/>
                    </a:ext>
                  </a:extLst>
                </p:cNvPr>
                <p:cNvSpPr/>
                <p:nvPr/>
              </p:nvSpPr>
              <p:spPr>
                <a:xfrm>
                  <a:off x="939692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フリーフォーム 1280">
                  <a:extLst>
                    <a:ext uri="{FF2B5EF4-FFF2-40B4-BE49-F238E27FC236}">
                      <a16:creationId xmlns:a16="http://schemas.microsoft.com/office/drawing/2014/main" id="{1F272C12-DD15-4E0A-B23C-7E3CEC0CC910}"/>
                    </a:ext>
                  </a:extLst>
                </p:cNvPr>
                <p:cNvSpPr/>
                <p:nvPr/>
              </p:nvSpPr>
              <p:spPr>
                <a:xfrm>
                  <a:off x="917694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64BCCD7-AAEE-4DB4-838B-A0A7BF63D603}"/>
                    </a:ext>
                  </a:extLst>
                </p:cNvPr>
                <p:cNvSpPr/>
                <p:nvPr/>
              </p:nvSpPr>
              <p:spPr>
                <a:xfrm rot="16200000" flipH="1">
                  <a:off x="1147641" y="3699905"/>
                  <a:ext cx="174737" cy="329418"/>
                </a:xfrm>
                <a:custGeom>
                  <a:avLst/>
                  <a:gdLst>
                    <a:gd name="connsiteX0" fmla="*/ 0 w 174737"/>
                    <a:gd name="connsiteY0" fmla="*/ 172844 h 329418"/>
                    <a:gd name="connsiteX1" fmla="*/ 0 w 174737"/>
                    <a:gd name="connsiteY1" fmla="*/ 329418 h 329418"/>
                    <a:gd name="connsiteX2" fmla="*/ 174737 w 174737"/>
                    <a:gd name="connsiteY2" fmla="*/ 329418 h 329418"/>
                    <a:gd name="connsiteX3" fmla="*/ 0 w 174737"/>
                    <a:gd name="connsiteY3" fmla="*/ 0 h 329418"/>
                    <a:gd name="connsiteX4" fmla="*/ 0 w 174737"/>
                    <a:gd name="connsiteY4" fmla="*/ 156574 h 329418"/>
                    <a:gd name="connsiteX5" fmla="*/ 174737 w 174737"/>
                    <a:gd name="connsiteY5" fmla="*/ 0 h 329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8">
                      <a:moveTo>
                        <a:pt x="0" y="172844"/>
                      </a:moveTo>
                      <a:lnTo>
                        <a:pt x="0" y="329418"/>
                      </a:lnTo>
                      <a:lnTo>
                        <a:pt x="174737" y="329418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" name="円/楕円 4">
                  <a:extLst>
                    <a:ext uri="{FF2B5EF4-FFF2-40B4-BE49-F238E27FC236}">
                      <a16:creationId xmlns:a16="http://schemas.microsoft.com/office/drawing/2014/main" id="{07B5FE06-8014-4C3E-B4D1-6A3281EAA347}"/>
                    </a:ext>
                  </a:extLst>
                </p:cNvPr>
                <p:cNvSpPr/>
                <p:nvPr/>
              </p:nvSpPr>
              <p:spPr>
                <a:xfrm>
                  <a:off x="1155350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7A82AE5-8A1C-4707-9974-C61A8D8FD29B}"/>
              </a:ext>
            </a:extLst>
          </p:cNvPr>
          <p:cNvGrpSpPr/>
          <p:nvPr/>
        </p:nvGrpSpPr>
        <p:grpSpPr>
          <a:xfrm>
            <a:off x="2715831" y="1044719"/>
            <a:ext cx="755012" cy="1382638"/>
            <a:chOff x="2715831" y="1044719"/>
            <a:chExt cx="755012" cy="1382638"/>
          </a:xfrm>
        </p:grpSpPr>
        <p:sp>
          <p:nvSpPr>
            <p:cNvPr id="69" name="フリーフォーム 1284">
              <a:extLst>
                <a:ext uri="{FF2B5EF4-FFF2-40B4-BE49-F238E27FC236}">
                  <a16:creationId xmlns:a16="http://schemas.microsoft.com/office/drawing/2014/main" id="{5414EEE5-8B5F-4AC0-AC13-A331D2A2930A}"/>
                </a:ext>
              </a:extLst>
            </p:cNvPr>
            <p:cNvSpPr/>
            <p:nvPr/>
          </p:nvSpPr>
          <p:spPr>
            <a:xfrm>
              <a:off x="2726320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0ECF9DA8-8FED-4BBB-B122-1FD11E71FA62}"/>
                </a:ext>
              </a:extLst>
            </p:cNvPr>
            <p:cNvGrpSpPr/>
            <p:nvPr/>
          </p:nvGrpSpPr>
          <p:grpSpPr>
            <a:xfrm>
              <a:off x="2715831" y="1044719"/>
              <a:ext cx="755012" cy="1382638"/>
              <a:chOff x="7122532" y="4698583"/>
              <a:chExt cx="719603" cy="1317794"/>
            </a:xfrm>
          </p:grpSpPr>
          <p:sp>
            <p:nvSpPr>
              <p:cNvPr id="95" name="フローチャート: 論理積ゲート 213">
                <a:extLst>
                  <a:ext uri="{FF2B5EF4-FFF2-40B4-BE49-F238E27FC236}">
                    <a16:creationId xmlns:a16="http://schemas.microsoft.com/office/drawing/2014/main" id="{F053117A-F2A1-4B90-9CBC-FFA9B42315EE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" name="片側の 2 つの角を丸めた四角形 1186">
                <a:extLst>
                  <a:ext uri="{FF2B5EF4-FFF2-40B4-BE49-F238E27FC236}">
                    <a16:creationId xmlns:a16="http://schemas.microsoft.com/office/drawing/2014/main" id="{B2B3D2E3-EBF8-4883-8DAE-4928092E53C9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" name="円/楕円 689">
                <a:extLst>
                  <a:ext uri="{FF2B5EF4-FFF2-40B4-BE49-F238E27FC236}">
                    <a16:creationId xmlns:a16="http://schemas.microsoft.com/office/drawing/2014/main" id="{B971F993-53DE-42CF-89DD-16BB8E6B161B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" name="円/楕円 690">
                <a:extLst>
                  <a:ext uri="{FF2B5EF4-FFF2-40B4-BE49-F238E27FC236}">
                    <a16:creationId xmlns:a16="http://schemas.microsoft.com/office/drawing/2014/main" id="{FAD41C27-72F8-4CE9-82A2-275C659AA409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" name="円/楕円 691">
                <a:extLst>
                  <a:ext uri="{FF2B5EF4-FFF2-40B4-BE49-F238E27FC236}">
                    <a16:creationId xmlns:a16="http://schemas.microsoft.com/office/drawing/2014/main" id="{4DD9733E-3C1F-4940-A1DD-11243A2B00A4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DC1A8124-866A-45C5-B187-F82F277F1022}"/>
                  </a:ext>
                </a:extLst>
              </p:cNvPr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47EA8636-B457-46B6-83AE-32B77C95624C}"/>
                  </a:ext>
                </a:extLst>
              </p:cNvPr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" name="円/楕円 702">
                <a:extLst>
                  <a:ext uri="{FF2B5EF4-FFF2-40B4-BE49-F238E27FC236}">
                    <a16:creationId xmlns:a16="http://schemas.microsoft.com/office/drawing/2014/main" id="{92257FDD-636A-4096-81A0-590AAF1C2750}"/>
                  </a:ext>
                </a:extLst>
              </p:cNvPr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" name="円/楕円 703">
                <a:extLst>
                  <a:ext uri="{FF2B5EF4-FFF2-40B4-BE49-F238E27FC236}">
                    <a16:creationId xmlns:a16="http://schemas.microsoft.com/office/drawing/2014/main" id="{BAB0DED9-55E6-4D9A-873D-CF4787700237}"/>
                  </a:ext>
                </a:extLst>
              </p:cNvPr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4" name="円/楕円 632">
                <a:extLst>
                  <a:ext uri="{FF2B5EF4-FFF2-40B4-BE49-F238E27FC236}">
                    <a16:creationId xmlns:a16="http://schemas.microsoft.com/office/drawing/2014/main" id="{7C29ABD8-51A2-4398-B739-50C9902755E5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5" name="片側の 2 つの角を丸めた四角形 1283">
                <a:extLst>
                  <a:ext uri="{FF2B5EF4-FFF2-40B4-BE49-F238E27FC236}">
                    <a16:creationId xmlns:a16="http://schemas.microsoft.com/office/drawing/2014/main" id="{DDF7C189-5762-424E-AFBA-2C82E5AF533B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" name="フリーフォーム 1284">
                <a:extLst>
                  <a:ext uri="{FF2B5EF4-FFF2-40B4-BE49-F238E27FC236}">
                    <a16:creationId xmlns:a16="http://schemas.microsoft.com/office/drawing/2014/main" id="{C013F080-99CB-4609-AA14-B0352D1FCA23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" name="直角三角形 106">
                <a:extLst>
                  <a:ext uri="{FF2B5EF4-FFF2-40B4-BE49-F238E27FC236}">
                    <a16:creationId xmlns:a16="http://schemas.microsoft.com/office/drawing/2014/main" id="{999BC4E3-91DF-431D-843D-8152135448B1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" name="直角三角形 107">
                <a:extLst>
                  <a:ext uri="{FF2B5EF4-FFF2-40B4-BE49-F238E27FC236}">
                    <a16:creationId xmlns:a16="http://schemas.microsoft.com/office/drawing/2014/main" id="{CC466396-2B5C-4685-BFA7-89BF01448B86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" name="円/楕円 4">
                <a:extLst>
                  <a:ext uri="{FF2B5EF4-FFF2-40B4-BE49-F238E27FC236}">
                    <a16:creationId xmlns:a16="http://schemas.microsoft.com/office/drawing/2014/main" id="{715D5089-3775-42CE-BAAD-92268B7D2D95}"/>
                  </a:ext>
                </a:extLst>
              </p:cNvPr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5F579081-78C6-4D0F-BBBA-784FA11781E3}"/>
                </a:ext>
              </a:extLst>
            </p:cNvPr>
            <p:cNvGrpSpPr/>
            <p:nvPr/>
          </p:nvGrpSpPr>
          <p:grpSpPr>
            <a:xfrm>
              <a:off x="2927609" y="1838204"/>
              <a:ext cx="336593" cy="464777"/>
              <a:chOff x="786504" y="4921611"/>
              <a:chExt cx="336593" cy="46477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86B53AF5-B011-4AA9-9557-BDF0EC33A79E}"/>
                  </a:ext>
                </a:extLst>
              </p:cNvPr>
              <p:cNvGrpSpPr/>
              <p:nvPr/>
            </p:nvGrpSpPr>
            <p:grpSpPr>
              <a:xfrm>
                <a:off x="786504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72CF6F06-F8F9-4CBF-B831-F2B5C81811C3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1A48210-425B-43CC-B3B4-6BD2671C7B60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6E65D642-2122-43EE-8922-A4C595B04F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C5A1779F-295C-4C31-86FF-B1F5F21B1D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93" name="正方形/長方形 92">
                        <a:extLst>
                          <a:ext uri="{FF2B5EF4-FFF2-40B4-BE49-F238E27FC236}">
                            <a16:creationId xmlns:a16="http://schemas.microsoft.com/office/drawing/2014/main" id="{CDFB9145-4376-47E4-9F3A-D9341D1040C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" name="四角形: 上の 2 つの角を丸める 93">
                        <a:extLst>
                          <a:ext uri="{FF2B5EF4-FFF2-40B4-BE49-F238E27FC236}">
                            <a16:creationId xmlns:a16="http://schemas.microsoft.com/office/drawing/2014/main" id="{E4290AB5-A1A0-448D-9FEE-652ACB3DAD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D517A4A7-8DA1-47EE-8CE9-1104A2E3E8E5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88" name="正方形/長方形 87">
                      <a:extLst>
                        <a:ext uri="{FF2B5EF4-FFF2-40B4-BE49-F238E27FC236}">
                          <a16:creationId xmlns:a16="http://schemas.microsoft.com/office/drawing/2014/main" id="{C32B21A8-1949-4285-8C5F-BA19A7F7F6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" name="正方形/長方形 88">
                      <a:extLst>
                        <a:ext uri="{FF2B5EF4-FFF2-40B4-BE49-F238E27FC236}">
                          <a16:creationId xmlns:a16="http://schemas.microsoft.com/office/drawing/2014/main" id="{7AD97CFB-B0EC-48FA-BC93-61551B1F27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" name="正方形/長方形 89">
                      <a:extLst>
                        <a:ext uri="{FF2B5EF4-FFF2-40B4-BE49-F238E27FC236}">
                          <a16:creationId xmlns:a16="http://schemas.microsoft.com/office/drawing/2014/main" id="{17ECC34A-2A3F-4EE9-A878-FD878F3E1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" name="テキスト ボックス 86">
                    <a:extLst>
                      <a:ext uri="{FF2B5EF4-FFF2-40B4-BE49-F238E27FC236}">
                        <a16:creationId xmlns:a16="http://schemas.microsoft.com/office/drawing/2014/main" id="{DCCF489A-03CA-4532-8616-B684219BF9A1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3028E45B-0DC1-4A75-9ACA-D063C2CF7738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07F749A9-2EE1-42EF-92E6-09744974595E}"/>
                  </a:ext>
                </a:extLst>
              </p:cNvPr>
              <p:cNvGrpSpPr/>
              <p:nvPr/>
            </p:nvGrpSpPr>
            <p:grpSpPr>
              <a:xfrm>
                <a:off x="838072" y="5238017"/>
                <a:ext cx="69855" cy="127401"/>
                <a:chOff x="2714278" y="2964959"/>
                <a:chExt cx="758116" cy="1382638"/>
              </a:xfrm>
            </p:grpSpPr>
            <p:sp>
              <p:nvSpPr>
                <p:cNvPr id="74" name="フローチャート: 論理積ゲート 213">
                  <a:extLst>
                    <a:ext uri="{FF2B5EF4-FFF2-40B4-BE49-F238E27FC236}">
                      <a16:creationId xmlns:a16="http://schemas.microsoft.com/office/drawing/2014/main" id="{678E805E-A224-4F75-93A8-2AFDDE176D10}"/>
                    </a:ext>
                  </a:extLst>
                </p:cNvPr>
                <p:cNvSpPr/>
                <p:nvPr/>
              </p:nvSpPr>
              <p:spPr>
                <a:xfrm rot="16200000">
                  <a:off x="2733342" y="2964959"/>
                  <a:ext cx="724135" cy="724135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" name="片側の 2 つの角を丸めた四角形 1186">
                  <a:extLst>
                    <a:ext uri="{FF2B5EF4-FFF2-40B4-BE49-F238E27FC236}">
                      <a16:creationId xmlns:a16="http://schemas.microsoft.com/office/drawing/2014/main" id="{3DB64ADB-D38A-470B-847D-12F066F67374}"/>
                    </a:ext>
                  </a:extLst>
                </p:cNvPr>
                <p:cNvSpPr/>
                <p:nvPr/>
              </p:nvSpPr>
              <p:spPr>
                <a:xfrm rot="10800000">
                  <a:off x="3019901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DBE0BD04-BBA8-414E-82A3-70DA28D960A3}"/>
                    </a:ext>
                  </a:extLst>
                </p:cNvPr>
                <p:cNvSpPr/>
                <p:nvPr/>
              </p:nvSpPr>
              <p:spPr>
                <a:xfrm>
                  <a:off x="2714278" y="3053175"/>
                  <a:ext cx="758116" cy="683944"/>
                </a:xfrm>
                <a:custGeom>
                  <a:avLst/>
                  <a:gdLst>
                    <a:gd name="connsiteX0" fmla="*/ 379058 w 758116"/>
                    <a:gd name="connsiteY0" fmla="*/ 0 h 683944"/>
                    <a:gd name="connsiteX1" fmla="*/ 658955 w 758116"/>
                    <a:gd name="connsiteY1" fmla="*/ 208861 h 683944"/>
                    <a:gd name="connsiteX2" fmla="*/ 675683 w 758116"/>
                    <a:gd name="connsiteY2" fmla="*/ 269524 h 683944"/>
                    <a:gd name="connsiteX3" fmla="*/ 693891 w 758116"/>
                    <a:gd name="connsiteY3" fmla="*/ 269876 h 683944"/>
                    <a:gd name="connsiteX4" fmla="*/ 753437 w 758116"/>
                    <a:gd name="connsiteY4" fmla="*/ 402227 h 683944"/>
                    <a:gd name="connsiteX5" fmla="*/ 672484 w 758116"/>
                    <a:gd name="connsiteY5" fmla="*/ 487785 h 683944"/>
                    <a:gd name="connsiteX6" fmla="*/ 653013 w 758116"/>
                    <a:gd name="connsiteY6" fmla="*/ 487409 h 683944"/>
                    <a:gd name="connsiteX7" fmla="*/ 630948 w 758116"/>
                    <a:gd name="connsiteY7" fmla="*/ 533172 h 683944"/>
                    <a:gd name="connsiteX8" fmla="*/ 379058 w 758116"/>
                    <a:gd name="connsiteY8" fmla="*/ 683944 h 683944"/>
                    <a:gd name="connsiteX9" fmla="*/ 127168 w 758116"/>
                    <a:gd name="connsiteY9" fmla="*/ 533172 h 683944"/>
                    <a:gd name="connsiteX10" fmla="*/ 105103 w 758116"/>
                    <a:gd name="connsiteY10" fmla="*/ 487408 h 683944"/>
                    <a:gd name="connsiteX11" fmla="*/ 85632 w 758116"/>
                    <a:gd name="connsiteY11" fmla="*/ 487784 h 683944"/>
                    <a:gd name="connsiteX12" fmla="*/ 4679 w 758116"/>
                    <a:gd name="connsiteY12" fmla="*/ 402226 h 683944"/>
                    <a:gd name="connsiteX13" fmla="*/ 64225 w 758116"/>
                    <a:gd name="connsiteY13" fmla="*/ 269875 h 683944"/>
                    <a:gd name="connsiteX14" fmla="*/ 82434 w 758116"/>
                    <a:gd name="connsiteY14" fmla="*/ 269523 h 683944"/>
                    <a:gd name="connsiteX15" fmla="*/ 99161 w 758116"/>
                    <a:gd name="connsiteY15" fmla="*/ 208861 h 683944"/>
                    <a:gd name="connsiteX16" fmla="*/ 379058 w 758116"/>
                    <a:gd name="connsiteY16" fmla="*/ 0 h 683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8116" h="683944">
                      <a:moveTo>
                        <a:pt x="379058" y="0"/>
                      </a:moveTo>
                      <a:cubicBezTo>
                        <a:pt x="504883" y="0"/>
                        <a:pt x="612841" y="86122"/>
                        <a:pt x="658955" y="208861"/>
                      </a:cubicBezTo>
                      <a:lnTo>
                        <a:pt x="675683" y="269524"/>
                      </a:lnTo>
                      <a:lnTo>
                        <a:pt x="693891" y="269876"/>
                      </a:lnTo>
                      <a:cubicBezTo>
                        <a:pt x="742848" y="282994"/>
                        <a:pt x="769508" y="342250"/>
                        <a:pt x="753437" y="402227"/>
                      </a:cubicBezTo>
                      <a:cubicBezTo>
                        <a:pt x="741384" y="447210"/>
                        <a:pt x="708718" y="479824"/>
                        <a:pt x="672484" y="487785"/>
                      </a:cubicBezTo>
                      <a:lnTo>
                        <a:pt x="653013" y="487409"/>
                      </a:lnTo>
                      <a:lnTo>
                        <a:pt x="630948" y="533172"/>
                      </a:lnTo>
                      <a:cubicBezTo>
                        <a:pt x="576359" y="624137"/>
                        <a:pt x="483913" y="683944"/>
                        <a:pt x="379058" y="683944"/>
                      </a:cubicBezTo>
                      <a:cubicBezTo>
                        <a:pt x="274204" y="683944"/>
                        <a:pt x="181758" y="624137"/>
                        <a:pt x="127168" y="533172"/>
                      </a:cubicBezTo>
                      <a:lnTo>
                        <a:pt x="105103" y="487408"/>
                      </a:lnTo>
                      <a:lnTo>
                        <a:pt x="85632" y="487784"/>
                      </a:lnTo>
                      <a:cubicBezTo>
                        <a:pt x="49398" y="479823"/>
                        <a:pt x="16732" y="447209"/>
                        <a:pt x="4679" y="402226"/>
                      </a:cubicBezTo>
                      <a:cubicBezTo>
                        <a:pt x="-11392" y="342249"/>
                        <a:pt x="15268" y="282993"/>
                        <a:pt x="64225" y="269875"/>
                      </a:cubicBezTo>
                      <a:lnTo>
                        <a:pt x="82434" y="269523"/>
                      </a:lnTo>
                      <a:lnTo>
                        <a:pt x="99161" y="208861"/>
                      </a:lnTo>
                      <a:cubicBezTo>
                        <a:pt x="145275" y="86122"/>
                        <a:pt x="253233" y="0"/>
                        <a:pt x="37905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200E9A97-362C-4F59-A9F5-A736C2CBBB5C}"/>
                    </a:ext>
                  </a:extLst>
                </p:cNvPr>
                <p:cNvSpPr/>
                <p:nvPr/>
              </p:nvSpPr>
              <p:spPr>
                <a:xfrm>
                  <a:off x="2844657" y="3214021"/>
                  <a:ext cx="478059" cy="192283"/>
                </a:xfrm>
                <a:custGeom>
                  <a:avLst/>
                  <a:gdLst>
                    <a:gd name="connsiteX0" fmla="*/ 390232 w 478059"/>
                    <a:gd name="connsiteY0" fmla="*/ 85277 h 192283"/>
                    <a:gd name="connsiteX1" fmla="*/ 426460 w 478059"/>
                    <a:gd name="connsiteY1" fmla="*/ 138780 h 192283"/>
                    <a:gd name="connsiteX2" fmla="*/ 390232 w 478059"/>
                    <a:gd name="connsiteY2" fmla="*/ 192283 h 192283"/>
                    <a:gd name="connsiteX3" fmla="*/ 354004 w 478059"/>
                    <a:gd name="connsiteY3" fmla="*/ 138780 h 192283"/>
                    <a:gd name="connsiteX4" fmla="*/ 390232 w 478059"/>
                    <a:gd name="connsiteY4" fmla="*/ 85277 h 192283"/>
                    <a:gd name="connsiteX5" fmla="*/ 95419 w 478059"/>
                    <a:gd name="connsiteY5" fmla="*/ 85277 h 192283"/>
                    <a:gd name="connsiteX6" fmla="*/ 131647 w 478059"/>
                    <a:gd name="connsiteY6" fmla="*/ 138780 h 192283"/>
                    <a:gd name="connsiteX7" fmla="*/ 95419 w 478059"/>
                    <a:gd name="connsiteY7" fmla="*/ 192283 h 192283"/>
                    <a:gd name="connsiteX8" fmla="*/ 59191 w 478059"/>
                    <a:gd name="connsiteY8" fmla="*/ 138780 h 192283"/>
                    <a:gd name="connsiteX9" fmla="*/ 95419 w 478059"/>
                    <a:gd name="connsiteY9" fmla="*/ 85277 h 192283"/>
                    <a:gd name="connsiteX10" fmla="*/ 391434 w 478059"/>
                    <a:gd name="connsiteY10" fmla="*/ 0 h 192283"/>
                    <a:gd name="connsiteX11" fmla="*/ 478059 w 478059"/>
                    <a:gd name="connsiteY11" fmla="*/ 47969 h 192283"/>
                    <a:gd name="connsiteX12" fmla="*/ 391434 w 478059"/>
                    <a:gd name="connsiteY12" fmla="*/ 23985 h 192283"/>
                    <a:gd name="connsiteX13" fmla="*/ 304808 w 478059"/>
                    <a:gd name="connsiteY13" fmla="*/ 47969 h 192283"/>
                    <a:gd name="connsiteX14" fmla="*/ 391434 w 478059"/>
                    <a:gd name="connsiteY14" fmla="*/ 0 h 192283"/>
                    <a:gd name="connsiteX15" fmla="*/ 86625 w 478059"/>
                    <a:gd name="connsiteY15" fmla="*/ 0 h 192283"/>
                    <a:gd name="connsiteX16" fmla="*/ 173250 w 478059"/>
                    <a:gd name="connsiteY16" fmla="*/ 47969 h 192283"/>
                    <a:gd name="connsiteX17" fmla="*/ 86625 w 478059"/>
                    <a:gd name="connsiteY17" fmla="*/ 23985 h 192283"/>
                    <a:gd name="connsiteX18" fmla="*/ 0 w 478059"/>
                    <a:gd name="connsiteY18" fmla="*/ 47969 h 192283"/>
                    <a:gd name="connsiteX19" fmla="*/ 86625 w 478059"/>
                    <a:gd name="connsiteY19" fmla="*/ 0 h 19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8059" h="192283">
                      <a:moveTo>
                        <a:pt x="390232" y="85277"/>
                      </a:moveTo>
                      <a:cubicBezTo>
                        <a:pt x="410240" y="85277"/>
                        <a:pt x="426460" y="109231"/>
                        <a:pt x="426460" y="138780"/>
                      </a:cubicBezTo>
                      <a:cubicBezTo>
                        <a:pt x="426460" y="168329"/>
                        <a:pt x="410240" y="192283"/>
                        <a:pt x="390232" y="192283"/>
                      </a:cubicBezTo>
                      <a:cubicBezTo>
                        <a:pt x="370224" y="192283"/>
                        <a:pt x="354004" y="168329"/>
                        <a:pt x="354004" y="138780"/>
                      </a:cubicBezTo>
                      <a:cubicBezTo>
                        <a:pt x="354004" y="109231"/>
                        <a:pt x="370224" y="85277"/>
                        <a:pt x="390232" y="85277"/>
                      </a:cubicBezTo>
                      <a:close/>
                      <a:moveTo>
                        <a:pt x="95419" y="85277"/>
                      </a:moveTo>
                      <a:cubicBezTo>
                        <a:pt x="115427" y="85277"/>
                        <a:pt x="131647" y="109231"/>
                        <a:pt x="131647" y="138780"/>
                      </a:cubicBezTo>
                      <a:cubicBezTo>
                        <a:pt x="131647" y="168329"/>
                        <a:pt x="115427" y="192283"/>
                        <a:pt x="95419" y="192283"/>
                      </a:cubicBezTo>
                      <a:cubicBezTo>
                        <a:pt x="75411" y="192283"/>
                        <a:pt x="59191" y="168329"/>
                        <a:pt x="59191" y="138780"/>
                      </a:cubicBezTo>
                      <a:cubicBezTo>
                        <a:pt x="59191" y="109231"/>
                        <a:pt x="75411" y="85277"/>
                        <a:pt x="95419" y="85277"/>
                      </a:cubicBezTo>
                      <a:close/>
                      <a:moveTo>
                        <a:pt x="391434" y="0"/>
                      </a:moveTo>
                      <a:cubicBezTo>
                        <a:pt x="439276" y="0"/>
                        <a:pt x="478059" y="21476"/>
                        <a:pt x="478059" y="47969"/>
                      </a:cubicBezTo>
                      <a:cubicBezTo>
                        <a:pt x="457610" y="32870"/>
                        <a:pt x="425516" y="23985"/>
                        <a:pt x="391434" y="23985"/>
                      </a:cubicBezTo>
                      <a:cubicBezTo>
                        <a:pt x="357352" y="23985"/>
                        <a:pt x="325258" y="32871"/>
                        <a:pt x="304808" y="47969"/>
                      </a:cubicBezTo>
                      <a:cubicBezTo>
                        <a:pt x="304808" y="21476"/>
                        <a:pt x="343591" y="0"/>
                        <a:pt x="391434" y="0"/>
                      </a:cubicBezTo>
                      <a:close/>
                      <a:moveTo>
                        <a:pt x="86625" y="0"/>
                      </a:moveTo>
                      <a:cubicBezTo>
                        <a:pt x="134467" y="0"/>
                        <a:pt x="173250" y="21476"/>
                        <a:pt x="173250" y="47969"/>
                      </a:cubicBezTo>
                      <a:cubicBezTo>
                        <a:pt x="152801" y="32870"/>
                        <a:pt x="120707" y="23985"/>
                        <a:pt x="86625" y="23985"/>
                      </a:cubicBezTo>
                      <a:cubicBezTo>
                        <a:pt x="52543" y="23985"/>
                        <a:pt x="20450" y="32871"/>
                        <a:pt x="0" y="47969"/>
                      </a:cubicBezTo>
                      <a:cubicBezTo>
                        <a:pt x="0" y="21476"/>
                        <a:pt x="38783" y="0"/>
                        <a:pt x="8662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" name="円/楕円 632">
                  <a:extLst>
                    <a:ext uri="{FF2B5EF4-FFF2-40B4-BE49-F238E27FC236}">
                      <a16:creationId xmlns:a16="http://schemas.microsoft.com/office/drawing/2014/main" id="{69240216-32D4-482D-BE82-0E483AA1A00F}"/>
                    </a:ext>
                  </a:extLst>
                </p:cNvPr>
                <p:cNvSpPr/>
                <p:nvPr/>
              </p:nvSpPr>
              <p:spPr>
                <a:xfrm>
                  <a:off x="3046779" y="3511411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" name="片側の 2 つの角を丸めた四角形 1283">
                  <a:extLst>
                    <a:ext uri="{FF2B5EF4-FFF2-40B4-BE49-F238E27FC236}">
                      <a16:creationId xmlns:a16="http://schemas.microsoft.com/office/drawing/2014/main" id="{B0F91E68-06FC-4752-B92C-995B4CFBCF69}"/>
                    </a:ext>
                  </a:extLst>
                </p:cNvPr>
                <p:cNvSpPr/>
                <p:nvPr/>
              </p:nvSpPr>
              <p:spPr>
                <a:xfrm>
                  <a:off x="2798975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" name="フリーフォーム 1284">
                  <a:extLst>
                    <a:ext uri="{FF2B5EF4-FFF2-40B4-BE49-F238E27FC236}">
                      <a16:creationId xmlns:a16="http://schemas.microsoft.com/office/drawing/2014/main" id="{EB834CD5-4E15-42BD-B99F-B66A5ACA2FB2}"/>
                    </a:ext>
                  </a:extLst>
                </p:cNvPr>
                <p:cNvSpPr/>
                <p:nvPr/>
              </p:nvSpPr>
              <p:spPr>
                <a:xfrm>
                  <a:off x="2776978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BB584DE2-FA34-42F6-A0F8-D2E6818A12BF}"/>
                    </a:ext>
                  </a:extLst>
                </p:cNvPr>
                <p:cNvSpPr/>
                <p:nvPr/>
              </p:nvSpPr>
              <p:spPr>
                <a:xfrm rot="16200000" flipH="1">
                  <a:off x="3006924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3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3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" name="円/楕円 4">
                  <a:extLst>
                    <a:ext uri="{FF2B5EF4-FFF2-40B4-BE49-F238E27FC236}">
                      <a16:creationId xmlns:a16="http://schemas.microsoft.com/office/drawing/2014/main" id="{4BEB296B-3E55-499F-A435-08FFF92F2ABC}"/>
                    </a:ext>
                  </a:extLst>
                </p:cNvPr>
                <p:cNvSpPr/>
                <p:nvPr/>
              </p:nvSpPr>
              <p:spPr>
                <a:xfrm>
                  <a:off x="3013586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10EC5C0-8B46-4592-9805-FB3A065267CF}"/>
              </a:ext>
            </a:extLst>
          </p:cNvPr>
          <p:cNvGrpSpPr/>
          <p:nvPr/>
        </p:nvGrpSpPr>
        <p:grpSpPr>
          <a:xfrm>
            <a:off x="4576066" y="1036320"/>
            <a:ext cx="767912" cy="1391037"/>
            <a:chOff x="4576066" y="1036320"/>
            <a:chExt cx="767912" cy="1391037"/>
          </a:xfrm>
        </p:grpSpPr>
        <p:sp>
          <p:nvSpPr>
            <p:cNvPr id="111" name="フリーフォーム 1288">
              <a:extLst>
                <a:ext uri="{FF2B5EF4-FFF2-40B4-BE49-F238E27FC236}">
                  <a16:creationId xmlns:a16="http://schemas.microsoft.com/office/drawing/2014/main" id="{126170B8-D602-4FB2-A56C-CF60E4181DE6}"/>
                </a:ext>
              </a:extLst>
            </p:cNvPr>
            <p:cNvSpPr/>
            <p:nvPr/>
          </p:nvSpPr>
          <p:spPr>
            <a:xfrm>
              <a:off x="4589535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36CDC0D-E4B4-49AE-BAB0-6538C9451E51}"/>
                </a:ext>
              </a:extLst>
            </p:cNvPr>
            <p:cNvGrpSpPr/>
            <p:nvPr/>
          </p:nvGrpSpPr>
          <p:grpSpPr>
            <a:xfrm>
              <a:off x="4576066" y="1036320"/>
              <a:ext cx="767912" cy="1391037"/>
              <a:chOff x="8078541" y="4690578"/>
              <a:chExt cx="731898" cy="1325799"/>
            </a:xfrm>
          </p:grpSpPr>
          <p:sp>
            <p:nvSpPr>
              <p:cNvPr id="141" name="フリーフォーム 1196">
                <a:extLst>
                  <a:ext uri="{FF2B5EF4-FFF2-40B4-BE49-F238E27FC236}">
                    <a16:creationId xmlns:a16="http://schemas.microsoft.com/office/drawing/2014/main" id="{A02200A9-064F-4B17-B444-7B6999246816}"/>
                  </a:ext>
                </a:extLst>
              </p:cNvPr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" name="片側の 2 つの角を丸めた四角形 1197">
                <a:extLst>
                  <a:ext uri="{FF2B5EF4-FFF2-40B4-BE49-F238E27FC236}">
                    <a16:creationId xmlns:a16="http://schemas.microsoft.com/office/drawing/2014/main" id="{74624627-6B0F-4F8D-9F0C-2CA98061CEE1}"/>
                  </a:ext>
                </a:extLst>
              </p:cNvPr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" name="円/楕円 238">
                <a:extLst>
                  <a:ext uri="{FF2B5EF4-FFF2-40B4-BE49-F238E27FC236}">
                    <a16:creationId xmlns:a16="http://schemas.microsoft.com/office/drawing/2014/main" id="{F506F8B5-7AAC-40EA-A4F6-A24B539C752A}"/>
                  </a:ext>
                </a:extLst>
              </p:cNvPr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" name="フリーフォーム 1199">
                <a:extLst>
                  <a:ext uri="{FF2B5EF4-FFF2-40B4-BE49-F238E27FC236}">
                    <a16:creationId xmlns:a16="http://schemas.microsoft.com/office/drawing/2014/main" id="{A0F88BBA-D323-437A-BC78-AB1FF3184963}"/>
                  </a:ext>
                </a:extLst>
              </p:cNvPr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" name="角丸四角形 1200">
                <a:extLst>
                  <a:ext uri="{FF2B5EF4-FFF2-40B4-BE49-F238E27FC236}">
                    <a16:creationId xmlns:a16="http://schemas.microsoft.com/office/drawing/2014/main" id="{420300CD-07B2-4751-A7AF-CE15B9F20177}"/>
                  </a:ext>
                </a:extLst>
              </p:cNvPr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6" name="円/楕円 727">
                <a:extLst>
                  <a:ext uri="{FF2B5EF4-FFF2-40B4-BE49-F238E27FC236}">
                    <a16:creationId xmlns:a16="http://schemas.microsoft.com/office/drawing/2014/main" id="{7495EC1C-D0BB-4A27-BF25-EAEACC1520B2}"/>
                  </a:ext>
                </a:extLst>
              </p:cNvPr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" name="角丸四角形 1202">
                <a:extLst>
                  <a:ext uri="{FF2B5EF4-FFF2-40B4-BE49-F238E27FC236}">
                    <a16:creationId xmlns:a16="http://schemas.microsoft.com/office/drawing/2014/main" id="{864DF2D5-4CD4-4752-9F83-55F10ED1DD8E}"/>
                  </a:ext>
                </a:extLst>
              </p:cNvPr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" name="円/楕円 729">
                <a:extLst>
                  <a:ext uri="{FF2B5EF4-FFF2-40B4-BE49-F238E27FC236}">
                    <a16:creationId xmlns:a16="http://schemas.microsoft.com/office/drawing/2014/main" id="{7FC1C385-53DD-45B5-913B-C4D20EFE1413}"/>
                  </a:ext>
                </a:extLst>
              </p:cNvPr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30B5A902-49FD-48C3-A157-30C41FA38FD6}"/>
                  </a:ext>
                </a:extLst>
              </p:cNvPr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" name="片側の 2 つの角を丸めた四角形 1287">
                <a:extLst>
                  <a:ext uri="{FF2B5EF4-FFF2-40B4-BE49-F238E27FC236}">
                    <a16:creationId xmlns:a16="http://schemas.microsoft.com/office/drawing/2014/main" id="{6182518C-0D6B-42B6-83EF-1B091CFF198E}"/>
                  </a:ext>
                </a:extLst>
              </p:cNvPr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" name="フリーフォーム 1288">
                <a:extLst>
                  <a:ext uri="{FF2B5EF4-FFF2-40B4-BE49-F238E27FC236}">
                    <a16:creationId xmlns:a16="http://schemas.microsoft.com/office/drawing/2014/main" id="{CA3E2E76-7766-47B4-9DD6-C5A0974661C1}"/>
                  </a:ext>
                </a:extLst>
              </p:cNvPr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" name="直角三角形 151">
                <a:extLst>
                  <a:ext uri="{FF2B5EF4-FFF2-40B4-BE49-F238E27FC236}">
                    <a16:creationId xmlns:a16="http://schemas.microsoft.com/office/drawing/2014/main" id="{4555ACA2-9332-4EA3-9FD4-2916F1F05B9D}"/>
                  </a:ext>
                </a:extLst>
              </p:cNvPr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" name="直角三角形 152">
                <a:extLst>
                  <a:ext uri="{FF2B5EF4-FFF2-40B4-BE49-F238E27FC236}">
                    <a16:creationId xmlns:a16="http://schemas.microsoft.com/office/drawing/2014/main" id="{2DFCDD93-BAB3-4B35-8385-D4EE93C80AFD}"/>
                  </a:ext>
                </a:extLst>
              </p:cNvPr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4" name="円/楕円 4">
                <a:extLst>
                  <a:ext uri="{FF2B5EF4-FFF2-40B4-BE49-F238E27FC236}">
                    <a16:creationId xmlns:a16="http://schemas.microsoft.com/office/drawing/2014/main" id="{339D1BEB-8615-4CA2-A4E3-91B3721D1299}"/>
                  </a:ext>
                </a:extLst>
              </p:cNvPr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6B0719D-5043-4577-B69A-41AC25B0C682}"/>
                </a:ext>
              </a:extLst>
            </p:cNvPr>
            <p:cNvGrpSpPr/>
            <p:nvPr/>
          </p:nvGrpSpPr>
          <p:grpSpPr>
            <a:xfrm>
              <a:off x="4782613" y="1838204"/>
              <a:ext cx="336593" cy="464777"/>
              <a:chOff x="1187187" y="4921611"/>
              <a:chExt cx="336593" cy="464777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FF2B5FF4-8987-466E-AC1F-9E769C7F72F3}"/>
                  </a:ext>
                </a:extLst>
              </p:cNvPr>
              <p:cNvGrpSpPr/>
              <p:nvPr/>
            </p:nvGrpSpPr>
            <p:grpSpPr>
              <a:xfrm>
                <a:off x="1187187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65358E7E-C8EA-4472-A239-227DCB64A543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A216F05F-C6F1-472E-9E46-E3DAD3A41D2A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22E86C19-F8A4-4313-8A5E-29CF92D80E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DBAE488E-933C-4DAB-BC1D-960DEC4E1E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39" name="正方形/長方形 138">
                        <a:extLst>
                          <a:ext uri="{FF2B5EF4-FFF2-40B4-BE49-F238E27FC236}">
                            <a16:creationId xmlns:a16="http://schemas.microsoft.com/office/drawing/2014/main" id="{86951E52-F069-4120-B245-821C2F390DE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0" name="四角形: 上の 2 つの角を丸める 139">
                        <a:extLst>
                          <a:ext uri="{FF2B5EF4-FFF2-40B4-BE49-F238E27FC236}">
                            <a16:creationId xmlns:a16="http://schemas.microsoft.com/office/drawing/2014/main" id="{CCDD69DB-D34F-4D37-B648-982CA857DCC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2B409E6E-F2B9-423D-8EC3-3B9C2054175E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34" name="正方形/長方形 133">
                      <a:extLst>
                        <a:ext uri="{FF2B5EF4-FFF2-40B4-BE49-F238E27FC236}">
                          <a16:creationId xmlns:a16="http://schemas.microsoft.com/office/drawing/2014/main" id="{93E01BC5-C303-45EC-8869-C7AF32A8D0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正方形/長方形 134">
                      <a:extLst>
                        <a:ext uri="{FF2B5EF4-FFF2-40B4-BE49-F238E27FC236}">
                          <a16:creationId xmlns:a16="http://schemas.microsoft.com/office/drawing/2014/main" id="{D3FBDD0E-48EE-472B-9F46-DE44B5BCEA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6" name="正方形/長方形 135">
                      <a:extLst>
                        <a:ext uri="{FF2B5EF4-FFF2-40B4-BE49-F238E27FC236}">
                          <a16:creationId xmlns:a16="http://schemas.microsoft.com/office/drawing/2014/main" id="{FFF78898-C2B9-498E-BB10-F2B91589A4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" name="テキスト ボックス 132">
                    <a:extLst>
                      <a:ext uri="{FF2B5EF4-FFF2-40B4-BE49-F238E27FC236}">
                        <a16:creationId xmlns:a16="http://schemas.microsoft.com/office/drawing/2014/main" id="{AC0DE291-28F2-4FC4-BEDA-1A6AC8B1FF44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10143C76-34CB-4B3D-8CB4-5B1592F41F2B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874E2D28-2F55-4B44-B6CE-668A228683A4}"/>
                  </a:ext>
                </a:extLst>
              </p:cNvPr>
              <p:cNvGrpSpPr/>
              <p:nvPr/>
            </p:nvGrpSpPr>
            <p:grpSpPr>
              <a:xfrm>
                <a:off x="1240417" y="5237244"/>
                <a:ext cx="70758" cy="128174"/>
                <a:chOff x="4576066" y="2956560"/>
                <a:chExt cx="767912" cy="1391037"/>
              </a:xfrm>
            </p:grpSpPr>
            <p:sp>
              <p:nvSpPr>
                <p:cNvPr id="116" name="フリーフォーム 1196">
                  <a:extLst>
                    <a:ext uri="{FF2B5EF4-FFF2-40B4-BE49-F238E27FC236}">
                      <a16:creationId xmlns:a16="http://schemas.microsoft.com/office/drawing/2014/main" id="{A887A8C4-56B7-4312-9739-85D3036EED2C}"/>
                    </a:ext>
                  </a:extLst>
                </p:cNvPr>
                <p:cNvSpPr/>
                <p:nvPr/>
              </p:nvSpPr>
              <p:spPr>
                <a:xfrm>
                  <a:off x="4576066" y="2956560"/>
                  <a:ext cx="767912" cy="1035165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" name="片側の 2 つの角を丸めた四角形 1197">
                  <a:extLst>
                    <a:ext uri="{FF2B5EF4-FFF2-40B4-BE49-F238E27FC236}">
                      <a16:creationId xmlns:a16="http://schemas.microsoft.com/office/drawing/2014/main" id="{7168E53B-7809-4B7C-92F6-BED954F6A4CE}"/>
                    </a:ext>
                  </a:extLst>
                </p:cNvPr>
                <p:cNvSpPr/>
                <p:nvPr/>
              </p:nvSpPr>
              <p:spPr>
                <a:xfrm rot="10800000">
                  <a:off x="4882166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" name="円/楕円 238">
                  <a:extLst>
                    <a:ext uri="{FF2B5EF4-FFF2-40B4-BE49-F238E27FC236}">
                      <a16:creationId xmlns:a16="http://schemas.microsoft.com/office/drawing/2014/main" id="{823B347A-EAB5-4304-9C79-681118D061CE}"/>
                    </a:ext>
                  </a:extLst>
                </p:cNvPr>
                <p:cNvSpPr/>
                <p:nvPr/>
              </p:nvSpPr>
              <p:spPr>
                <a:xfrm>
                  <a:off x="4651832" y="3204648"/>
                  <a:ext cx="607537" cy="532471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" name="フリーフォーム 1199">
                  <a:extLst>
                    <a:ext uri="{FF2B5EF4-FFF2-40B4-BE49-F238E27FC236}">
                      <a16:creationId xmlns:a16="http://schemas.microsoft.com/office/drawing/2014/main" id="{A465ECEE-5D37-4C79-84FA-5D49E9FB4993}"/>
                    </a:ext>
                  </a:extLst>
                </p:cNvPr>
                <p:cNvSpPr/>
                <p:nvPr/>
              </p:nvSpPr>
              <p:spPr>
                <a:xfrm>
                  <a:off x="4656567" y="3150043"/>
                  <a:ext cx="602802" cy="162215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角丸四角形 1200">
                  <a:extLst>
                    <a:ext uri="{FF2B5EF4-FFF2-40B4-BE49-F238E27FC236}">
                      <a16:creationId xmlns:a16="http://schemas.microsoft.com/office/drawing/2014/main" id="{C4C4E313-1328-4747-B962-4849D9B6F4B9}"/>
                    </a:ext>
                  </a:extLst>
                </p:cNvPr>
                <p:cNvSpPr/>
                <p:nvPr/>
              </p:nvSpPr>
              <p:spPr>
                <a:xfrm>
                  <a:off x="4725261" y="3299298"/>
                  <a:ext cx="124920" cy="1521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" name="円/楕円 727">
                  <a:extLst>
                    <a:ext uri="{FF2B5EF4-FFF2-40B4-BE49-F238E27FC236}">
                      <a16:creationId xmlns:a16="http://schemas.microsoft.com/office/drawing/2014/main" id="{9EE35295-B668-4175-992F-0AC02AA6275F}"/>
                    </a:ext>
                  </a:extLst>
                </p:cNvPr>
                <p:cNvSpPr/>
                <p:nvPr/>
              </p:nvSpPr>
              <p:spPr>
                <a:xfrm>
                  <a:off x="4748318" y="3335723"/>
                  <a:ext cx="78804" cy="788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" name="角丸四角形 1202">
                  <a:extLst>
                    <a:ext uri="{FF2B5EF4-FFF2-40B4-BE49-F238E27FC236}">
                      <a16:creationId xmlns:a16="http://schemas.microsoft.com/office/drawing/2014/main" id="{F49AD9EC-E390-43A5-AD7C-9A5DCB35FD57}"/>
                    </a:ext>
                  </a:extLst>
                </p:cNvPr>
                <p:cNvSpPr/>
                <p:nvPr/>
              </p:nvSpPr>
              <p:spPr>
                <a:xfrm>
                  <a:off x="5080038" y="3299298"/>
                  <a:ext cx="124920" cy="1521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" name="円/楕円 729">
                  <a:extLst>
                    <a:ext uri="{FF2B5EF4-FFF2-40B4-BE49-F238E27FC236}">
                      <a16:creationId xmlns:a16="http://schemas.microsoft.com/office/drawing/2014/main" id="{46CED9C2-2C8C-48B5-B523-F8C309CBA0B8}"/>
                    </a:ext>
                  </a:extLst>
                </p:cNvPr>
                <p:cNvSpPr/>
                <p:nvPr/>
              </p:nvSpPr>
              <p:spPr>
                <a:xfrm>
                  <a:off x="5103095" y="3335723"/>
                  <a:ext cx="78804" cy="788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866AC71E-CABD-4484-96C4-4F99FA0EA251}"/>
                    </a:ext>
                  </a:extLst>
                </p:cNvPr>
                <p:cNvSpPr/>
                <p:nvPr/>
              </p:nvSpPr>
              <p:spPr>
                <a:xfrm rot="16200000">
                  <a:off x="4945274" y="3504292"/>
                  <a:ext cx="26648" cy="791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1287">
                  <a:extLst>
                    <a:ext uri="{FF2B5EF4-FFF2-40B4-BE49-F238E27FC236}">
                      <a16:creationId xmlns:a16="http://schemas.microsoft.com/office/drawing/2014/main" id="{30B2FB7E-9BC8-48D7-9E1E-2DEDE016153C}"/>
                    </a:ext>
                  </a:extLst>
                </p:cNvPr>
                <p:cNvSpPr/>
                <p:nvPr/>
              </p:nvSpPr>
              <p:spPr>
                <a:xfrm>
                  <a:off x="4662191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" name="フリーフォーム 1288">
                  <a:extLst>
                    <a:ext uri="{FF2B5EF4-FFF2-40B4-BE49-F238E27FC236}">
                      <a16:creationId xmlns:a16="http://schemas.microsoft.com/office/drawing/2014/main" id="{CF7E943D-1932-49FC-B340-1B983D18E49C}"/>
                    </a:ext>
                  </a:extLst>
                </p:cNvPr>
                <p:cNvSpPr/>
                <p:nvPr/>
              </p:nvSpPr>
              <p:spPr>
                <a:xfrm>
                  <a:off x="4640193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29E78DE-AE0B-4EEC-8450-3DD9044B9254}"/>
                    </a:ext>
                  </a:extLst>
                </p:cNvPr>
                <p:cNvSpPr/>
                <p:nvPr/>
              </p:nvSpPr>
              <p:spPr>
                <a:xfrm rot="16200000" flipH="1">
                  <a:off x="4870140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3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3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" name="円/楕円 4">
                  <a:extLst>
                    <a:ext uri="{FF2B5EF4-FFF2-40B4-BE49-F238E27FC236}">
                      <a16:creationId xmlns:a16="http://schemas.microsoft.com/office/drawing/2014/main" id="{01116EB1-BFD2-48B8-8579-38C253480877}"/>
                    </a:ext>
                  </a:extLst>
                </p:cNvPr>
                <p:cNvSpPr/>
                <p:nvPr/>
              </p:nvSpPr>
              <p:spPr>
                <a:xfrm>
                  <a:off x="4871623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C3BF5D63-A36C-49BC-BA6A-1D8B1255418E}"/>
              </a:ext>
            </a:extLst>
          </p:cNvPr>
          <p:cNvGrpSpPr/>
          <p:nvPr/>
        </p:nvGrpSpPr>
        <p:grpSpPr>
          <a:xfrm>
            <a:off x="8329750" y="1036320"/>
            <a:ext cx="815652" cy="1391037"/>
            <a:chOff x="8329750" y="1036320"/>
            <a:chExt cx="815652" cy="1391037"/>
          </a:xfrm>
        </p:grpSpPr>
        <p:sp>
          <p:nvSpPr>
            <p:cNvPr id="156" name="フリーフォーム 1297">
              <a:extLst>
                <a:ext uri="{FF2B5EF4-FFF2-40B4-BE49-F238E27FC236}">
                  <a16:creationId xmlns:a16="http://schemas.microsoft.com/office/drawing/2014/main" id="{C19F53D5-67C3-40C5-B4D4-C5FDB133A733}"/>
                </a:ext>
              </a:extLst>
            </p:cNvPr>
            <p:cNvSpPr/>
            <p:nvPr/>
          </p:nvSpPr>
          <p:spPr>
            <a:xfrm>
              <a:off x="8369603" y="1906350"/>
              <a:ext cx="735946" cy="521007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A334C729-46CF-46D8-AF11-AF5247B430F2}"/>
                </a:ext>
              </a:extLst>
            </p:cNvPr>
            <p:cNvGrpSpPr/>
            <p:nvPr/>
          </p:nvGrpSpPr>
          <p:grpSpPr>
            <a:xfrm>
              <a:off x="8329750" y="1036320"/>
              <a:ext cx="815652" cy="1391037"/>
              <a:chOff x="9982134" y="4690578"/>
              <a:chExt cx="777399" cy="1325799"/>
            </a:xfrm>
          </p:grpSpPr>
          <p:sp>
            <p:nvSpPr>
              <p:cNvPr id="186" name="フリーフォーム 1291">
                <a:extLst>
                  <a:ext uri="{FF2B5EF4-FFF2-40B4-BE49-F238E27FC236}">
                    <a16:creationId xmlns:a16="http://schemas.microsoft.com/office/drawing/2014/main" id="{F36E8181-F6EB-4A6D-8719-0C9D9169C8AA}"/>
                  </a:ext>
                </a:extLst>
              </p:cNvPr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7" name="片側の 2 つの角を丸めた四角形 1292">
                <a:extLst>
                  <a:ext uri="{FF2B5EF4-FFF2-40B4-BE49-F238E27FC236}">
                    <a16:creationId xmlns:a16="http://schemas.microsoft.com/office/drawing/2014/main" id="{699A4B1E-A111-4B50-BFBB-D4F974771A8B}"/>
                  </a:ext>
                </a:extLst>
              </p:cNvPr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8" name="円/楕円 238">
                <a:extLst>
                  <a:ext uri="{FF2B5EF4-FFF2-40B4-BE49-F238E27FC236}">
                    <a16:creationId xmlns:a16="http://schemas.microsoft.com/office/drawing/2014/main" id="{AFF1330B-D03B-455D-97D8-180AF4C1534B}"/>
                  </a:ext>
                </a:extLst>
              </p:cNvPr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BA667819-604A-4AFB-9B9E-5ADCEF87D797}"/>
                  </a:ext>
                </a:extLst>
              </p:cNvPr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0" name="片側の 2 つの角を丸めた四角形 1296">
                <a:extLst>
                  <a:ext uri="{FF2B5EF4-FFF2-40B4-BE49-F238E27FC236}">
                    <a16:creationId xmlns:a16="http://schemas.microsoft.com/office/drawing/2014/main" id="{F87D5F28-4668-41BD-AE9B-9A01A073BB39}"/>
                  </a:ext>
                </a:extLst>
              </p:cNvPr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1" name="フリーフォーム 1297">
                <a:extLst>
                  <a:ext uri="{FF2B5EF4-FFF2-40B4-BE49-F238E27FC236}">
                    <a16:creationId xmlns:a16="http://schemas.microsoft.com/office/drawing/2014/main" id="{774F2100-AC9B-4220-9C3B-6FB636240F64}"/>
                  </a:ext>
                </a:extLst>
              </p:cNvPr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2" name="直角三角形 191">
                <a:extLst>
                  <a:ext uri="{FF2B5EF4-FFF2-40B4-BE49-F238E27FC236}">
                    <a16:creationId xmlns:a16="http://schemas.microsoft.com/office/drawing/2014/main" id="{07561B82-5139-48E7-87FA-66A771FA9151}"/>
                  </a:ext>
                </a:extLst>
              </p:cNvPr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3" name="直角三角形 192">
                <a:extLst>
                  <a:ext uri="{FF2B5EF4-FFF2-40B4-BE49-F238E27FC236}">
                    <a16:creationId xmlns:a16="http://schemas.microsoft.com/office/drawing/2014/main" id="{124D837B-B9D3-4960-9E29-CF7725E41BC2}"/>
                  </a:ext>
                </a:extLst>
              </p:cNvPr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4" name="ドーナツ 1300">
                <a:extLst>
                  <a:ext uri="{FF2B5EF4-FFF2-40B4-BE49-F238E27FC236}">
                    <a16:creationId xmlns:a16="http://schemas.microsoft.com/office/drawing/2014/main" id="{CEA787EC-0F4A-4852-BCCD-73238E7CF671}"/>
                  </a:ext>
                </a:extLst>
              </p:cNvPr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円/楕円 1301">
                <a:extLst>
                  <a:ext uri="{FF2B5EF4-FFF2-40B4-BE49-F238E27FC236}">
                    <a16:creationId xmlns:a16="http://schemas.microsoft.com/office/drawing/2014/main" id="{B43B0370-4277-4F81-9273-F00F6761DE2C}"/>
                  </a:ext>
                </a:extLst>
              </p:cNvPr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6" name="ドーナツ 1302">
                <a:extLst>
                  <a:ext uri="{FF2B5EF4-FFF2-40B4-BE49-F238E27FC236}">
                    <a16:creationId xmlns:a16="http://schemas.microsoft.com/office/drawing/2014/main" id="{3ED56B83-6D6E-4AF0-975C-73D61A0CE4C2}"/>
                  </a:ext>
                </a:extLst>
              </p:cNvPr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円/楕円 1303">
                <a:extLst>
                  <a:ext uri="{FF2B5EF4-FFF2-40B4-BE49-F238E27FC236}">
                    <a16:creationId xmlns:a16="http://schemas.microsoft.com/office/drawing/2014/main" id="{B2C66D45-2332-4F6D-AEC9-82B09C965EE3}"/>
                  </a:ext>
                </a:extLst>
              </p:cNvPr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744BE32-BAC5-4C4D-B468-A87DD25E208F}"/>
                  </a:ext>
                </a:extLst>
              </p:cNvPr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09" name="月 208">
                  <a:extLst>
                    <a:ext uri="{FF2B5EF4-FFF2-40B4-BE49-F238E27FC236}">
                      <a16:creationId xmlns:a16="http://schemas.microsoft.com/office/drawing/2014/main" id="{53FB7A20-9108-4E05-AA90-75667A344A5A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66B2502A-762A-40BD-B30C-7720958581FA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480C60DF-CF2E-4CF1-AAEC-52B709EBF78A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F777DFA9-0806-4669-BFF6-916403C174E2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DA562D42-6AA3-4420-B795-AD2488EFA80A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92283266-2F53-453F-A1E8-80297B9827D6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59F69B3F-9FD7-4355-94C2-500B299CC6B4}"/>
                  </a:ext>
                </a:extLst>
              </p:cNvPr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9228B8E5-A4E5-44E2-A203-1D1AA397BFCF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3982A1C1-6FD3-4DBD-9E16-CD9448363156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50D98F70-FE38-48B0-9101-4C1191AAB799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49FECB92-5CC1-430A-A918-475549F585B2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2EEB5F13-8F1D-4076-B402-3DEE75CD63F1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51CB3F02-C1E5-4A03-BF65-EB51DBBB60D7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DFB341DF-0337-464B-9717-BA0337BDAAC3}"/>
                  </a:ext>
                </a:extLst>
              </p:cNvPr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713CF4A1-15E7-47E4-9573-5EE7433DE93C}"/>
                  </a:ext>
                </a:extLst>
              </p:cNvPr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2" name="円/楕円 4">
                <a:extLst>
                  <a:ext uri="{FF2B5EF4-FFF2-40B4-BE49-F238E27FC236}">
                    <a16:creationId xmlns:a16="http://schemas.microsoft.com/office/drawing/2014/main" id="{0CAC4AA9-C2EF-4CFB-B48C-D3FD5601E351}"/>
                  </a:ext>
                </a:extLst>
              </p:cNvPr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5ED50DA-7B15-4E48-8018-BBD8792E3A17}"/>
                </a:ext>
              </a:extLst>
            </p:cNvPr>
            <p:cNvGrpSpPr/>
            <p:nvPr/>
          </p:nvGrpSpPr>
          <p:grpSpPr>
            <a:xfrm>
              <a:off x="8569280" y="1838204"/>
              <a:ext cx="336593" cy="464777"/>
              <a:chOff x="1990011" y="4921611"/>
              <a:chExt cx="336593" cy="46477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029AE7FF-BC32-4F7A-B31F-9B2F018A857C}"/>
                  </a:ext>
                </a:extLst>
              </p:cNvPr>
              <p:cNvGrpSpPr/>
              <p:nvPr/>
            </p:nvGrpSpPr>
            <p:grpSpPr>
              <a:xfrm>
                <a:off x="1990011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1C957C90-B65E-42DD-8BAD-D2707E796476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147994E1-A06C-482B-8796-E9E04FE17196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182" name="フリーフォーム: 図形 181">
                      <a:extLst>
                        <a:ext uri="{FF2B5EF4-FFF2-40B4-BE49-F238E27FC236}">
                          <a16:creationId xmlns:a16="http://schemas.microsoft.com/office/drawing/2014/main" id="{4525BAFE-DDB9-4F13-B020-DA40A0D1FB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83" name="グループ化 182">
                      <a:extLst>
                        <a:ext uri="{FF2B5EF4-FFF2-40B4-BE49-F238E27FC236}">
                          <a16:creationId xmlns:a16="http://schemas.microsoft.com/office/drawing/2014/main" id="{B2A54573-775A-437A-BF83-E33DDE9C9B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184" name="正方形/長方形 183">
                        <a:extLst>
                          <a:ext uri="{FF2B5EF4-FFF2-40B4-BE49-F238E27FC236}">
                            <a16:creationId xmlns:a16="http://schemas.microsoft.com/office/drawing/2014/main" id="{39CF6338-12B1-4198-89D5-43C4467AE4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85" name="四角形: 上の 2 つの角を丸める 184">
                        <a:extLst>
                          <a:ext uri="{FF2B5EF4-FFF2-40B4-BE49-F238E27FC236}">
                            <a16:creationId xmlns:a16="http://schemas.microsoft.com/office/drawing/2014/main" id="{AF80D1E0-7B15-4BB9-A562-86BF6502AB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AE9993EB-E07D-4906-815B-94EDB3C3AE0D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179" name="正方形/長方形 178">
                      <a:extLst>
                        <a:ext uri="{FF2B5EF4-FFF2-40B4-BE49-F238E27FC236}">
                          <a16:creationId xmlns:a16="http://schemas.microsoft.com/office/drawing/2014/main" id="{0D04149C-0A6F-4C16-B67B-F04FBCD463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正方形/長方形 179">
                      <a:extLst>
                        <a:ext uri="{FF2B5EF4-FFF2-40B4-BE49-F238E27FC236}">
                          <a16:creationId xmlns:a16="http://schemas.microsoft.com/office/drawing/2014/main" id="{56949D22-E0D2-4E3D-9A4D-3B3C5B60E6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1" name="正方形/長方形 180">
                      <a:extLst>
                        <a:ext uri="{FF2B5EF4-FFF2-40B4-BE49-F238E27FC236}">
                          <a16:creationId xmlns:a16="http://schemas.microsoft.com/office/drawing/2014/main" id="{32B20689-462B-4930-9931-6F0698028D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8" name="テキスト ボックス 177">
                    <a:extLst>
                      <a:ext uri="{FF2B5EF4-FFF2-40B4-BE49-F238E27FC236}">
                        <a16:creationId xmlns:a16="http://schemas.microsoft.com/office/drawing/2014/main" id="{D8EE5B4B-FC54-4F2A-B20D-C71D03939A0E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175" name="正方形/長方形 174">
                  <a:extLst>
                    <a:ext uri="{FF2B5EF4-FFF2-40B4-BE49-F238E27FC236}">
                      <a16:creationId xmlns:a16="http://schemas.microsoft.com/office/drawing/2014/main" id="{F57898EA-7F54-4151-B4ED-90BFD63B1E47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9C3F6D4-7B20-4E79-AB4B-2D17B5392E7C}"/>
                  </a:ext>
                </a:extLst>
              </p:cNvPr>
              <p:cNvGrpSpPr/>
              <p:nvPr/>
            </p:nvGrpSpPr>
            <p:grpSpPr>
              <a:xfrm>
                <a:off x="2040166" y="5237244"/>
                <a:ext cx="75157" cy="128174"/>
                <a:chOff x="8309437" y="2956560"/>
                <a:chExt cx="815652" cy="1391037"/>
              </a:xfrm>
            </p:grpSpPr>
            <p:sp>
              <p:nvSpPr>
                <p:cNvPr id="161" name="フリーフォーム 1291">
                  <a:extLst>
                    <a:ext uri="{FF2B5EF4-FFF2-40B4-BE49-F238E27FC236}">
                      <a16:creationId xmlns:a16="http://schemas.microsoft.com/office/drawing/2014/main" id="{B4898E8E-A63E-49A6-8633-0F30DB6E4B0B}"/>
                    </a:ext>
                  </a:extLst>
                </p:cNvPr>
                <p:cNvSpPr/>
                <p:nvPr/>
              </p:nvSpPr>
              <p:spPr>
                <a:xfrm>
                  <a:off x="8309437" y="2956560"/>
                  <a:ext cx="815652" cy="901406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2" name="片側の 2 つの角を丸めた四角形 1292">
                  <a:extLst>
                    <a:ext uri="{FF2B5EF4-FFF2-40B4-BE49-F238E27FC236}">
                      <a16:creationId xmlns:a16="http://schemas.microsoft.com/office/drawing/2014/main" id="{AC87638F-2B39-4E91-97F2-D418CC15B67D}"/>
                    </a:ext>
                  </a:extLst>
                </p:cNvPr>
                <p:cNvSpPr/>
                <p:nvPr/>
              </p:nvSpPr>
              <p:spPr>
                <a:xfrm rot="10800000">
                  <a:off x="8638905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3" name="円/楕円 238">
                  <a:extLst>
                    <a:ext uri="{FF2B5EF4-FFF2-40B4-BE49-F238E27FC236}">
                      <a16:creationId xmlns:a16="http://schemas.microsoft.com/office/drawing/2014/main" id="{932152D0-4A37-4146-B665-08644F91FB17}"/>
                    </a:ext>
                  </a:extLst>
                </p:cNvPr>
                <p:cNvSpPr/>
                <p:nvPr/>
              </p:nvSpPr>
              <p:spPr>
                <a:xfrm>
                  <a:off x="8408571" y="3204648"/>
                  <a:ext cx="607537" cy="532471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A386E290-434A-41FA-93F5-4429C35DFF4A}"/>
                    </a:ext>
                  </a:extLst>
                </p:cNvPr>
                <p:cNvSpPr/>
                <p:nvPr/>
              </p:nvSpPr>
              <p:spPr>
                <a:xfrm rot="16200000">
                  <a:off x="8699016" y="3504292"/>
                  <a:ext cx="26648" cy="791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1296">
                  <a:extLst>
                    <a:ext uri="{FF2B5EF4-FFF2-40B4-BE49-F238E27FC236}">
                      <a16:creationId xmlns:a16="http://schemas.microsoft.com/office/drawing/2014/main" id="{3B53C9FA-6551-42A6-B00A-0DAB62F6FAEF}"/>
                    </a:ext>
                  </a:extLst>
                </p:cNvPr>
                <p:cNvSpPr/>
                <p:nvPr/>
              </p:nvSpPr>
              <p:spPr>
                <a:xfrm>
                  <a:off x="8418930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6" name="フリーフォーム 1297">
                  <a:extLst>
                    <a:ext uri="{FF2B5EF4-FFF2-40B4-BE49-F238E27FC236}">
                      <a16:creationId xmlns:a16="http://schemas.microsoft.com/office/drawing/2014/main" id="{74AB3ABE-3A54-42D5-AF9D-F3A4871287D8}"/>
                    </a:ext>
                  </a:extLst>
                </p:cNvPr>
                <p:cNvSpPr/>
                <p:nvPr/>
              </p:nvSpPr>
              <p:spPr>
                <a:xfrm>
                  <a:off x="8396932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8E7480-444A-419F-9F17-DB571E753FAE}"/>
                    </a:ext>
                  </a:extLst>
                </p:cNvPr>
                <p:cNvSpPr/>
                <p:nvPr/>
              </p:nvSpPr>
              <p:spPr>
                <a:xfrm rot="16200000" flipH="1">
                  <a:off x="8626879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72842 h 329417"/>
                    <a:gd name="connsiteX1" fmla="*/ 0 w 174737"/>
                    <a:gd name="connsiteY1" fmla="*/ 329417 h 329417"/>
                    <a:gd name="connsiteX2" fmla="*/ 174737 w 174737"/>
                    <a:gd name="connsiteY2" fmla="*/ 329417 h 329417"/>
                    <a:gd name="connsiteX3" fmla="*/ 0 w 174737"/>
                    <a:gd name="connsiteY3" fmla="*/ 0 h 329417"/>
                    <a:gd name="connsiteX4" fmla="*/ 0 w 174737"/>
                    <a:gd name="connsiteY4" fmla="*/ 156574 h 329417"/>
                    <a:gd name="connsiteX5" fmla="*/ 174737 w 174737"/>
                    <a:gd name="connsiteY5" fmla="*/ 0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72842"/>
                      </a:moveTo>
                      <a:lnTo>
                        <a:pt x="0" y="329417"/>
                      </a:lnTo>
                      <a:lnTo>
                        <a:pt x="174737" y="329417"/>
                      </a:lnTo>
                      <a:close/>
                      <a:moveTo>
                        <a:pt x="0" y="0"/>
                      </a:moveTo>
                      <a:lnTo>
                        <a:pt x="0" y="156574"/>
                      </a:lnTo>
                      <a:lnTo>
                        <a:pt x="174737" y="0"/>
                      </a:lnTo>
                      <a:close/>
                    </a:path>
                  </a:pathLst>
                </a:cu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8" name="ドーナツ 1300">
                  <a:extLst>
                    <a:ext uri="{FF2B5EF4-FFF2-40B4-BE49-F238E27FC236}">
                      <a16:creationId xmlns:a16="http://schemas.microsoft.com/office/drawing/2014/main" id="{1A015DEB-E855-449E-9F0C-C88D2A886F67}"/>
                    </a:ext>
                  </a:extLst>
                </p:cNvPr>
                <p:cNvSpPr/>
                <p:nvPr/>
              </p:nvSpPr>
              <p:spPr>
                <a:xfrm>
                  <a:off x="8435616" y="3287614"/>
                  <a:ext cx="262352" cy="262352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円/楕円 1301">
                  <a:extLst>
                    <a:ext uri="{FF2B5EF4-FFF2-40B4-BE49-F238E27FC236}">
                      <a16:creationId xmlns:a16="http://schemas.microsoft.com/office/drawing/2014/main" id="{C7ADD011-3A1E-454D-9F5D-06C0F5A93636}"/>
                    </a:ext>
                  </a:extLst>
                </p:cNvPr>
                <p:cNvSpPr/>
                <p:nvPr/>
              </p:nvSpPr>
              <p:spPr>
                <a:xfrm>
                  <a:off x="8542807" y="3369103"/>
                  <a:ext cx="47969" cy="101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0" name="ドーナツ 1302">
                  <a:extLst>
                    <a:ext uri="{FF2B5EF4-FFF2-40B4-BE49-F238E27FC236}">
                      <a16:creationId xmlns:a16="http://schemas.microsoft.com/office/drawing/2014/main" id="{41BBB57A-ACCB-43E8-B608-772AE1A85041}"/>
                    </a:ext>
                  </a:extLst>
                </p:cNvPr>
                <p:cNvSpPr/>
                <p:nvPr/>
              </p:nvSpPr>
              <p:spPr>
                <a:xfrm>
                  <a:off x="8725433" y="3287614"/>
                  <a:ext cx="262352" cy="262352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1" name="円/楕円 1303">
                  <a:extLst>
                    <a:ext uri="{FF2B5EF4-FFF2-40B4-BE49-F238E27FC236}">
                      <a16:creationId xmlns:a16="http://schemas.microsoft.com/office/drawing/2014/main" id="{92B25D3E-2B2E-4257-9148-196A11816E63}"/>
                    </a:ext>
                  </a:extLst>
                </p:cNvPr>
                <p:cNvSpPr/>
                <p:nvPr/>
              </p:nvSpPr>
              <p:spPr>
                <a:xfrm>
                  <a:off x="8832624" y="3369103"/>
                  <a:ext cx="47969" cy="101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7462D6F-1246-4967-8D08-CE428F3352DE}"/>
                    </a:ext>
                  </a:extLst>
                </p:cNvPr>
                <p:cNvSpPr/>
                <p:nvPr/>
              </p:nvSpPr>
              <p:spPr>
                <a:xfrm rot="5400000">
                  <a:off x="8617749" y="2946076"/>
                  <a:ext cx="191557" cy="537734"/>
                </a:xfrm>
                <a:custGeom>
                  <a:avLst/>
                  <a:gdLst>
                    <a:gd name="connsiteX0" fmla="*/ 0 w 191557"/>
                    <a:gd name="connsiteY0" fmla="*/ 175897 h 537734"/>
                    <a:gd name="connsiteX1" fmla="*/ 95778 w 191557"/>
                    <a:gd name="connsiteY1" fmla="*/ 198221 h 537734"/>
                    <a:gd name="connsiteX2" fmla="*/ 143324 w 191557"/>
                    <a:gd name="connsiteY2" fmla="*/ 192989 h 537734"/>
                    <a:gd name="connsiteX3" fmla="*/ 136774 w 191557"/>
                    <a:gd name="connsiteY3" fmla="*/ 187566 h 537734"/>
                    <a:gd name="connsiteX4" fmla="*/ 133094 w 191557"/>
                    <a:gd name="connsiteY4" fmla="*/ 176656 h 537734"/>
                    <a:gd name="connsiteX5" fmla="*/ 133060 w 191557"/>
                    <a:gd name="connsiteY5" fmla="*/ 176666 h 537734"/>
                    <a:gd name="connsiteX6" fmla="*/ 95778 w 191557"/>
                    <a:gd name="connsiteY6" fmla="*/ 180175 h 537734"/>
                    <a:gd name="connsiteX7" fmla="*/ 0 w 191557"/>
                    <a:gd name="connsiteY7" fmla="*/ 135528 h 537734"/>
                    <a:gd name="connsiteX8" fmla="*/ 95778 w 191557"/>
                    <a:gd name="connsiteY8" fmla="*/ 157852 h 537734"/>
                    <a:gd name="connsiteX9" fmla="*/ 126232 w 191557"/>
                    <a:gd name="connsiteY9" fmla="*/ 154501 h 537734"/>
                    <a:gd name="connsiteX10" fmla="*/ 123898 w 191557"/>
                    <a:gd name="connsiteY10" fmla="*/ 131392 h 537734"/>
                    <a:gd name="connsiteX11" fmla="*/ 95778 w 191557"/>
                    <a:gd name="connsiteY11" fmla="*/ 134038 h 537734"/>
                    <a:gd name="connsiteX12" fmla="*/ 0 w 191557"/>
                    <a:gd name="connsiteY12" fmla="*/ 89391 h 537734"/>
                    <a:gd name="connsiteX13" fmla="*/ 95778 w 191557"/>
                    <a:gd name="connsiteY13" fmla="*/ 111715 h 537734"/>
                    <a:gd name="connsiteX14" fmla="*/ 123850 w 191557"/>
                    <a:gd name="connsiteY14" fmla="*/ 108626 h 537734"/>
                    <a:gd name="connsiteX15" fmla="*/ 125939 w 191557"/>
                    <a:gd name="connsiteY15" fmla="*/ 87947 h 537734"/>
                    <a:gd name="connsiteX16" fmla="*/ 95778 w 191557"/>
                    <a:gd name="connsiteY16" fmla="*/ 90785 h 537734"/>
                    <a:gd name="connsiteX17" fmla="*/ 0 w 191557"/>
                    <a:gd name="connsiteY17" fmla="*/ 46138 h 537734"/>
                    <a:gd name="connsiteX18" fmla="*/ 95778 w 191557"/>
                    <a:gd name="connsiteY18" fmla="*/ 68462 h 537734"/>
                    <a:gd name="connsiteX19" fmla="*/ 133989 w 191557"/>
                    <a:gd name="connsiteY19" fmla="*/ 64257 h 537734"/>
                    <a:gd name="connsiteX20" fmla="*/ 143874 w 191557"/>
                    <a:gd name="connsiteY20" fmla="*/ 40266 h 537734"/>
                    <a:gd name="connsiteX21" fmla="*/ 152400 w 191557"/>
                    <a:gd name="connsiteY21" fmla="*/ 35061 h 537734"/>
                    <a:gd name="connsiteX22" fmla="*/ 133060 w 191557"/>
                    <a:gd name="connsiteY22" fmla="*/ 41139 h 537734"/>
                    <a:gd name="connsiteX23" fmla="*/ 95778 w 191557"/>
                    <a:gd name="connsiteY23" fmla="*/ 44648 h 537734"/>
                    <a:gd name="connsiteX24" fmla="*/ 0 w 191557"/>
                    <a:gd name="connsiteY24" fmla="*/ 0 h 537734"/>
                    <a:gd name="connsiteX25" fmla="*/ 95778 w 191557"/>
                    <a:gd name="connsiteY25" fmla="*/ 22324 h 537734"/>
                    <a:gd name="connsiteX26" fmla="*/ 191557 w 191557"/>
                    <a:gd name="connsiteY26" fmla="*/ 0 h 537734"/>
                    <a:gd name="connsiteX27" fmla="*/ 184030 w 191557"/>
                    <a:gd name="connsiteY27" fmla="*/ 17379 h 537734"/>
                    <a:gd name="connsiteX28" fmla="*/ 169104 w 191557"/>
                    <a:gd name="connsiteY28" fmla="*/ 27699 h 537734"/>
                    <a:gd name="connsiteX29" fmla="*/ 155557 w 191557"/>
                    <a:gd name="connsiteY29" fmla="*/ 60144 h 537734"/>
                    <a:gd name="connsiteX30" fmla="*/ 191557 w 191557"/>
                    <a:gd name="connsiteY30" fmla="*/ 46138 h 537734"/>
                    <a:gd name="connsiteX31" fmla="*/ 163504 w 191557"/>
                    <a:gd name="connsiteY31" fmla="*/ 77708 h 537734"/>
                    <a:gd name="connsiteX32" fmla="*/ 151221 w 191557"/>
                    <a:gd name="connsiteY32" fmla="*/ 81569 h 537734"/>
                    <a:gd name="connsiteX33" fmla="*/ 148344 w 191557"/>
                    <a:gd name="connsiteY33" fmla="*/ 105930 h 537734"/>
                    <a:gd name="connsiteX34" fmla="*/ 149320 w 191557"/>
                    <a:gd name="connsiteY34" fmla="*/ 105823 h 537734"/>
                    <a:gd name="connsiteX35" fmla="*/ 191557 w 191557"/>
                    <a:gd name="connsiteY35" fmla="*/ 89391 h 537734"/>
                    <a:gd name="connsiteX36" fmla="*/ 163504 w 191557"/>
                    <a:gd name="connsiteY36" fmla="*/ 120961 h 537734"/>
                    <a:gd name="connsiteX37" fmla="*/ 147446 w 191557"/>
                    <a:gd name="connsiteY37" fmla="*/ 126008 h 537734"/>
                    <a:gd name="connsiteX38" fmla="*/ 150459 w 191557"/>
                    <a:gd name="connsiteY38" fmla="*/ 151517 h 537734"/>
                    <a:gd name="connsiteX39" fmla="*/ 191557 w 191557"/>
                    <a:gd name="connsiteY39" fmla="*/ 135528 h 537734"/>
                    <a:gd name="connsiteX40" fmla="*/ 163504 w 191557"/>
                    <a:gd name="connsiteY40" fmla="*/ 167098 h 537734"/>
                    <a:gd name="connsiteX41" fmla="*/ 152700 w 191557"/>
                    <a:gd name="connsiteY41" fmla="*/ 170494 h 537734"/>
                    <a:gd name="connsiteX42" fmla="*/ 153039 w 191557"/>
                    <a:gd name="connsiteY42" fmla="*/ 173367 h 537734"/>
                    <a:gd name="connsiteX43" fmla="*/ 159331 w 191557"/>
                    <a:gd name="connsiteY43" fmla="*/ 188434 h 537734"/>
                    <a:gd name="connsiteX44" fmla="*/ 191557 w 191557"/>
                    <a:gd name="connsiteY44" fmla="*/ 175897 h 537734"/>
                    <a:gd name="connsiteX45" fmla="*/ 184030 w 191557"/>
                    <a:gd name="connsiteY45" fmla="*/ 193276 h 537734"/>
                    <a:gd name="connsiteX46" fmla="*/ 166433 w 191557"/>
                    <a:gd name="connsiteY46" fmla="*/ 205442 h 537734"/>
                    <a:gd name="connsiteX47" fmla="*/ 170694 w 191557"/>
                    <a:gd name="connsiteY47" fmla="*/ 215648 h 537734"/>
                    <a:gd name="connsiteX48" fmla="*/ 161553 w 191557"/>
                    <a:gd name="connsiteY48" fmla="*/ 208080 h 537734"/>
                    <a:gd name="connsiteX49" fmla="*/ 133060 w 191557"/>
                    <a:gd name="connsiteY49" fmla="*/ 217035 h 537734"/>
                    <a:gd name="connsiteX50" fmla="*/ 95778 w 191557"/>
                    <a:gd name="connsiteY50" fmla="*/ 220544 h 537734"/>
                    <a:gd name="connsiteX51" fmla="*/ 0 w 191557"/>
                    <a:gd name="connsiteY51" fmla="*/ 175897 h 537734"/>
                    <a:gd name="connsiteX52" fmla="*/ 0 w 191557"/>
                    <a:gd name="connsiteY52" fmla="*/ 222034 h 537734"/>
                    <a:gd name="connsiteX53" fmla="*/ 95778 w 191557"/>
                    <a:gd name="connsiteY53" fmla="*/ 244358 h 537734"/>
                    <a:gd name="connsiteX54" fmla="*/ 191557 w 191557"/>
                    <a:gd name="connsiteY54" fmla="*/ 222034 h 537734"/>
                    <a:gd name="connsiteX55" fmla="*/ 95778 w 191557"/>
                    <a:gd name="connsiteY55" fmla="*/ 266681 h 537734"/>
                    <a:gd name="connsiteX56" fmla="*/ 0 w 191557"/>
                    <a:gd name="connsiteY56" fmla="*/ 222034 h 537734"/>
                    <a:gd name="connsiteX57" fmla="*/ 0 w 191557"/>
                    <a:gd name="connsiteY57" fmla="*/ 271054 h 537734"/>
                    <a:gd name="connsiteX58" fmla="*/ 95778 w 191557"/>
                    <a:gd name="connsiteY58" fmla="*/ 293378 h 537734"/>
                    <a:gd name="connsiteX59" fmla="*/ 191557 w 191557"/>
                    <a:gd name="connsiteY59" fmla="*/ 271054 h 537734"/>
                    <a:gd name="connsiteX60" fmla="*/ 95778 w 191557"/>
                    <a:gd name="connsiteY60" fmla="*/ 315701 h 537734"/>
                    <a:gd name="connsiteX61" fmla="*/ 0 w 191557"/>
                    <a:gd name="connsiteY61" fmla="*/ 271054 h 537734"/>
                    <a:gd name="connsiteX62" fmla="*/ 0 w 191557"/>
                    <a:gd name="connsiteY62" fmla="*/ 493087 h 537734"/>
                    <a:gd name="connsiteX63" fmla="*/ 95778 w 191557"/>
                    <a:gd name="connsiteY63" fmla="*/ 515411 h 537734"/>
                    <a:gd name="connsiteX64" fmla="*/ 149320 w 191557"/>
                    <a:gd name="connsiteY64" fmla="*/ 509519 h 537734"/>
                    <a:gd name="connsiteX65" fmla="*/ 154874 w 191557"/>
                    <a:gd name="connsiteY65" fmla="*/ 507358 h 537734"/>
                    <a:gd name="connsiteX66" fmla="*/ 136774 w 191557"/>
                    <a:gd name="connsiteY66" fmla="*/ 492374 h 537734"/>
                    <a:gd name="connsiteX67" fmla="*/ 135111 w 191557"/>
                    <a:gd name="connsiteY67" fmla="*/ 487444 h 537734"/>
                    <a:gd name="connsiteX68" fmla="*/ 133060 w 191557"/>
                    <a:gd name="connsiteY68" fmla="*/ 488088 h 537734"/>
                    <a:gd name="connsiteX69" fmla="*/ 95778 w 191557"/>
                    <a:gd name="connsiteY69" fmla="*/ 491597 h 537734"/>
                    <a:gd name="connsiteX70" fmla="*/ 0 w 191557"/>
                    <a:gd name="connsiteY70" fmla="*/ 446950 h 537734"/>
                    <a:gd name="connsiteX71" fmla="*/ 95778 w 191557"/>
                    <a:gd name="connsiteY71" fmla="*/ 469274 h 537734"/>
                    <a:gd name="connsiteX72" fmla="*/ 127794 w 191557"/>
                    <a:gd name="connsiteY72" fmla="*/ 465751 h 537734"/>
                    <a:gd name="connsiteX73" fmla="*/ 126494 w 191557"/>
                    <a:gd name="connsiteY73" fmla="*/ 461898 h 537734"/>
                    <a:gd name="connsiteX74" fmla="*/ 125137 w 191557"/>
                    <a:gd name="connsiteY74" fmla="*/ 448465 h 537734"/>
                    <a:gd name="connsiteX75" fmla="*/ 95778 w 191557"/>
                    <a:gd name="connsiteY75" fmla="*/ 451228 h 537734"/>
                    <a:gd name="connsiteX76" fmla="*/ 0 w 191557"/>
                    <a:gd name="connsiteY76" fmla="*/ 406581 h 537734"/>
                    <a:gd name="connsiteX77" fmla="*/ 95778 w 191557"/>
                    <a:gd name="connsiteY77" fmla="*/ 428905 h 537734"/>
                    <a:gd name="connsiteX78" fmla="*/ 122860 w 191557"/>
                    <a:gd name="connsiteY78" fmla="*/ 425925 h 537734"/>
                    <a:gd name="connsiteX79" fmla="*/ 122724 w 191557"/>
                    <a:gd name="connsiteY79" fmla="*/ 424578 h 537734"/>
                    <a:gd name="connsiteX80" fmla="*/ 124970 w 191557"/>
                    <a:gd name="connsiteY80" fmla="*/ 402344 h 537734"/>
                    <a:gd name="connsiteX81" fmla="*/ 95778 w 191557"/>
                    <a:gd name="connsiteY81" fmla="*/ 405091 h 537734"/>
                    <a:gd name="connsiteX82" fmla="*/ 0 w 191557"/>
                    <a:gd name="connsiteY82" fmla="*/ 360444 h 537734"/>
                    <a:gd name="connsiteX83" fmla="*/ 95778 w 191557"/>
                    <a:gd name="connsiteY83" fmla="*/ 382768 h 537734"/>
                    <a:gd name="connsiteX84" fmla="*/ 129251 w 191557"/>
                    <a:gd name="connsiteY84" fmla="*/ 379084 h 537734"/>
                    <a:gd name="connsiteX85" fmla="*/ 136631 w 191557"/>
                    <a:gd name="connsiteY85" fmla="*/ 357207 h 537734"/>
                    <a:gd name="connsiteX86" fmla="*/ 133060 w 191557"/>
                    <a:gd name="connsiteY86" fmla="*/ 358329 h 537734"/>
                    <a:gd name="connsiteX87" fmla="*/ 95778 w 191557"/>
                    <a:gd name="connsiteY87" fmla="*/ 361838 h 537734"/>
                    <a:gd name="connsiteX88" fmla="*/ 0 w 191557"/>
                    <a:gd name="connsiteY88" fmla="*/ 317191 h 537734"/>
                    <a:gd name="connsiteX89" fmla="*/ 95778 w 191557"/>
                    <a:gd name="connsiteY89" fmla="*/ 339515 h 537734"/>
                    <a:gd name="connsiteX90" fmla="*/ 191557 w 191557"/>
                    <a:gd name="connsiteY90" fmla="*/ 317191 h 537734"/>
                    <a:gd name="connsiteX91" fmla="*/ 163504 w 191557"/>
                    <a:gd name="connsiteY91" fmla="*/ 348761 h 537734"/>
                    <a:gd name="connsiteX92" fmla="*/ 162138 w 191557"/>
                    <a:gd name="connsiteY92" fmla="*/ 349191 h 537734"/>
                    <a:gd name="connsiteX93" fmla="*/ 153039 w 191557"/>
                    <a:gd name="connsiteY93" fmla="*/ 370980 h 537734"/>
                    <a:gd name="connsiteX94" fmla="*/ 152489 w 191557"/>
                    <a:gd name="connsiteY94" fmla="*/ 375643 h 537734"/>
                    <a:gd name="connsiteX95" fmla="*/ 191557 w 191557"/>
                    <a:gd name="connsiteY95" fmla="*/ 360444 h 537734"/>
                    <a:gd name="connsiteX96" fmla="*/ 163504 w 191557"/>
                    <a:gd name="connsiteY96" fmla="*/ 392014 h 537734"/>
                    <a:gd name="connsiteX97" fmla="*/ 150056 w 191557"/>
                    <a:gd name="connsiteY97" fmla="*/ 396241 h 537734"/>
                    <a:gd name="connsiteX98" fmla="*/ 146862 w 191557"/>
                    <a:gd name="connsiteY98" fmla="*/ 423283 h 537734"/>
                    <a:gd name="connsiteX99" fmla="*/ 149320 w 191557"/>
                    <a:gd name="connsiteY99" fmla="*/ 423013 h 537734"/>
                    <a:gd name="connsiteX100" fmla="*/ 191557 w 191557"/>
                    <a:gd name="connsiteY100" fmla="*/ 406581 h 537734"/>
                    <a:gd name="connsiteX101" fmla="*/ 163504 w 191557"/>
                    <a:gd name="connsiteY101" fmla="*/ 438151 h 537734"/>
                    <a:gd name="connsiteX102" fmla="*/ 148856 w 191557"/>
                    <a:gd name="connsiteY102" fmla="*/ 442755 h 537734"/>
                    <a:gd name="connsiteX103" fmla="*/ 151206 w 191557"/>
                    <a:gd name="connsiteY103" fmla="*/ 462648 h 537734"/>
                    <a:gd name="connsiteX104" fmla="*/ 191557 w 191557"/>
                    <a:gd name="connsiteY104" fmla="*/ 446950 h 537734"/>
                    <a:gd name="connsiteX105" fmla="*/ 163504 w 191557"/>
                    <a:gd name="connsiteY105" fmla="*/ 478520 h 537734"/>
                    <a:gd name="connsiteX106" fmla="*/ 154381 w 191557"/>
                    <a:gd name="connsiteY106" fmla="*/ 481388 h 537734"/>
                    <a:gd name="connsiteX107" fmla="*/ 163779 w 191557"/>
                    <a:gd name="connsiteY107" fmla="*/ 503894 h 537734"/>
                    <a:gd name="connsiteX108" fmla="*/ 191557 w 191557"/>
                    <a:gd name="connsiteY108" fmla="*/ 493087 h 537734"/>
                    <a:gd name="connsiteX109" fmla="*/ 184030 w 191557"/>
                    <a:gd name="connsiteY109" fmla="*/ 510466 h 537734"/>
                    <a:gd name="connsiteX110" fmla="*/ 170445 w 191557"/>
                    <a:gd name="connsiteY110" fmla="*/ 519859 h 537734"/>
                    <a:gd name="connsiteX111" fmla="*/ 170694 w 191557"/>
                    <a:gd name="connsiteY111" fmla="*/ 520456 h 537734"/>
                    <a:gd name="connsiteX112" fmla="*/ 170187 w 191557"/>
                    <a:gd name="connsiteY112" fmla="*/ 520036 h 537734"/>
                    <a:gd name="connsiteX113" fmla="*/ 163504 w 191557"/>
                    <a:gd name="connsiteY113" fmla="*/ 524657 h 537734"/>
                    <a:gd name="connsiteX114" fmla="*/ 95778 w 191557"/>
                    <a:gd name="connsiteY114" fmla="*/ 537734 h 537734"/>
                    <a:gd name="connsiteX115" fmla="*/ 0 w 191557"/>
                    <a:gd name="connsiteY115" fmla="*/ 493087 h 537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191557" h="537734">
                      <a:moveTo>
                        <a:pt x="0" y="175897"/>
                      </a:moveTo>
                      <a:cubicBezTo>
                        <a:pt x="22610" y="189950"/>
                        <a:pt x="58095" y="198221"/>
                        <a:pt x="95778" y="198221"/>
                      </a:cubicBezTo>
                      <a:lnTo>
                        <a:pt x="143324" y="192989"/>
                      </a:lnTo>
                      <a:lnTo>
                        <a:pt x="136774" y="187566"/>
                      </a:lnTo>
                      <a:lnTo>
                        <a:pt x="133094" y="176656"/>
                      </a:lnTo>
                      <a:lnTo>
                        <a:pt x="133060" y="176666"/>
                      </a:lnTo>
                      <a:cubicBezTo>
                        <a:pt x="121601" y="178926"/>
                        <a:pt x="109003" y="180175"/>
                        <a:pt x="95778" y="180175"/>
                      </a:cubicBezTo>
                      <a:cubicBezTo>
                        <a:pt x="42881" y="180175"/>
                        <a:pt x="0" y="160186"/>
                        <a:pt x="0" y="135528"/>
                      </a:cubicBezTo>
                      <a:cubicBezTo>
                        <a:pt x="22610" y="149581"/>
                        <a:pt x="58095" y="157852"/>
                        <a:pt x="95778" y="157852"/>
                      </a:cubicBezTo>
                      <a:lnTo>
                        <a:pt x="126232" y="154501"/>
                      </a:lnTo>
                      <a:lnTo>
                        <a:pt x="123898" y="131392"/>
                      </a:lnTo>
                      <a:lnTo>
                        <a:pt x="95778" y="134038"/>
                      </a:lnTo>
                      <a:cubicBezTo>
                        <a:pt x="42881" y="134038"/>
                        <a:pt x="0" y="114049"/>
                        <a:pt x="0" y="89391"/>
                      </a:cubicBezTo>
                      <a:cubicBezTo>
                        <a:pt x="22610" y="103444"/>
                        <a:pt x="58095" y="111715"/>
                        <a:pt x="95778" y="111715"/>
                      </a:cubicBezTo>
                      <a:lnTo>
                        <a:pt x="123850" y="108626"/>
                      </a:lnTo>
                      <a:lnTo>
                        <a:pt x="125939" y="87947"/>
                      </a:lnTo>
                      <a:lnTo>
                        <a:pt x="95778" y="90785"/>
                      </a:lnTo>
                      <a:cubicBezTo>
                        <a:pt x="42881" y="90785"/>
                        <a:pt x="0" y="70796"/>
                        <a:pt x="0" y="46138"/>
                      </a:cubicBezTo>
                      <a:cubicBezTo>
                        <a:pt x="22610" y="60191"/>
                        <a:pt x="58095" y="68462"/>
                        <a:pt x="95778" y="68462"/>
                      </a:cubicBezTo>
                      <a:lnTo>
                        <a:pt x="133989" y="64257"/>
                      </a:lnTo>
                      <a:lnTo>
                        <a:pt x="143874" y="40266"/>
                      </a:lnTo>
                      <a:lnTo>
                        <a:pt x="152400" y="35061"/>
                      </a:lnTo>
                      <a:lnTo>
                        <a:pt x="133060" y="41139"/>
                      </a:lnTo>
                      <a:cubicBezTo>
                        <a:pt x="121601" y="43399"/>
                        <a:pt x="109003" y="44648"/>
                        <a:pt x="95778" y="44648"/>
                      </a:cubicBezTo>
                      <a:cubicBezTo>
                        <a:pt x="42881" y="44648"/>
                        <a:pt x="0" y="24659"/>
                        <a:pt x="0" y="0"/>
                      </a:cubicBezTo>
                      <a:cubicBezTo>
                        <a:pt x="22610" y="14053"/>
                        <a:pt x="58095" y="22324"/>
                        <a:pt x="95778" y="22324"/>
                      </a:cubicBezTo>
                      <a:cubicBezTo>
                        <a:pt x="133463" y="22324"/>
                        <a:pt x="168947" y="14053"/>
                        <a:pt x="191557" y="0"/>
                      </a:cubicBezTo>
                      <a:cubicBezTo>
                        <a:pt x="191557" y="6165"/>
                        <a:pt x="188877" y="12037"/>
                        <a:pt x="184030" y="17379"/>
                      </a:cubicBezTo>
                      <a:lnTo>
                        <a:pt x="169104" y="27699"/>
                      </a:lnTo>
                      <a:lnTo>
                        <a:pt x="155557" y="60144"/>
                      </a:lnTo>
                      <a:lnTo>
                        <a:pt x="191557" y="46138"/>
                      </a:lnTo>
                      <a:cubicBezTo>
                        <a:pt x="191557" y="58467"/>
                        <a:pt x="180836" y="69629"/>
                        <a:pt x="163504" y="77708"/>
                      </a:cubicBezTo>
                      <a:lnTo>
                        <a:pt x="151221" y="81569"/>
                      </a:lnTo>
                      <a:lnTo>
                        <a:pt x="148344" y="105930"/>
                      </a:lnTo>
                      <a:lnTo>
                        <a:pt x="149320" y="105823"/>
                      </a:lnTo>
                      <a:cubicBezTo>
                        <a:pt x="165728" y="101998"/>
                        <a:pt x="180252" y="96417"/>
                        <a:pt x="191557" y="89391"/>
                      </a:cubicBezTo>
                      <a:cubicBezTo>
                        <a:pt x="191557" y="101720"/>
                        <a:pt x="180836" y="112882"/>
                        <a:pt x="163504" y="120961"/>
                      </a:cubicBezTo>
                      <a:lnTo>
                        <a:pt x="147446" y="126008"/>
                      </a:lnTo>
                      <a:lnTo>
                        <a:pt x="150459" y="151517"/>
                      </a:lnTo>
                      <a:lnTo>
                        <a:pt x="191557" y="135528"/>
                      </a:lnTo>
                      <a:cubicBezTo>
                        <a:pt x="191557" y="147857"/>
                        <a:pt x="180836" y="159019"/>
                        <a:pt x="163504" y="167098"/>
                      </a:cubicBezTo>
                      <a:lnTo>
                        <a:pt x="152700" y="170494"/>
                      </a:lnTo>
                      <a:lnTo>
                        <a:pt x="153039" y="173367"/>
                      </a:lnTo>
                      <a:lnTo>
                        <a:pt x="159331" y="188434"/>
                      </a:lnTo>
                      <a:lnTo>
                        <a:pt x="191557" y="175897"/>
                      </a:lnTo>
                      <a:cubicBezTo>
                        <a:pt x="191557" y="182062"/>
                        <a:pt x="188877" y="187934"/>
                        <a:pt x="184030" y="193276"/>
                      </a:cubicBezTo>
                      <a:lnTo>
                        <a:pt x="166433" y="205442"/>
                      </a:lnTo>
                      <a:lnTo>
                        <a:pt x="170694" y="215648"/>
                      </a:lnTo>
                      <a:lnTo>
                        <a:pt x="161553" y="208080"/>
                      </a:lnTo>
                      <a:lnTo>
                        <a:pt x="133060" y="217035"/>
                      </a:lnTo>
                      <a:cubicBezTo>
                        <a:pt x="121601" y="219295"/>
                        <a:pt x="109003" y="220544"/>
                        <a:pt x="95778" y="220544"/>
                      </a:cubicBezTo>
                      <a:cubicBezTo>
                        <a:pt x="42881" y="220544"/>
                        <a:pt x="0" y="200555"/>
                        <a:pt x="0" y="175897"/>
                      </a:cubicBezTo>
                      <a:close/>
                      <a:moveTo>
                        <a:pt x="0" y="222034"/>
                      </a:moveTo>
                      <a:cubicBezTo>
                        <a:pt x="22610" y="236087"/>
                        <a:pt x="58095" y="244358"/>
                        <a:pt x="95778" y="244358"/>
                      </a:cubicBezTo>
                      <a:cubicBezTo>
                        <a:pt x="133463" y="244358"/>
                        <a:pt x="168947" y="236087"/>
                        <a:pt x="191557" y="222034"/>
                      </a:cubicBezTo>
                      <a:cubicBezTo>
                        <a:pt x="191557" y="246692"/>
                        <a:pt x="148676" y="266681"/>
                        <a:pt x="95778" y="266681"/>
                      </a:cubicBezTo>
                      <a:cubicBezTo>
                        <a:pt x="42881" y="266681"/>
                        <a:pt x="0" y="246692"/>
                        <a:pt x="0" y="222034"/>
                      </a:cubicBezTo>
                      <a:close/>
                      <a:moveTo>
                        <a:pt x="0" y="271054"/>
                      </a:moveTo>
                      <a:cubicBezTo>
                        <a:pt x="22610" y="285107"/>
                        <a:pt x="58095" y="293378"/>
                        <a:pt x="95778" y="293378"/>
                      </a:cubicBezTo>
                      <a:cubicBezTo>
                        <a:pt x="133463" y="293378"/>
                        <a:pt x="168947" y="285107"/>
                        <a:pt x="191557" y="271054"/>
                      </a:cubicBezTo>
                      <a:cubicBezTo>
                        <a:pt x="191557" y="295712"/>
                        <a:pt x="148676" y="315701"/>
                        <a:pt x="95778" y="315701"/>
                      </a:cubicBezTo>
                      <a:cubicBezTo>
                        <a:pt x="42881" y="315701"/>
                        <a:pt x="0" y="295712"/>
                        <a:pt x="0" y="271054"/>
                      </a:cubicBezTo>
                      <a:close/>
                      <a:moveTo>
                        <a:pt x="0" y="493087"/>
                      </a:moveTo>
                      <a:cubicBezTo>
                        <a:pt x="22610" y="507140"/>
                        <a:pt x="58095" y="515411"/>
                        <a:pt x="95778" y="515411"/>
                      </a:cubicBezTo>
                      <a:cubicBezTo>
                        <a:pt x="114620" y="515411"/>
                        <a:pt x="132913" y="513343"/>
                        <a:pt x="149320" y="509519"/>
                      </a:cubicBezTo>
                      <a:lnTo>
                        <a:pt x="154874" y="507358"/>
                      </a:lnTo>
                      <a:lnTo>
                        <a:pt x="136774" y="492374"/>
                      </a:lnTo>
                      <a:lnTo>
                        <a:pt x="135111" y="487444"/>
                      </a:lnTo>
                      <a:lnTo>
                        <a:pt x="133060" y="488088"/>
                      </a:lnTo>
                      <a:cubicBezTo>
                        <a:pt x="121601" y="490348"/>
                        <a:pt x="109003" y="491597"/>
                        <a:pt x="95778" y="491597"/>
                      </a:cubicBezTo>
                      <a:cubicBezTo>
                        <a:pt x="42881" y="491597"/>
                        <a:pt x="0" y="471608"/>
                        <a:pt x="0" y="446950"/>
                      </a:cubicBezTo>
                      <a:cubicBezTo>
                        <a:pt x="22610" y="461003"/>
                        <a:pt x="58095" y="469274"/>
                        <a:pt x="95778" y="469274"/>
                      </a:cubicBezTo>
                      <a:lnTo>
                        <a:pt x="127794" y="465751"/>
                      </a:lnTo>
                      <a:lnTo>
                        <a:pt x="126494" y="461898"/>
                      </a:lnTo>
                      <a:lnTo>
                        <a:pt x="125137" y="448465"/>
                      </a:lnTo>
                      <a:lnTo>
                        <a:pt x="95778" y="451228"/>
                      </a:lnTo>
                      <a:cubicBezTo>
                        <a:pt x="42881" y="451228"/>
                        <a:pt x="0" y="431239"/>
                        <a:pt x="0" y="406581"/>
                      </a:cubicBezTo>
                      <a:cubicBezTo>
                        <a:pt x="22610" y="420634"/>
                        <a:pt x="58095" y="428905"/>
                        <a:pt x="95778" y="428905"/>
                      </a:cubicBezTo>
                      <a:lnTo>
                        <a:pt x="122860" y="425925"/>
                      </a:lnTo>
                      <a:lnTo>
                        <a:pt x="122724" y="424578"/>
                      </a:lnTo>
                      <a:lnTo>
                        <a:pt x="124970" y="402344"/>
                      </a:lnTo>
                      <a:lnTo>
                        <a:pt x="95778" y="405091"/>
                      </a:lnTo>
                      <a:cubicBezTo>
                        <a:pt x="42881" y="405091"/>
                        <a:pt x="0" y="385102"/>
                        <a:pt x="0" y="360444"/>
                      </a:cubicBezTo>
                      <a:cubicBezTo>
                        <a:pt x="22610" y="374497"/>
                        <a:pt x="58095" y="382768"/>
                        <a:pt x="95778" y="382768"/>
                      </a:cubicBezTo>
                      <a:lnTo>
                        <a:pt x="129251" y="379084"/>
                      </a:lnTo>
                      <a:lnTo>
                        <a:pt x="136631" y="357207"/>
                      </a:lnTo>
                      <a:lnTo>
                        <a:pt x="133060" y="358329"/>
                      </a:lnTo>
                      <a:cubicBezTo>
                        <a:pt x="121601" y="360589"/>
                        <a:pt x="109003" y="361838"/>
                        <a:pt x="95778" y="361838"/>
                      </a:cubicBezTo>
                      <a:cubicBezTo>
                        <a:pt x="42881" y="361838"/>
                        <a:pt x="0" y="341849"/>
                        <a:pt x="0" y="317191"/>
                      </a:cubicBezTo>
                      <a:cubicBezTo>
                        <a:pt x="22610" y="331244"/>
                        <a:pt x="58095" y="339515"/>
                        <a:pt x="95778" y="339515"/>
                      </a:cubicBezTo>
                      <a:cubicBezTo>
                        <a:pt x="133463" y="339515"/>
                        <a:pt x="168947" y="331244"/>
                        <a:pt x="191557" y="317191"/>
                      </a:cubicBezTo>
                      <a:cubicBezTo>
                        <a:pt x="191557" y="329520"/>
                        <a:pt x="180836" y="340682"/>
                        <a:pt x="163504" y="348761"/>
                      </a:cubicBezTo>
                      <a:lnTo>
                        <a:pt x="162138" y="349191"/>
                      </a:lnTo>
                      <a:lnTo>
                        <a:pt x="153039" y="370980"/>
                      </a:lnTo>
                      <a:lnTo>
                        <a:pt x="152489" y="375643"/>
                      </a:lnTo>
                      <a:lnTo>
                        <a:pt x="191557" y="360444"/>
                      </a:lnTo>
                      <a:cubicBezTo>
                        <a:pt x="191557" y="372773"/>
                        <a:pt x="180836" y="383935"/>
                        <a:pt x="163504" y="392014"/>
                      </a:cubicBezTo>
                      <a:lnTo>
                        <a:pt x="150056" y="396241"/>
                      </a:lnTo>
                      <a:lnTo>
                        <a:pt x="146862" y="423283"/>
                      </a:lnTo>
                      <a:lnTo>
                        <a:pt x="149320" y="423013"/>
                      </a:lnTo>
                      <a:cubicBezTo>
                        <a:pt x="165728" y="419188"/>
                        <a:pt x="180252" y="413607"/>
                        <a:pt x="191557" y="406581"/>
                      </a:cubicBezTo>
                      <a:cubicBezTo>
                        <a:pt x="191557" y="418910"/>
                        <a:pt x="180836" y="430072"/>
                        <a:pt x="163504" y="438151"/>
                      </a:cubicBezTo>
                      <a:lnTo>
                        <a:pt x="148856" y="442755"/>
                      </a:lnTo>
                      <a:lnTo>
                        <a:pt x="151206" y="462648"/>
                      </a:lnTo>
                      <a:lnTo>
                        <a:pt x="191557" y="446950"/>
                      </a:lnTo>
                      <a:cubicBezTo>
                        <a:pt x="191557" y="459279"/>
                        <a:pt x="180836" y="470441"/>
                        <a:pt x="163504" y="478520"/>
                      </a:cubicBezTo>
                      <a:lnTo>
                        <a:pt x="154381" y="481388"/>
                      </a:lnTo>
                      <a:lnTo>
                        <a:pt x="163779" y="503894"/>
                      </a:lnTo>
                      <a:lnTo>
                        <a:pt x="191557" y="493087"/>
                      </a:lnTo>
                      <a:cubicBezTo>
                        <a:pt x="191557" y="499251"/>
                        <a:pt x="188877" y="505124"/>
                        <a:pt x="184030" y="510466"/>
                      </a:cubicBezTo>
                      <a:lnTo>
                        <a:pt x="170445" y="519859"/>
                      </a:lnTo>
                      <a:lnTo>
                        <a:pt x="170694" y="520456"/>
                      </a:lnTo>
                      <a:lnTo>
                        <a:pt x="170187" y="520036"/>
                      </a:lnTo>
                      <a:lnTo>
                        <a:pt x="163504" y="524657"/>
                      </a:lnTo>
                      <a:cubicBezTo>
                        <a:pt x="146172" y="532737"/>
                        <a:pt x="122227" y="537734"/>
                        <a:pt x="95778" y="537734"/>
                      </a:cubicBezTo>
                      <a:cubicBezTo>
                        <a:pt x="42881" y="537734"/>
                        <a:pt x="0" y="517745"/>
                        <a:pt x="0" y="4930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円/楕円 4">
                  <a:extLst>
                    <a:ext uri="{FF2B5EF4-FFF2-40B4-BE49-F238E27FC236}">
                      <a16:creationId xmlns:a16="http://schemas.microsoft.com/office/drawing/2014/main" id="{4985B6C1-CC0C-49D3-A96F-5D0E060A7DDA}"/>
                    </a:ext>
                  </a:extLst>
                </p:cNvPr>
                <p:cNvSpPr/>
                <p:nvPr/>
              </p:nvSpPr>
              <p:spPr>
                <a:xfrm>
                  <a:off x="8634588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DE2CA8C6-5633-45E2-B764-17235C286E8E}"/>
              </a:ext>
            </a:extLst>
          </p:cNvPr>
          <p:cNvGrpSpPr/>
          <p:nvPr/>
        </p:nvGrpSpPr>
        <p:grpSpPr>
          <a:xfrm>
            <a:off x="6449201" y="1049420"/>
            <a:ext cx="755012" cy="1377937"/>
            <a:chOff x="6449201" y="1049420"/>
            <a:chExt cx="755012" cy="1377937"/>
          </a:xfrm>
        </p:grpSpPr>
        <p:sp>
          <p:nvSpPr>
            <p:cNvPr id="216" name="フリーフォーム 1340">
              <a:extLst>
                <a:ext uri="{FF2B5EF4-FFF2-40B4-BE49-F238E27FC236}">
                  <a16:creationId xmlns:a16="http://schemas.microsoft.com/office/drawing/2014/main" id="{6B8417D4-CEF2-46FB-ABB1-E82D8FAA4992}"/>
                </a:ext>
              </a:extLst>
            </p:cNvPr>
            <p:cNvSpPr/>
            <p:nvPr/>
          </p:nvSpPr>
          <p:spPr>
            <a:xfrm>
              <a:off x="6459690" y="1906349"/>
              <a:ext cx="735946" cy="521008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  <a:gd name="connsiteX0" fmla="*/ 141626 w 604867"/>
                <a:gd name="connsiteY0" fmla="*/ 0 h 526203"/>
                <a:gd name="connsiteX1" fmla="*/ 463242 w 604867"/>
                <a:gd name="connsiteY1" fmla="*/ 1 h 526203"/>
                <a:gd name="connsiteX2" fmla="*/ 476513 w 604867"/>
                <a:gd name="connsiteY2" fmla="*/ 4120 h 526203"/>
                <a:gd name="connsiteX3" fmla="*/ 604867 w 604867"/>
                <a:gd name="connsiteY3" fmla="*/ 197761 h 526203"/>
                <a:gd name="connsiteX4" fmla="*/ 604867 w 604867"/>
                <a:gd name="connsiteY4" fmla="*/ 526203 h 526203"/>
                <a:gd name="connsiteX5" fmla="*/ 0 w 604867"/>
                <a:gd name="connsiteY5" fmla="*/ 526203 h 526203"/>
                <a:gd name="connsiteX6" fmla="*/ 0 w 604867"/>
                <a:gd name="connsiteY6" fmla="*/ 197761 h 526203"/>
                <a:gd name="connsiteX7" fmla="*/ 128354 w 604867"/>
                <a:gd name="connsiteY7" fmla="*/ 4120 h 526203"/>
                <a:gd name="connsiteX8" fmla="*/ 141626 w 604867"/>
                <a:gd name="connsiteY8" fmla="*/ 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lnTo>
                    <a:pt x="141626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38EEBE0E-D5A4-443E-98C6-6DD67C3DB3FB}"/>
                </a:ext>
              </a:extLst>
            </p:cNvPr>
            <p:cNvGrpSpPr/>
            <p:nvPr/>
          </p:nvGrpSpPr>
          <p:grpSpPr>
            <a:xfrm>
              <a:off x="6449201" y="1049420"/>
              <a:ext cx="755012" cy="1377937"/>
              <a:chOff x="9048397" y="4703064"/>
              <a:chExt cx="719603" cy="1313313"/>
            </a:xfrm>
          </p:grpSpPr>
          <p:sp>
            <p:nvSpPr>
              <p:cNvPr id="249" name="円/楕円 1320">
                <a:extLst>
                  <a:ext uri="{FF2B5EF4-FFF2-40B4-BE49-F238E27FC236}">
                    <a16:creationId xmlns:a16="http://schemas.microsoft.com/office/drawing/2014/main" id="{AF632151-822A-4C3C-BC4B-7D7F9CC4DF3F}"/>
                  </a:ext>
                </a:extLst>
              </p:cNvPr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0" name="円/楕円 689">
                <a:extLst>
                  <a:ext uri="{FF2B5EF4-FFF2-40B4-BE49-F238E27FC236}">
                    <a16:creationId xmlns:a16="http://schemas.microsoft.com/office/drawing/2014/main" id="{01D1BE59-FE04-4C13-ACCC-52D5E99199B0}"/>
                  </a:ext>
                </a:extLst>
              </p:cNvPr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1" name="円/楕円 690">
                <a:extLst>
                  <a:ext uri="{FF2B5EF4-FFF2-40B4-BE49-F238E27FC236}">
                    <a16:creationId xmlns:a16="http://schemas.microsoft.com/office/drawing/2014/main" id="{267507DE-FE1B-49CC-A088-282C5FBCA4DC}"/>
                  </a:ext>
                </a:extLst>
              </p:cNvPr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2" name="円/楕円 1323">
                <a:extLst>
                  <a:ext uri="{FF2B5EF4-FFF2-40B4-BE49-F238E27FC236}">
                    <a16:creationId xmlns:a16="http://schemas.microsoft.com/office/drawing/2014/main" id="{D0DAB54E-BF68-4967-AF81-61D4A5111F26}"/>
                  </a:ext>
                </a:extLst>
              </p:cNvPr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FC34CF06-A43A-4B0D-9D83-A8321A55FCF1}"/>
                  </a:ext>
                </a:extLst>
              </p:cNvPr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64AFC2D3-A09F-41B0-9A04-12BE5F75D4C1}"/>
                  </a:ext>
                </a:extLst>
              </p:cNvPr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57BAC5E2-FCB3-4D7C-8D60-AC184C500C48}"/>
                  </a:ext>
                </a:extLst>
              </p:cNvPr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57E2CE91-A7D6-4080-A666-FA5CC096B957}"/>
                  </a:ext>
                </a:extLst>
              </p:cNvPr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0D12E891-81EE-4711-BF93-F261A15E2DB9}"/>
                  </a:ext>
                </a:extLst>
              </p:cNvPr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63FE1B52-7043-4F4A-9631-B043ABB1EA13}"/>
                  </a:ext>
                </a:extLst>
              </p:cNvPr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D50FE7FC-6316-4DEF-A52E-F370D3A2949E}"/>
                  </a:ext>
                </a:extLst>
              </p:cNvPr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0EE844DD-CD5D-4C69-9C91-AB7ECDF4FE1A}"/>
                  </a:ext>
                </a:extLst>
              </p:cNvPr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96473257-F110-44D8-BE59-8186FF22C10A}"/>
                  </a:ext>
                </a:extLst>
              </p:cNvPr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1453B2D5-51F4-4F86-9A07-60B563081CF4}"/>
                  </a:ext>
                </a:extLst>
              </p:cNvPr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8EDFBA8A-F4A0-4A54-85B9-9270FBFF5283}"/>
                  </a:ext>
                </a:extLst>
              </p:cNvPr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33A10407-00C2-4601-9504-E0A0B983D0B6}"/>
                  </a:ext>
                </a:extLst>
              </p:cNvPr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片側の 2 つの角を丸めた四角形 1336">
                <a:extLst>
                  <a:ext uri="{FF2B5EF4-FFF2-40B4-BE49-F238E27FC236}">
                    <a16:creationId xmlns:a16="http://schemas.microsoft.com/office/drawing/2014/main" id="{AA8F4E0B-1923-4A95-98E7-60545ACDDDAF}"/>
                  </a:ext>
                </a:extLst>
              </p:cNvPr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6" name="円/楕円 691">
                <a:extLst>
                  <a:ext uri="{FF2B5EF4-FFF2-40B4-BE49-F238E27FC236}">
                    <a16:creationId xmlns:a16="http://schemas.microsoft.com/office/drawing/2014/main" id="{1455805F-33DB-4BCC-A636-7E38B5808E89}"/>
                  </a:ext>
                </a:extLst>
              </p:cNvPr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7" name="円/楕円 632">
                <a:extLst>
                  <a:ext uri="{FF2B5EF4-FFF2-40B4-BE49-F238E27FC236}">
                    <a16:creationId xmlns:a16="http://schemas.microsoft.com/office/drawing/2014/main" id="{C3C890F5-F198-4DEB-8609-CC7191A44564}"/>
                  </a:ext>
                </a:extLst>
              </p:cNvPr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8" name="片側の 2 つの角を丸めた四角形 1339">
                <a:extLst>
                  <a:ext uri="{FF2B5EF4-FFF2-40B4-BE49-F238E27FC236}">
                    <a16:creationId xmlns:a16="http://schemas.microsoft.com/office/drawing/2014/main" id="{70627EB8-6429-4142-9B14-868F26BEB26A}"/>
                  </a:ext>
                </a:extLst>
              </p:cNvPr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9" name="フリーフォーム 1340">
                <a:extLst>
                  <a:ext uri="{FF2B5EF4-FFF2-40B4-BE49-F238E27FC236}">
                    <a16:creationId xmlns:a16="http://schemas.microsoft.com/office/drawing/2014/main" id="{237D30C9-439A-499B-AF1A-347B72D08E70}"/>
                  </a:ext>
                </a:extLst>
              </p:cNvPr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0" name="直角三角形 269">
                <a:extLst>
                  <a:ext uri="{FF2B5EF4-FFF2-40B4-BE49-F238E27FC236}">
                    <a16:creationId xmlns:a16="http://schemas.microsoft.com/office/drawing/2014/main" id="{AF16363F-E459-4F6B-BE50-F84A127F8AFF}"/>
                  </a:ext>
                </a:extLst>
              </p:cNvPr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1" name="直角三角形 270">
                <a:extLst>
                  <a:ext uri="{FF2B5EF4-FFF2-40B4-BE49-F238E27FC236}">
                    <a16:creationId xmlns:a16="http://schemas.microsoft.com/office/drawing/2014/main" id="{8E588609-A1CF-49DD-A5C4-67EBC81AD027}"/>
                  </a:ext>
                </a:extLst>
              </p:cNvPr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2" name="円/楕円 1343">
                <a:extLst>
                  <a:ext uri="{FF2B5EF4-FFF2-40B4-BE49-F238E27FC236}">
                    <a16:creationId xmlns:a16="http://schemas.microsoft.com/office/drawing/2014/main" id="{BA185E34-FF36-40F3-A456-9432C6703900}"/>
                  </a:ext>
                </a:extLst>
              </p:cNvPr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円/楕円 1344">
                <a:extLst>
                  <a:ext uri="{FF2B5EF4-FFF2-40B4-BE49-F238E27FC236}">
                    <a16:creationId xmlns:a16="http://schemas.microsoft.com/office/drawing/2014/main" id="{FECA175B-5F32-40D3-8F7F-411944D79958}"/>
                  </a:ext>
                </a:extLst>
              </p:cNvPr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4" name="フリーフォーム 1345">
                <a:extLst>
                  <a:ext uri="{FF2B5EF4-FFF2-40B4-BE49-F238E27FC236}">
                    <a16:creationId xmlns:a16="http://schemas.microsoft.com/office/drawing/2014/main" id="{C1E82794-253B-44BB-89D2-4029D08549E6}"/>
                  </a:ext>
                </a:extLst>
              </p:cNvPr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円/楕円 1346">
                <a:extLst>
                  <a:ext uri="{FF2B5EF4-FFF2-40B4-BE49-F238E27FC236}">
                    <a16:creationId xmlns:a16="http://schemas.microsoft.com/office/drawing/2014/main" id="{063E7899-1820-4583-BD5D-46D25F5AD461}"/>
                  </a:ext>
                </a:extLst>
              </p:cNvPr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6" name="円/楕円 1347">
                <a:extLst>
                  <a:ext uri="{FF2B5EF4-FFF2-40B4-BE49-F238E27FC236}">
                    <a16:creationId xmlns:a16="http://schemas.microsoft.com/office/drawing/2014/main" id="{6EF8C40B-7018-4CBB-AB65-221BEE34C5A7}"/>
                  </a:ext>
                </a:extLst>
              </p:cNvPr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7" name="円/楕円 1348">
                <a:extLst>
                  <a:ext uri="{FF2B5EF4-FFF2-40B4-BE49-F238E27FC236}">
                    <a16:creationId xmlns:a16="http://schemas.microsoft.com/office/drawing/2014/main" id="{8A474627-76C1-41FF-8AD4-9A3397B54E0B}"/>
                  </a:ext>
                </a:extLst>
              </p:cNvPr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8" name="円/楕円 1349">
                <a:extLst>
                  <a:ext uri="{FF2B5EF4-FFF2-40B4-BE49-F238E27FC236}">
                    <a16:creationId xmlns:a16="http://schemas.microsoft.com/office/drawing/2014/main" id="{B36A9AB6-C6D2-4A96-BAED-70613D226070}"/>
                  </a:ext>
                </a:extLst>
              </p:cNvPr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円/楕円 1350">
                <a:extLst>
                  <a:ext uri="{FF2B5EF4-FFF2-40B4-BE49-F238E27FC236}">
                    <a16:creationId xmlns:a16="http://schemas.microsoft.com/office/drawing/2014/main" id="{CD79F857-36DA-4036-942B-90DAF4E147BA}"/>
                  </a:ext>
                </a:extLst>
              </p:cNvPr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0" name="フリーフォーム 1351">
                <a:extLst>
                  <a:ext uri="{FF2B5EF4-FFF2-40B4-BE49-F238E27FC236}">
                    <a16:creationId xmlns:a16="http://schemas.microsoft.com/office/drawing/2014/main" id="{204C0338-6D76-47F8-9B13-1B06B02F23CD}"/>
                  </a:ext>
                </a:extLst>
              </p:cNvPr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円/楕円 1352">
                <a:extLst>
                  <a:ext uri="{FF2B5EF4-FFF2-40B4-BE49-F238E27FC236}">
                    <a16:creationId xmlns:a16="http://schemas.microsoft.com/office/drawing/2014/main" id="{B3CDD5AB-E35F-43CB-B9CA-09C92DB179C1}"/>
                  </a:ext>
                </a:extLst>
              </p:cNvPr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2" name="円/楕円 1353">
                <a:extLst>
                  <a:ext uri="{FF2B5EF4-FFF2-40B4-BE49-F238E27FC236}">
                    <a16:creationId xmlns:a16="http://schemas.microsoft.com/office/drawing/2014/main" id="{C46AED09-25F0-4303-BD12-6A87800C8A65}"/>
                  </a:ext>
                </a:extLst>
              </p:cNvPr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3" name="円/楕円 1354">
                <a:extLst>
                  <a:ext uri="{FF2B5EF4-FFF2-40B4-BE49-F238E27FC236}">
                    <a16:creationId xmlns:a16="http://schemas.microsoft.com/office/drawing/2014/main" id="{A136B932-2248-41EA-A4F8-6A3ACFF591D0}"/>
                  </a:ext>
                </a:extLst>
              </p:cNvPr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4" name="月 316">
                <a:extLst>
                  <a:ext uri="{FF2B5EF4-FFF2-40B4-BE49-F238E27FC236}">
                    <a16:creationId xmlns:a16="http://schemas.microsoft.com/office/drawing/2014/main" id="{3709734A-88ED-4725-8D95-9B46BD788E75}"/>
                  </a:ext>
                </a:extLst>
              </p:cNvPr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5" name="月 316">
                <a:extLst>
                  <a:ext uri="{FF2B5EF4-FFF2-40B4-BE49-F238E27FC236}">
                    <a16:creationId xmlns:a16="http://schemas.microsoft.com/office/drawing/2014/main" id="{8E456B72-93BF-4BC4-9F94-94A8624FA20B}"/>
                  </a:ext>
                </a:extLst>
              </p:cNvPr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6" name="円/楕円 4">
                <a:extLst>
                  <a:ext uri="{FF2B5EF4-FFF2-40B4-BE49-F238E27FC236}">
                    <a16:creationId xmlns:a16="http://schemas.microsoft.com/office/drawing/2014/main" id="{96128F9D-C643-43DD-9873-CDCAB87D467F}"/>
                  </a:ext>
                </a:extLst>
              </p:cNvPr>
              <p:cNvSpPr/>
              <p:nvPr/>
            </p:nvSpPr>
            <p:spPr>
              <a:xfrm>
                <a:off x="933409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DE1CED52-5143-4D15-BF22-C992EB536657}"/>
                </a:ext>
              </a:extLst>
            </p:cNvPr>
            <p:cNvGrpSpPr/>
            <p:nvPr/>
          </p:nvGrpSpPr>
          <p:grpSpPr>
            <a:xfrm>
              <a:off x="6652726" y="1838204"/>
              <a:ext cx="336593" cy="464777"/>
              <a:chOff x="1591999" y="4921611"/>
              <a:chExt cx="336593" cy="464777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27626984-974A-4A6E-9C74-D86CFF5591EB}"/>
                  </a:ext>
                </a:extLst>
              </p:cNvPr>
              <p:cNvGrpSpPr/>
              <p:nvPr/>
            </p:nvGrpSpPr>
            <p:grpSpPr>
              <a:xfrm>
                <a:off x="1591999" y="4921611"/>
                <a:ext cx="336593" cy="464777"/>
                <a:chOff x="1065111" y="4726349"/>
                <a:chExt cx="336593" cy="464777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E4189EFB-76A3-434D-9271-4B14C2783165}"/>
                    </a:ext>
                  </a:extLst>
                </p:cNvPr>
                <p:cNvGrpSpPr/>
                <p:nvPr/>
              </p:nvGrpSpPr>
              <p:grpSpPr>
                <a:xfrm>
                  <a:off x="1065111" y="4726349"/>
                  <a:ext cx="336593" cy="464777"/>
                  <a:chOff x="1775867" y="4610186"/>
                  <a:chExt cx="336593" cy="464777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B867F0F6-4DF7-4D96-A3EE-BD69D1894623}"/>
                      </a:ext>
                    </a:extLst>
                  </p:cNvPr>
                  <p:cNvGrpSpPr/>
                  <p:nvPr/>
                </p:nvGrpSpPr>
                <p:grpSpPr>
                  <a:xfrm>
                    <a:off x="1775867" y="4610186"/>
                    <a:ext cx="336593" cy="464777"/>
                    <a:chOff x="2146590" y="5912698"/>
                    <a:chExt cx="336593" cy="464777"/>
                  </a:xfrm>
                </p:grpSpPr>
                <p:sp>
                  <p:nvSpPr>
                    <p:cNvPr id="245" name="フリーフォーム: 図形 244">
                      <a:extLst>
                        <a:ext uri="{FF2B5EF4-FFF2-40B4-BE49-F238E27FC236}">
                          <a16:creationId xmlns:a16="http://schemas.microsoft.com/office/drawing/2014/main" id="{66A2205A-7C01-4684-BDCD-6E4E445667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9694" y="5912698"/>
                      <a:ext cx="333489" cy="289195"/>
                    </a:xfrm>
                    <a:custGeom>
                      <a:avLst/>
                      <a:gdLst>
                        <a:gd name="connsiteX0" fmla="*/ 480773 w 521163"/>
                        <a:gd name="connsiteY0" fmla="*/ 1098 h 451941"/>
                        <a:gd name="connsiteX1" fmla="*/ 505117 w 521163"/>
                        <a:gd name="connsiteY1" fmla="*/ 4303 h 451941"/>
                        <a:gd name="connsiteX2" fmla="*/ 516860 w 521163"/>
                        <a:gd name="connsiteY2" fmla="*/ 48128 h 451941"/>
                        <a:gd name="connsiteX3" fmla="*/ 302495 w 521163"/>
                        <a:gd name="connsiteY3" fmla="*/ 419418 h 451941"/>
                        <a:gd name="connsiteX4" fmla="*/ 302495 w 521163"/>
                        <a:gd name="connsiteY4" fmla="*/ 451941 h 451941"/>
                        <a:gd name="connsiteX5" fmla="*/ 210924 w 521163"/>
                        <a:gd name="connsiteY5" fmla="*/ 451941 h 451941"/>
                        <a:gd name="connsiteX6" fmla="*/ 210924 w 521163"/>
                        <a:gd name="connsiteY6" fmla="*/ 409995 h 451941"/>
                        <a:gd name="connsiteX7" fmla="*/ 212384 w 521163"/>
                        <a:gd name="connsiteY7" fmla="*/ 408536 h 451941"/>
                        <a:gd name="connsiteX8" fmla="*/ 4303 w 521163"/>
                        <a:gd name="connsiteY8" fmla="*/ 48130 h 451941"/>
                        <a:gd name="connsiteX9" fmla="*/ 16045 w 521163"/>
                        <a:gd name="connsiteY9" fmla="*/ 4305 h 451941"/>
                        <a:gd name="connsiteX10" fmla="*/ 59870 w 521163"/>
                        <a:gd name="connsiteY10" fmla="*/ 16047 h 451941"/>
                        <a:gd name="connsiteX11" fmla="*/ 260581 w 521163"/>
                        <a:gd name="connsiteY11" fmla="*/ 363687 h 451941"/>
                        <a:gd name="connsiteX12" fmla="*/ 461292 w 521163"/>
                        <a:gd name="connsiteY12" fmla="*/ 16046 h 451941"/>
                        <a:gd name="connsiteX13" fmla="*/ 480773 w 521163"/>
                        <a:gd name="connsiteY13" fmla="*/ 1098 h 451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21163" h="451941">
                          <a:moveTo>
                            <a:pt x="480773" y="1098"/>
                          </a:moveTo>
                          <a:cubicBezTo>
                            <a:pt x="488704" y="-1027"/>
                            <a:pt x="497445" y="-127"/>
                            <a:pt x="505117" y="4303"/>
                          </a:cubicBezTo>
                          <a:cubicBezTo>
                            <a:pt x="520461" y="13162"/>
                            <a:pt x="525719" y="32784"/>
                            <a:pt x="516860" y="48128"/>
                          </a:cubicBezTo>
                          <a:lnTo>
                            <a:pt x="302495" y="419418"/>
                          </a:lnTo>
                          <a:lnTo>
                            <a:pt x="302495" y="451941"/>
                          </a:lnTo>
                          <a:lnTo>
                            <a:pt x="210924" y="451941"/>
                          </a:lnTo>
                          <a:lnTo>
                            <a:pt x="210924" y="409995"/>
                          </a:lnTo>
                          <a:lnTo>
                            <a:pt x="212384" y="408536"/>
                          </a:lnTo>
                          <a:lnTo>
                            <a:pt x="4303" y="48130"/>
                          </a:lnTo>
                          <a:cubicBezTo>
                            <a:pt x="-4556" y="32786"/>
                            <a:pt x="702" y="13164"/>
                            <a:pt x="16045" y="4305"/>
                          </a:cubicBezTo>
                          <a:cubicBezTo>
                            <a:pt x="31390" y="-4554"/>
                            <a:pt x="51012" y="703"/>
                            <a:pt x="59870" y="16047"/>
                          </a:cubicBezTo>
                          <a:lnTo>
                            <a:pt x="260581" y="363687"/>
                          </a:lnTo>
                          <a:lnTo>
                            <a:pt x="461292" y="16046"/>
                          </a:lnTo>
                          <a:cubicBezTo>
                            <a:pt x="465722" y="8374"/>
                            <a:pt x="472842" y="3223"/>
                            <a:pt x="480773" y="10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46" name="グループ化 245">
                      <a:extLst>
                        <a:ext uri="{FF2B5EF4-FFF2-40B4-BE49-F238E27FC236}">
                          <a16:creationId xmlns:a16="http://schemas.microsoft.com/office/drawing/2014/main" id="{43405629-A97E-4A7B-811E-E6C83D592F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590" y="6146133"/>
                      <a:ext cx="334075" cy="231342"/>
                      <a:chOff x="4536719" y="5848185"/>
                      <a:chExt cx="522079" cy="361532"/>
                    </a:xfrm>
                  </p:grpSpPr>
                  <p:sp>
                    <p:nvSpPr>
                      <p:cNvPr id="247" name="正方形/長方形 246">
                        <a:extLst>
                          <a:ext uri="{FF2B5EF4-FFF2-40B4-BE49-F238E27FC236}">
                            <a16:creationId xmlns:a16="http://schemas.microsoft.com/office/drawing/2014/main" id="{99E7E3BB-B37F-47CA-BCAD-0D74ADF093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6719" y="5936881"/>
                        <a:ext cx="521840" cy="2728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8" name="四角形: 上の 2 つの角を丸める 247">
                        <a:extLst>
                          <a:ext uri="{FF2B5EF4-FFF2-40B4-BE49-F238E27FC236}">
                            <a16:creationId xmlns:a16="http://schemas.microsoft.com/office/drawing/2014/main" id="{DE82C308-170D-4D34-96A7-287A21F1AE9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37249" y="5848185"/>
                        <a:ext cx="521549" cy="88443"/>
                      </a:xfrm>
                      <a:prstGeom prst="round2SameRect">
                        <a:avLst/>
                      </a:prstGeom>
                      <a:solidFill>
                        <a:srgbClr val="0070C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CE039FC-D2EE-4ED4-89F4-5A9B9349D87D}"/>
                      </a:ext>
                    </a:extLst>
                  </p:cNvPr>
                  <p:cNvGrpSpPr/>
                  <p:nvPr/>
                </p:nvGrpSpPr>
                <p:grpSpPr>
                  <a:xfrm>
                    <a:off x="1948393" y="4983956"/>
                    <a:ext cx="131641" cy="46877"/>
                    <a:chOff x="1159916" y="4941477"/>
                    <a:chExt cx="198600" cy="100173"/>
                  </a:xfrm>
                </p:grpSpPr>
                <p:sp>
                  <p:nvSpPr>
                    <p:cNvPr id="242" name="正方形/長方形 241">
                      <a:extLst>
                        <a:ext uri="{FF2B5EF4-FFF2-40B4-BE49-F238E27FC236}">
                          <a16:creationId xmlns:a16="http://schemas.microsoft.com/office/drawing/2014/main" id="{D2F1619F-4491-48B9-B557-54351505B8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7" y="4941477"/>
                      <a:ext cx="198596" cy="23455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正方形/長方形 242">
                      <a:extLst>
                        <a:ext uri="{FF2B5EF4-FFF2-40B4-BE49-F238E27FC236}">
                          <a16:creationId xmlns:a16="http://schemas.microsoft.com/office/drawing/2014/main" id="{4B13A1F8-325D-4FEB-9C69-EBFDE29650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20" y="4979134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E16F882D-5D8F-4DF9-B320-5A1C4E8A4C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59916" y="5018195"/>
                      <a:ext cx="198596" cy="23455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1" name="テキスト ボックス 240">
                    <a:extLst>
                      <a:ext uri="{FF2B5EF4-FFF2-40B4-BE49-F238E27FC236}">
                        <a16:creationId xmlns:a16="http://schemas.microsoft.com/office/drawing/2014/main" id="{653B8026-C0DC-419F-AF4D-EF2B32171794}"/>
                      </a:ext>
                    </a:extLst>
                  </p:cNvPr>
                  <p:cNvSpPr txBox="1"/>
                  <p:nvPr/>
                </p:nvSpPr>
                <p:spPr>
                  <a:xfrm>
                    <a:off x="1950244" y="4924306"/>
                    <a:ext cx="133350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sz="1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社員証</a:t>
                    </a:r>
                  </a:p>
                </p:txBody>
              </p:sp>
            </p:grp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A6E9526F-4F32-42AE-AAB7-AD729858DD0A}"/>
                    </a:ext>
                  </a:extLst>
                </p:cNvPr>
                <p:cNvSpPr/>
                <p:nvPr/>
              </p:nvSpPr>
              <p:spPr>
                <a:xfrm>
                  <a:off x="1093002" y="5036345"/>
                  <a:ext cx="121436" cy="1333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D4918231-A4FC-400E-B49B-DF405CEB889C}"/>
                  </a:ext>
                </a:extLst>
              </p:cNvPr>
              <p:cNvGrpSpPr/>
              <p:nvPr/>
            </p:nvGrpSpPr>
            <p:grpSpPr>
              <a:xfrm>
                <a:off x="1647510" y="5238451"/>
                <a:ext cx="74324" cy="126967"/>
                <a:chOff x="6427272" y="2969660"/>
                <a:chExt cx="806617" cy="1377937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4B969E6-6E70-4560-9054-82C74F8D9C57}"/>
                    </a:ext>
                  </a:extLst>
                </p:cNvPr>
                <p:cNvSpPr/>
                <p:nvPr/>
              </p:nvSpPr>
              <p:spPr>
                <a:xfrm>
                  <a:off x="6427272" y="3113880"/>
                  <a:ext cx="806617" cy="787171"/>
                </a:xfrm>
                <a:custGeom>
                  <a:avLst/>
                  <a:gdLst>
                    <a:gd name="connsiteX0" fmla="*/ 398434 w 806617"/>
                    <a:gd name="connsiteY0" fmla="*/ 0 h 787171"/>
                    <a:gd name="connsiteX1" fmla="*/ 711271 w 806617"/>
                    <a:gd name="connsiteY1" fmla="*/ 329828 h 787171"/>
                    <a:gd name="connsiteX2" fmla="*/ 686687 w 806617"/>
                    <a:gd name="connsiteY2" fmla="*/ 458212 h 787171"/>
                    <a:gd name="connsiteX3" fmla="*/ 662428 w 806617"/>
                    <a:gd name="connsiteY3" fmla="*/ 505334 h 787171"/>
                    <a:gd name="connsiteX4" fmla="*/ 679283 w 806617"/>
                    <a:gd name="connsiteY4" fmla="*/ 553700 h 787171"/>
                    <a:gd name="connsiteX5" fmla="*/ 806617 w 806617"/>
                    <a:gd name="connsiteY5" fmla="*/ 713155 h 787171"/>
                    <a:gd name="connsiteX6" fmla="*/ 806616 w 806617"/>
                    <a:gd name="connsiteY6" fmla="*/ 713156 h 787171"/>
                    <a:gd name="connsiteX7" fmla="*/ 689914 w 806617"/>
                    <a:gd name="connsiteY7" fmla="*/ 662332 h 787171"/>
                    <a:gd name="connsiteX8" fmla="*/ 670353 w 806617"/>
                    <a:gd name="connsiteY8" fmla="*/ 637497 h 787171"/>
                    <a:gd name="connsiteX9" fmla="*/ 708845 w 806617"/>
                    <a:gd name="connsiteY9" fmla="*/ 691828 h 787171"/>
                    <a:gd name="connsiteX10" fmla="*/ 754220 w 806617"/>
                    <a:gd name="connsiteY10" fmla="*/ 730803 h 787171"/>
                    <a:gd name="connsiteX11" fmla="*/ 754219 w 806617"/>
                    <a:gd name="connsiteY11" fmla="*/ 730803 h 787171"/>
                    <a:gd name="connsiteX12" fmla="*/ 640511 w 806617"/>
                    <a:gd name="connsiteY12" fmla="*/ 673594 h 787171"/>
                    <a:gd name="connsiteX13" fmla="*/ 620660 w 806617"/>
                    <a:gd name="connsiteY13" fmla="*/ 645296 h 787171"/>
                    <a:gd name="connsiteX14" fmla="*/ 621382 w 806617"/>
                    <a:gd name="connsiteY14" fmla="*/ 647198 h 787171"/>
                    <a:gd name="connsiteX15" fmla="*/ 699846 w 806617"/>
                    <a:gd name="connsiteY15" fmla="*/ 748742 h 787171"/>
                    <a:gd name="connsiteX16" fmla="*/ 699845 w 806617"/>
                    <a:gd name="connsiteY16" fmla="*/ 748742 h 787171"/>
                    <a:gd name="connsiteX17" fmla="*/ 590528 w 806617"/>
                    <a:gd name="connsiteY17" fmla="*/ 683534 h 787171"/>
                    <a:gd name="connsiteX18" fmla="*/ 565809 w 806617"/>
                    <a:gd name="connsiteY18" fmla="*/ 635110 h 787171"/>
                    <a:gd name="connsiteX19" fmla="*/ 581351 w 806617"/>
                    <a:gd name="connsiteY19" fmla="*/ 674731 h 787171"/>
                    <a:gd name="connsiteX20" fmla="*/ 660922 w 806617"/>
                    <a:gd name="connsiteY20" fmla="*/ 775410 h 787171"/>
                    <a:gd name="connsiteX21" fmla="*/ 660921 w 806617"/>
                    <a:gd name="connsiteY21" fmla="*/ 775411 h 787171"/>
                    <a:gd name="connsiteX22" fmla="*/ 550899 w 806617"/>
                    <a:gd name="connsiteY22" fmla="*/ 711403 h 787171"/>
                    <a:gd name="connsiteX23" fmla="*/ 528756 w 806617"/>
                    <a:gd name="connsiteY23" fmla="*/ 669174 h 787171"/>
                    <a:gd name="connsiteX24" fmla="*/ 532963 w 806617"/>
                    <a:gd name="connsiteY24" fmla="*/ 681936 h 787171"/>
                    <a:gd name="connsiteX25" fmla="*/ 606835 w 806617"/>
                    <a:gd name="connsiteY25" fmla="*/ 786868 h 787171"/>
                    <a:gd name="connsiteX26" fmla="*/ 606834 w 806617"/>
                    <a:gd name="connsiteY26" fmla="*/ 786868 h 787171"/>
                    <a:gd name="connsiteX27" fmla="*/ 500524 w 806617"/>
                    <a:gd name="connsiteY27" fmla="*/ 716865 h 787171"/>
                    <a:gd name="connsiteX28" fmla="*/ 470120 w 806617"/>
                    <a:gd name="connsiteY28" fmla="*/ 650128 h 787171"/>
                    <a:gd name="connsiteX29" fmla="*/ 461482 w 806617"/>
                    <a:gd name="connsiteY29" fmla="*/ 652955 h 787171"/>
                    <a:gd name="connsiteX30" fmla="*/ 398434 w 806617"/>
                    <a:gd name="connsiteY30" fmla="*/ 659656 h 787171"/>
                    <a:gd name="connsiteX31" fmla="*/ 335387 w 806617"/>
                    <a:gd name="connsiteY31" fmla="*/ 652955 h 787171"/>
                    <a:gd name="connsiteX32" fmla="*/ 335239 w 806617"/>
                    <a:gd name="connsiteY32" fmla="*/ 652907 h 787171"/>
                    <a:gd name="connsiteX33" fmla="*/ 306100 w 806617"/>
                    <a:gd name="connsiteY33" fmla="*/ 716865 h 787171"/>
                    <a:gd name="connsiteX34" fmla="*/ 199790 w 806617"/>
                    <a:gd name="connsiteY34" fmla="*/ 786868 h 787171"/>
                    <a:gd name="connsiteX35" fmla="*/ 199789 w 806617"/>
                    <a:gd name="connsiteY35" fmla="*/ 786868 h 787171"/>
                    <a:gd name="connsiteX36" fmla="*/ 273660 w 806617"/>
                    <a:gd name="connsiteY36" fmla="*/ 681936 h 787171"/>
                    <a:gd name="connsiteX37" fmla="*/ 277879 w 806617"/>
                    <a:gd name="connsiteY37" fmla="*/ 669140 h 787171"/>
                    <a:gd name="connsiteX38" fmla="*/ 255719 w 806617"/>
                    <a:gd name="connsiteY38" fmla="*/ 711404 h 787171"/>
                    <a:gd name="connsiteX39" fmla="*/ 145694 w 806617"/>
                    <a:gd name="connsiteY39" fmla="*/ 775411 h 787171"/>
                    <a:gd name="connsiteX40" fmla="*/ 145693 w 806617"/>
                    <a:gd name="connsiteY40" fmla="*/ 775411 h 787171"/>
                    <a:gd name="connsiteX41" fmla="*/ 225265 w 806617"/>
                    <a:gd name="connsiteY41" fmla="*/ 674732 h 787171"/>
                    <a:gd name="connsiteX42" fmla="*/ 240804 w 806617"/>
                    <a:gd name="connsiteY42" fmla="*/ 635117 h 787171"/>
                    <a:gd name="connsiteX43" fmla="*/ 216090 w 806617"/>
                    <a:gd name="connsiteY43" fmla="*/ 683534 h 787171"/>
                    <a:gd name="connsiteX44" fmla="*/ 106774 w 806617"/>
                    <a:gd name="connsiteY44" fmla="*/ 748742 h 787171"/>
                    <a:gd name="connsiteX45" fmla="*/ 106773 w 806617"/>
                    <a:gd name="connsiteY45" fmla="*/ 748742 h 787171"/>
                    <a:gd name="connsiteX46" fmla="*/ 185236 w 806617"/>
                    <a:gd name="connsiteY46" fmla="*/ 647198 h 787171"/>
                    <a:gd name="connsiteX47" fmla="*/ 185957 w 806617"/>
                    <a:gd name="connsiteY47" fmla="*/ 645300 h 787171"/>
                    <a:gd name="connsiteX48" fmla="*/ 166108 w 806617"/>
                    <a:gd name="connsiteY48" fmla="*/ 673594 h 787171"/>
                    <a:gd name="connsiteX49" fmla="*/ 52400 w 806617"/>
                    <a:gd name="connsiteY49" fmla="*/ 730803 h 787171"/>
                    <a:gd name="connsiteX50" fmla="*/ 52399 w 806617"/>
                    <a:gd name="connsiteY50" fmla="*/ 730803 h 787171"/>
                    <a:gd name="connsiteX51" fmla="*/ 97774 w 806617"/>
                    <a:gd name="connsiteY51" fmla="*/ 691829 h 787171"/>
                    <a:gd name="connsiteX52" fmla="*/ 136286 w 806617"/>
                    <a:gd name="connsiteY52" fmla="*/ 637468 h 787171"/>
                    <a:gd name="connsiteX53" fmla="*/ 116702 w 806617"/>
                    <a:gd name="connsiteY53" fmla="*/ 662332 h 787171"/>
                    <a:gd name="connsiteX54" fmla="*/ 0 w 806617"/>
                    <a:gd name="connsiteY54" fmla="*/ 713155 h 787171"/>
                    <a:gd name="connsiteX55" fmla="*/ 127335 w 806617"/>
                    <a:gd name="connsiteY55" fmla="*/ 553700 h 787171"/>
                    <a:gd name="connsiteX56" fmla="*/ 140451 w 806617"/>
                    <a:gd name="connsiteY56" fmla="*/ 516061 h 787171"/>
                    <a:gd name="connsiteX57" fmla="*/ 139025 w 806617"/>
                    <a:gd name="connsiteY57" fmla="*/ 514238 h 787171"/>
                    <a:gd name="connsiteX58" fmla="*/ 85597 w 806617"/>
                    <a:gd name="connsiteY58" fmla="*/ 329828 h 787171"/>
                    <a:gd name="connsiteX59" fmla="*/ 398434 w 806617"/>
                    <a:gd name="connsiteY59" fmla="*/ 0 h 787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806617" h="787171">
                      <a:moveTo>
                        <a:pt x="398434" y="0"/>
                      </a:moveTo>
                      <a:cubicBezTo>
                        <a:pt x="571209" y="0"/>
                        <a:pt x="711271" y="147669"/>
                        <a:pt x="711271" y="329828"/>
                      </a:cubicBezTo>
                      <a:cubicBezTo>
                        <a:pt x="711271" y="375368"/>
                        <a:pt x="702517" y="418752"/>
                        <a:pt x="686687" y="458212"/>
                      </a:cubicBezTo>
                      <a:lnTo>
                        <a:pt x="662428" y="505334"/>
                      </a:lnTo>
                      <a:lnTo>
                        <a:pt x="679283" y="553700"/>
                      </a:lnTo>
                      <a:cubicBezTo>
                        <a:pt x="711814" y="628303"/>
                        <a:pt x="757837" y="686966"/>
                        <a:pt x="806617" y="713155"/>
                      </a:cubicBezTo>
                      <a:lnTo>
                        <a:pt x="806616" y="713156"/>
                      </a:lnTo>
                      <a:cubicBezTo>
                        <a:pt x="769057" y="723219"/>
                        <a:pt x="727209" y="703061"/>
                        <a:pt x="689914" y="662332"/>
                      </a:cubicBezTo>
                      <a:lnTo>
                        <a:pt x="670353" y="637497"/>
                      </a:lnTo>
                      <a:lnTo>
                        <a:pt x="708845" y="691828"/>
                      </a:lnTo>
                      <a:cubicBezTo>
                        <a:pt x="723221" y="707983"/>
                        <a:pt x="738468" y="721186"/>
                        <a:pt x="754220" y="730803"/>
                      </a:cubicBezTo>
                      <a:lnTo>
                        <a:pt x="754219" y="730803"/>
                      </a:lnTo>
                      <a:cubicBezTo>
                        <a:pt x="716158" y="738771"/>
                        <a:pt x="675492" y="716326"/>
                        <a:pt x="640511" y="673594"/>
                      </a:cubicBezTo>
                      <a:lnTo>
                        <a:pt x="620660" y="645296"/>
                      </a:lnTo>
                      <a:lnTo>
                        <a:pt x="621382" y="647198"/>
                      </a:lnTo>
                      <a:cubicBezTo>
                        <a:pt x="642802" y="691698"/>
                        <a:pt x="669801" y="727301"/>
                        <a:pt x="699846" y="748742"/>
                      </a:cubicBezTo>
                      <a:lnTo>
                        <a:pt x="699845" y="748742"/>
                      </a:lnTo>
                      <a:cubicBezTo>
                        <a:pt x="661311" y="753963"/>
                        <a:pt x="622357" y="728663"/>
                        <a:pt x="590528" y="683534"/>
                      </a:cubicBezTo>
                      <a:lnTo>
                        <a:pt x="565809" y="635110"/>
                      </a:lnTo>
                      <a:lnTo>
                        <a:pt x="581351" y="674731"/>
                      </a:lnTo>
                      <a:cubicBezTo>
                        <a:pt x="603257" y="718996"/>
                        <a:pt x="630645" y="754300"/>
                        <a:pt x="660922" y="775410"/>
                      </a:cubicBezTo>
                      <a:lnTo>
                        <a:pt x="660921" y="775411"/>
                      </a:lnTo>
                      <a:cubicBezTo>
                        <a:pt x="622448" y="781054"/>
                        <a:pt x="583220" y="756180"/>
                        <a:pt x="550899" y="711403"/>
                      </a:cubicBezTo>
                      <a:lnTo>
                        <a:pt x="528756" y="669174"/>
                      </a:lnTo>
                      <a:lnTo>
                        <a:pt x="532963" y="681936"/>
                      </a:lnTo>
                      <a:cubicBezTo>
                        <a:pt x="552383" y="727345"/>
                        <a:pt x="577773" y="764112"/>
                        <a:pt x="606835" y="786868"/>
                      </a:cubicBezTo>
                      <a:lnTo>
                        <a:pt x="606834" y="786868"/>
                      </a:lnTo>
                      <a:cubicBezTo>
                        <a:pt x="568107" y="790371"/>
                        <a:pt x="530317" y="763363"/>
                        <a:pt x="500524" y="716865"/>
                      </a:cubicBezTo>
                      <a:lnTo>
                        <a:pt x="470120" y="650128"/>
                      </a:lnTo>
                      <a:lnTo>
                        <a:pt x="461482" y="652955"/>
                      </a:lnTo>
                      <a:cubicBezTo>
                        <a:pt x="441117" y="657349"/>
                        <a:pt x="420031" y="659656"/>
                        <a:pt x="398434" y="659656"/>
                      </a:cubicBezTo>
                      <a:cubicBezTo>
                        <a:pt x="376837" y="659656"/>
                        <a:pt x="355752" y="657349"/>
                        <a:pt x="335387" y="652955"/>
                      </a:cubicBezTo>
                      <a:lnTo>
                        <a:pt x="335239" y="652907"/>
                      </a:lnTo>
                      <a:lnTo>
                        <a:pt x="306100" y="716865"/>
                      </a:lnTo>
                      <a:cubicBezTo>
                        <a:pt x="276307" y="763364"/>
                        <a:pt x="238517" y="790372"/>
                        <a:pt x="199790" y="786868"/>
                      </a:cubicBezTo>
                      <a:lnTo>
                        <a:pt x="199789" y="786868"/>
                      </a:lnTo>
                      <a:cubicBezTo>
                        <a:pt x="228851" y="764112"/>
                        <a:pt x="254240" y="727344"/>
                        <a:pt x="273660" y="681936"/>
                      </a:cubicBezTo>
                      <a:lnTo>
                        <a:pt x="277879" y="669140"/>
                      </a:lnTo>
                      <a:lnTo>
                        <a:pt x="255719" y="711404"/>
                      </a:lnTo>
                      <a:cubicBezTo>
                        <a:pt x="223397" y="756181"/>
                        <a:pt x="184168" y="781054"/>
                        <a:pt x="145694" y="775411"/>
                      </a:cubicBezTo>
                      <a:lnTo>
                        <a:pt x="145693" y="775411"/>
                      </a:lnTo>
                      <a:cubicBezTo>
                        <a:pt x="175972" y="754299"/>
                        <a:pt x="203359" y="718995"/>
                        <a:pt x="225265" y="674732"/>
                      </a:cubicBezTo>
                      <a:lnTo>
                        <a:pt x="240804" y="635117"/>
                      </a:lnTo>
                      <a:lnTo>
                        <a:pt x="216090" y="683534"/>
                      </a:lnTo>
                      <a:cubicBezTo>
                        <a:pt x="184261" y="728662"/>
                        <a:pt x="145306" y="753964"/>
                        <a:pt x="106774" y="748742"/>
                      </a:cubicBezTo>
                      <a:lnTo>
                        <a:pt x="106773" y="748742"/>
                      </a:lnTo>
                      <a:cubicBezTo>
                        <a:pt x="136818" y="727300"/>
                        <a:pt x="163817" y="691698"/>
                        <a:pt x="185236" y="647198"/>
                      </a:cubicBezTo>
                      <a:lnTo>
                        <a:pt x="185957" y="645300"/>
                      </a:lnTo>
                      <a:lnTo>
                        <a:pt x="166108" y="673594"/>
                      </a:lnTo>
                      <a:cubicBezTo>
                        <a:pt x="131127" y="716326"/>
                        <a:pt x="90461" y="738772"/>
                        <a:pt x="52400" y="730803"/>
                      </a:cubicBezTo>
                      <a:lnTo>
                        <a:pt x="52399" y="730803"/>
                      </a:lnTo>
                      <a:cubicBezTo>
                        <a:pt x="68151" y="721186"/>
                        <a:pt x="83397" y="707983"/>
                        <a:pt x="97774" y="691829"/>
                      </a:cubicBezTo>
                      <a:lnTo>
                        <a:pt x="136286" y="637468"/>
                      </a:lnTo>
                      <a:lnTo>
                        <a:pt x="116702" y="662332"/>
                      </a:lnTo>
                      <a:cubicBezTo>
                        <a:pt x="79407" y="703061"/>
                        <a:pt x="37561" y="723220"/>
                        <a:pt x="0" y="713155"/>
                      </a:cubicBezTo>
                      <a:cubicBezTo>
                        <a:pt x="48781" y="686966"/>
                        <a:pt x="94803" y="628303"/>
                        <a:pt x="127335" y="553700"/>
                      </a:cubicBezTo>
                      <a:lnTo>
                        <a:pt x="140451" y="516061"/>
                      </a:lnTo>
                      <a:lnTo>
                        <a:pt x="139025" y="514238"/>
                      </a:lnTo>
                      <a:cubicBezTo>
                        <a:pt x="105293" y="461597"/>
                        <a:pt x="85597" y="398138"/>
                        <a:pt x="85597" y="329828"/>
                      </a:cubicBezTo>
                      <a:cubicBezTo>
                        <a:pt x="85597" y="147669"/>
                        <a:pt x="225659" y="0"/>
                        <a:pt x="39843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2" name="円/楕円 689">
                  <a:extLst>
                    <a:ext uri="{FF2B5EF4-FFF2-40B4-BE49-F238E27FC236}">
                      <a16:creationId xmlns:a16="http://schemas.microsoft.com/office/drawing/2014/main" id="{6C3FA82E-B06C-4939-8D9D-B542C339930D}"/>
                    </a:ext>
                  </a:extLst>
                </p:cNvPr>
                <p:cNvSpPr/>
                <p:nvPr/>
              </p:nvSpPr>
              <p:spPr>
                <a:xfrm rot="20700000">
                  <a:off x="6449201" y="3319219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3" name="円/楕円 690">
                  <a:extLst>
                    <a:ext uri="{FF2B5EF4-FFF2-40B4-BE49-F238E27FC236}">
                      <a16:creationId xmlns:a16="http://schemas.microsoft.com/office/drawing/2014/main" id="{A998C52B-3A4B-4E60-B793-65BD9580EA3B}"/>
                    </a:ext>
                  </a:extLst>
                </p:cNvPr>
                <p:cNvSpPr/>
                <p:nvPr/>
              </p:nvSpPr>
              <p:spPr>
                <a:xfrm rot="900000" flipH="1">
                  <a:off x="7020670" y="3319220"/>
                  <a:ext cx="183543" cy="224859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4" name="円/楕円 1323">
                  <a:extLst>
                    <a:ext uri="{FF2B5EF4-FFF2-40B4-BE49-F238E27FC236}">
                      <a16:creationId xmlns:a16="http://schemas.microsoft.com/office/drawing/2014/main" id="{B87A1346-2F56-4518-A491-E9272549CF77}"/>
                    </a:ext>
                  </a:extLst>
                </p:cNvPr>
                <p:cNvSpPr/>
                <p:nvPr/>
              </p:nvSpPr>
              <p:spPr>
                <a:xfrm>
                  <a:off x="6479674" y="2969660"/>
                  <a:ext cx="692063" cy="689101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1F4CBDEC-92B9-4E57-BA85-32769B50266F}"/>
                    </a:ext>
                  </a:extLst>
                </p:cNvPr>
                <p:cNvSpPr/>
                <p:nvPr/>
              </p:nvSpPr>
              <p:spPr>
                <a:xfrm rot="63639" flipH="1">
                  <a:off x="6688146" y="3372149"/>
                  <a:ext cx="140815" cy="541466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" name="月 225">
                  <a:extLst>
                    <a:ext uri="{FF2B5EF4-FFF2-40B4-BE49-F238E27FC236}">
                      <a16:creationId xmlns:a16="http://schemas.microsoft.com/office/drawing/2014/main" id="{8721CE49-CD5E-49BF-8F12-136F4C35E3FE}"/>
                    </a:ext>
                  </a:extLst>
                </p:cNvPr>
                <p:cNvSpPr/>
                <p:nvPr/>
              </p:nvSpPr>
              <p:spPr>
                <a:xfrm rot="21536361">
                  <a:off x="6832205" y="3372149"/>
                  <a:ext cx="140815" cy="541466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" name="片側の 2 つの角を丸めた四角形 1336">
                  <a:extLst>
                    <a:ext uri="{FF2B5EF4-FFF2-40B4-BE49-F238E27FC236}">
                      <a16:creationId xmlns:a16="http://schemas.microsoft.com/office/drawing/2014/main" id="{AFE1ADE0-87C2-4796-8FCE-396BC5138486}"/>
                    </a:ext>
                  </a:extLst>
                </p:cNvPr>
                <p:cNvSpPr/>
                <p:nvPr/>
              </p:nvSpPr>
              <p:spPr>
                <a:xfrm rot="10800000">
                  <a:off x="6753271" y="3616851"/>
                  <a:ext cx="146870" cy="2563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8" name="円/楕円 691">
                  <a:extLst>
                    <a:ext uri="{FF2B5EF4-FFF2-40B4-BE49-F238E27FC236}">
                      <a16:creationId xmlns:a16="http://schemas.microsoft.com/office/drawing/2014/main" id="{94E134E3-124C-408C-9A23-273EA522FA3D}"/>
                    </a:ext>
                  </a:extLst>
                </p:cNvPr>
                <p:cNvSpPr/>
                <p:nvPr/>
              </p:nvSpPr>
              <p:spPr>
                <a:xfrm>
                  <a:off x="6522938" y="3053175"/>
                  <a:ext cx="607537" cy="68394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円/楕円 632">
                  <a:extLst>
                    <a:ext uri="{FF2B5EF4-FFF2-40B4-BE49-F238E27FC236}">
                      <a16:creationId xmlns:a16="http://schemas.microsoft.com/office/drawing/2014/main" id="{D409DDB8-F37D-400C-80ED-5276052A25FB}"/>
                    </a:ext>
                  </a:extLst>
                </p:cNvPr>
                <p:cNvSpPr/>
                <p:nvPr/>
              </p:nvSpPr>
              <p:spPr>
                <a:xfrm>
                  <a:off x="6780149" y="3527927"/>
                  <a:ext cx="88729" cy="29085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1339">
                  <a:extLst>
                    <a:ext uri="{FF2B5EF4-FFF2-40B4-BE49-F238E27FC236}">
                      <a16:creationId xmlns:a16="http://schemas.microsoft.com/office/drawing/2014/main" id="{CDF1CF2B-8B84-4650-8AD6-27FD389619C6}"/>
                    </a:ext>
                  </a:extLst>
                </p:cNvPr>
                <p:cNvSpPr/>
                <p:nvPr/>
              </p:nvSpPr>
              <p:spPr>
                <a:xfrm>
                  <a:off x="6532345" y="3778461"/>
                  <a:ext cx="590634" cy="526798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フリーフォーム 1340">
                  <a:extLst>
                    <a:ext uri="{FF2B5EF4-FFF2-40B4-BE49-F238E27FC236}">
                      <a16:creationId xmlns:a16="http://schemas.microsoft.com/office/drawing/2014/main" id="{40780DC3-F85F-4766-9321-29A0C74C8CF9}"/>
                    </a:ext>
                  </a:extLst>
                </p:cNvPr>
                <p:cNvSpPr/>
                <p:nvPr/>
              </p:nvSpPr>
              <p:spPr>
                <a:xfrm>
                  <a:off x="6510348" y="3795501"/>
                  <a:ext cx="634630" cy="552096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円/楕円 1343">
                  <a:extLst>
                    <a:ext uri="{FF2B5EF4-FFF2-40B4-BE49-F238E27FC236}">
                      <a16:creationId xmlns:a16="http://schemas.microsoft.com/office/drawing/2014/main" id="{3739B238-8D40-4CD9-8D14-A32F6DC9329A}"/>
                    </a:ext>
                  </a:extLst>
                </p:cNvPr>
                <p:cNvSpPr/>
                <p:nvPr/>
              </p:nvSpPr>
              <p:spPr>
                <a:xfrm>
                  <a:off x="6596340" y="3289253"/>
                  <a:ext cx="142840" cy="1883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円/楕円 1349">
                  <a:extLst>
                    <a:ext uri="{FF2B5EF4-FFF2-40B4-BE49-F238E27FC236}">
                      <a16:creationId xmlns:a16="http://schemas.microsoft.com/office/drawing/2014/main" id="{1B6B70E6-0738-4537-8289-306E95D2980F}"/>
                    </a:ext>
                  </a:extLst>
                </p:cNvPr>
                <p:cNvSpPr/>
                <p:nvPr/>
              </p:nvSpPr>
              <p:spPr>
                <a:xfrm flipH="1">
                  <a:off x="6905531" y="3289253"/>
                  <a:ext cx="142840" cy="1883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663E8B74-203B-4626-AB44-5A7F77EAA6ED}"/>
                    </a:ext>
                  </a:extLst>
                </p:cNvPr>
                <p:cNvSpPr/>
                <p:nvPr/>
              </p:nvSpPr>
              <p:spPr>
                <a:xfrm rot="5400000">
                  <a:off x="6722857" y="3081065"/>
                  <a:ext cx="197257" cy="508160"/>
                </a:xfrm>
                <a:custGeom>
                  <a:avLst/>
                  <a:gdLst>
                    <a:gd name="connsiteX0" fmla="*/ 95103 w 197257"/>
                    <a:gd name="connsiteY0" fmla="*/ 98614 h 508160"/>
                    <a:gd name="connsiteX1" fmla="*/ 146180 w 197257"/>
                    <a:gd name="connsiteY1" fmla="*/ 48975 h 508160"/>
                    <a:gd name="connsiteX2" fmla="*/ 197257 w 197257"/>
                    <a:gd name="connsiteY2" fmla="*/ 98614 h 508160"/>
                    <a:gd name="connsiteX3" fmla="*/ 146180 w 197257"/>
                    <a:gd name="connsiteY3" fmla="*/ 148253 h 508160"/>
                    <a:gd name="connsiteX4" fmla="*/ 95103 w 197257"/>
                    <a:gd name="connsiteY4" fmla="*/ 98614 h 508160"/>
                    <a:gd name="connsiteX5" fmla="*/ 95103 w 197257"/>
                    <a:gd name="connsiteY5" fmla="*/ 407804 h 508160"/>
                    <a:gd name="connsiteX6" fmla="*/ 146180 w 197257"/>
                    <a:gd name="connsiteY6" fmla="*/ 358165 h 508160"/>
                    <a:gd name="connsiteX7" fmla="*/ 197257 w 197257"/>
                    <a:gd name="connsiteY7" fmla="*/ 407804 h 508160"/>
                    <a:gd name="connsiteX8" fmla="*/ 146180 w 197257"/>
                    <a:gd name="connsiteY8" fmla="*/ 457443 h 508160"/>
                    <a:gd name="connsiteX9" fmla="*/ 95103 w 197257"/>
                    <a:gd name="connsiteY9" fmla="*/ 407804 h 508160"/>
                    <a:gd name="connsiteX10" fmla="*/ 37508 w 197257"/>
                    <a:gd name="connsiteY10" fmla="*/ 57358 h 508160"/>
                    <a:gd name="connsiteX11" fmla="*/ 61328 w 197257"/>
                    <a:gd name="connsiteY11" fmla="*/ 59086 h 508160"/>
                    <a:gd name="connsiteX12" fmla="*/ 61608 w 197257"/>
                    <a:gd name="connsiteY12" fmla="*/ 58684 h 508160"/>
                    <a:gd name="connsiteX13" fmla="*/ 67938 w 197257"/>
                    <a:gd name="connsiteY13" fmla="*/ 53870 h 508160"/>
                    <a:gd name="connsiteX14" fmla="*/ 61289 w 197257"/>
                    <a:gd name="connsiteY14" fmla="*/ 35692 h 508160"/>
                    <a:gd name="connsiteX15" fmla="*/ 82864 w 197257"/>
                    <a:gd name="connsiteY15" fmla="*/ 42962 h 508160"/>
                    <a:gd name="connsiteX16" fmla="*/ 107089 w 197257"/>
                    <a:gd name="connsiteY16" fmla="*/ 32808 h 508160"/>
                    <a:gd name="connsiteX17" fmla="*/ 112170 w 197257"/>
                    <a:gd name="connsiteY17" fmla="*/ 32099 h 508160"/>
                    <a:gd name="connsiteX18" fmla="*/ 98499 w 197257"/>
                    <a:gd name="connsiteY18" fmla="*/ 39547 h 508160"/>
                    <a:gd name="connsiteX19" fmla="*/ 68221 w 197257"/>
                    <a:gd name="connsiteY19" fmla="*/ 98615 h 508160"/>
                    <a:gd name="connsiteX20" fmla="*/ 98499 w 197257"/>
                    <a:gd name="connsiteY20" fmla="*/ 157684 h 508160"/>
                    <a:gd name="connsiteX21" fmla="*/ 112170 w 197257"/>
                    <a:gd name="connsiteY21" fmla="*/ 165132 h 508160"/>
                    <a:gd name="connsiteX22" fmla="*/ 107089 w 197257"/>
                    <a:gd name="connsiteY22" fmla="*/ 164423 h 508160"/>
                    <a:gd name="connsiteX23" fmla="*/ 43953 w 197257"/>
                    <a:gd name="connsiteY23" fmla="*/ 98615 h 508160"/>
                    <a:gd name="connsiteX24" fmla="*/ 48600 w 197257"/>
                    <a:gd name="connsiteY24" fmla="*/ 77378 h 508160"/>
                    <a:gd name="connsiteX25" fmla="*/ 49533 w 197257"/>
                    <a:gd name="connsiteY25" fmla="*/ 76037 h 508160"/>
                    <a:gd name="connsiteX26" fmla="*/ 37508 w 197257"/>
                    <a:gd name="connsiteY26" fmla="*/ 449063 h 508160"/>
                    <a:gd name="connsiteX27" fmla="*/ 49533 w 197257"/>
                    <a:gd name="connsiteY27" fmla="*/ 430383 h 508160"/>
                    <a:gd name="connsiteX28" fmla="*/ 48600 w 197257"/>
                    <a:gd name="connsiteY28" fmla="*/ 429043 h 508160"/>
                    <a:gd name="connsiteX29" fmla="*/ 43953 w 197257"/>
                    <a:gd name="connsiteY29" fmla="*/ 407805 h 508160"/>
                    <a:gd name="connsiteX30" fmla="*/ 107089 w 197257"/>
                    <a:gd name="connsiteY30" fmla="*/ 341997 h 508160"/>
                    <a:gd name="connsiteX31" fmla="*/ 112170 w 197257"/>
                    <a:gd name="connsiteY31" fmla="*/ 341289 h 508160"/>
                    <a:gd name="connsiteX32" fmla="*/ 98499 w 197257"/>
                    <a:gd name="connsiteY32" fmla="*/ 348737 h 508160"/>
                    <a:gd name="connsiteX33" fmla="*/ 68221 w 197257"/>
                    <a:gd name="connsiteY33" fmla="*/ 407805 h 508160"/>
                    <a:gd name="connsiteX34" fmla="*/ 98499 w 197257"/>
                    <a:gd name="connsiteY34" fmla="*/ 466873 h 508160"/>
                    <a:gd name="connsiteX35" fmla="*/ 112170 w 197257"/>
                    <a:gd name="connsiteY35" fmla="*/ 474322 h 508160"/>
                    <a:gd name="connsiteX36" fmla="*/ 107089 w 197257"/>
                    <a:gd name="connsiteY36" fmla="*/ 473613 h 508160"/>
                    <a:gd name="connsiteX37" fmla="*/ 82864 w 197257"/>
                    <a:gd name="connsiteY37" fmla="*/ 463458 h 508160"/>
                    <a:gd name="connsiteX38" fmla="*/ 61289 w 197257"/>
                    <a:gd name="connsiteY38" fmla="*/ 470729 h 508160"/>
                    <a:gd name="connsiteX39" fmla="*/ 67938 w 197257"/>
                    <a:gd name="connsiteY39" fmla="*/ 452550 h 508160"/>
                    <a:gd name="connsiteX40" fmla="*/ 61608 w 197257"/>
                    <a:gd name="connsiteY40" fmla="*/ 447737 h 508160"/>
                    <a:gd name="connsiteX41" fmla="*/ 61328 w 197257"/>
                    <a:gd name="connsiteY41" fmla="*/ 447335 h 508160"/>
                    <a:gd name="connsiteX42" fmla="*/ 0 w 197257"/>
                    <a:gd name="connsiteY42" fmla="*/ 92882 h 508160"/>
                    <a:gd name="connsiteX43" fmla="*/ 47621 w 197257"/>
                    <a:gd name="connsiteY43" fmla="*/ 710 h 508160"/>
                    <a:gd name="connsiteX44" fmla="*/ 13822 w 197257"/>
                    <a:gd name="connsiteY44" fmla="*/ 92882 h 508160"/>
                    <a:gd name="connsiteX45" fmla="*/ 47621 w 197257"/>
                    <a:gd name="connsiteY45" fmla="*/ 185053 h 508160"/>
                    <a:gd name="connsiteX46" fmla="*/ 0 w 197257"/>
                    <a:gd name="connsiteY46" fmla="*/ 92882 h 508160"/>
                    <a:gd name="connsiteX47" fmla="*/ 0 w 197257"/>
                    <a:gd name="connsiteY47" fmla="*/ 415178 h 508160"/>
                    <a:gd name="connsiteX48" fmla="*/ 47621 w 197257"/>
                    <a:gd name="connsiteY48" fmla="*/ 323006 h 508160"/>
                    <a:gd name="connsiteX49" fmla="*/ 13822 w 197257"/>
                    <a:gd name="connsiteY49" fmla="*/ 415178 h 508160"/>
                    <a:gd name="connsiteX50" fmla="*/ 47621 w 197257"/>
                    <a:gd name="connsiteY50" fmla="*/ 507349 h 508160"/>
                    <a:gd name="connsiteX51" fmla="*/ 0 w 197257"/>
                    <a:gd name="connsiteY51" fmla="*/ 415178 h 508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97257" h="508160">
                      <a:moveTo>
                        <a:pt x="95103" y="98614"/>
                      </a:moveTo>
                      <a:cubicBezTo>
                        <a:pt x="95103" y="71199"/>
                        <a:pt x="117971" y="48975"/>
                        <a:pt x="146180" y="48975"/>
                      </a:cubicBezTo>
                      <a:cubicBezTo>
                        <a:pt x="174389" y="48975"/>
                        <a:pt x="197257" y="71199"/>
                        <a:pt x="197257" y="98614"/>
                      </a:cubicBezTo>
                      <a:cubicBezTo>
                        <a:pt x="197257" y="126029"/>
                        <a:pt x="174389" y="148253"/>
                        <a:pt x="146180" y="148253"/>
                      </a:cubicBezTo>
                      <a:cubicBezTo>
                        <a:pt x="117971" y="148253"/>
                        <a:pt x="95103" y="126029"/>
                        <a:pt x="95103" y="98614"/>
                      </a:cubicBezTo>
                      <a:close/>
                      <a:moveTo>
                        <a:pt x="95103" y="407804"/>
                      </a:moveTo>
                      <a:cubicBezTo>
                        <a:pt x="95103" y="380389"/>
                        <a:pt x="117971" y="358165"/>
                        <a:pt x="146180" y="358165"/>
                      </a:cubicBezTo>
                      <a:cubicBezTo>
                        <a:pt x="174389" y="358165"/>
                        <a:pt x="197257" y="380389"/>
                        <a:pt x="197257" y="407804"/>
                      </a:cubicBezTo>
                      <a:cubicBezTo>
                        <a:pt x="197257" y="435219"/>
                        <a:pt x="174389" y="457443"/>
                        <a:pt x="146180" y="457443"/>
                      </a:cubicBezTo>
                      <a:cubicBezTo>
                        <a:pt x="117971" y="457443"/>
                        <a:pt x="95103" y="435219"/>
                        <a:pt x="95103" y="407804"/>
                      </a:cubicBezTo>
                      <a:close/>
                      <a:moveTo>
                        <a:pt x="37508" y="57358"/>
                      </a:moveTo>
                      <a:lnTo>
                        <a:pt x="61328" y="59086"/>
                      </a:lnTo>
                      <a:lnTo>
                        <a:pt x="61608" y="58684"/>
                      </a:lnTo>
                      <a:lnTo>
                        <a:pt x="67938" y="53870"/>
                      </a:lnTo>
                      <a:lnTo>
                        <a:pt x="61289" y="35692"/>
                      </a:lnTo>
                      <a:lnTo>
                        <a:pt x="82864" y="42962"/>
                      </a:lnTo>
                      <a:lnTo>
                        <a:pt x="107089" y="32808"/>
                      </a:lnTo>
                      <a:lnTo>
                        <a:pt x="112170" y="32099"/>
                      </a:lnTo>
                      <a:lnTo>
                        <a:pt x="98499" y="39547"/>
                      </a:lnTo>
                      <a:cubicBezTo>
                        <a:pt x="79792" y="54664"/>
                        <a:pt x="68221" y="75548"/>
                        <a:pt x="68221" y="98615"/>
                      </a:cubicBezTo>
                      <a:cubicBezTo>
                        <a:pt x="68221" y="121683"/>
                        <a:pt x="79792" y="142567"/>
                        <a:pt x="98499" y="157684"/>
                      </a:cubicBezTo>
                      <a:lnTo>
                        <a:pt x="112170" y="165132"/>
                      </a:lnTo>
                      <a:lnTo>
                        <a:pt x="107089" y="164423"/>
                      </a:lnTo>
                      <a:cubicBezTo>
                        <a:pt x="69987" y="153581"/>
                        <a:pt x="43953" y="128199"/>
                        <a:pt x="43953" y="98615"/>
                      </a:cubicBezTo>
                      <a:cubicBezTo>
                        <a:pt x="43953" y="91220"/>
                        <a:pt x="45580" y="84086"/>
                        <a:pt x="48600" y="77378"/>
                      </a:cubicBezTo>
                      <a:lnTo>
                        <a:pt x="49533" y="76037"/>
                      </a:lnTo>
                      <a:close/>
                      <a:moveTo>
                        <a:pt x="37508" y="449063"/>
                      </a:moveTo>
                      <a:lnTo>
                        <a:pt x="49533" y="430383"/>
                      </a:lnTo>
                      <a:lnTo>
                        <a:pt x="48600" y="429043"/>
                      </a:lnTo>
                      <a:cubicBezTo>
                        <a:pt x="45580" y="422334"/>
                        <a:pt x="43953" y="415201"/>
                        <a:pt x="43953" y="407805"/>
                      </a:cubicBezTo>
                      <a:cubicBezTo>
                        <a:pt x="43953" y="378222"/>
                        <a:pt x="69987" y="352839"/>
                        <a:pt x="107089" y="341997"/>
                      </a:cubicBezTo>
                      <a:lnTo>
                        <a:pt x="112170" y="341289"/>
                      </a:lnTo>
                      <a:lnTo>
                        <a:pt x="98499" y="348737"/>
                      </a:lnTo>
                      <a:cubicBezTo>
                        <a:pt x="79792" y="363854"/>
                        <a:pt x="68221" y="384737"/>
                        <a:pt x="68221" y="407805"/>
                      </a:cubicBezTo>
                      <a:cubicBezTo>
                        <a:pt x="68221" y="430873"/>
                        <a:pt x="79792" y="451757"/>
                        <a:pt x="98499" y="466873"/>
                      </a:cubicBezTo>
                      <a:lnTo>
                        <a:pt x="112170" y="474322"/>
                      </a:lnTo>
                      <a:lnTo>
                        <a:pt x="107089" y="473613"/>
                      </a:lnTo>
                      <a:lnTo>
                        <a:pt x="82864" y="463458"/>
                      </a:lnTo>
                      <a:lnTo>
                        <a:pt x="61289" y="470729"/>
                      </a:lnTo>
                      <a:lnTo>
                        <a:pt x="67938" y="452550"/>
                      </a:lnTo>
                      <a:lnTo>
                        <a:pt x="61608" y="447737"/>
                      </a:lnTo>
                      <a:lnTo>
                        <a:pt x="61328" y="447335"/>
                      </a:lnTo>
                      <a:close/>
                      <a:moveTo>
                        <a:pt x="0" y="92882"/>
                      </a:moveTo>
                      <a:cubicBezTo>
                        <a:pt x="0" y="15557"/>
                        <a:pt x="43510" y="-4226"/>
                        <a:pt x="47621" y="710"/>
                      </a:cubicBezTo>
                      <a:cubicBezTo>
                        <a:pt x="51732" y="5647"/>
                        <a:pt x="14328" y="23975"/>
                        <a:pt x="13822" y="92882"/>
                      </a:cubicBezTo>
                      <a:cubicBezTo>
                        <a:pt x="13316" y="161789"/>
                        <a:pt x="52019" y="179684"/>
                        <a:pt x="47621" y="185053"/>
                      </a:cubicBezTo>
                      <a:cubicBezTo>
                        <a:pt x="43224" y="190422"/>
                        <a:pt x="0" y="170207"/>
                        <a:pt x="0" y="92882"/>
                      </a:cubicBezTo>
                      <a:close/>
                      <a:moveTo>
                        <a:pt x="0" y="415178"/>
                      </a:moveTo>
                      <a:cubicBezTo>
                        <a:pt x="0" y="337853"/>
                        <a:pt x="43510" y="318070"/>
                        <a:pt x="47621" y="323006"/>
                      </a:cubicBezTo>
                      <a:cubicBezTo>
                        <a:pt x="51732" y="327943"/>
                        <a:pt x="14328" y="346271"/>
                        <a:pt x="13822" y="415178"/>
                      </a:cubicBezTo>
                      <a:cubicBezTo>
                        <a:pt x="13316" y="484085"/>
                        <a:pt x="52019" y="501980"/>
                        <a:pt x="47621" y="507349"/>
                      </a:cubicBezTo>
                      <a:cubicBezTo>
                        <a:pt x="43224" y="512718"/>
                        <a:pt x="0" y="492503"/>
                        <a:pt x="0" y="41517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5" name="円/楕円 4">
                  <a:extLst>
                    <a:ext uri="{FF2B5EF4-FFF2-40B4-BE49-F238E27FC236}">
                      <a16:creationId xmlns:a16="http://schemas.microsoft.com/office/drawing/2014/main" id="{CF6821E2-2EEA-4283-9F7B-C01402626D7B}"/>
                    </a:ext>
                  </a:extLst>
                </p:cNvPr>
                <p:cNvSpPr/>
                <p:nvPr/>
              </p:nvSpPr>
              <p:spPr>
                <a:xfrm>
                  <a:off x="6748955" y="3609630"/>
                  <a:ext cx="155503" cy="47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D807BD5-3FA4-4EAD-8A5A-8AC41A439489}"/>
                    </a:ext>
                  </a:extLst>
                </p:cNvPr>
                <p:cNvSpPr/>
                <p:nvPr/>
              </p:nvSpPr>
              <p:spPr>
                <a:xfrm rot="5400000">
                  <a:off x="6740295" y="3699906"/>
                  <a:ext cx="174737" cy="329417"/>
                </a:xfrm>
                <a:custGeom>
                  <a:avLst/>
                  <a:gdLst>
                    <a:gd name="connsiteX0" fmla="*/ 0 w 174737"/>
                    <a:gd name="connsiteY0" fmla="*/ 156574 h 329417"/>
                    <a:gd name="connsiteX1" fmla="*/ 0 w 174737"/>
                    <a:gd name="connsiteY1" fmla="*/ 0 h 329417"/>
                    <a:gd name="connsiteX2" fmla="*/ 174737 w 174737"/>
                    <a:gd name="connsiteY2" fmla="*/ 0 h 329417"/>
                    <a:gd name="connsiteX3" fmla="*/ 0 w 174737"/>
                    <a:gd name="connsiteY3" fmla="*/ 329417 h 329417"/>
                    <a:gd name="connsiteX4" fmla="*/ 0 w 174737"/>
                    <a:gd name="connsiteY4" fmla="*/ 172843 h 329417"/>
                    <a:gd name="connsiteX5" fmla="*/ 174737 w 174737"/>
                    <a:gd name="connsiteY5" fmla="*/ 329417 h 32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737" h="329417">
                      <a:moveTo>
                        <a:pt x="0" y="156574"/>
                      </a:moveTo>
                      <a:lnTo>
                        <a:pt x="0" y="0"/>
                      </a:lnTo>
                      <a:lnTo>
                        <a:pt x="174737" y="0"/>
                      </a:lnTo>
                      <a:close/>
                      <a:moveTo>
                        <a:pt x="0" y="329417"/>
                      </a:moveTo>
                      <a:lnTo>
                        <a:pt x="0" y="172843"/>
                      </a:lnTo>
                      <a:lnTo>
                        <a:pt x="174737" y="329417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61F65ECF-F12D-4B43-97C3-39277549474D}"/>
              </a:ext>
            </a:extLst>
          </p:cNvPr>
          <p:cNvGrpSpPr/>
          <p:nvPr/>
        </p:nvGrpSpPr>
        <p:grpSpPr>
          <a:xfrm>
            <a:off x="8329750" y="2979420"/>
            <a:ext cx="815652" cy="1391037"/>
            <a:chOff x="8329750" y="2979420"/>
            <a:chExt cx="815652" cy="1391037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FA8BA9C0-CDE6-4008-9174-AC049D61B6A2}"/>
                </a:ext>
              </a:extLst>
            </p:cNvPr>
            <p:cNvGrpSpPr/>
            <p:nvPr/>
          </p:nvGrpSpPr>
          <p:grpSpPr>
            <a:xfrm>
              <a:off x="8329750" y="2979420"/>
              <a:ext cx="815652" cy="1391037"/>
              <a:chOff x="8309437" y="2979420"/>
              <a:chExt cx="815652" cy="1391037"/>
            </a:xfrm>
          </p:grpSpPr>
          <p:sp>
            <p:nvSpPr>
              <p:cNvPr id="296" name="フリーフォーム 1297">
                <a:extLst>
                  <a:ext uri="{FF2B5EF4-FFF2-40B4-BE49-F238E27FC236}">
                    <a16:creationId xmlns:a16="http://schemas.microsoft.com/office/drawing/2014/main" id="{A6158E05-2121-450A-BD42-2993CE15CA62}"/>
                  </a:ext>
                </a:extLst>
              </p:cNvPr>
              <p:cNvSpPr/>
              <p:nvPr/>
            </p:nvSpPr>
            <p:spPr>
              <a:xfrm>
                <a:off x="8346274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2EA7A515-4ED2-48AA-8435-9B6A200A2A3F}"/>
                  </a:ext>
                </a:extLst>
              </p:cNvPr>
              <p:cNvGrpSpPr/>
              <p:nvPr/>
            </p:nvGrpSpPr>
            <p:grpSpPr>
              <a:xfrm>
                <a:off x="8309437" y="2979420"/>
                <a:ext cx="815652" cy="1391037"/>
                <a:chOff x="9982134" y="4690578"/>
                <a:chExt cx="777399" cy="1325799"/>
              </a:xfrm>
            </p:grpSpPr>
            <p:sp>
              <p:nvSpPr>
                <p:cNvPr id="298" name="フリーフォーム 1291">
                  <a:extLst>
                    <a:ext uri="{FF2B5EF4-FFF2-40B4-BE49-F238E27FC236}">
                      <a16:creationId xmlns:a16="http://schemas.microsoft.com/office/drawing/2014/main" id="{D0BBC882-6809-43D3-AF8F-D71030DCD362}"/>
                    </a:ext>
                  </a:extLst>
                </p:cNvPr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9" name="片側の 2 つの角を丸めた四角形 1292">
                  <a:extLst>
                    <a:ext uri="{FF2B5EF4-FFF2-40B4-BE49-F238E27FC236}">
                      <a16:creationId xmlns:a16="http://schemas.microsoft.com/office/drawing/2014/main" id="{19D30A00-5F06-4152-B495-628F117EE393}"/>
                    </a:ext>
                  </a:extLst>
                </p:cNvPr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0" name="円/楕円 238">
                  <a:extLst>
                    <a:ext uri="{FF2B5EF4-FFF2-40B4-BE49-F238E27FC236}">
                      <a16:creationId xmlns:a16="http://schemas.microsoft.com/office/drawing/2014/main" id="{ED68B7FD-3D79-4E66-A1D6-709ADA03EAFB}"/>
                    </a:ext>
                  </a:extLst>
                </p:cNvPr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0E0E202A-D0DC-42CC-BC26-5AF4E4C4F9BE}"/>
                    </a:ext>
                  </a:extLst>
                </p:cNvPr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2" name="片側の 2 つの角を丸めた四角形 1296">
                  <a:extLst>
                    <a:ext uri="{FF2B5EF4-FFF2-40B4-BE49-F238E27FC236}">
                      <a16:creationId xmlns:a16="http://schemas.microsoft.com/office/drawing/2014/main" id="{5B212CD9-5C0D-4D3A-94B4-ECC5B4772152}"/>
                    </a:ext>
                  </a:extLst>
                </p:cNvPr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3" name="フリーフォーム 1297">
                  <a:extLst>
                    <a:ext uri="{FF2B5EF4-FFF2-40B4-BE49-F238E27FC236}">
                      <a16:creationId xmlns:a16="http://schemas.microsoft.com/office/drawing/2014/main" id="{24FEF70F-D0D0-4464-8424-624A6F903372}"/>
                    </a:ext>
                  </a:extLst>
                </p:cNvPr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4" name="直角三角形 303">
                  <a:extLst>
                    <a:ext uri="{FF2B5EF4-FFF2-40B4-BE49-F238E27FC236}">
                      <a16:creationId xmlns:a16="http://schemas.microsoft.com/office/drawing/2014/main" id="{E8206B6B-1531-4558-B0FF-BC567144E708}"/>
                    </a:ext>
                  </a:extLst>
                </p:cNvPr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5" name="直角三角形 304">
                  <a:extLst>
                    <a:ext uri="{FF2B5EF4-FFF2-40B4-BE49-F238E27FC236}">
                      <a16:creationId xmlns:a16="http://schemas.microsoft.com/office/drawing/2014/main" id="{6C3FA06B-415F-4992-87C8-D272E2A9AEFA}"/>
                    </a:ext>
                  </a:extLst>
                </p:cNvPr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6" name="ドーナツ 1300">
                  <a:extLst>
                    <a:ext uri="{FF2B5EF4-FFF2-40B4-BE49-F238E27FC236}">
                      <a16:creationId xmlns:a16="http://schemas.microsoft.com/office/drawing/2014/main" id="{80C9845D-DDA6-4ABA-875E-474CF335CDCA}"/>
                    </a:ext>
                  </a:extLst>
                </p:cNvPr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円/楕円 1301">
                  <a:extLst>
                    <a:ext uri="{FF2B5EF4-FFF2-40B4-BE49-F238E27FC236}">
                      <a16:creationId xmlns:a16="http://schemas.microsoft.com/office/drawing/2014/main" id="{C5A95507-649B-44F8-82A3-F07684027374}"/>
                    </a:ext>
                  </a:extLst>
                </p:cNvPr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8" name="ドーナツ 1302">
                  <a:extLst>
                    <a:ext uri="{FF2B5EF4-FFF2-40B4-BE49-F238E27FC236}">
                      <a16:creationId xmlns:a16="http://schemas.microsoft.com/office/drawing/2014/main" id="{50BC8644-076F-4BCE-A706-F96021087BBA}"/>
                    </a:ext>
                  </a:extLst>
                </p:cNvPr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" name="円/楕円 1303">
                  <a:extLst>
                    <a:ext uri="{FF2B5EF4-FFF2-40B4-BE49-F238E27FC236}">
                      <a16:creationId xmlns:a16="http://schemas.microsoft.com/office/drawing/2014/main" id="{DD8758F8-E256-462C-AFED-7D7A2FFE04DD}"/>
                    </a:ext>
                  </a:extLst>
                </p:cNvPr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1D264B3-28F9-4AC3-83B9-1E5C017F5707}"/>
                    </a:ext>
                  </a:extLst>
                </p:cNvPr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21" name="月 320">
                    <a:extLst>
                      <a:ext uri="{FF2B5EF4-FFF2-40B4-BE49-F238E27FC236}">
                        <a16:creationId xmlns:a16="http://schemas.microsoft.com/office/drawing/2014/main" id="{C66B083F-C889-447C-B946-371C56882AF1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月 321">
                    <a:extLst>
                      <a:ext uri="{FF2B5EF4-FFF2-40B4-BE49-F238E27FC236}">
                        <a16:creationId xmlns:a16="http://schemas.microsoft.com/office/drawing/2014/main" id="{538D11C8-C820-49D4-8DF8-187518CD5933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月 322">
                    <a:extLst>
                      <a:ext uri="{FF2B5EF4-FFF2-40B4-BE49-F238E27FC236}">
                        <a16:creationId xmlns:a16="http://schemas.microsoft.com/office/drawing/2014/main" id="{DA58F775-30A6-4E61-944A-46EC8282587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月 323">
                    <a:extLst>
                      <a:ext uri="{FF2B5EF4-FFF2-40B4-BE49-F238E27FC236}">
                        <a16:creationId xmlns:a16="http://schemas.microsoft.com/office/drawing/2014/main" id="{06019EBD-8661-4397-85D5-44152D068C31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9F585F84-5E09-47B3-A013-40548FF1DCF4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月 325">
                    <a:extLst>
                      <a:ext uri="{FF2B5EF4-FFF2-40B4-BE49-F238E27FC236}">
                        <a16:creationId xmlns:a16="http://schemas.microsoft.com/office/drawing/2014/main" id="{67BA09FC-4A28-4E13-BF61-C379904BD1D0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D5CE6A0E-48FD-4C9B-BB70-7AEE6F04764C}"/>
                    </a:ext>
                  </a:extLst>
                </p:cNvPr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15" name="月 314">
                    <a:extLst>
                      <a:ext uri="{FF2B5EF4-FFF2-40B4-BE49-F238E27FC236}">
                        <a16:creationId xmlns:a16="http://schemas.microsoft.com/office/drawing/2014/main" id="{5E15E78F-091D-452C-BBC9-3EFDE4206E3B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月 315">
                    <a:extLst>
                      <a:ext uri="{FF2B5EF4-FFF2-40B4-BE49-F238E27FC236}">
                        <a16:creationId xmlns:a16="http://schemas.microsoft.com/office/drawing/2014/main" id="{D36BC7DF-F6D1-4DE6-A556-542A5D8CB591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月 316">
                    <a:extLst>
                      <a:ext uri="{FF2B5EF4-FFF2-40B4-BE49-F238E27FC236}">
                        <a16:creationId xmlns:a16="http://schemas.microsoft.com/office/drawing/2014/main" id="{C43C99F4-4157-4B49-B277-C13B6CB5F50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月 317">
                    <a:extLst>
                      <a:ext uri="{FF2B5EF4-FFF2-40B4-BE49-F238E27FC236}">
                        <a16:creationId xmlns:a16="http://schemas.microsoft.com/office/drawing/2014/main" id="{949F1B84-AC77-4ED6-B7F7-2FFD707C6CED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0C3F49C3-837A-4B9E-8D18-B014440DD03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月 319">
                    <a:extLst>
                      <a:ext uri="{FF2B5EF4-FFF2-40B4-BE49-F238E27FC236}">
                        <a16:creationId xmlns:a16="http://schemas.microsoft.com/office/drawing/2014/main" id="{D7B9D4E2-0451-46FB-8C2E-1E52CF869D0B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F42EF8C1-19AA-446F-AF31-9CDECFCDE08E}"/>
                    </a:ext>
                  </a:extLst>
                </p:cNvPr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C7BC59C3-06E4-4DCC-9352-AB3229A96511}"/>
                    </a:ext>
                  </a:extLst>
                </p:cNvPr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4" name="円/楕円 4">
                  <a:extLst>
                    <a:ext uri="{FF2B5EF4-FFF2-40B4-BE49-F238E27FC236}">
                      <a16:creationId xmlns:a16="http://schemas.microsoft.com/office/drawing/2014/main" id="{3AC25215-39C1-4CD7-BAF4-D7C51DDE5C5E}"/>
                    </a:ext>
                  </a:extLst>
                </p:cNvPr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16218E8-84E1-4C9B-9664-6E07B423C60C}"/>
                </a:ext>
              </a:extLst>
            </p:cNvPr>
            <p:cNvGrpSpPr/>
            <p:nvPr/>
          </p:nvGrpSpPr>
          <p:grpSpPr>
            <a:xfrm>
              <a:off x="8559682" y="3791937"/>
              <a:ext cx="333489" cy="450931"/>
              <a:chOff x="3002933" y="6172286"/>
              <a:chExt cx="333489" cy="450931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5B04D0A6-C991-4F81-B1C0-C307AB7137FA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21F16465-8CE1-4855-8826-81443D702D91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993B5CBC-5444-4195-ACC9-3F44C38F5B04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294" name="正方形/長方形 293">
                    <a:extLst>
                      <a:ext uri="{FF2B5EF4-FFF2-40B4-BE49-F238E27FC236}">
                        <a16:creationId xmlns:a16="http://schemas.microsoft.com/office/drawing/2014/main" id="{01ECC813-B6C2-4B40-8BE0-C6BAD871E8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四角形: 上の 2 つの角を丸める 294">
                    <a:extLst>
                      <a:ext uri="{FF2B5EF4-FFF2-40B4-BE49-F238E27FC236}">
                        <a16:creationId xmlns:a16="http://schemas.microsoft.com/office/drawing/2014/main" id="{E1563D14-EE5F-4044-969A-5B86C2D985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DCE9E4AA-05A7-4C7B-9F39-5D2D142DD141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スタッフ</a:t>
                </a:r>
              </a:p>
            </p:txBody>
          </p: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D3A3ABC0-352B-4D9B-8D02-E9681B7C1EE3}"/>
              </a:ext>
            </a:extLst>
          </p:cNvPr>
          <p:cNvGrpSpPr/>
          <p:nvPr/>
        </p:nvGrpSpPr>
        <p:grpSpPr>
          <a:xfrm>
            <a:off x="6449201" y="2992520"/>
            <a:ext cx="755012" cy="1377937"/>
            <a:chOff x="6449201" y="2992520"/>
            <a:chExt cx="755012" cy="1377937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132CDAF2-6526-4F56-8C6C-9288368D1947}"/>
                </a:ext>
              </a:extLst>
            </p:cNvPr>
            <p:cNvGrpSpPr/>
            <p:nvPr/>
          </p:nvGrpSpPr>
          <p:grpSpPr>
            <a:xfrm>
              <a:off x="6449201" y="2992520"/>
              <a:ext cx="755012" cy="1377937"/>
              <a:chOff x="6449201" y="2992520"/>
              <a:chExt cx="755012" cy="1377937"/>
            </a:xfrm>
          </p:grpSpPr>
          <p:sp>
            <p:nvSpPr>
              <p:cNvPr id="336" name="フリーフォーム 1340">
                <a:extLst>
                  <a:ext uri="{FF2B5EF4-FFF2-40B4-BE49-F238E27FC236}">
                    <a16:creationId xmlns:a16="http://schemas.microsoft.com/office/drawing/2014/main" id="{A12D44FF-2EF3-4BD2-BC1A-4D493BA92E61}"/>
                  </a:ext>
                </a:extLst>
              </p:cNvPr>
              <p:cNvSpPr/>
              <p:nvPr/>
            </p:nvSpPr>
            <p:spPr>
              <a:xfrm>
                <a:off x="6459690" y="3849449"/>
                <a:ext cx="735946" cy="521008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7FD2CB91-4BDA-4505-B3AA-23FD0E15F154}"/>
                  </a:ext>
                </a:extLst>
              </p:cNvPr>
              <p:cNvGrpSpPr/>
              <p:nvPr/>
            </p:nvGrpSpPr>
            <p:grpSpPr>
              <a:xfrm>
                <a:off x="6449201" y="2992520"/>
                <a:ext cx="755012" cy="1377937"/>
                <a:chOff x="9048397" y="4703064"/>
                <a:chExt cx="719603" cy="1313313"/>
              </a:xfrm>
            </p:grpSpPr>
            <p:sp>
              <p:nvSpPr>
                <p:cNvPr id="338" name="円/楕円 1320">
                  <a:extLst>
                    <a:ext uri="{FF2B5EF4-FFF2-40B4-BE49-F238E27FC236}">
                      <a16:creationId xmlns:a16="http://schemas.microsoft.com/office/drawing/2014/main" id="{5A188037-D703-4334-B160-402F4D990CBB}"/>
                    </a:ext>
                  </a:extLst>
                </p:cNvPr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円/楕円 689">
                  <a:extLst>
                    <a:ext uri="{FF2B5EF4-FFF2-40B4-BE49-F238E27FC236}">
                      <a16:creationId xmlns:a16="http://schemas.microsoft.com/office/drawing/2014/main" id="{49C61AB0-15DA-4AA0-8C52-B003E8E570BC}"/>
                    </a:ext>
                  </a:extLst>
                </p:cNvPr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0" name="円/楕円 690">
                  <a:extLst>
                    <a:ext uri="{FF2B5EF4-FFF2-40B4-BE49-F238E27FC236}">
                      <a16:creationId xmlns:a16="http://schemas.microsoft.com/office/drawing/2014/main" id="{71AA6BC0-85C1-42D3-986D-B6CD585FAB65}"/>
                    </a:ext>
                  </a:extLst>
                </p:cNvPr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1" name="円/楕円 1323">
                  <a:extLst>
                    <a:ext uri="{FF2B5EF4-FFF2-40B4-BE49-F238E27FC236}">
                      <a16:creationId xmlns:a16="http://schemas.microsoft.com/office/drawing/2014/main" id="{5142DF47-FD43-4B61-B80E-6812CFA4CDED}"/>
                    </a:ext>
                  </a:extLst>
                </p:cNvPr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7179AAF9-D035-40AA-97BF-447306588DC0}"/>
                    </a:ext>
                  </a:extLst>
                </p:cNvPr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76467850-0BE0-4BC8-85C9-4890FC4A246E}"/>
                    </a:ext>
                  </a:extLst>
                </p:cNvPr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8C784818-DFF7-42DA-847D-EB8699ADCC32}"/>
                    </a:ext>
                  </a:extLst>
                </p:cNvPr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215E10AE-BE2E-4012-B54C-0E33258C760B}"/>
                    </a:ext>
                  </a:extLst>
                </p:cNvPr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0921AD21-1A1F-4173-A12A-D6A3ED1A155A}"/>
                    </a:ext>
                  </a:extLst>
                </p:cNvPr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47CABFBB-01B9-468F-B99F-2389F3965229}"/>
                    </a:ext>
                  </a:extLst>
                </p:cNvPr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320ED0E3-6ACE-45DD-8B25-4D33EACA4657}"/>
                    </a:ext>
                  </a:extLst>
                </p:cNvPr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5F09819E-895F-4EB5-86B9-082086FD4A01}"/>
                    </a:ext>
                  </a:extLst>
                </p:cNvPr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501001E2-0612-4CE6-96AC-4D72867695F5}"/>
                    </a:ext>
                  </a:extLst>
                </p:cNvPr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F0056991-D119-40E0-8E86-08362BADE981}"/>
                    </a:ext>
                  </a:extLst>
                </p:cNvPr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3477EF20-2D25-4D45-8C6D-9C91AA5C8B5E}"/>
                    </a:ext>
                  </a:extLst>
                </p:cNvPr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C2A278F6-0D89-45A5-A8B9-83E535A404A6}"/>
                    </a:ext>
                  </a:extLst>
                </p:cNvPr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4" name="片側の 2 つの角を丸めた四角形 1336">
                  <a:extLst>
                    <a:ext uri="{FF2B5EF4-FFF2-40B4-BE49-F238E27FC236}">
                      <a16:creationId xmlns:a16="http://schemas.microsoft.com/office/drawing/2014/main" id="{7CF0F21E-70CE-4948-9170-8E461E19A9AD}"/>
                    </a:ext>
                  </a:extLst>
                </p:cNvPr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5" name="円/楕円 691">
                  <a:extLst>
                    <a:ext uri="{FF2B5EF4-FFF2-40B4-BE49-F238E27FC236}">
                      <a16:creationId xmlns:a16="http://schemas.microsoft.com/office/drawing/2014/main" id="{5738B30D-E07E-43E2-A90F-1D1152A10153}"/>
                    </a:ext>
                  </a:extLst>
                </p:cNvPr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6" name="円/楕円 632">
                  <a:extLst>
                    <a:ext uri="{FF2B5EF4-FFF2-40B4-BE49-F238E27FC236}">
                      <a16:creationId xmlns:a16="http://schemas.microsoft.com/office/drawing/2014/main" id="{8743BD43-BE28-4425-B7E5-D81A3359432F}"/>
                    </a:ext>
                  </a:extLst>
                </p:cNvPr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7" name="片側の 2 つの角を丸めた四角形 1339">
                  <a:extLst>
                    <a:ext uri="{FF2B5EF4-FFF2-40B4-BE49-F238E27FC236}">
                      <a16:creationId xmlns:a16="http://schemas.microsoft.com/office/drawing/2014/main" id="{8EC2497F-A1AD-4C55-B4D6-6A1E10B0C503}"/>
                    </a:ext>
                  </a:extLst>
                </p:cNvPr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8" name="フリーフォーム 1340">
                  <a:extLst>
                    <a:ext uri="{FF2B5EF4-FFF2-40B4-BE49-F238E27FC236}">
                      <a16:creationId xmlns:a16="http://schemas.microsoft.com/office/drawing/2014/main" id="{8C59F16A-3E1B-4022-B2FE-1A4A9117303A}"/>
                    </a:ext>
                  </a:extLst>
                </p:cNvPr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9" name="直角三角形 358">
                  <a:extLst>
                    <a:ext uri="{FF2B5EF4-FFF2-40B4-BE49-F238E27FC236}">
                      <a16:creationId xmlns:a16="http://schemas.microsoft.com/office/drawing/2014/main" id="{C177F912-6D39-4C78-A5A5-DD8BD44DF857}"/>
                    </a:ext>
                  </a:extLst>
                </p:cNvPr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0" name="直角三角形 359">
                  <a:extLst>
                    <a:ext uri="{FF2B5EF4-FFF2-40B4-BE49-F238E27FC236}">
                      <a16:creationId xmlns:a16="http://schemas.microsoft.com/office/drawing/2014/main" id="{785EB0CC-B595-466A-BC2B-2C52166202E7}"/>
                    </a:ext>
                  </a:extLst>
                </p:cNvPr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1" name="円/楕円 1343">
                  <a:extLst>
                    <a:ext uri="{FF2B5EF4-FFF2-40B4-BE49-F238E27FC236}">
                      <a16:creationId xmlns:a16="http://schemas.microsoft.com/office/drawing/2014/main" id="{ECE36B29-9CEA-48C7-B0B2-3FFBEE102929}"/>
                    </a:ext>
                  </a:extLst>
                </p:cNvPr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2" name="円/楕円 1344">
                  <a:extLst>
                    <a:ext uri="{FF2B5EF4-FFF2-40B4-BE49-F238E27FC236}">
                      <a16:creationId xmlns:a16="http://schemas.microsoft.com/office/drawing/2014/main" id="{FDFA8EFF-2718-4131-8EDE-46796912DCF7}"/>
                    </a:ext>
                  </a:extLst>
                </p:cNvPr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フリーフォーム 1345">
                  <a:extLst>
                    <a:ext uri="{FF2B5EF4-FFF2-40B4-BE49-F238E27FC236}">
                      <a16:creationId xmlns:a16="http://schemas.microsoft.com/office/drawing/2014/main" id="{B32FE5D2-DFA5-4FFF-A67C-3399B76853A6}"/>
                    </a:ext>
                  </a:extLst>
                </p:cNvPr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4" name="円/楕円 1346">
                  <a:extLst>
                    <a:ext uri="{FF2B5EF4-FFF2-40B4-BE49-F238E27FC236}">
                      <a16:creationId xmlns:a16="http://schemas.microsoft.com/office/drawing/2014/main" id="{5D7C52A3-B78C-4CD6-9427-89CCECF47FCC}"/>
                    </a:ext>
                  </a:extLst>
                </p:cNvPr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5" name="円/楕円 1347">
                  <a:extLst>
                    <a:ext uri="{FF2B5EF4-FFF2-40B4-BE49-F238E27FC236}">
                      <a16:creationId xmlns:a16="http://schemas.microsoft.com/office/drawing/2014/main" id="{26DFC3A1-226E-4DC0-AD02-2BEC8103C9DB}"/>
                    </a:ext>
                  </a:extLst>
                </p:cNvPr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6" name="円/楕円 1348">
                  <a:extLst>
                    <a:ext uri="{FF2B5EF4-FFF2-40B4-BE49-F238E27FC236}">
                      <a16:creationId xmlns:a16="http://schemas.microsoft.com/office/drawing/2014/main" id="{50B9E97B-4E2C-49C5-A1D8-2728B51D1D61}"/>
                    </a:ext>
                  </a:extLst>
                </p:cNvPr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7" name="円/楕円 1349">
                  <a:extLst>
                    <a:ext uri="{FF2B5EF4-FFF2-40B4-BE49-F238E27FC236}">
                      <a16:creationId xmlns:a16="http://schemas.microsoft.com/office/drawing/2014/main" id="{666F27E3-A665-40BD-944A-EFDC03A73AC3}"/>
                    </a:ext>
                  </a:extLst>
                </p:cNvPr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8" name="円/楕円 1350">
                  <a:extLst>
                    <a:ext uri="{FF2B5EF4-FFF2-40B4-BE49-F238E27FC236}">
                      <a16:creationId xmlns:a16="http://schemas.microsoft.com/office/drawing/2014/main" id="{DAE96CB6-48C4-426C-BDFE-8F3B8D71095A}"/>
                    </a:ext>
                  </a:extLst>
                </p:cNvPr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9" name="フリーフォーム 1351">
                  <a:extLst>
                    <a:ext uri="{FF2B5EF4-FFF2-40B4-BE49-F238E27FC236}">
                      <a16:creationId xmlns:a16="http://schemas.microsoft.com/office/drawing/2014/main" id="{234F1561-BA9F-4F50-AF39-8F5FB18C278B}"/>
                    </a:ext>
                  </a:extLst>
                </p:cNvPr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0" name="円/楕円 1352">
                  <a:extLst>
                    <a:ext uri="{FF2B5EF4-FFF2-40B4-BE49-F238E27FC236}">
                      <a16:creationId xmlns:a16="http://schemas.microsoft.com/office/drawing/2014/main" id="{9CF2B712-62B0-4C71-BEAC-636A593BD719}"/>
                    </a:ext>
                  </a:extLst>
                </p:cNvPr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1" name="円/楕円 1353">
                  <a:extLst>
                    <a:ext uri="{FF2B5EF4-FFF2-40B4-BE49-F238E27FC236}">
                      <a16:creationId xmlns:a16="http://schemas.microsoft.com/office/drawing/2014/main" id="{2AB2D580-EDEB-47B0-8B83-6C0C5FAD05E0}"/>
                    </a:ext>
                  </a:extLst>
                </p:cNvPr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2" name="円/楕円 1354">
                  <a:extLst>
                    <a:ext uri="{FF2B5EF4-FFF2-40B4-BE49-F238E27FC236}">
                      <a16:creationId xmlns:a16="http://schemas.microsoft.com/office/drawing/2014/main" id="{DE83441B-2997-4BEF-AE2A-72AA2CCF67D0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3" name="月 316">
                  <a:extLst>
                    <a:ext uri="{FF2B5EF4-FFF2-40B4-BE49-F238E27FC236}">
                      <a16:creationId xmlns:a16="http://schemas.microsoft.com/office/drawing/2014/main" id="{BFDD18B1-C52C-45A7-BEA5-053DAC869AD9}"/>
                    </a:ext>
                  </a:extLst>
                </p:cNvPr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4" name="月 316">
                  <a:extLst>
                    <a:ext uri="{FF2B5EF4-FFF2-40B4-BE49-F238E27FC236}">
                      <a16:creationId xmlns:a16="http://schemas.microsoft.com/office/drawing/2014/main" id="{112EC6D1-3E14-4D4D-8042-B759739655DB}"/>
                    </a:ext>
                  </a:extLst>
                </p:cNvPr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5" name="円/楕円 4">
                  <a:extLst>
                    <a:ext uri="{FF2B5EF4-FFF2-40B4-BE49-F238E27FC236}">
                      <a16:creationId xmlns:a16="http://schemas.microsoft.com/office/drawing/2014/main" id="{5A0797DB-78B6-4E35-ABDA-25EB2DE644B4}"/>
                    </a:ext>
                  </a:extLst>
                </p:cNvPr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36FFE361-8544-4FDE-B158-72061771FDD7}"/>
                </a:ext>
              </a:extLst>
            </p:cNvPr>
            <p:cNvGrpSpPr/>
            <p:nvPr/>
          </p:nvGrpSpPr>
          <p:grpSpPr>
            <a:xfrm>
              <a:off x="6662186" y="3768820"/>
              <a:ext cx="333489" cy="450931"/>
              <a:chOff x="3002933" y="6172286"/>
              <a:chExt cx="333489" cy="450931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3F8BE72C-0663-481A-AC26-C1BFAE5B04DB}"/>
                  </a:ext>
                </a:extLst>
              </p:cNvPr>
              <p:cNvGrpSpPr/>
              <p:nvPr/>
            </p:nvGrpSpPr>
            <p:grpSpPr>
              <a:xfrm>
                <a:off x="3002933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A1AB9364-05CA-42AE-849F-FB0A7ECC30FA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16409900-1892-4F3F-BFF9-706E58992060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34" name="正方形/長方形 333">
                    <a:extLst>
                      <a:ext uri="{FF2B5EF4-FFF2-40B4-BE49-F238E27FC236}">
                        <a16:creationId xmlns:a16="http://schemas.microsoft.com/office/drawing/2014/main" id="{234CBD57-3FD5-4409-9960-435FCE73A5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四角形: 上の 2 つの角を丸める 334">
                    <a:extLst>
                      <a:ext uri="{FF2B5EF4-FFF2-40B4-BE49-F238E27FC236}">
                        <a16:creationId xmlns:a16="http://schemas.microsoft.com/office/drawing/2014/main" id="{87DD586C-FBDB-4DF5-86C0-D7F45EE52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31" name="テキスト ボックス 330">
                <a:extLst>
                  <a:ext uri="{FF2B5EF4-FFF2-40B4-BE49-F238E27FC236}">
                    <a16:creationId xmlns:a16="http://schemas.microsoft.com/office/drawing/2014/main" id="{528BAEA3-B766-4D60-8235-B889E448B155}"/>
                  </a:ext>
                </a:extLst>
              </p:cNvPr>
              <p:cNvSpPr txBox="1"/>
              <p:nvPr/>
            </p:nvSpPr>
            <p:spPr>
              <a:xfrm>
                <a:off x="3050380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STAFF</a:t>
                </a:r>
                <a:endParaRPr kumimoji="1" lang="ja-JP" altLang="en-US" sz="1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1D2C17EB-01D8-4313-AEE0-CDBC7F596FEF}"/>
              </a:ext>
            </a:extLst>
          </p:cNvPr>
          <p:cNvGrpSpPr/>
          <p:nvPr/>
        </p:nvGrpSpPr>
        <p:grpSpPr>
          <a:xfrm>
            <a:off x="4576066" y="2979420"/>
            <a:ext cx="767912" cy="1391037"/>
            <a:chOff x="4576066" y="2979420"/>
            <a:chExt cx="767912" cy="1391037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A237CC44-4136-4B91-9F74-A49B720B03F6}"/>
                </a:ext>
              </a:extLst>
            </p:cNvPr>
            <p:cNvGrpSpPr/>
            <p:nvPr/>
          </p:nvGrpSpPr>
          <p:grpSpPr>
            <a:xfrm>
              <a:off x="4576066" y="2979420"/>
              <a:ext cx="767912" cy="1391037"/>
              <a:chOff x="4576066" y="2979420"/>
              <a:chExt cx="767912" cy="1391037"/>
            </a:xfrm>
          </p:grpSpPr>
          <p:sp>
            <p:nvSpPr>
              <p:cNvPr id="385" name="フリーフォーム 1288">
                <a:extLst>
                  <a:ext uri="{FF2B5EF4-FFF2-40B4-BE49-F238E27FC236}">
                    <a16:creationId xmlns:a16="http://schemas.microsoft.com/office/drawing/2014/main" id="{1C8049F1-F836-488B-BCA8-19CF5AAD1F11}"/>
                  </a:ext>
                </a:extLst>
              </p:cNvPr>
              <p:cNvSpPr/>
              <p:nvPr/>
            </p:nvSpPr>
            <p:spPr>
              <a:xfrm>
                <a:off x="4589535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762CE9FE-276B-4231-9E59-545334AD8E01}"/>
                  </a:ext>
                </a:extLst>
              </p:cNvPr>
              <p:cNvGrpSpPr/>
              <p:nvPr/>
            </p:nvGrpSpPr>
            <p:grpSpPr>
              <a:xfrm>
                <a:off x="4576066" y="2979420"/>
                <a:ext cx="767912" cy="1391037"/>
                <a:chOff x="8078541" y="4690578"/>
                <a:chExt cx="731898" cy="1325799"/>
              </a:xfrm>
            </p:grpSpPr>
            <p:sp>
              <p:nvSpPr>
                <p:cNvPr id="387" name="フリーフォーム 1196">
                  <a:extLst>
                    <a:ext uri="{FF2B5EF4-FFF2-40B4-BE49-F238E27FC236}">
                      <a16:creationId xmlns:a16="http://schemas.microsoft.com/office/drawing/2014/main" id="{53B66FD1-C475-4BE2-A521-B434D2C62A45}"/>
                    </a:ext>
                  </a:extLst>
                </p:cNvPr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8" name="片側の 2 つの角を丸めた四角形 1197">
                  <a:extLst>
                    <a:ext uri="{FF2B5EF4-FFF2-40B4-BE49-F238E27FC236}">
                      <a16:creationId xmlns:a16="http://schemas.microsoft.com/office/drawing/2014/main" id="{F4D82F1F-1C2E-4A78-932F-B367CE09772E}"/>
                    </a:ext>
                  </a:extLst>
                </p:cNvPr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9" name="円/楕円 238">
                  <a:extLst>
                    <a:ext uri="{FF2B5EF4-FFF2-40B4-BE49-F238E27FC236}">
                      <a16:creationId xmlns:a16="http://schemas.microsoft.com/office/drawing/2014/main" id="{295D7588-9622-49DB-81E8-6C2CD0A09E76}"/>
                    </a:ext>
                  </a:extLst>
                </p:cNvPr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0" name="フリーフォーム 1199">
                  <a:extLst>
                    <a:ext uri="{FF2B5EF4-FFF2-40B4-BE49-F238E27FC236}">
                      <a16:creationId xmlns:a16="http://schemas.microsoft.com/office/drawing/2014/main" id="{E2272A0E-D68B-4A8D-8EA6-D702BF67CA10}"/>
                    </a:ext>
                  </a:extLst>
                </p:cNvPr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1" name="角丸四角形 1200">
                  <a:extLst>
                    <a:ext uri="{FF2B5EF4-FFF2-40B4-BE49-F238E27FC236}">
                      <a16:creationId xmlns:a16="http://schemas.microsoft.com/office/drawing/2014/main" id="{36B14B25-FBA4-4ACD-8C29-E5F8FFC54D59}"/>
                    </a:ext>
                  </a:extLst>
                </p:cNvPr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2" name="円/楕円 727">
                  <a:extLst>
                    <a:ext uri="{FF2B5EF4-FFF2-40B4-BE49-F238E27FC236}">
                      <a16:creationId xmlns:a16="http://schemas.microsoft.com/office/drawing/2014/main" id="{296E827D-CF12-4764-90E6-60783EFC9793}"/>
                    </a:ext>
                  </a:extLst>
                </p:cNvPr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3" name="角丸四角形 1202">
                  <a:extLst>
                    <a:ext uri="{FF2B5EF4-FFF2-40B4-BE49-F238E27FC236}">
                      <a16:creationId xmlns:a16="http://schemas.microsoft.com/office/drawing/2014/main" id="{29C385CF-0C7B-4D16-8EF8-638006B1C63A}"/>
                    </a:ext>
                  </a:extLst>
                </p:cNvPr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4" name="円/楕円 729">
                  <a:extLst>
                    <a:ext uri="{FF2B5EF4-FFF2-40B4-BE49-F238E27FC236}">
                      <a16:creationId xmlns:a16="http://schemas.microsoft.com/office/drawing/2014/main" id="{B745FE9D-A9B3-4A6C-A43E-24932A4ABF63}"/>
                    </a:ext>
                  </a:extLst>
                </p:cNvPr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207560A4-09B4-46E9-88C0-5DE7AD8CFC1D}"/>
                    </a:ext>
                  </a:extLst>
                </p:cNvPr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6" name="片側の 2 つの角を丸めた四角形 1287">
                  <a:extLst>
                    <a:ext uri="{FF2B5EF4-FFF2-40B4-BE49-F238E27FC236}">
                      <a16:creationId xmlns:a16="http://schemas.microsoft.com/office/drawing/2014/main" id="{188D0A03-5FF2-4FF6-BB9C-A5BE89DCAC2B}"/>
                    </a:ext>
                  </a:extLst>
                </p:cNvPr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7" name="フリーフォーム 1288">
                  <a:extLst>
                    <a:ext uri="{FF2B5EF4-FFF2-40B4-BE49-F238E27FC236}">
                      <a16:creationId xmlns:a16="http://schemas.microsoft.com/office/drawing/2014/main" id="{053CB4B0-2725-42C2-8A96-B0A2F4241293}"/>
                    </a:ext>
                  </a:extLst>
                </p:cNvPr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8" name="直角三角形 397">
                  <a:extLst>
                    <a:ext uri="{FF2B5EF4-FFF2-40B4-BE49-F238E27FC236}">
                      <a16:creationId xmlns:a16="http://schemas.microsoft.com/office/drawing/2014/main" id="{9D752901-A007-4C08-8360-42D276E9B9F0}"/>
                    </a:ext>
                  </a:extLst>
                </p:cNvPr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9" name="直角三角形 398">
                  <a:extLst>
                    <a:ext uri="{FF2B5EF4-FFF2-40B4-BE49-F238E27FC236}">
                      <a16:creationId xmlns:a16="http://schemas.microsoft.com/office/drawing/2014/main" id="{8841DCC6-AC16-4D00-9532-15B70081530D}"/>
                    </a:ext>
                  </a:extLst>
                </p:cNvPr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0" name="円/楕円 4">
                  <a:extLst>
                    <a:ext uri="{FF2B5EF4-FFF2-40B4-BE49-F238E27FC236}">
                      <a16:creationId xmlns:a16="http://schemas.microsoft.com/office/drawing/2014/main" id="{3EC53B51-FCC5-4E91-BF73-FC636CDBC9CA}"/>
                    </a:ext>
                  </a:extLst>
                </p:cNvPr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7DDAD441-6D0E-4E34-AA50-440A860363E7}"/>
                </a:ext>
              </a:extLst>
            </p:cNvPr>
            <p:cNvGrpSpPr/>
            <p:nvPr/>
          </p:nvGrpSpPr>
          <p:grpSpPr>
            <a:xfrm>
              <a:off x="478710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06ACFC87-F04F-4D3C-AF0B-8D894CEFCAB3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77AE7BD-980C-417B-8EE6-98F1D8F127F3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EB406F91-8F37-46EA-9FA1-5C3F84829219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383" name="正方形/長方形 382">
                    <a:extLst>
                      <a:ext uri="{FF2B5EF4-FFF2-40B4-BE49-F238E27FC236}">
                        <a16:creationId xmlns:a16="http://schemas.microsoft.com/office/drawing/2014/main" id="{F1A07FB3-A1CB-4597-BD8F-D9A68E2093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四角形: 上の 2 つの角を丸める 383">
                    <a:extLst>
                      <a:ext uri="{FF2B5EF4-FFF2-40B4-BE49-F238E27FC236}">
                        <a16:creationId xmlns:a16="http://schemas.microsoft.com/office/drawing/2014/main" id="{31BD0D88-3905-47C9-AD5F-4795845C4E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A41E2246-20C3-43DC-AEB5-DAD2E41E344E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説明員</a:t>
                </a:r>
              </a:p>
            </p:txBody>
          </p: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7F237622-B70E-45EC-BFE7-D6BD29715131}"/>
              </a:ext>
            </a:extLst>
          </p:cNvPr>
          <p:cNvGrpSpPr/>
          <p:nvPr/>
        </p:nvGrpSpPr>
        <p:grpSpPr>
          <a:xfrm>
            <a:off x="2715831" y="2987819"/>
            <a:ext cx="755012" cy="1382638"/>
            <a:chOff x="2715831" y="2987819"/>
            <a:chExt cx="755012" cy="1382638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3EB641C9-7E0C-494D-BCA3-6F28E977994A}"/>
                </a:ext>
              </a:extLst>
            </p:cNvPr>
            <p:cNvGrpSpPr/>
            <p:nvPr/>
          </p:nvGrpSpPr>
          <p:grpSpPr>
            <a:xfrm>
              <a:off x="2715831" y="2987819"/>
              <a:ext cx="755012" cy="1382638"/>
              <a:chOff x="2715831" y="2987819"/>
              <a:chExt cx="755012" cy="1382638"/>
            </a:xfrm>
          </p:grpSpPr>
          <p:sp>
            <p:nvSpPr>
              <p:cNvPr id="410" name="フリーフォーム 1284">
                <a:extLst>
                  <a:ext uri="{FF2B5EF4-FFF2-40B4-BE49-F238E27FC236}">
                    <a16:creationId xmlns:a16="http://schemas.microsoft.com/office/drawing/2014/main" id="{995876F3-5E24-4883-A633-2E2E10B59F7B}"/>
                  </a:ext>
                </a:extLst>
              </p:cNvPr>
              <p:cNvSpPr/>
              <p:nvPr/>
            </p:nvSpPr>
            <p:spPr>
              <a:xfrm>
                <a:off x="2726320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C2C7900F-C4C6-4428-B4BA-F9DF19ED99FC}"/>
                  </a:ext>
                </a:extLst>
              </p:cNvPr>
              <p:cNvGrpSpPr/>
              <p:nvPr/>
            </p:nvGrpSpPr>
            <p:grpSpPr>
              <a:xfrm>
                <a:off x="2715831" y="2987819"/>
                <a:ext cx="755012" cy="1382638"/>
                <a:chOff x="7122532" y="4698583"/>
                <a:chExt cx="719603" cy="1317794"/>
              </a:xfrm>
            </p:grpSpPr>
            <p:sp>
              <p:nvSpPr>
                <p:cNvPr id="412" name="フローチャート: 論理積ゲート 213">
                  <a:extLst>
                    <a:ext uri="{FF2B5EF4-FFF2-40B4-BE49-F238E27FC236}">
                      <a16:creationId xmlns:a16="http://schemas.microsoft.com/office/drawing/2014/main" id="{56542EDC-A36B-4C47-BDB4-F89E18A99316}"/>
                    </a:ext>
                  </a:extLst>
                </p:cNvPr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3" name="片側の 2 つの角を丸めた四角形 1186">
                  <a:extLst>
                    <a:ext uri="{FF2B5EF4-FFF2-40B4-BE49-F238E27FC236}">
                      <a16:creationId xmlns:a16="http://schemas.microsoft.com/office/drawing/2014/main" id="{7E330336-D02F-4D7B-9039-104ABB167A3A}"/>
                    </a:ext>
                  </a:extLst>
                </p:cNvPr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4" name="円/楕円 689">
                  <a:extLst>
                    <a:ext uri="{FF2B5EF4-FFF2-40B4-BE49-F238E27FC236}">
                      <a16:creationId xmlns:a16="http://schemas.microsoft.com/office/drawing/2014/main" id="{78FF8D38-5C4D-425F-88EA-AB26D55D3314}"/>
                    </a:ext>
                  </a:extLst>
                </p:cNvPr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5" name="円/楕円 690">
                  <a:extLst>
                    <a:ext uri="{FF2B5EF4-FFF2-40B4-BE49-F238E27FC236}">
                      <a16:creationId xmlns:a16="http://schemas.microsoft.com/office/drawing/2014/main" id="{CFF3338C-95F3-473D-AC3C-3DD206FB3854}"/>
                    </a:ext>
                  </a:extLst>
                </p:cNvPr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6" name="円/楕円 691">
                  <a:extLst>
                    <a:ext uri="{FF2B5EF4-FFF2-40B4-BE49-F238E27FC236}">
                      <a16:creationId xmlns:a16="http://schemas.microsoft.com/office/drawing/2014/main" id="{031E8D55-B418-463E-A51D-76DC7410FC34}"/>
                    </a:ext>
                  </a:extLst>
                </p:cNvPr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142B4B77-79E8-418B-928A-C91230EDA1EB}"/>
                    </a:ext>
                  </a:extLst>
                </p:cNvPr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8" name="月 417">
                  <a:extLst>
                    <a:ext uri="{FF2B5EF4-FFF2-40B4-BE49-F238E27FC236}">
                      <a16:creationId xmlns:a16="http://schemas.microsoft.com/office/drawing/2014/main" id="{A0471BCC-E87E-4EDD-ABFA-B24B9A58B7F8}"/>
                    </a:ext>
                  </a:extLst>
                </p:cNvPr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9" name="円/楕円 702">
                  <a:extLst>
                    <a:ext uri="{FF2B5EF4-FFF2-40B4-BE49-F238E27FC236}">
                      <a16:creationId xmlns:a16="http://schemas.microsoft.com/office/drawing/2014/main" id="{748AF6D3-1E42-49CC-9E11-68BC7C9DB437}"/>
                    </a:ext>
                  </a:extLst>
                </p:cNvPr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0" name="円/楕円 703">
                  <a:extLst>
                    <a:ext uri="{FF2B5EF4-FFF2-40B4-BE49-F238E27FC236}">
                      <a16:creationId xmlns:a16="http://schemas.microsoft.com/office/drawing/2014/main" id="{0450C7BA-F86E-4A2C-BE38-33C565325B8D}"/>
                    </a:ext>
                  </a:extLst>
                </p:cNvPr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1" name="円/楕円 632">
                  <a:extLst>
                    <a:ext uri="{FF2B5EF4-FFF2-40B4-BE49-F238E27FC236}">
                      <a16:creationId xmlns:a16="http://schemas.microsoft.com/office/drawing/2014/main" id="{74FF8994-9BD8-4992-8724-FF6A55709505}"/>
                    </a:ext>
                  </a:extLst>
                </p:cNvPr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2" name="片側の 2 つの角を丸めた四角形 1283">
                  <a:extLst>
                    <a:ext uri="{FF2B5EF4-FFF2-40B4-BE49-F238E27FC236}">
                      <a16:creationId xmlns:a16="http://schemas.microsoft.com/office/drawing/2014/main" id="{51A4ACDF-7136-47DB-8777-05DC3BC14268}"/>
                    </a:ext>
                  </a:extLst>
                </p:cNvPr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3" name="フリーフォーム 1284">
                  <a:extLst>
                    <a:ext uri="{FF2B5EF4-FFF2-40B4-BE49-F238E27FC236}">
                      <a16:creationId xmlns:a16="http://schemas.microsoft.com/office/drawing/2014/main" id="{6194B33F-B903-4F4F-A5BC-AFF65A97CD42}"/>
                    </a:ext>
                  </a:extLst>
                </p:cNvPr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4" name="直角三角形 423">
                  <a:extLst>
                    <a:ext uri="{FF2B5EF4-FFF2-40B4-BE49-F238E27FC236}">
                      <a16:creationId xmlns:a16="http://schemas.microsoft.com/office/drawing/2014/main" id="{F2C6AA76-F7BF-4102-884E-B443B2F7912C}"/>
                    </a:ext>
                  </a:extLst>
                </p:cNvPr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5" name="直角三角形 424">
                  <a:extLst>
                    <a:ext uri="{FF2B5EF4-FFF2-40B4-BE49-F238E27FC236}">
                      <a16:creationId xmlns:a16="http://schemas.microsoft.com/office/drawing/2014/main" id="{4B9698C7-58CB-4546-8BD9-27FE027102AA}"/>
                    </a:ext>
                  </a:extLst>
                </p:cNvPr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6" name="円/楕円 4">
                  <a:extLst>
                    <a:ext uri="{FF2B5EF4-FFF2-40B4-BE49-F238E27FC236}">
                      <a16:creationId xmlns:a16="http://schemas.microsoft.com/office/drawing/2014/main" id="{9C393C8A-94D2-4617-920E-6D04DB9EF6EE}"/>
                    </a:ext>
                  </a:extLst>
                </p:cNvPr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C6DD02DA-05E0-4D0F-8D4B-716C7121ACC8}"/>
                </a:ext>
              </a:extLst>
            </p:cNvPr>
            <p:cNvGrpSpPr/>
            <p:nvPr/>
          </p:nvGrpSpPr>
          <p:grpSpPr>
            <a:xfrm>
              <a:off x="293290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1D0490C9-84E9-4C86-B16C-E554595752E2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3D1D6C32-AFC2-4765-BBE6-C830E55E83EB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895552C0-7DAE-42DE-963C-9B70A6FCFAC6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08" name="正方形/長方形 407">
                    <a:extLst>
                      <a:ext uri="{FF2B5EF4-FFF2-40B4-BE49-F238E27FC236}">
                        <a16:creationId xmlns:a16="http://schemas.microsoft.com/office/drawing/2014/main" id="{8F230712-4BBB-44DC-8447-5C1D7AEB02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四角形: 上の 2 つの角を丸める 408">
                    <a:extLst>
                      <a:ext uri="{FF2B5EF4-FFF2-40B4-BE49-F238E27FC236}">
                        <a16:creationId xmlns:a16="http://schemas.microsoft.com/office/drawing/2014/main" id="{04FDC52D-2F8C-4A50-BDF4-A8A9F83BD1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05" name="テキスト ボックス 404">
                <a:extLst>
                  <a:ext uri="{FF2B5EF4-FFF2-40B4-BE49-F238E27FC236}">
                    <a16:creationId xmlns:a16="http://schemas.microsoft.com/office/drawing/2014/main" id="{17277173-5C66-41F9-9C85-9502FED6DC0E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係員</a:t>
                </a:r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EA2B4076-AC14-49DC-A72A-4422E7DE56DC}"/>
              </a:ext>
            </a:extLst>
          </p:cNvPr>
          <p:cNvGrpSpPr/>
          <p:nvPr/>
        </p:nvGrpSpPr>
        <p:grpSpPr>
          <a:xfrm>
            <a:off x="855596" y="3008802"/>
            <a:ext cx="755012" cy="1361655"/>
            <a:chOff x="855596" y="3008802"/>
            <a:chExt cx="755012" cy="1361655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BA3937DD-CDFC-4D0D-964A-8FC3C3F3C22C}"/>
                </a:ext>
              </a:extLst>
            </p:cNvPr>
            <p:cNvGrpSpPr/>
            <p:nvPr/>
          </p:nvGrpSpPr>
          <p:grpSpPr>
            <a:xfrm>
              <a:off x="855596" y="3008802"/>
              <a:ext cx="755012" cy="1361655"/>
              <a:chOff x="855596" y="3008802"/>
              <a:chExt cx="755012" cy="1361655"/>
            </a:xfrm>
          </p:grpSpPr>
          <p:sp>
            <p:nvSpPr>
              <p:cNvPr id="436" name="フリーフォーム 1280">
                <a:extLst>
                  <a:ext uri="{FF2B5EF4-FFF2-40B4-BE49-F238E27FC236}">
                    <a16:creationId xmlns:a16="http://schemas.microsoft.com/office/drawing/2014/main" id="{E95C0B81-0FDA-462A-8C61-B5198DF7AAFD}"/>
                  </a:ext>
                </a:extLst>
              </p:cNvPr>
              <p:cNvSpPr/>
              <p:nvPr/>
            </p:nvSpPr>
            <p:spPr>
              <a:xfrm>
                <a:off x="867036" y="3849450"/>
                <a:ext cx="735946" cy="521007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  <a:gd name="connsiteX0" fmla="*/ 141626 w 604867"/>
                  <a:gd name="connsiteY0" fmla="*/ 0 h 526203"/>
                  <a:gd name="connsiteX1" fmla="*/ 463242 w 604867"/>
                  <a:gd name="connsiteY1" fmla="*/ 1 h 526203"/>
                  <a:gd name="connsiteX2" fmla="*/ 476513 w 604867"/>
                  <a:gd name="connsiteY2" fmla="*/ 4120 h 526203"/>
                  <a:gd name="connsiteX3" fmla="*/ 604867 w 604867"/>
                  <a:gd name="connsiteY3" fmla="*/ 197761 h 526203"/>
                  <a:gd name="connsiteX4" fmla="*/ 604867 w 604867"/>
                  <a:gd name="connsiteY4" fmla="*/ 526203 h 526203"/>
                  <a:gd name="connsiteX5" fmla="*/ 0 w 604867"/>
                  <a:gd name="connsiteY5" fmla="*/ 526203 h 526203"/>
                  <a:gd name="connsiteX6" fmla="*/ 0 w 604867"/>
                  <a:gd name="connsiteY6" fmla="*/ 197761 h 526203"/>
                  <a:gd name="connsiteX7" fmla="*/ 128354 w 604867"/>
                  <a:gd name="connsiteY7" fmla="*/ 4120 h 526203"/>
                  <a:gd name="connsiteX8" fmla="*/ 141626 w 604867"/>
                  <a:gd name="connsiteY8" fmla="*/ 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lnTo>
                      <a:pt x="141626" y="0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EC169D20-716C-4C7B-8889-5D2C8867D786}"/>
                  </a:ext>
                </a:extLst>
              </p:cNvPr>
              <p:cNvGrpSpPr/>
              <p:nvPr/>
            </p:nvGrpSpPr>
            <p:grpSpPr>
              <a:xfrm>
                <a:off x="855596" y="3008802"/>
                <a:ext cx="755012" cy="1361655"/>
                <a:chOff x="6150075" y="4718582"/>
                <a:chExt cx="719603" cy="1297795"/>
              </a:xfrm>
            </p:grpSpPr>
            <p:sp>
              <p:nvSpPr>
                <p:cNvPr id="438" name="円/楕円 539">
                  <a:extLst>
                    <a:ext uri="{FF2B5EF4-FFF2-40B4-BE49-F238E27FC236}">
                      <a16:creationId xmlns:a16="http://schemas.microsoft.com/office/drawing/2014/main" id="{2290B53F-B824-4A2F-9EB5-C796EF51941A}"/>
                    </a:ext>
                  </a:extLst>
                </p:cNvPr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9" name="円/楕円 540">
                  <a:extLst>
                    <a:ext uri="{FF2B5EF4-FFF2-40B4-BE49-F238E27FC236}">
                      <a16:creationId xmlns:a16="http://schemas.microsoft.com/office/drawing/2014/main" id="{0048F365-6FCF-4164-BBA0-74688F23EE5F}"/>
                    </a:ext>
                  </a:extLst>
                </p:cNvPr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0" name="フリーフォーム 1160">
                  <a:extLst>
                    <a:ext uri="{FF2B5EF4-FFF2-40B4-BE49-F238E27FC236}">
                      <a16:creationId xmlns:a16="http://schemas.microsoft.com/office/drawing/2014/main" id="{A74C6296-50E3-4857-9698-AD5CA9E109D6}"/>
                    </a:ext>
                  </a:extLst>
                </p:cNvPr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1" name="片側の 2 つの角を丸めた四角形 1161">
                  <a:extLst>
                    <a:ext uri="{FF2B5EF4-FFF2-40B4-BE49-F238E27FC236}">
                      <a16:creationId xmlns:a16="http://schemas.microsoft.com/office/drawing/2014/main" id="{316B57AD-383A-42C8-A85A-D29EF558C856}"/>
                    </a:ext>
                  </a:extLst>
                </p:cNvPr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2" name="円/楕円 544">
                  <a:extLst>
                    <a:ext uri="{FF2B5EF4-FFF2-40B4-BE49-F238E27FC236}">
                      <a16:creationId xmlns:a16="http://schemas.microsoft.com/office/drawing/2014/main" id="{765D44DE-5EFF-4CF0-B72A-1000F744A41E}"/>
                    </a:ext>
                  </a:extLst>
                </p:cNvPr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3" name="円/楕円 545">
                  <a:extLst>
                    <a:ext uri="{FF2B5EF4-FFF2-40B4-BE49-F238E27FC236}">
                      <a16:creationId xmlns:a16="http://schemas.microsoft.com/office/drawing/2014/main" id="{4A8F3C94-9ADB-4E77-A901-BBD972745396}"/>
                    </a:ext>
                  </a:extLst>
                </p:cNvPr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4" name="円/楕円 546">
                  <a:extLst>
                    <a:ext uri="{FF2B5EF4-FFF2-40B4-BE49-F238E27FC236}">
                      <a16:creationId xmlns:a16="http://schemas.microsoft.com/office/drawing/2014/main" id="{505AEEE4-54D4-4241-9F72-224C38024BDA}"/>
                    </a:ext>
                  </a:extLst>
                </p:cNvPr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8F5B33CD-3A39-4571-8270-6AD67AFAD7D9}"/>
                    </a:ext>
                  </a:extLst>
                </p:cNvPr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5F898A6E-A1B0-425D-BFE2-0070CCB8C738}"/>
                    </a:ext>
                  </a:extLst>
                </p:cNvPr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BFC2F859-F78D-4108-A744-23B749A5DEED}"/>
                    </a:ext>
                  </a:extLst>
                </p:cNvPr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3872314A-CE99-48FC-B7C2-4527918CF528}"/>
                    </a:ext>
                  </a:extLst>
                </p:cNvPr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C9F90639-2AB4-4DF7-9E0E-AAE7C9F7FE41}"/>
                    </a:ext>
                  </a:extLst>
                </p:cNvPr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A21ACF0F-98E6-4383-89CD-A0BBCA9D16E6}"/>
                    </a:ext>
                  </a:extLst>
                </p:cNvPr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282192DC-59E8-46A9-A98B-935EA2F27E0A}"/>
                    </a:ext>
                  </a:extLst>
                </p:cNvPr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EFE413E2-3569-495B-A8CD-E519EEFA5B70}"/>
                    </a:ext>
                  </a:extLst>
                </p:cNvPr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C8D8C08A-6795-49D9-8591-36A955045313}"/>
                    </a:ext>
                  </a:extLst>
                </p:cNvPr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4" name="円/楕円 609">
                  <a:extLst>
                    <a:ext uri="{FF2B5EF4-FFF2-40B4-BE49-F238E27FC236}">
                      <a16:creationId xmlns:a16="http://schemas.microsoft.com/office/drawing/2014/main" id="{AEF09322-32F8-41DB-9846-FF751DE77017}"/>
                    </a:ext>
                  </a:extLst>
                </p:cNvPr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58EC33DD-A74F-43DE-ADA2-2E446337A701}"/>
                    </a:ext>
                  </a:extLst>
                </p:cNvPr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6" name="円/楕円 612">
                  <a:extLst>
                    <a:ext uri="{FF2B5EF4-FFF2-40B4-BE49-F238E27FC236}">
                      <a16:creationId xmlns:a16="http://schemas.microsoft.com/office/drawing/2014/main" id="{08541DE1-A2F2-416C-8EB6-C5FADF5401DF}"/>
                    </a:ext>
                  </a:extLst>
                </p:cNvPr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7" name="円/楕円 616">
                  <a:extLst>
                    <a:ext uri="{FF2B5EF4-FFF2-40B4-BE49-F238E27FC236}">
                      <a16:creationId xmlns:a16="http://schemas.microsoft.com/office/drawing/2014/main" id="{B50A968A-EE9C-4230-A927-008EA8D1166B}"/>
                    </a:ext>
                  </a:extLst>
                </p:cNvPr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B5873F97-FBB5-4537-8DCB-C503F708F924}"/>
                    </a:ext>
                  </a:extLst>
                </p:cNvPr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9" name="円/楕円 619">
                  <a:extLst>
                    <a:ext uri="{FF2B5EF4-FFF2-40B4-BE49-F238E27FC236}">
                      <a16:creationId xmlns:a16="http://schemas.microsoft.com/office/drawing/2014/main" id="{09DA4A84-6715-41FA-ACEC-391FE411D091}"/>
                    </a:ext>
                  </a:extLst>
                </p:cNvPr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D7C99F12-6B30-46DD-9F70-09144B821C59}"/>
                    </a:ext>
                  </a:extLst>
                </p:cNvPr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1" name="円/楕円 631">
                  <a:extLst>
                    <a:ext uri="{FF2B5EF4-FFF2-40B4-BE49-F238E27FC236}">
                      <a16:creationId xmlns:a16="http://schemas.microsoft.com/office/drawing/2014/main" id="{472C1DFE-6203-4412-BB90-0288F008B9C0}"/>
                    </a:ext>
                  </a:extLst>
                </p:cNvPr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2" name="円/楕円 641">
                  <a:extLst>
                    <a:ext uri="{FF2B5EF4-FFF2-40B4-BE49-F238E27FC236}">
                      <a16:creationId xmlns:a16="http://schemas.microsoft.com/office/drawing/2014/main" id="{F6438C3E-E722-403D-9DF6-043B80800A59}"/>
                    </a:ext>
                  </a:extLst>
                </p:cNvPr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3" name="円/楕円 632">
                  <a:extLst>
                    <a:ext uri="{FF2B5EF4-FFF2-40B4-BE49-F238E27FC236}">
                      <a16:creationId xmlns:a16="http://schemas.microsoft.com/office/drawing/2014/main" id="{301A3262-F144-4206-84BA-7803FA828EF3}"/>
                    </a:ext>
                  </a:extLst>
                </p:cNvPr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4" name="片側の 2 つの角を丸めた四角形 1279">
                  <a:extLst>
                    <a:ext uri="{FF2B5EF4-FFF2-40B4-BE49-F238E27FC236}">
                      <a16:creationId xmlns:a16="http://schemas.microsoft.com/office/drawing/2014/main" id="{310B6731-0000-4DAD-BF84-79D13829668F}"/>
                    </a:ext>
                  </a:extLst>
                </p:cNvPr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5" name="フリーフォーム 1280">
                  <a:extLst>
                    <a:ext uri="{FF2B5EF4-FFF2-40B4-BE49-F238E27FC236}">
                      <a16:creationId xmlns:a16="http://schemas.microsoft.com/office/drawing/2014/main" id="{4D2218E5-B462-4B4E-B3C0-1AEBA169AEE1}"/>
                    </a:ext>
                  </a:extLst>
                </p:cNvPr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6" name="直角三角形 465">
                  <a:extLst>
                    <a:ext uri="{FF2B5EF4-FFF2-40B4-BE49-F238E27FC236}">
                      <a16:creationId xmlns:a16="http://schemas.microsoft.com/office/drawing/2014/main" id="{E48C2B8F-DFA0-42A3-974E-6D6277683113}"/>
                    </a:ext>
                  </a:extLst>
                </p:cNvPr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7" name="直角三角形 466">
                  <a:extLst>
                    <a:ext uri="{FF2B5EF4-FFF2-40B4-BE49-F238E27FC236}">
                      <a16:creationId xmlns:a16="http://schemas.microsoft.com/office/drawing/2014/main" id="{60896D6A-F764-4C21-A501-CECC238A166A}"/>
                    </a:ext>
                  </a:extLst>
                </p:cNvPr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8" name="円/楕円 4">
                  <a:extLst>
                    <a:ext uri="{FF2B5EF4-FFF2-40B4-BE49-F238E27FC236}">
                      <a16:creationId xmlns:a16="http://schemas.microsoft.com/office/drawing/2014/main" id="{4CC8F2C5-3423-4516-B0CD-86D89F696658}"/>
                    </a:ext>
                  </a:extLst>
                </p:cNvPr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1B64989E-CD9C-4DAF-A435-6161878B0FC0}"/>
                </a:ext>
              </a:extLst>
            </p:cNvPr>
            <p:cNvGrpSpPr/>
            <p:nvPr/>
          </p:nvGrpSpPr>
          <p:grpSpPr>
            <a:xfrm>
              <a:off x="1059652" y="3768585"/>
              <a:ext cx="333489" cy="450931"/>
              <a:chOff x="2607646" y="6172286"/>
              <a:chExt cx="333489" cy="450931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01051E6D-CF2A-4FEE-A7FE-3AB235514ECD}"/>
                  </a:ext>
                </a:extLst>
              </p:cNvPr>
              <p:cNvGrpSpPr/>
              <p:nvPr/>
            </p:nvGrpSpPr>
            <p:grpSpPr>
              <a:xfrm>
                <a:off x="2607646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2D15CBFD-18D5-4606-88B4-F7ADDFF5E63A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727D363F-431B-4D81-BDD3-BB079C4723AD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34" name="正方形/長方形 433">
                    <a:extLst>
                      <a:ext uri="{FF2B5EF4-FFF2-40B4-BE49-F238E27FC236}">
                        <a16:creationId xmlns:a16="http://schemas.microsoft.com/office/drawing/2014/main" id="{32861510-5152-4B14-8568-E27711B127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四角形: 上の 2 つの角を丸める 434">
                    <a:extLst>
                      <a:ext uri="{FF2B5EF4-FFF2-40B4-BE49-F238E27FC236}">
                        <a16:creationId xmlns:a16="http://schemas.microsoft.com/office/drawing/2014/main" id="{BE5AAB3E-51AE-4920-8E02-5DD589F5B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5076C8A1-283E-4F92-BB0D-71EB03192E79}"/>
                  </a:ext>
                </a:extLst>
              </p:cNvPr>
              <p:cNvSpPr txBox="1"/>
              <p:nvPr/>
            </p:nvSpPr>
            <p:spPr>
              <a:xfrm>
                <a:off x="2655093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受付</a:t>
                </a:r>
              </a:p>
            </p:txBody>
          </p:sp>
        </p:grp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EC562C66-CD96-455F-BFFA-BB18AE2A1115}"/>
              </a:ext>
            </a:extLst>
          </p:cNvPr>
          <p:cNvGrpSpPr/>
          <p:nvPr/>
        </p:nvGrpSpPr>
        <p:grpSpPr>
          <a:xfrm>
            <a:off x="8322305" y="4857349"/>
            <a:ext cx="830542" cy="1441810"/>
            <a:chOff x="8322305" y="4857349"/>
            <a:chExt cx="830542" cy="1441810"/>
          </a:xfrm>
        </p:grpSpPr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E448B995-2B21-413C-9ADF-F7E5BB8D8BFE}"/>
                </a:ext>
              </a:extLst>
            </p:cNvPr>
            <p:cNvSpPr/>
            <p:nvPr/>
          </p:nvSpPr>
          <p:spPr>
            <a:xfrm flipV="1">
              <a:off x="8379807" y="5743523"/>
              <a:ext cx="713209" cy="553603"/>
            </a:xfrm>
            <a:custGeom>
              <a:avLst/>
              <a:gdLst>
                <a:gd name="connsiteX0" fmla="*/ 600832 w 713209"/>
                <a:gd name="connsiteY0" fmla="*/ 553603 h 553603"/>
                <a:gd name="connsiteX1" fmla="*/ 628142 w 713209"/>
                <a:gd name="connsiteY1" fmla="*/ 541762 h 553603"/>
                <a:gd name="connsiteX2" fmla="*/ 677682 w 713209"/>
                <a:gd name="connsiteY2" fmla="*/ 442402 h 553603"/>
                <a:gd name="connsiteX3" fmla="*/ 691613 w 713209"/>
                <a:gd name="connsiteY3" fmla="*/ 395288 h 553603"/>
                <a:gd name="connsiteX4" fmla="*/ 713209 w 713209"/>
                <a:gd name="connsiteY4" fmla="*/ 395288 h 553603"/>
                <a:gd name="connsiteX5" fmla="*/ 713209 w 713209"/>
                <a:gd name="connsiteY5" fmla="*/ 300859 h 553603"/>
                <a:gd name="connsiteX6" fmla="*/ 713209 w 713209"/>
                <a:gd name="connsiteY6" fmla="*/ 289312 h 553603"/>
                <a:gd name="connsiteX7" fmla="*/ 713209 w 713209"/>
                <a:gd name="connsiteY7" fmla="*/ 0 h 553603"/>
                <a:gd name="connsiteX8" fmla="*/ 0 w 713209"/>
                <a:gd name="connsiteY8" fmla="*/ 0 h 553603"/>
                <a:gd name="connsiteX9" fmla="*/ 0 w 713209"/>
                <a:gd name="connsiteY9" fmla="*/ 288953 h 553603"/>
                <a:gd name="connsiteX10" fmla="*/ 0 w 713209"/>
                <a:gd name="connsiteY10" fmla="*/ 301877 h 553603"/>
                <a:gd name="connsiteX11" fmla="*/ 0 w 713209"/>
                <a:gd name="connsiteY11" fmla="*/ 395288 h 553603"/>
                <a:gd name="connsiteX12" fmla="*/ 22071 w 713209"/>
                <a:gd name="connsiteY12" fmla="*/ 395288 h 553603"/>
                <a:gd name="connsiteX13" fmla="*/ 36708 w 713209"/>
                <a:gd name="connsiteY13" fmla="*/ 442964 h 553603"/>
                <a:gd name="connsiteX14" fmla="*/ 87397 w 713209"/>
                <a:gd name="connsiteY14" fmla="*/ 541762 h 553603"/>
                <a:gd name="connsiteX15" fmla="*/ 199240 w 713209"/>
                <a:gd name="connsiteY15" fmla="*/ 505325 h 553603"/>
                <a:gd name="connsiteX16" fmla="*/ 221766 w 713209"/>
                <a:gd name="connsiteY16" fmla="*/ 507154 h 553603"/>
                <a:gd name="connsiteX17" fmla="*/ 491444 w 713209"/>
                <a:gd name="connsiteY17" fmla="*/ 507154 h 553603"/>
                <a:gd name="connsiteX18" fmla="*/ 516046 w 713209"/>
                <a:gd name="connsiteY18" fmla="*/ 505157 h 553603"/>
                <a:gd name="connsiteX19" fmla="*/ 600832 w 713209"/>
                <a:gd name="connsiteY19" fmla="*/ 553603 h 55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209" h="553603">
                  <a:moveTo>
                    <a:pt x="600832" y="553603"/>
                  </a:moveTo>
                  <a:cubicBezTo>
                    <a:pt x="610621" y="553663"/>
                    <a:pt x="619927" y="550274"/>
                    <a:pt x="628142" y="541762"/>
                  </a:cubicBezTo>
                  <a:cubicBezTo>
                    <a:pt x="644573" y="524737"/>
                    <a:pt x="662295" y="487085"/>
                    <a:pt x="677682" y="442402"/>
                  </a:cubicBezTo>
                  <a:lnTo>
                    <a:pt x="691613" y="395288"/>
                  </a:lnTo>
                  <a:lnTo>
                    <a:pt x="713209" y="395288"/>
                  </a:lnTo>
                  <a:lnTo>
                    <a:pt x="713209" y="300859"/>
                  </a:lnTo>
                  <a:lnTo>
                    <a:pt x="713209" y="289312"/>
                  </a:lnTo>
                  <a:lnTo>
                    <a:pt x="713209" y="0"/>
                  </a:lnTo>
                  <a:lnTo>
                    <a:pt x="0" y="0"/>
                  </a:lnTo>
                  <a:lnTo>
                    <a:pt x="0" y="288953"/>
                  </a:lnTo>
                  <a:lnTo>
                    <a:pt x="0" y="301877"/>
                  </a:lnTo>
                  <a:lnTo>
                    <a:pt x="0" y="395288"/>
                  </a:lnTo>
                  <a:lnTo>
                    <a:pt x="22071" y="395288"/>
                  </a:lnTo>
                  <a:lnTo>
                    <a:pt x="36708" y="442964"/>
                  </a:lnTo>
                  <a:cubicBezTo>
                    <a:pt x="52586" y="487410"/>
                    <a:pt x="70794" y="524808"/>
                    <a:pt x="87397" y="541762"/>
                  </a:cubicBezTo>
                  <a:cubicBezTo>
                    <a:pt x="130878" y="541762"/>
                    <a:pt x="170355" y="527958"/>
                    <a:pt x="199240" y="505325"/>
                  </a:cubicBezTo>
                  <a:cubicBezTo>
                    <a:pt x="206570" y="506843"/>
                    <a:pt x="214123" y="507154"/>
                    <a:pt x="221766" y="507154"/>
                  </a:cubicBezTo>
                  <a:lnTo>
                    <a:pt x="491444" y="507154"/>
                  </a:lnTo>
                  <a:lnTo>
                    <a:pt x="516046" y="505157"/>
                  </a:lnTo>
                  <a:cubicBezTo>
                    <a:pt x="537739" y="522202"/>
                    <a:pt x="571463" y="553422"/>
                    <a:pt x="600832" y="553603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ED1C1EA-C0FF-4A46-AA9E-390678B2E3C3}"/>
                </a:ext>
              </a:extLst>
            </p:cNvPr>
            <p:cNvGrpSpPr/>
            <p:nvPr/>
          </p:nvGrpSpPr>
          <p:grpSpPr>
            <a:xfrm>
              <a:off x="8322305" y="4857349"/>
              <a:ext cx="830542" cy="1441810"/>
              <a:chOff x="8898249" y="441569"/>
              <a:chExt cx="777399" cy="1349554"/>
            </a:xfrm>
          </p:grpSpPr>
          <p:sp>
            <p:nvSpPr>
              <p:cNvPr id="479" name="フリーフォーム 716">
                <a:extLst>
                  <a:ext uri="{FF2B5EF4-FFF2-40B4-BE49-F238E27FC236}">
                    <a16:creationId xmlns:a16="http://schemas.microsoft.com/office/drawing/2014/main" id="{2D13C381-F8DC-42C6-B320-4A0053E81466}"/>
                  </a:ext>
                </a:extLst>
              </p:cNvPr>
              <p:cNvSpPr/>
              <p:nvPr/>
            </p:nvSpPr>
            <p:spPr>
              <a:xfrm>
                <a:off x="8898249" y="441569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B7AD06D8-E725-4E92-BC65-BBBA08D43EC9}"/>
                  </a:ext>
                </a:extLst>
              </p:cNvPr>
              <p:cNvGrpSpPr/>
              <p:nvPr/>
            </p:nvGrpSpPr>
            <p:grpSpPr>
              <a:xfrm>
                <a:off x="8922431" y="1133191"/>
                <a:ext cx="729037" cy="657932"/>
                <a:chOff x="6704412" y="3697428"/>
                <a:chExt cx="1401667" cy="1264959"/>
              </a:xfrm>
            </p:grpSpPr>
            <p:sp>
              <p:nvSpPr>
                <p:cNvPr id="505" name="片側の 2 つの角を丸めた四角形 43">
                  <a:extLst>
                    <a:ext uri="{FF2B5EF4-FFF2-40B4-BE49-F238E27FC236}">
                      <a16:creationId xmlns:a16="http://schemas.microsoft.com/office/drawing/2014/main" id="{12955D1C-46A0-4C3E-954E-7B58EF44476E}"/>
                    </a:ext>
                  </a:extLst>
                </p:cNvPr>
                <p:cNvSpPr/>
                <p:nvPr/>
              </p:nvSpPr>
              <p:spPr>
                <a:xfrm rot="10800000">
                  <a:off x="7113240" y="3697428"/>
                  <a:ext cx="568122" cy="406065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片側の 2 つの角を丸めた四角形 87">
                  <a:extLst>
                    <a:ext uri="{FF2B5EF4-FFF2-40B4-BE49-F238E27FC236}">
                      <a16:creationId xmlns:a16="http://schemas.microsoft.com/office/drawing/2014/main" id="{9F55D4A4-35DD-4279-8AEA-E2E2C65D2AB2}"/>
                    </a:ext>
                  </a:extLst>
                </p:cNvPr>
                <p:cNvSpPr/>
                <p:nvPr/>
              </p:nvSpPr>
              <p:spPr>
                <a:xfrm>
                  <a:off x="6704412" y="3871794"/>
                  <a:ext cx="1401667" cy="109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1667" h="1090593">
                      <a:moveTo>
                        <a:pt x="262489" y="0"/>
                      </a:moveTo>
                      <a:cubicBezTo>
                        <a:pt x="332983" y="0"/>
                        <a:pt x="396986" y="27788"/>
                        <a:pt x="443816" y="73349"/>
                      </a:cubicBezTo>
                      <a:cubicBezTo>
                        <a:pt x="455699" y="70294"/>
                        <a:pt x="467944" y="69667"/>
                        <a:pt x="480336" y="69667"/>
                      </a:cubicBezTo>
                      <a:lnTo>
                        <a:pt x="917554" y="69667"/>
                      </a:lnTo>
                      <a:lnTo>
                        <a:pt x="957441" y="73688"/>
                      </a:lnTo>
                      <a:cubicBezTo>
                        <a:pt x="1004334" y="27939"/>
                        <a:pt x="1068493" y="0"/>
                        <a:pt x="1139178" y="0"/>
                      </a:cubicBezTo>
                      <a:cubicBezTo>
                        <a:pt x="1284147" y="0"/>
                        <a:pt x="1401667" y="117520"/>
                        <a:pt x="1401667" y="262489"/>
                      </a:cubicBezTo>
                      <a:cubicBezTo>
                        <a:pt x="1401667" y="356694"/>
                        <a:pt x="1352042" y="439307"/>
                        <a:pt x="1277094" y="484950"/>
                      </a:cubicBezTo>
                      <a:lnTo>
                        <a:pt x="1277094" y="1090593"/>
                      </a:lnTo>
                      <a:lnTo>
                        <a:pt x="120796" y="1090593"/>
                      </a:lnTo>
                      <a:lnTo>
                        <a:pt x="120796" y="482900"/>
                      </a:lnTo>
                      <a:cubicBezTo>
                        <a:pt x="48017" y="436605"/>
                        <a:pt x="0" y="355155"/>
                        <a:pt x="0" y="262489"/>
                      </a:cubicBezTo>
                      <a:cubicBezTo>
                        <a:pt x="0" y="117520"/>
                        <a:pt x="117520" y="0"/>
                        <a:pt x="262489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片側の 2 つの角を丸めた四角形 744">
                  <a:extLst>
                    <a:ext uri="{FF2B5EF4-FFF2-40B4-BE49-F238E27FC236}">
                      <a16:creationId xmlns:a16="http://schemas.microsoft.com/office/drawing/2014/main" id="{EB4D2318-23A9-4ECA-9F42-511937FE236B}"/>
                    </a:ext>
                  </a:extLst>
                </p:cNvPr>
                <p:cNvSpPr/>
                <p:nvPr/>
              </p:nvSpPr>
              <p:spPr>
                <a:xfrm rot="10800000">
                  <a:off x="7149199" y="3944005"/>
                  <a:ext cx="508318" cy="8227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片側の 2 つの角を丸めた四角形 745">
                  <a:extLst>
                    <a:ext uri="{FF2B5EF4-FFF2-40B4-BE49-F238E27FC236}">
                      <a16:creationId xmlns:a16="http://schemas.microsoft.com/office/drawing/2014/main" id="{B79E5E4E-0AFB-434F-9115-A373AEF9B121}"/>
                    </a:ext>
                  </a:extLst>
                </p:cNvPr>
                <p:cNvSpPr/>
                <p:nvPr/>
              </p:nvSpPr>
              <p:spPr>
                <a:xfrm rot="10800000">
                  <a:off x="7149199" y="3941469"/>
                  <a:ext cx="508318" cy="2873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円/楕円 746">
                  <a:extLst>
                    <a:ext uri="{FF2B5EF4-FFF2-40B4-BE49-F238E27FC236}">
                      <a16:creationId xmlns:a16="http://schemas.microsoft.com/office/drawing/2014/main" id="{7616D33F-1A80-4569-A8C6-F6D447E8B023}"/>
                    </a:ext>
                  </a:extLst>
                </p:cNvPr>
                <p:cNvSpPr/>
                <p:nvPr/>
              </p:nvSpPr>
              <p:spPr>
                <a:xfrm>
                  <a:off x="7378849" y="4289373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0" name="円/楕円 747">
                  <a:extLst>
                    <a:ext uri="{FF2B5EF4-FFF2-40B4-BE49-F238E27FC236}">
                      <a16:creationId xmlns:a16="http://schemas.microsoft.com/office/drawing/2014/main" id="{EDDAA632-E309-481B-A4F0-7B8B5F0A32C1}"/>
                    </a:ext>
                  </a:extLst>
                </p:cNvPr>
                <p:cNvSpPr/>
                <p:nvPr/>
              </p:nvSpPr>
              <p:spPr>
                <a:xfrm>
                  <a:off x="7378849" y="4435251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円/楕円 748">
                  <a:extLst>
                    <a:ext uri="{FF2B5EF4-FFF2-40B4-BE49-F238E27FC236}">
                      <a16:creationId xmlns:a16="http://schemas.microsoft.com/office/drawing/2014/main" id="{1A88127C-A80D-4B04-AC0D-0253BBF1BC19}"/>
                    </a:ext>
                  </a:extLst>
                </p:cNvPr>
                <p:cNvSpPr/>
                <p:nvPr/>
              </p:nvSpPr>
              <p:spPr>
                <a:xfrm>
                  <a:off x="7378849" y="4581128"/>
                  <a:ext cx="49015" cy="49015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5B1502E5-EFBA-40EA-B6D9-391DD285F130}"/>
                  </a:ext>
                </a:extLst>
              </p:cNvPr>
              <p:cNvGrpSpPr/>
              <p:nvPr/>
            </p:nvGrpSpPr>
            <p:grpSpPr>
              <a:xfrm>
                <a:off x="8992734" y="596549"/>
                <a:ext cx="579044" cy="588972"/>
                <a:chOff x="11509262" y="212598"/>
                <a:chExt cx="579044" cy="588972"/>
              </a:xfrm>
            </p:grpSpPr>
            <p:sp>
              <p:nvSpPr>
                <p:cNvPr id="482" name="円/楕円 238">
                  <a:extLst>
                    <a:ext uri="{FF2B5EF4-FFF2-40B4-BE49-F238E27FC236}">
                      <a16:creationId xmlns:a16="http://schemas.microsoft.com/office/drawing/2014/main" id="{094248DC-7353-4161-8DB7-AD6B1BCB4E69}"/>
                    </a:ext>
                  </a:extLst>
                </p:cNvPr>
                <p:cNvSpPr/>
                <p:nvPr/>
              </p:nvSpPr>
              <p:spPr>
                <a:xfrm>
                  <a:off x="11509262" y="29407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A87FB2DA-4DAC-4C41-B08B-1659D219084A}"/>
                    </a:ext>
                  </a:extLst>
                </p:cNvPr>
                <p:cNvSpPr/>
                <p:nvPr/>
              </p:nvSpPr>
              <p:spPr>
                <a:xfrm rot="16200000">
                  <a:off x="11786085" y="57966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ドーナツ 721">
                  <a:extLst>
                    <a:ext uri="{FF2B5EF4-FFF2-40B4-BE49-F238E27FC236}">
                      <a16:creationId xmlns:a16="http://schemas.microsoft.com/office/drawing/2014/main" id="{722FED06-37F2-4BA4-9D53-1FA5CECDB180}"/>
                    </a:ext>
                  </a:extLst>
                </p:cNvPr>
                <p:cNvSpPr/>
                <p:nvPr/>
              </p:nvSpPr>
              <p:spPr>
                <a:xfrm>
                  <a:off x="11535038" y="37314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円/楕円 722">
                  <a:extLst>
                    <a:ext uri="{FF2B5EF4-FFF2-40B4-BE49-F238E27FC236}">
                      <a16:creationId xmlns:a16="http://schemas.microsoft.com/office/drawing/2014/main" id="{BA4D1ACE-F96E-4A37-8C88-B6C3B72993BC}"/>
                    </a:ext>
                  </a:extLst>
                </p:cNvPr>
                <p:cNvSpPr/>
                <p:nvPr/>
              </p:nvSpPr>
              <p:spPr>
                <a:xfrm>
                  <a:off x="11637202" y="45081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ドーナツ 723">
                  <a:extLst>
                    <a:ext uri="{FF2B5EF4-FFF2-40B4-BE49-F238E27FC236}">
                      <a16:creationId xmlns:a16="http://schemas.microsoft.com/office/drawing/2014/main" id="{783B1F35-46A8-4EB6-8D19-A6F014C79770}"/>
                    </a:ext>
                  </a:extLst>
                </p:cNvPr>
                <p:cNvSpPr/>
                <p:nvPr/>
              </p:nvSpPr>
              <p:spPr>
                <a:xfrm>
                  <a:off x="11811263" y="37314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7" name="円/楕円 724">
                  <a:extLst>
                    <a:ext uri="{FF2B5EF4-FFF2-40B4-BE49-F238E27FC236}">
                      <a16:creationId xmlns:a16="http://schemas.microsoft.com/office/drawing/2014/main" id="{28B4689B-F7BB-4D65-A6B5-D5AA2E26ED16}"/>
                    </a:ext>
                  </a:extLst>
                </p:cNvPr>
                <p:cNvSpPr/>
                <p:nvPr/>
              </p:nvSpPr>
              <p:spPr>
                <a:xfrm>
                  <a:off x="11913427" y="45081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6B3A71C2-1FAD-40EC-813D-2E59708A8241}"/>
                    </a:ext>
                  </a:extLst>
                </p:cNvPr>
                <p:cNvGrpSpPr/>
                <p:nvPr/>
              </p:nvGrpSpPr>
              <p:grpSpPr>
                <a:xfrm>
                  <a:off x="11543658" y="21259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99" name="月 498">
                    <a:extLst>
                      <a:ext uri="{FF2B5EF4-FFF2-40B4-BE49-F238E27FC236}">
                        <a16:creationId xmlns:a16="http://schemas.microsoft.com/office/drawing/2014/main" id="{B5187BCD-9353-4626-9E70-BBB67F2A4AE5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0" name="月 499">
                    <a:extLst>
                      <a:ext uri="{FF2B5EF4-FFF2-40B4-BE49-F238E27FC236}">
                        <a16:creationId xmlns:a16="http://schemas.microsoft.com/office/drawing/2014/main" id="{C9E111C8-86ED-45CF-A887-AAF1E32496E2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1" name="月 500">
                    <a:extLst>
                      <a:ext uri="{FF2B5EF4-FFF2-40B4-BE49-F238E27FC236}">
                        <a16:creationId xmlns:a16="http://schemas.microsoft.com/office/drawing/2014/main" id="{1F06BE16-220C-4E18-A3D7-E271F41F2EF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2" name="月 501">
                    <a:extLst>
                      <a:ext uri="{FF2B5EF4-FFF2-40B4-BE49-F238E27FC236}">
                        <a16:creationId xmlns:a16="http://schemas.microsoft.com/office/drawing/2014/main" id="{0C25991C-D256-44D0-B615-53261C4EAD0F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3" name="月 502">
                    <a:extLst>
                      <a:ext uri="{FF2B5EF4-FFF2-40B4-BE49-F238E27FC236}">
                        <a16:creationId xmlns:a16="http://schemas.microsoft.com/office/drawing/2014/main" id="{70E861FF-DA40-4781-8B53-40E2DB3EC7BF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4" name="月 503">
                    <a:extLst>
                      <a:ext uri="{FF2B5EF4-FFF2-40B4-BE49-F238E27FC236}">
                        <a16:creationId xmlns:a16="http://schemas.microsoft.com/office/drawing/2014/main" id="{405A04AD-5E12-431B-99DE-E2A86E6D1797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8C9F5016-2892-4F32-B759-208524C6D1B0}"/>
                    </a:ext>
                  </a:extLst>
                </p:cNvPr>
                <p:cNvGrpSpPr/>
                <p:nvPr/>
              </p:nvGrpSpPr>
              <p:grpSpPr>
                <a:xfrm>
                  <a:off x="11801999" y="21259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93" name="月 492">
                    <a:extLst>
                      <a:ext uri="{FF2B5EF4-FFF2-40B4-BE49-F238E27FC236}">
                        <a16:creationId xmlns:a16="http://schemas.microsoft.com/office/drawing/2014/main" id="{5189240C-E152-4DB8-8596-C1188C81910E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月 493">
                    <a:extLst>
                      <a:ext uri="{FF2B5EF4-FFF2-40B4-BE49-F238E27FC236}">
                        <a16:creationId xmlns:a16="http://schemas.microsoft.com/office/drawing/2014/main" id="{1729AC8E-A241-4EDC-9F13-99ED7034B535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月 494">
                    <a:extLst>
                      <a:ext uri="{FF2B5EF4-FFF2-40B4-BE49-F238E27FC236}">
                        <a16:creationId xmlns:a16="http://schemas.microsoft.com/office/drawing/2014/main" id="{C8313416-A06D-4ED4-AA24-C6F95B5D8320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6" name="月 495">
                    <a:extLst>
                      <a:ext uri="{FF2B5EF4-FFF2-40B4-BE49-F238E27FC236}">
                        <a16:creationId xmlns:a16="http://schemas.microsoft.com/office/drawing/2014/main" id="{4EF0837E-C9D4-4E0B-A4F4-F309F19CAEB8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B520ABE9-EC45-494D-8346-769CB570FFF8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B44B510E-CC59-4B68-90E7-399E770E829D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7F86C9D0-0DEF-46BF-A8C8-B0628FE74AE5}"/>
                    </a:ext>
                  </a:extLst>
                </p:cNvPr>
                <p:cNvSpPr/>
                <p:nvPr/>
              </p:nvSpPr>
              <p:spPr>
                <a:xfrm rot="5400000">
                  <a:off x="11628647" y="26104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E3AD1773-EEA9-4EAC-8B63-FF79BE82D483}"/>
                    </a:ext>
                  </a:extLst>
                </p:cNvPr>
                <p:cNvSpPr/>
                <p:nvPr/>
              </p:nvSpPr>
              <p:spPr>
                <a:xfrm rot="5400000">
                  <a:off x="11919160" y="26104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4">
                  <a:extLst>
                    <a:ext uri="{FF2B5EF4-FFF2-40B4-BE49-F238E27FC236}">
                      <a16:creationId xmlns:a16="http://schemas.microsoft.com/office/drawing/2014/main" id="{68C0F02E-DB1C-4C14-BA3C-D2E2EA9C89ED}"/>
                    </a:ext>
                  </a:extLst>
                </p:cNvPr>
                <p:cNvSpPr/>
                <p:nvPr/>
              </p:nvSpPr>
              <p:spPr>
                <a:xfrm>
                  <a:off x="11724679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CFE4142D-4C6D-4DF5-8287-E086340A7379}"/>
                </a:ext>
              </a:extLst>
            </p:cNvPr>
            <p:cNvGrpSpPr/>
            <p:nvPr/>
          </p:nvGrpSpPr>
          <p:grpSpPr>
            <a:xfrm>
              <a:off x="8579827" y="5694877"/>
              <a:ext cx="333489" cy="450931"/>
              <a:chOff x="2202834" y="6172286"/>
              <a:chExt cx="333489" cy="450931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AC3D901E-55EE-45FE-9740-EFBF705E7D4A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84D9F139-F4D5-4862-8ACE-6FDB397873AA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149558E9-353B-4C75-BD31-74503444BE4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477" name="正方形/長方形 476">
                    <a:extLst>
                      <a:ext uri="{FF2B5EF4-FFF2-40B4-BE49-F238E27FC236}">
                        <a16:creationId xmlns:a16="http://schemas.microsoft.com/office/drawing/2014/main" id="{28665C86-8ACB-4DDB-82AC-D6F21954BD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四角形: 上の 2 つの角を丸める 477">
                    <a:extLst>
                      <a:ext uri="{FF2B5EF4-FFF2-40B4-BE49-F238E27FC236}">
                        <a16:creationId xmlns:a16="http://schemas.microsoft.com/office/drawing/2014/main" id="{6305CD89-84EF-4A15-95AC-FF2C77C4B6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74" name="テキスト ボックス 473">
                <a:extLst>
                  <a:ext uri="{FF2B5EF4-FFF2-40B4-BE49-F238E27FC236}">
                    <a16:creationId xmlns:a16="http://schemas.microsoft.com/office/drawing/2014/main" id="{7FBE1CA3-B7F4-48DE-A53F-821E45377C26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入場証</a:t>
                </a:r>
              </a:p>
            </p:txBody>
          </p:sp>
        </p:grp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494330CB-4863-47E3-A177-E7D16C8BA743}"/>
              </a:ext>
            </a:extLst>
          </p:cNvPr>
          <p:cNvGrpSpPr/>
          <p:nvPr/>
        </p:nvGrpSpPr>
        <p:grpSpPr>
          <a:xfrm>
            <a:off x="6433010" y="4873935"/>
            <a:ext cx="768795" cy="1425224"/>
            <a:chOff x="6433010" y="4873935"/>
            <a:chExt cx="768795" cy="1425224"/>
          </a:xfrm>
        </p:grpSpPr>
        <p:sp>
          <p:nvSpPr>
            <p:cNvPr id="513" name="片側の 2 つの角を丸めた四角形 101">
              <a:extLst>
                <a:ext uri="{FF2B5EF4-FFF2-40B4-BE49-F238E27FC236}">
                  <a16:creationId xmlns:a16="http://schemas.microsoft.com/office/drawing/2014/main" id="{C626D8FD-E030-4B18-BC04-7272F22D8E99}"/>
                </a:ext>
              </a:extLst>
            </p:cNvPr>
            <p:cNvSpPr/>
            <p:nvPr/>
          </p:nvSpPr>
          <p:spPr>
            <a:xfrm>
              <a:off x="6464751" y="5798352"/>
              <a:ext cx="713208" cy="499465"/>
            </a:xfrm>
            <a:custGeom>
              <a:avLst/>
              <a:gdLst/>
              <a:ahLst/>
              <a:cxnLst/>
              <a:rect l="l" t="t" r="r" b="b"/>
              <a:pathLst>
                <a:path w="1156298" h="1005450">
                  <a:moveTo>
                    <a:pt x="895542" y="0"/>
                  </a:moveTo>
                  <a:cubicBezTo>
                    <a:pt x="1046303" y="41469"/>
                    <a:pt x="1156298" y="179921"/>
                    <a:pt x="1156298" y="344064"/>
                  </a:cubicBezTo>
                  <a:lnTo>
                    <a:pt x="1156298" y="1005450"/>
                  </a:lnTo>
                  <a:lnTo>
                    <a:pt x="884199" y="1005450"/>
                  </a:lnTo>
                  <a:lnTo>
                    <a:pt x="667091" y="318293"/>
                  </a:lnTo>
                  <a:cubicBezTo>
                    <a:pt x="800067" y="281104"/>
                    <a:pt x="896919" y="158696"/>
                    <a:pt x="896919" y="13666"/>
                  </a:cubicBezTo>
                  <a:cubicBezTo>
                    <a:pt x="896919" y="9072"/>
                    <a:pt x="896822" y="4501"/>
                    <a:pt x="895542" y="0"/>
                  </a:cubicBezTo>
                  <a:close/>
                  <a:moveTo>
                    <a:pt x="260757" y="0"/>
                  </a:moveTo>
                  <a:lnTo>
                    <a:pt x="259379" y="13666"/>
                  </a:lnTo>
                  <a:cubicBezTo>
                    <a:pt x="259379" y="158696"/>
                    <a:pt x="356232" y="281104"/>
                    <a:pt x="489208" y="318293"/>
                  </a:cubicBezTo>
                  <a:lnTo>
                    <a:pt x="272100" y="1005450"/>
                  </a:lnTo>
                  <a:lnTo>
                    <a:pt x="0" y="1005450"/>
                  </a:lnTo>
                  <a:lnTo>
                    <a:pt x="0" y="344064"/>
                  </a:lnTo>
                  <a:cubicBezTo>
                    <a:pt x="0" y="179921"/>
                    <a:pt x="109996" y="41469"/>
                    <a:pt x="260757" y="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30043FEE-201A-46E7-8D32-16317F123020}"/>
                </a:ext>
              </a:extLst>
            </p:cNvPr>
            <p:cNvGrpSpPr/>
            <p:nvPr/>
          </p:nvGrpSpPr>
          <p:grpSpPr>
            <a:xfrm>
              <a:off x="6433010" y="4873935"/>
              <a:ext cx="768795" cy="1425224"/>
              <a:chOff x="8012801" y="457093"/>
              <a:chExt cx="719603" cy="1334030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65F01A1-D809-47C8-86E0-B41A75220B72}"/>
                  </a:ext>
                </a:extLst>
              </p:cNvPr>
              <p:cNvGrpSpPr/>
              <p:nvPr/>
            </p:nvGrpSpPr>
            <p:grpSpPr>
              <a:xfrm>
                <a:off x="8056402" y="594549"/>
                <a:ext cx="639790" cy="762229"/>
                <a:chOff x="10524641" y="207560"/>
                <a:chExt cx="639790" cy="762229"/>
              </a:xfrm>
            </p:grpSpPr>
            <p:sp>
              <p:nvSpPr>
                <p:cNvPr id="548" name="円/楕円 702">
                  <a:extLst>
                    <a:ext uri="{FF2B5EF4-FFF2-40B4-BE49-F238E27FC236}">
                      <a16:creationId xmlns:a16="http://schemas.microsoft.com/office/drawing/2014/main" id="{BBA5110C-D49B-47FE-9A5C-EA8F7E5B54D0}"/>
                    </a:ext>
                  </a:extLst>
                </p:cNvPr>
                <p:cNvSpPr/>
                <p:nvPr/>
              </p:nvSpPr>
              <p:spPr>
                <a:xfrm>
                  <a:off x="10541722" y="20756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D642080A-9A69-40EB-99B3-436A5B252EB6}"/>
                    </a:ext>
                  </a:extLst>
                </p:cNvPr>
                <p:cNvSpPr/>
                <p:nvPr/>
              </p:nvSpPr>
              <p:spPr>
                <a:xfrm rot="900000" flipH="1">
                  <a:off x="10524641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73F1ED59-E350-4535-9B81-256DCBA7F2A3}"/>
                    </a:ext>
                  </a:extLst>
                </p:cNvPr>
                <p:cNvSpPr/>
                <p:nvPr/>
              </p:nvSpPr>
              <p:spPr>
                <a:xfrm rot="709480" flipH="1">
                  <a:off x="10561537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EC0B502E-FDD0-48F3-A832-9A2153F89F82}"/>
                    </a:ext>
                  </a:extLst>
                </p:cNvPr>
                <p:cNvSpPr/>
                <p:nvPr/>
              </p:nvSpPr>
              <p:spPr>
                <a:xfrm rot="462998" flipH="1">
                  <a:off x="10595947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BB69A595-B06C-42FA-A312-D659DFEFD53F}"/>
                    </a:ext>
                  </a:extLst>
                </p:cNvPr>
                <p:cNvSpPr/>
                <p:nvPr/>
              </p:nvSpPr>
              <p:spPr>
                <a:xfrm rot="500641" flipH="1">
                  <a:off x="10635739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B5ACF7D6-21F0-43EE-AE3D-BAF869947E26}"/>
                    </a:ext>
                  </a:extLst>
                </p:cNvPr>
                <p:cNvSpPr/>
                <p:nvPr/>
              </p:nvSpPr>
              <p:spPr>
                <a:xfrm rot="310121" flipH="1">
                  <a:off x="10673532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5DDB595B-5DE1-4F31-960C-47CE789B29B6}"/>
                    </a:ext>
                  </a:extLst>
                </p:cNvPr>
                <p:cNvSpPr/>
                <p:nvPr/>
              </p:nvSpPr>
              <p:spPr>
                <a:xfrm rot="63639" flipH="1">
                  <a:off x="10708779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27C41E9C-3B59-419A-B162-8F98D23E1C07}"/>
                    </a:ext>
                  </a:extLst>
                </p:cNvPr>
                <p:cNvSpPr/>
                <p:nvPr/>
              </p:nvSpPr>
              <p:spPr>
                <a:xfrm rot="20700000">
                  <a:off x="11030220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B1B1B2C8-8D56-4D8F-B9CC-D47A6D04B575}"/>
                    </a:ext>
                  </a:extLst>
                </p:cNvPr>
                <p:cNvSpPr/>
                <p:nvPr/>
              </p:nvSpPr>
              <p:spPr>
                <a:xfrm rot="20890520">
                  <a:off x="10993324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F06A06CD-270A-4873-BCB9-7B35B5F1C9E2}"/>
                    </a:ext>
                  </a:extLst>
                </p:cNvPr>
                <p:cNvSpPr/>
                <p:nvPr/>
              </p:nvSpPr>
              <p:spPr>
                <a:xfrm rot="21137002">
                  <a:off x="10958914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3E79BA82-B5AE-484B-8B2C-8D1CABB41574}"/>
                    </a:ext>
                  </a:extLst>
                </p:cNvPr>
                <p:cNvSpPr/>
                <p:nvPr/>
              </p:nvSpPr>
              <p:spPr>
                <a:xfrm rot="21099359">
                  <a:off x="10919122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月 558">
                  <a:extLst>
                    <a:ext uri="{FF2B5EF4-FFF2-40B4-BE49-F238E27FC236}">
                      <a16:creationId xmlns:a16="http://schemas.microsoft.com/office/drawing/2014/main" id="{760DD41A-2F7C-4B20-B40A-3E125DC9289A}"/>
                    </a:ext>
                  </a:extLst>
                </p:cNvPr>
                <p:cNvSpPr/>
                <p:nvPr/>
              </p:nvSpPr>
              <p:spPr>
                <a:xfrm rot="21289879">
                  <a:off x="10881329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0FA7322A-AED6-4193-BD4B-A198BAE547F4}"/>
                    </a:ext>
                  </a:extLst>
                </p:cNvPr>
                <p:cNvSpPr/>
                <p:nvPr/>
              </p:nvSpPr>
              <p:spPr>
                <a:xfrm rot="21536361">
                  <a:off x="10846082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B24310A0-8161-4185-A921-2DF2F3FA3906}"/>
                  </a:ext>
                </a:extLst>
              </p:cNvPr>
              <p:cNvGrpSpPr/>
              <p:nvPr/>
            </p:nvGrpSpPr>
            <p:grpSpPr>
              <a:xfrm>
                <a:off x="8075590" y="1133191"/>
                <a:ext cx="601415" cy="657932"/>
                <a:chOff x="5529064" y="3697428"/>
                <a:chExt cx="1156298" cy="1264959"/>
              </a:xfrm>
            </p:grpSpPr>
            <p:sp>
              <p:nvSpPr>
                <p:cNvPr id="545" name="片側の 2 つの角を丸めた四角形 43">
                  <a:extLst>
                    <a:ext uri="{FF2B5EF4-FFF2-40B4-BE49-F238E27FC236}">
                      <a16:creationId xmlns:a16="http://schemas.microsoft.com/office/drawing/2014/main" id="{162C436F-CB2F-4AE8-8D0F-5E181DDDB7D9}"/>
                    </a:ext>
                  </a:extLst>
                </p:cNvPr>
                <p:cNvSpPr/>
                <p:nvPr/>
              </p:nvSpPr>
              <p:spPr>
                <a:xfrm rot="10800000">
                  <a:off x="5817095" y="3697428"/>
                  <a:ext cx="568122" cy="406065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片側の 2 つの角を丸めた四角形 103">
                  <a:extLst>
                    <a:ext uri="{FF2B5EF4-FFF2-40B4-BE49-F238E27FC236}">
                      <a16:creationId xmlns:a16="http://schemas.microsoft.com/office/drawing/2014/main" id="{FF127BA8-6979-41C7-8FFE-080B9A94D7F9}"/>
                    </a:ext>
                  </a:extLst>
                </p:cNvPr>
                <p:cNvSpPr/>
                <p:nvPr/>
              </p:nvSpPr>
              <p:spPr>
                <a:xfrm>
                  <a:off x="5529064" y="3944901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片側の 2 つの角を丸めた四角形 101">
                  <a:extLst>
                    <a:ext uri="{FF2B5EF4-FFF2-40B4-BE49-F238E27FC236}">
                      <a16:creationId xmlns:a16="http://schemas.microsoft.com/office/drawing/2014/main" id="{D7BB31B9-F18F-4ACB-B3AF-CBB37700495C}"/>
                    </a:ext>
                  </a:extLst>
                </p:cNvPr>
                <p:cNvSpPr/>
                <p:nvPr/>
              </p:nvSpPr>
              <p:spPr>
                <a:xfrm>
                  <a:off x="5529064" y="3956937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62088840-FBE6-47E9-BFF2-506D30729339}"/>
                  </a:ext>
                </a:extLst>
              </p:cNvPr>
              <p:cNvGrpSpPr/>
              <p:nvPr/>
            </p:nvGrpSpPr>
            <p:grpSpPr>
              <a:xfrm>
                <a:off x="8012801" y="457093"/>
                <a:ext cx="719603" cy="731466"/>
                <a:chOff x="10481040" y="70104"/>
                <a:chExt cx="719603" cy="731466"/>
              </a:xfrm>
            </p:grpSpPr>
            <p:sp>
              <p:nvSpPr>
                <p:cNvPr id="525" name="円/楕円 689">
                  <a:extLst>
                    <a:ext uri="{FF2B5EF4-FFF2-40B4-BE49-F238E27FC236}">
                      <a16:creationId xmlns:a16="http://schemas.microsoft.com/office/drawing/2014/main" id="{BE3380A6-88C8-486C-906E-9B134B13D395}"/>
                    </a:ext>
                  </a:extLst>
                </p:cNvPr>
                <p:cNvSpPr/>
                <p:nvPr/>
              </p:nvSpPr>
              <p:spPr>
                <a:xfrm rot="20700000">
                  <a:off x="10481040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690">
                  <a:extLst>
                    <a:ext uri="{FF2B5EF4-FFF2-40B4-BE49-F238E27FC236}">
                      <a16:creationId xmlns:a16="http://schemas.microsoft.com/office/drawing/2014/main" id="{CC7C0081-BBF8-4C87-A2C2-7CED01DFD3A6}"/>
                    </a:ext>
                  </a:extLst>
                </p:cNvPr>
                <p:cNvSpPr/>
                <p:nvPr/>
              </p:nvSpPr>
              <p:spPr>
                <a:xfrm rot="900000" flipH="1">
                  <a:off x="11025708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円/楕円 681">
                  <a:extLst>
                    <a:ext uri="{FF2B5EF4-FFF2-40B4-BE49-F238E27FC236}">
                      <a16:creationId xmlns:a16="http://schemas.microsoft.com/office/drawing/2014/main" id="{72D14F56-CB84-48B6-A805-850A0F84F09A}"/>
                    </a:ext>
                  </a:extLst>
                </p:cNvPr>
                <p:cNvSpPr/>
                <p:nvPr/>
              </p:nvSpPr>
              <p:spPr>
                <a:xfrm>
                  <a:off x="10510084" y="7010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円/楕円 691">
                  <a:extLst>
                    <a:ext uri="{FF2B5EF4-FFF2-40B4-BE49-F238E27FC236}">
                      <a16:creationId xmlns:a16="http://schemas.microsoft.com/office/drawing/2014/main" id="{5AF6BEF6-2EAC-494A-851C-621A8749B29C}"/>
                    </a:ext>
                  </a:extLst>
                </p:cNvPr>
                <p:cNvSpPr/>
                <p:nvPr/>
              </p:nvSpPr>
              <p:spPr>
                <a:xfrm>
                  <a:off x="10551319" y="14970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円/楕円 632">
                  <a:extLst>
                    <a:ext uri="{FF2B5EF4-FFF2-40B4-BE49-F238E27FC236}">
                      <a16:creationId xmlns:a16="http://schemas.microsoft.com/office/drawing/2014/main" id="{6ADD8332-0EA6-4946-A986-813BFE5F6F2A}"/>
                    </a:ext>
                  </a:extLst>
                </p:cNvPr>
                <p:cNvSpPr/>
                <p:nvPr/>
              </p:nvSpPr>
              <p:spPr>
                <a:xfrm>
                  <a:off x="10796467" y="60218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円/楕円 684">
                  <a:extLst>
                    <a:ext uri="{FF2B5EF4-FFF2-40B4-BE49-F238E27FC236}">
                      <a16:creationId xmlns:a16="http://schemas.microsoft.com/office/drawing/2014/main" id="{2CC865C2-C9D5-473A-A115-6378A9A734A7}"/>
                    </a:ext>
                  </a:extLst>
                </p:cNvPr>
                <p:cNvSpPr/>
                <p:nvPr/>
              </p:nvSpPr>
              <p:spPr>
                <a:xfrm>
                  <a:off x="10621278" y="37470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円/楕円 685">
                  <a:extLst>
                    <a:ext uri="{FF2B5EF4-FFF2-40B4-BE49-F238E27FC236}">
                      <a16:creationId xmlns:a16="http://schemas.microsoft.com/office/drawing/2014/main" id="{570BCD06-0980-4561-BFC0-59F287187DB4}"/>
                    </a:ext>
                  </a:extLst>
                </p:cNvPr>
                <p:cNvSpPr/>
                <p:nvPr/>
              </p:nvSpPr>
              <p:spPr>
                <a:xfrm>
                  <a:off x="10642039" y="41508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フリーフォーム 686">
                  <a:extLst>
                    <a:ext uri="{FF2B5EF4-FFF2-40B4-BE49-F238E27FC236}">
                      <a16:creationId xmlns:a16="http://schemas.microsoft.com/office/drawing/2014/main" id="{97ACAE65-0C4A-4674-817D-99BD4D88B1A7}"/>
                    </a:ext>
                  </a:extLst>
                </p:cNvPr>
                <p:cNvSpPr/>
                <p:nvPr/>
              </p:nvSpPr>
              <p:spPr>
                <a:xfrm>
                  <a:off x="10625952" y="36019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円/楕円 687">
                  <a:extLst>
                    <a:ext uri="{FF2B5EF4-FFF2-40B4-BE49-F238E27FC236}">
                      <a16:creationId xmlns:a16="http://schemas.microsoft.com/office/drawing/2014/main" id="{7E792B72-B6E2-4485-B984-3D595C794340}"/>
                    </a:ext>
                  </a:extLst>
                </p:cNvPr>
                <p:cNvSpPr/>
                <p:nvPr/>
              </p:nvSpPr>
              <p:spPr>
                <a:xfrm>
                  <a:off x="10658192" y="42930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円/楕円 688">
                  <a:extLst>
                    <a:ext uri="{FF2B5EF4-FFF2-40B4-BE49-F238E27FC236}">
                      <a16:creationId xmlns:a16="http://schemas.microsoft.com/office/drawing/2014/main" id="{66BABE19-5AC1-4908-9E16-ADF6CF32A827}"/>
                    </a:ext>
                  </a:extLst>
                </p:cNvPr>
                <p:cNvSpPr/>
                <p:nvPr/>
              </p:nvSpPr>
              <p:spPr>
                <a:xfrm>
                  <a:off x="10666546" y="42183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円/楕円 689">
                  <a:extLst>
                    <a:ext uri="{FF2B5EF4-FFF2-40B4-BE49-F238E27FC236}">
                      <a16:creationId xmlns:a16="http://schemas.microsoft.com/office/drawing/2014/main" id="{DF8D78C7-D45C-44ED-A58E-8249F1AD77EE}"/>
                    </a:ext>
                  </a:extLst>
                </p:cNvPr>
                <p:cNvSpPr/>
                <p:nvPr/>
              </p:nvSpPr>
              <p:spPr>
                <a:xfrm flipV="1">
                  <a:off x="10656891" y="46538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円/楕円 690">
                  <a:extLst>
                    <a:ext uri="{FF2B5EF4-FFF2-40B4-BE49-F238E27FC236}">
                      <a16:creationId xmlns:a16="http://schemas.microsoft.com/office/drawing/2014/main" id="{86A67EF1-8E0A-4E35-AC18-D18931434C3B}"/>
                    </a:ext>
                  </a:extLst>
                </p:cNvPr>
                <p:cNvSpPr/>
                <p:nvPr/>
              </p:nvSpPr>
              <p:spPr>
                <a:xfrm flipH="1">
                  <a:off x="10915969" y="37470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円/楕円 691">
                  <a:extLst>
                    <a:ext uri="{FF2B5EF4-FFF2-40B4-BE49-F238E27FC236}">
                      <a16:creationId xmlns:a16="http://schemas.microsoft.com/office/drawing/2014/main" id="{972A1EDA-597C-4331-86B9-5ACCB2C7C461}"/>
                    </a:ext>
                  </a:extLst>
                </p:cNvPr>
                <p:cNvSpPr/>
                <p:nvPr/>
              </p:nvSpPr>
              <p:spPr>
                <a:xfrm flipH="1">
                  <a:off x="10936729" y="41508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フリーフォーム 692">
                  <a:extLst>
                    <a:ext uri="{FF2B5EF4-FFF2-40B4-BE49-F238E27FC236}">
                      <a16:creationId xmlns:a16="http://schemas.microsoft.com/office/drawing/2014/main" id="{D49CD080-83A3-494E-872C-95C9B29EC21D}"/>
                    </a:ext>
                  </a:extLst>
                </p:cNvPr>
                <p:cNvSpPr/>
                <p:nvPr/>
              </p:nvSpPr>
              <p:spPr>
                <a:xfrm flipH="1">
                  <a:off x="10920642" y="36019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円/楕円 693">
                  <a:extLst>
                    <a:ext uri="{FF2B5EF4-FFF2-40B4-BE49-F238E27FC236}">
                      <a16:creationId xmlns:a16="http://schemas.microsoft.com/office/drawing/2014/main" id="{F7679A49-4D45-40E3-9D5C-82EC603C3EBC}"/>
                    </a:ext>
                  </a:extLst>
                </p:cNvPr>
                <p:cNvSpPr/>
                <p:nvPr/>
              </p:nvSpPr>
              <p:spPr>
                <a:xfrm flipH="1">
                  <a:off x="10952882" y="42930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円/楕円 694">
                  <a:extLst>
                    <a:ext uri="{FF2B5EF4-FFF2-40B4-BE49-F238E27FC236}">
                      <a16:creationId xmlns:a16="http://schemas.microsoft.com/office/drawing/2014/main" id="{2E3A856A-ACA1-4B43-AF0B-8986D1E2D1FA}"/>
                    </a:ext>
                  </a:extLst>
                </p:cNvPr>
                <p:cNvSpPr/>
                <p:nvPr/>
              </p:nvSpPr>
              <p:spPr>
                <a:xfrm flipH="1">
                  <a:off x="10962537" y="42183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円/楕円 695">
                  <a:extLst>
                    <a:ext uri="{FF2B5EF4-FFF2-40B4-BE49-F238E27FC236}">
                      <a16:creationId xmlns:a16="http://schemas.microsoft.com/office/drawing/2014/main" id="{F8555130-AF8A-4743-8B20-718191112194}"/>
                    </a:ext>
                  </a:extLst>
                </p:cNvPr>
                <p:cNvSpPr/>
                <p:nvPr/>
              </p:nvSpPr>
              <p:spPr>
                <a:xfrm flipH="1" flipV="1">
                  <a:off x="10987925" y="46538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月 316">
                  <a:extLst>
                    <a:ext uri="{FF2B5EF4-FFF2-40B4-BE49-F238E27FC236}">
                      <a16:creationId xmlns:a16="http://schemas.microsoft.com/office/drawing/2014/main" id="{E72F5468-1270-4E80-9FFF-6AE1E3498062}"/>
                    </a:ext>
                  </a:extLst>
                </p:cNvPr>
                <p:cNvSpPr/>
                <p:nvPr/>
              </p:nvSpPr>
              <p:spPr>
                <a:xfrm rot="5400000">
                  <a:off x="10659415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月 316">
                  <a:extLst>
                    <a:ext uri="{FF2B5EF4-FFF2-40B4-BE49-F238E27FC236}">
                      <a16:creationId xmlns:a16="http://schemas.microsoft.com/office/drawing/2014/main" id="{42209B8E-C3CF-45AA-93DD-0ADC81940D00}"/>
                    </a:ext>
                  </a:extLst>
                </p:cNvPr>
                <p:cNvSpPr/>
                <p:nvPr/>
              </p:nvSpPr>
              <p:spPr>
                <a:xfrm rot="5400000">
                  <a:off x="10966596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円/楕円 4">
                  <a:extLst>
                    <a:ext uri="{FF2B5EF4-FFF2-40B4-BE49-F238E27FC236}">
                      <a16:creationId xmlns:a16="http://schemas.microsoft.com/office/drawing/2014/main" id="{04FE65A7-05BF-4EFC-839F-89D59801E89E}"/>
                    </a:ext>
                  </a:extLst>
                </p:cNvPr>
                <p:cNvSpPr/>
                <p:nvPr/>
              </p:nvSpPr>
              <p:spPr>
                <a:xfrm>
                  <a:off x="10766736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EA0B22D3-5C42-4AC9-8973-82E9C36FBEAD}"/>
                </a:ext>
              </a:extLst>
            </p:cNvPr>
            <p:cNvGrpSpPr/>
            <p:nvPr/>
          </p:nvGrpSpPr>
          <p:grpSpPr>
            <a:xfrm>
              <a:off x="6648832" y="5723509"/>
              <a:ext cx="333489" cy="450931"/>
              <a:chOff x="2202834" y="6172286"/>
              <a:chExt cx="333489" cy="450931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1541E1B2-8C6E-40F3-8FE6-7F778ABCD9DE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8856CA78-7980-4C93-BDDB-286AFB32D013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87F3253F-0F69-4532-A189-4D36DE284680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20" name="正方形/長方形 519">
                    <a:extLst>
                      <a:ext uri="{FF2B5EF4-FFF2-40B4-BE49-F238E27FC236}">
                        <a16:creationId xmlns:a16="http://schemas.microsoft.com/office/drawing/2014/main" id="{910281EA-9A9E-45FB-9EF2-8675B4A767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四角形: 上の 2 つの角を丸める 520">
                    <a:extLst>
                      <a:ext uri="{FF2B5EF4-FFF2-40B4-BE49-F238E27FC236}">
                        <a16:creationId xmlns:a16="http://schemas.microsoft.com/office/drawing/2014/main" id="{9E27256E-C5ED-43FA-9DF4-A731BE4D55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17" name="テキスト ボックス 516">
                <a:extLst>
                  <a:ext uri="{FF2B5EF4-FFF2-40B4-BE49-F238E27FC236}">
                    <a16:creationId xmlns:a16="http://schemas.microsoft.com/office/drawing/2014/main" id="{942C1DB9-1A56-484B-97F9-9F891BB3DC88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パスポート</a:t>
                </a:r>
              </a:p>
            </p:txBody>
          </p: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015144B8-759A-48AB-B41C-396E751B88EC}"/>
              </a:ext>
            </a:extLst>
          </p:cNvPr>
          <p:cNvGrpSpPr/>
          <p:nvPr/>
        </p:nvGrpSpPr>
        <p:grpSpPr>
          <a:xfrm>
            <a:off x="4581957" y="4894914"/>
            <a:ext cx="781930" cy="1404246"/>
            <a:chOff x="4495943" y="4894914"/>
            <a:chExt cx="781930" cy="1404246"/>
          </a:xfrm>
        </p:grpSpPr>
        <p:sp>
          <p:nvSpPr>
            <p:cNvPr id="562" name="片側の 2 つの角を丸めた四角形 85">
              <a:extLst>
                <a:ext uri="{FF2B5EF4-FFF2-40B4-BE49-F238E27FC236}">
                  <a16:creationId xmlns:a16="http://schemas.microsoft.com/office/drawing/2014/main" id="{ACFBDD78-A8D5-4835-9032-8356FA21858A}"/>
                </a:ext>
              </a:extLst>
            </p:cNvPr>
            <p:cNvSpPr/>
            <p:nvPr/>
          </p:nvSpPr>
          <p:spPr>
            <a:xfrm>
              <a:off x="4530305" y="5791547"/>
              <a:ext cx="713208" cy="506162"/>
            </a:xfrm>
            <a:custGeom>
              <a:avLst/>
              <a:gdLst/>
              <a:ahLst/>
              <a:cxnLst/>
              <a:rect l="l" t="t" r="r" b="b"/>
              <a:pathLst>
                <a:path w="1156298" h="1018930">
                  <a:moveTo>
                    <a:pt x="339738" y="0"/>
                  </a:moveTo>
                  <a:lnTo>
                    <a:pt x="414999" y="178641"/>
                  </a:lnTo>
                  <a:lnTo>
                    <a:pt x="756160" y="178641"/>
                  </a:lnTo>
                  <a:lnTo>
                    <a:pt x="830816" y="1437"/>
                  </a:lnTo>
                  <a:cubicBezTo>
                    <a:pt x="1013501" y="16850"/>
                    <a:pt x="1156298" y="170521"/>
                    <a:pt x="1156298" y="357544"/>
                  </a:cubicBezTo>
                  <a:lnTo>
                    <a:pt x="1156298" y="1018930"/>
                  </a:lnTo>
                  <a:lnTo>
                    <a:pt x="0" y="1018930"/>
                  </a:lnTo>
                  <a:lnTo>
                    <a:pt x="0" y="357544"/>
                  </a:lnTo>
                  <a:cubicBezTo>
                    <a:pt x="0" y="165647"/>
                    <a:pt x="150338" y="8863"/>
                    <a:pt x="339738" y="0"/>
                  </a:cubicBezTo>
                  <a:close/>
                </a:path>
              </a:pathLst>
            </a:custGeom>
            <a:solidFill>
              <a:srgbClr val="FF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325C0D29-A062-49C2-A6C4-EF2615F2A6C4}"/>
                </a:ext>
              </a:extLst>
            </p:cNvPr>
            <p:cNvGrpSpPr/>
            <p:nvPr/>
          </p:nvGrpSpPr>
          <p:grpSpPr>
            <a:xfrm>
              <a:off x="4495943" y="4894914"/>
              <a:ext cx="781930" cy="1404246"/>
              <a:chOff x="7131485" y="476728"/>
              <a:chExt cx="731898" cy="1314395"/>
            </a:xfrm>
          </p:grpSpPr>
          <p:sp>
            <p:nvSpPr>
              <p:cNvPr id="571" name="フリーフォーム 658">
                <a:extLst>
                  <a:ext uri="{FF2B5EF4-FFF2-40B4-BE49-F238E27FC236}">
                    <a16:creationId xmlns:a16="http://schemas.microsoft.com/office/drawing/2014/main" id="{6A7ED4DC-8F45-4329-BB4D-796C0CBCBAF4}"/>
                  </a:ext>
                </a:extLst>
              </p:cNvPr>
              <p:cNvSpPr/>
              <p:nvPr/>
            </p:nvSpPr>
            <p:spPr>
              <a:xfrm>
                <a:off x="7131485" y="47672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C9282BA0-B926-4DFB-BECA-00CE5D0B2B29}"/>
                  </a:ext>
                </a:extLst>
              </p:cNvPr>
              <p:cNvGrpSpPr/>
              <p:nvPr/>
            </p:nvGrpSpPr>
            <p:grpSpPr>
              <a:xfrm>
                <a:off x="7196727" y="1171272"/>
                <a:ext cx="601415" cy="619851"/>
                <a:chOff x="4241016" y="3770644"/>
                <a:chExt cx="1156298" cy="1191743"/>
              </a:xfrm>
            </p:grpSpPr>
            <p:sp>
              <p:nvSpPr>
                <p:cNvPr id="582" name="片側の 2 つの角を丸めた四角形 43">
                  <a:extLst>
                    <a:ext uri="{FF2B5EF4-FFF2-40B4-BE49-F238E27FC236}">
                      <a16:creationId xmlns:a16="http://schemas.microsoft.com/office/drawing/2014/main" id="{8B93F5F0-A0A7-4EB8-8CCC-AFBA74AFFA90}"/>
                    </a:ext>
                  </a:extLst>
                </p:cNvPr>
                <p:cNvSpPr/>
                <p:nvPr/>
              </p:nvSpPr>
              <p:spPr>
                <a:xfrm rot="10800000">
                  <a:off x="4544697" y="3770644"/>
                  <a:ext cx="5681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片側の 2 つの角を丸めた四角形 85">
                  <a:extLst>
                    <a:ext uri="{FF2B5EF4-FFF2-40B4-BE49-F238E27FC236}">
                      <a16:creationId xmlns:a16="http://schemas.microsoft.com/office/drawing/2014/main" id="{3A0255EB-D0C0-4528-BDA6-3128AF891931}"/>
                    </a:ext>
                  </a:extLst>
                </p:cNvPr>
                <p:cNvSpPr/>
                <p:nvPr/>
              </p:nvSpPr>
              <p:spPr>
                <a:xfrm>
                  <a:off x="4241016" y="3943457"/>
                  <a:ext cx="1156298" cy="101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930">
                      <a:moveTo>
                        <a:pt x="339738" y="0"/>
                      </a:moveTo>
                      <a:lnTo>
                        <a:pt x="414999" y="178641"/>
                      </a:lnTo>
                      <a:lnTo>
                        <a:pt x="756160" y="178641"/>
                      </a:lnTo>
                      <a:lnTo>
                        <a:pt x="830816" y="1437"/>
                      </a:lnTo>
                      <a:cubicBezTo>
                        <a:pt x="1013501" y="16850"/>
                        <a:pt x="1156298" y="170521"/>
                        <a:pt x="1156298" y="357544"/>
                      </a:cubicBezTo>
                      <a:lnTo>
                        <a:pt x="1156298" y="1018930"/>
                      </a:lnTo>
                      <a:lnTo>
                        <a:pt x="0" y="1018930"/>
                      </a:lnTo>
                      <a:lnTo>
                        <a:pt x="0" y="357544"/>
                      </a:lnTo>
                      <a:cubicBezTo>
                        <a:pt x="0" y="165647"/>
                        <a:pt x="150338" y="8863"/>
                        <a:pt x="339738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台形 583">
                  <a:extLst>
                    <a:ext uri="{FF2B5EF4-FFF2-40B4-BE49-F238E27FC236}">
                      <a16:creationId xmlns:a16="http://schemas.microsoft.com/office/drawing/2014/main" id="{C7FC9D67-A69F-4330-9EFD-37AF08123793}"/>
                    </a:ext>
                  </a:extLst>
                </p:cNvPr>
                <p:cNvSpPr/>
                <p:nvPr/>
              </p:nvSpPr>
              <p:spPr>
                <a:xfrm rot="10800000">
                  <a:off x="4576373" y="4048883"/>
                  <a:ext cx="500449" cy="913503"/>
                </a:xfrm>
                <a:prstGeom prst="trapezoid">
                  <a:avLst>
                    <a:gd name="adj" fmla="val 4213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59F93C19-224E-4C02-802F-CE5862D7AC8B}"/>
                    </a:ext>
                  </a:extLst>
                </p:cNvPr>
                <p:cNvGrpSpPr/>
                <p:nvPr/>
              </p:nvGrpSpPr>
              <p:grpSpPr>
                <a:xfrm>
                  <a:off x="4261000" y="3924300"/>
                  <a:ext cx="1116330" cy="1038087"/>
                  <a:chOff x="4259580" y="3924300"/>
                  <a:chExt cx="1116330" cy="1043940"/>
                </a:xfrm>
              </p:grpSpPr>
              <p:sp>
                <p:nvSpPr>
                  <p:cNvPr id="586" name="フリーフォーム 673">
                    <a:extLst>
                      <a:ext uri="{FF2B5EF4-FFF2-40B4-BE49-F238E27FC236}">
                        <a16:creationId xmlns:a16="http://schemas.microsoft.com/office/drawing/2014/main" id="{FA0B1D56-F76A-4AAB-A5F8-CFEBC2EFF729}"/>
                      </a:ext>
                    </a:extLst>
                  </p:cNvPr>
                  <p:cNvSpPr/>
                  <p:nvPr/>
                </p:nvSpPr>
                <p:spPr>
                  <a:xfrm>
                    <a:off x="4259580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フリーフォーム 674">
                    <a:extLst>
                      <a:ext uri="{FF2B5EF4-FFF2-40B4-BE49-F238E27FC236}">
                        <a16:creationId xmlns:a16="http://schemas.microsoft.com/office/drawing/2014/main" id="{1210F5F1-47C9-4B2F-AC85-6B3C5F470655}"/>
                      </a:ext>
                    </a:extLst>
                  </p:cNvPr>
                  <p:cNvSpPr/>
                  <p:nvPr/>
                </p:nvSpPr>
                <p:spPr>
                  <a:xfrm flipH="1">
                    <a:off x="4817745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57D5796F-F8BF-483F-8082-69E842EBD3FF}"/>
                  </a:ext>
                </a:extLst>
              </p:cNvPr>
              <p:cNvGrpSpPr/>
              <p:nvPr/>
            </p:nvGrpSpPr>
            <p:grpSpPr>
              <a:xfrm>
                <a:off x="7207912" y="661137"/>
                <a:ext cx="579044" cy="559543"/>
                <a:chOff x="9583397" y="242027"/>
                <a:chExt cx="579044" cy="559543"/>
              </a:xfrm>
            </p:grpSpPr>
            <p:sp>
              <p:nvSpPr>
                <p:cNvPr id="574" name="円/楕円 238">
                  <a:extLst>
                    <a:ext uri="{FF2B5EF4-FFF2-40B4-BE49-F238E27FC236}">
                      <a16:creationId xmlns:a16="http://schemas.microsoft.com/office/drawing/2014/main" id="{AE36B542-0D92-47D2-86A7-52429DC6C480}"/>
                    </a:ext>
                  </a:extLst>
                </p:cNvPr>
                <p:cNvSpPr/>
                <p:nvPr/>
              </p:nvSpPr>
              <p:spPr>
                <a:xfrm>
                  <a:off x="9583397" y="29407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フリーフォーム 662">
                  <a:extLst>
                    <a:ext uri="{FF2B5EF4-FFF2-40B4-BE49-F238E27FC236}">
                      <a16:creationId xmlns:a16="http://schemas.microsoft.com/office/drawing/2014/main" id="{386E6152-BBA2-464F-A8AD-6F3963A89132}"/>
                    </a:ext>
                  </a:extLst>
                </p:cNvPr>
                <p:cNvSpPr/>
                <p:nvPr/>
              </p:nvSpPr>
              <p:spPr>
                <a:xfrm>
                  <a:off x="9587910" y="24202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6" name="角丸四角形 663">
                  <a:extLst>
                    <a:ext uri="{FF2B5EF4-FFF2-40B4-BE49-F238E27FC236}">
                      <a16:creationId xmlns:a16="http://schemas.microsoft.com/office/drawing/2014/main" id="{4B4C0757-D1F9-4009-9CC1-300F09C6BE38}"/>
                    </a:ext>
                  </a:extLst>
                </p:cNvPr>
                <p:cNvSpPr/>
                <p:nvPr/>
              </p:nvSpPr>
              <p:spPr>
                <a:xfrm>
                  <a:off x="9653382" y="38428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7" name="円/楕円 727">
                  <a:extLst>
                    <a:ext uri="{FF2B5EF4-FFF2-40B4-BE49-F238E27FC236}">
                      <a16:creationId xmlns:a16="http://schemas.microsoft.com/office/drawing/2014/main" id="{6393FB18-EAB9-40C6-9E45-133F03096123}"/>
                    </a:ext>
                  </a:extLst>
                </p:cNvPr>
                <p:cNvSpPr/>
                <p:nvPr/>
              </p:nvSpPr>
              <p:spPr>
                <a:xfrm>
                  <a:off x="9675358" y="41899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角丸四角形 665">
                  <a:extLst>
                    <a:ext uri="{FF2B5EF4-FFF2-40B4-BE49-F238E27FC236}">
                      <a16:creationId xmlns:a16="http://schemas.microsoft.com/office/drawing/2014/main" id="{9368B4EA-F338-48F5-B857-CCF521E4ED56}"/>
                    </a:ext>
                  </a:extLst>
                </p:cNvPr>
                <p:cNvSpPr/>
                <p:nvPr/>
              </p:nvSpPr>
              <p:spPr>
                <a:xfrm>
                  <a:off x="9991520" y="38428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円/楕円 729">
                  <a:extLst>
                    <a:ext uri="{FF2B5EF4-FFF2-40B4-BE49-F238E27FC236}">
                      <a16:creationId xmlns:a16="http://schemas.microsoft.com/office/drawing/2014/main" id="{587B4898-11F8-4A71-98C3-0F9806525AE4}"/>
                    </a:ext>
                  </a:extLst>
                </p:cNvPr>
                <p:cNvSpPr/>
                <p:nvPr/>
              </p:nvSpPr>
              <p:spPr>
                <a:xfrm>
                  <a:off x="10013496" y="41899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596656D3-C435-472F-8041-77C862DA614A}"/>
                    </a:ext>
                  </a:extLst>
                </p:cNvPr>
                <p:cNvSpPr/>
                <p:nvPr/>
              </p:nvSpPr>
              <p:spPr>
                <a:xfrm rot="16200000">
                  <a:off x="9863077" y="57966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1" name="円/楕円 4">
                  <a:extLst>
                    <a:ext uri="{FF2B5EF4-FFF2-40B4-BE49-F238E27FC236}">
                      <a16:creationId xmlns:a16="http://schemas.microsoft.com/office/drawing/2014/main" id="{B30BDF78-3FFD-4EB0-940C-07872D8FFE11}"/>
                    </a:ext>
                  </a:extLst>
                </p:cNvPr>
                <p:cNvSpPr/>
                <p:nvPr/>
              </p:nvSpPr>
              <p:spPr>
                <a:xfrm>
                  <a:off x="9792880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7BD4CFB9-B6A5-400F-BA9D-87FDAA9067FD}"/>
                </a:ext>
              </a:extLst>
            </p:cNvPr>
            <p:cNvGrpSpPr/>
            <p:nvPr/>
          </p:nvGrpSpPr>
          <p:grpSpPr>
            <a:xfrm>
              <a:off x="4721189" y="5699715"/>
              <a:ext cx="333489" cy="450931"/>
              <a:chOff x="2202834" y="6172286"/>
              <a:chExt cx="333489" cy="450931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A2F82F31-D1D0-445B-A14C-614B014E0894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CA0BF6F4-7286-4401-86B2-EE1C5382DAA2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8BD0C014-98D2-4EE0-A34E-BCEAC2E052CB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69" name="正方形/長方形 568">
                    <a:extLst>
                      <a:ext uri="{FF2B5EF4-FFF2-40B4-BE49-F238E27FC236}">
                        <a16:creationId xmlns:a16="http://schemas.microsoft.com/office/drawing/2014/main" id="{7AE1B626-9F3E-4A4E-B4ED-CD50929A89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0" name="四角形: 上の 2 つの角を丸める 569">
                    <a:extLst>
                      <a:ext uri="{FF2B5EF4-FFF2-40B4-BE49-F238E27FC236}">
                        <a16:creationId xmlns:a16="http://schemas.microsoft.com/office/drawing/2014/main" id="{7C053D20-8C9A-418B-ADFB-5211A8A78E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66" name="テキスト ボックス 565">
                <a:extLst>
                  <a:ext uri="{FF2B5EF4-FFF2-40B4-BE49-F238E27FC236}">
                    <a16:creationId xmlns:a16="http://schemas.microsoft.com/office/drawing/2014/main" id="{DFD441F5-1FB9-48F5-8070-8B388FC94667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フリーパス</a:t>
                </a:r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8C858A21-C3E8-4B0F-8048-6D3D1B1DF637}"/>
              </a:ext>
            </a:extLst>
          </p:cNvPr>
          <p:cNvGrpSpPr/>
          <p:nvPr/>
        </p:nvGrpSpPr>
        <p:grpSpPr>
          <a:xfrm>
            <a:off x="2695689" y="4892930"/>
            <a:ext cx="768795" cy="1406229"/>
            <a:chOff x="2695689" y="4892930"/>
            <a:chExt cx="768795" cy="1406229"/>
          </a:xfrm>
        </p:grpSpPr>
        <p:sp>
          <p:nvSpPr>
            <p:cNvPr id="589" name="片側の 2 つの角を丸めた四角形 64">
              <a:extLst>
                <a:ext uri="{FF2B5EF4-FFF2-40B4-BE49-F238E27FC236}">
                  <a16:creationId xmlns:a16="http://schemas.microsoft.com/office/drawing/2014/main" id="{18A37A8A-0D67-433D-A7E6-52B2848F9978}"/>
                </a:ext>
              </a:extLst>
            </p:cNvPr>
            <p:cNvSpPr/>
            <p:nvPr/>
          </p:nvSpPr>
          <p:spPr>
            <a:xfrm>
              <a:off x="2715138" y="5791823"/>
              <a:ext cx="713208" cy="505889"/>
            </a:xfrm>
            <a:custGeom>
              <a:avLst/>
              <a:gdLst/>
              <a:ahLst/>
              <a:cxnLst/>
              <a:rect l="l" t="t" r="r" b="b"/>
              <a:pathLst>
                <a:path w="1156298" h="1018382">
                  <a:moveTo>
                    <a:pt x="821989" y="0"/>
                  </a:moveTo>
                  <a:cubicBezTo>
                    <a:pt x="1008846" y="11341"/>
                    <a:pt x="1156298" y="166950"/>
                    <a:pt x="1156298" y="356996"/>
                  </a:cubicBezTo>
                  <a:lnTo>
                    <a:pt x="1156298" y="1018382"/>
                  </a:lnTo>
                  <a:lnTo>
                    <a:pt x="821989" y="1018382"/>
                  </a:lnTo>
                  <a:close/>
                  <a:moveTo>
                    <a:pt x="334309" y="0"/>
                  </a:moveTo>
                  <a:lnTo>
                    <a:pt x="334309" y="1018382"/>
                  </a:lnTo>
                  <a:lnTo>
                    <a:pt x="0" y="1018382"/>
                  </a:lnTo>
                  <a:lnTo>
                    <a:pt x="0" y="356996"/>
                  </a:lnTo>
                  <a:cubicBezTo>
                    <a:pt x="0" y="166950"/>
                    <a:pt x="147453" y="11341"/>
                    <a:pt x="334309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D81AA387-E87D-4240-BE75-BCDF6EF5B8D3}"/>
                </a:ext>
              </a:extLst>
            </p:cNvPr>
            <p:cNvGrpSpPr/>
            <p:nvPr/>
          </p:nvGrpSpPr>
          <p:grpSpPr>
            <a:xfrm>
              <a:off x="2695689" y="4892930"/>
              <a:ext cx="768795" cy="1406229"/>
              <a:chOff x="6232857" y="474873"/>
              <a:chExt cx="719603" cy="1316250"/>
            </a:xfrm>
          </p:grpSpPr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DFDC1EBF-F924-47E9-B3AA-9565D497F59C}"/>
                  </a:ext>
                </a:extLst>
              </p:cNvPr>
              <p:cNvGrpSpPr/>
              <p:nvPr/>
            </p:nvGrpSpPr>
            <p:grpSpPr>
              <a:xfrm>
                <a:off x="6284140" y="1180199"/>
                <a:ext cx="601415" cy="610924"/>
                <a:chOff x="2864768" y="3787806"/>
                <a:chExt cx="1156298" cy="1174581"/>
              </a:xfrm>
            </p:grpSpPr>
            <p:sp>
              <p:nvSpPr>
                <p:cNvPr id="610" name="片側の 2 つの角を丸めた四角形 43">
                  <a:extLst>
                    <a:ext uri="{FF2B5EF4-FFF2-40B4-BE49-F238E27FC236}">
                      <a16:creationId xmlns:a16="http://schemas.microsoft.com/office/drawing/2014/main" id="{564FD7DA-3D58-459A-A1AF-B058C7FFE734}"/>
                    </a:ext>
                  </a:extLst>
                </p:cNvPr>
                <p:cNvSpPr/>
                <p:nvPr/>
              </p:nvSpPr>
              <p:spPr>
                <a:xfrm rot="10800000">
                  <a:off x="3160742" y="3787806"/>
                  <a:ext cx="5681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片側の 2 つの角を丸めた四角形 648">
                  <a:extLst>
                    <a:ext uri="{FF2B5EF4-FFF2-40B4-BE49-F238E27FC236}">
                      <a16:creationId xmlns:a16="http://schemas.microsoft.com/office/drawing/2014/main" id="{C0B72617-BE0B-4D3A-A65A-3EECF6FC3FDC}"/>
                    </a:ext>
                  </a:extLst>
                </p:cNvPr>
                <p:cNvSpPr/>
                <p:nvPr/>
              </p:nvSpPr>
              <p:spPr>
                <a:xfrm>
                  <a:off x="2864768" y="3941461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片側の 2 つの角を丸めた四角形 64">
                  <a:extLst>
                    <a:ext uri="{FF2B5EF4-FFF2-40B4-BE49-F238E27FC236}">
                      <a16:creationId xmlns:a16="http://schemas.microsoft.com/office/drawing/2014/main" id="{4FF4EA0C-F44A-4EDC-AA82-4D7743733B9F}"/>
                    </a:ext>
                  </a:extLst>
                </p:cNvPr>
                <p:cNvSpPr/>
                <p:nvPr/>
              </p:nvSpPr>
              <p:spPr>
                <a:xfrm>
                  <a:off x="2864768" y="3944005"/>
                  <a:ext cx="1156298" cy="10183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ホームベース 650">
                  <a:extLst>
                    <a:ext uri="{FF2B5EF4-FFF2-40B4-BE49-F238E27FC236}">
                      <a16:creationId xmlns:a16="http://schemas.microsoft.com/office/drawing/2014/main" id="{823C5AF6-DCB1-4268-8034-55FD222AA0E6}"/>
                    </a:ext>
                  </a:extLst>
                </p:cNvPr>
                <p:cNvSpPr/>
                <p:nvPr/>
              </p:nvSpPr>
              <p:spPr>
                <a:xfrm rot="5400000">
                  <a:off x="3227324" y="3913785"/>
                  <a:ext cx="434959" cy="490311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4" name="台形 613">
                  <a:extLst>
                    <a:ext uri="{FF2B5EF4-FFF2-40B4-BE49-F238E27FC236}">
                      <a16:creationId xmlns:a16="http://schemas.microsoft.com/office/drawing/2014/main" id="{36974D00-0555-4765-9FAF-371B2A578662}"/>
                    </a:ext>
                  </a:extLst>
                </p:cNvPr>
                <p:cNvSpPr/>
                <p:nvPr/>
              </p:nvSpPr>
              <p:spPr>
                <a:xfrm rot="10800000">
                  <a:off x="3296728" y="3944005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二等辺三角形 614">
                  <a:extLst>
                    <a:ext uri="{FF2B5EF4-FFF2-40B4-BE49-F238E27FC236}">
                      <a16:creationId xmlns:a16="http://schemas.microsoft.com/office/drawing/2014/main" id="{E9894601-6517-45D3-9C7A-211ABEF5C17B}"/>
                    </a:ext>
                  </a:extLst>
                </p:cNvPr>
                <p:cNvSpPr/>
                <p:nvPr/>
              </p:nvSpPr>
              <p:spPr>
                <a:xfrm rot="20020472">
                  <a:off x="3380723" y="3888868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6" name="二等辺三角形 615">
                  <a:extLst>
                    <a:ext uri="{FF2B5EF4-FFF2-40B4-BE49-F238E27FC236}">
                      <a16:creationId xmlns:a16="http://schemas.microsoft.com/office/drawing/2014/main" id="{8F2DD96C-EC28-470B-948B-F383E15F9ED6}"/>
                    </a:ext>
                  </a:extLst>
                </p:cNvPr>
                <p:cNvSpPr/>
                <p:nvPr/>
              </p:nvSpPr>
              <p:spPr>
                <a:xfrm rot="1579528" flipH="1">
                  <a:off x="3143732" y="3888869"/>
                  <a:ext cx="357925" cy="220968"/>
                </a:xfrm>
                <a:prstGeom prst="triangle">
                  <a:avLst>
                    <a:gd name="adj" fmla="val 7923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円/楕円 654">
                  <a:extLst>
                    <a:ext uri="{FF2B5EF4-FFF2-40B4-BE49-F238E27FC236}">
                      <a16:creationId xmlns:a16="http://schemas.microsoft.com/office/drawing/2014/main" id="{6E8AA4DE-444B-4E39-A6EB-B5B450BC856D}"/>
                    </a:ext>
                  </a:extLst>
                </p:cNvPr>
                <p:cNvSpPr/>
                <p:nvPr/>
              </p:nvSpPr>
              <p:spPr>
                <a:xfrm>
                  <a:off x="3369444" y="4095119"/>
                  <a:ext cx="146946" cy="201806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8" name="円/楕円 655">
                  <a:extLst>
                    <a:ext uri="{FF2B5EF4-FFF2-40B4-BE49-F238E27FC236}">
                      <a16:creationId xmlns:a16="http://schemas.microsoft.com/office/drawing/2014/main" id="{F7E31073-DE33-4F0B-B791-18319FC14E5C}"/>
                    </a:ext>
                  </a:extLst>
                </p:cNvPr>
                <p:cNvSpPr/>
                <p:nvPr/>
              </p:nvSpPr>
              <p:spPr>
                <a:xfrm flipH="1">
                  <a:off x="3396636" y="4122098"/>
                  <a:ext cx="96333" cy="147845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円/楕円 656">
                  <a:extLst>
                    <a:ext uri="{FF2B5EF4-FFF2-40B4-BE49-F238E27FC236}">
                      <a16:creationId xmlns:a16="http://schemas.microsoft.com/office/drawing/2014/main" id="{360F1F5C-8F40-46D3-86C0-76E1E39E66D5}"/>
                    </a:ext>
                  </a:extLst>
                </p:cNvPr>
                <p:cNvSpPr/>
                <p:nvPr/>
              </p:nvSpPr>
              <p:spPr>
                <a:xfrm flipH="1">
                  <a:off x="3420720" y="4136080"/>
                  <a:ext cx="48166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8E742A6B-FE9B-46FA-97A1-90771A7C75A8}"/>
                  </a:ext>
                </a:extLst>
              </p:cNvPr>
              <p:cNvGrpSpPr/>
              <p:nvPr/>
            </p:nvGrpSpPr>
            <p:grpSpPr>
              <a:xfrm>
                <a:off x="6232857" y="474873"/>
                <a:ext cx="719603" cy="735947"/>
                <a:chOff x="8555175" y="65623"/>
                <a:chExt cx="719603" cy="735947"/>
              </a:xfrm>
            </p:grpSpPr>
            <p:sp>
              <p:nvSpPr>
                <p:cNvPr id="600" name="フローチャート: 論理積ゲート 213">
                  <a:extLst>
                    <a:ext uri="{FF2B5EF4-FFF2-40B4-BE49-F238E27FC236}">
                      <a16:creationId xmlns:a16="http://schemas.microsoft.com/office/drawing/2014/main" id="{F8DA669C-0CE3-4086-B389-B33975A04A45}"/>
                    </a:ext>
                  </a:extLst>
                </p:cNvPr>
                <p:cNvSpPr/>
                <p:nvPr/>
              </p:nvSpPr>
              <p:spPr>
                <a:xfrm rot="16200000">
                  <a:off x="8571865" y="6562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円/楕円 689">
                  <a:extLst>
                    <a:ext uri="{FF2B5EF4-FFF2-40B4-BE49-F238E27FC236}">
                      <a16:creationId xmlns:a16="http://schemas.microsoft.com/office/drawing/2014/main" id="{C0E33C5A-BCD2-4007-8766-88143DBD78BC}"/>
                    </a:ext>
                  </a:extLst>
                </p:cNvPr>
                <p:cNvSpPr/>
                <p:nvPr/>
              </p:nvSpPr>
              <p:spPr>
                <a:xfrm rot="20700000">
                  <a:off x="8555175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2" name="円/楕円 690">
                  <a:extLst>
                    <a:ext uri="{FF2B5EF4-FFF2-40B4-BE49-F238E27FC236}">
                      <a16:creationId xmlns:a16="http://schemas.microsoft.com/office/drawing/2014/main" id="{C2DEA4FD-C4E8-41E2-989F-9F3FB69B1165}"/>
                    </a:ext>
                  </a:extLst>
                </p:cNvPr>
                <p:cNvSpPr/>
                <p:nvPr/>
              </p:nvSpPr>
              <p:spPr>
                <a:xfrm rot="900000" flipH="1">
                  <a:off x="9099843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円/楕円 691">
                  <a:extLst>
                    <a:ext uri="{FF2B5EF4-FFF2-40B4-BE49-F238E27FC236}">
                      <a16:creationId xmlns:a16="http://schemas.microsoft.com/office/drawing/2014/main" id="{B5C2A03C-4FC5-4B56-9879-28250F9644D9}"/>
                    </a:ext>
                  </a:extLst>
                </p:cNvPr>
                <p:cNvSpPr/>
                <p:nvPr/>
              </p:nvSpPr>
              <p:spPr>
                <a:xfrm>
                  <a:off x="8625454" y="14970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EE2C83C0-7F66-4CE0-87AC-1D6B0BAB2378}"/>
                    </a:ext>
                  </a:extLst>
                </p:cNvPr>
                <p:cNvSpPr/>
                <p:nvPr/>
              </p:nvSpPr>
              <p:spPr>
                <a:xfrm rot="5400000">
                  <a:off x="8737662" y="2433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77D23F1D-EC7A-4E73-B5D5-0FA1E9437AF8}"/>
                    </a:ext>
                  </a:extLst>
                </p:cNvPr>
                <p:cNvSpPr/>
                <p:nvPr/>
              </p:nvSpPr>
              <p:spPr>
                <a:xfrm rot="5400000">
                  <a:off x="9028175" y="2433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6" name="円/楕円 702">
                  <a:extLst>
                    <a:ext uri="{FF2B5EF4-FFF2-40B4-BE49-F238E27FC236}">
                      <a16:creationId xmlns:a16="http://schemas.microsoft.com/office/drawing/2014/main" id="{4F506F66-C42B-4705-A286-C45A51E88A15}"/>
                    </a:ext>
                  </a:extLst>
                </p:cNvPr>
                <p:cNvSpPr/>
                <p:nvPr/>
              </p:nvSpPr>
              <p:spPr>
                <a:xfrm>
                  <a:off x="8734374" y="3842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円/楕円 703">
                  <a:extLst>
                    <a:ext uri="{FF2B5EF4-FFF2-40B4-BE49-F238E27FC236}">
                      <a16:creationId xmlns:a16="http://schemas.microsoft.com/office/drawing/2014/main" id="{3273E387-AAEE-4B3F-8F8D-395B775341B5}"/>
                    </a:ext>
                  </a:extLst>
                </p:cNvPr>
                <p:cNvSpPr/>
                <p:nvPr/>
              </p:nvSpPr>
              <p:spPr>
                <a:xfrm>
                  <a:off x="9015361" y="3842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8" name="円/楕円 632">
                  <a:extLst>
                    <a:ext uri="{FF2B5EF4-FFF2-40B4-BE49-F238E27FC236}">
                      <a16:creationId xmlns:a16="http://schemas.microsoft.com/office/drawing/2014/main" id="{6FC12C1A-A5DF-4E19-984D-869FD1CE0A53}"/>
                    </a:ext>
                  </a:extLst>
                </p:cNvPr>
                <p:cNvSpPr/>
                <p:nvPr/>
              </p:nvSpPr>
              <p:spPr>
                <a:xfrm>
                  <a:off x="8870602" y="58644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9" name="円/楕円 4">
                  <a:extLst>
                    <a:ext uri="{FF2B5EF4-FFF2-40B4-BE49-F238E27FC236}">
                      <a16:creationId xmlns:a16="http://schemas.microsoft.com/office/drawing/2014/main" id="{086F95FE-76B3-43C6-8E2C-09C7536607D7}"/>
                    </a:ext>
                  </a:extLst>
                </p:cNvPr>
                <p:cNvSpPr/>
                <p:nvPr/>
              </p:nvSpPr>
              <p:spPr>
                <a:xfrm>
                  <a:off x="8838966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2CE57795-63C5-4B6A-99A1-8F62662E88EC}"/>
                </a:ext>
              </a:extLst>
            </p:cNvPr>
            <p:cNvGrpSpPr/>
            <p:nvPr/>
          </p:nvGrpSpPr>
          <p:grpSpPr>
            <a:xfrm>
              <a:off x="2904740" y="5694496"/>
              <a:ext cx="333489" cy="450931"/>
              <a:chOff x="2202834" y="6172286"/>
              <a:chExt cx="333489" cy="450931"/>
            </a:xfrm>
          </p:grpSpPr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CC11AEAC-7E47-4EBE-86D6-E9358E7B1FF9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7DC64598-B167-48E7-B346-F84FA4FE12C8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9C0CA990-8D5F-4305-A7D6-4E31C166118F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596" name="正方形/長方形 595">
                    <a:extLst>
                      <a:ext uri="{FF2B5EF4-FFF2-40B4-BE49-F238E27FC236}">
                        <a16:creationId xmlns:a16="http://schemas.microsoft.com/office/drawing/2014/main" id="{CA73D1B6-BA17-4289-BDE9-3EBB8E245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7" name="四角形: 上の 2 つの角を丸める 596">
                    <a:extLst>
                      <a:ext uri="{FF2B5EF4-FFF2-40B4-BE49-F238E27FC236}">
                        <a16:creationId xmlns:a16="http://schemas.microsoft.com/office/drawing/2014/main" id="{1ACE6B80-1570-469A-BC1E-456EBEE56B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93" name="テキスト ボックス 592">
                <a:extLst>
                  <a:ext uri="{FF2B5EF4-FFF2-40B4-BE49-F238E27FC236}">
                    <a16:creationId xmlns:a16="http://schemas.microsoft.com/office/drawing/2014/main" id="{2A765AD7-6013-4C13-A1E4-7BD4F39FB864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入門証</a:t>
                </a:r>
              </a:p>
            </p:txBody>
          </p:sp>
        </p:grpSp>
      </p:grp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C95E30FC-12AE-4318-AE6B-5B433C2FE8F1}"/>
              </a:ext>
            </a:extLst>
          </p:cNvPr>
          <p:cNvGrpSpPr/>
          <p:nvPr/>
        </p:nvGrpSpPr>
        <p:grpSpPr>
          <a:xfrm>
            <a:off x="851378" y="4920818"/>
            <a:ext cx="768795" cy="1378341"/>
            <a:chOff x="851378" y="4920818"/>
            <a:chExt cx="768795" cy="1378341"/>
          </a:xfrm>
        </p:grpSpPr>
        <p:sp>
          <p:nvSpPr>
            <p:cNvPr id="621" name="片側の 2 つの角を丸めた四角形 626">
              <a:extLst>
                <a:ext uri="{FF2B5EF4-FFF2-40B4-BE49-F238E27FC236}">
                  <a16:creationId xmlns:a16="http://schemas.microsoft.com/office/drawing/2014/main" id="{8D64CA31-CD83-4A1C-8453-867CA53F9FB1}"/>
                </a:ext>
              </a:extLst>
            </p:cNvPr>
            <p:cNvSpPr/>
            <p:nvPr/>
          </p:nvSpPr>
          <p:spPr>
            <a:xfrm>
              <a:off x="879171" y="5790539"/>
              <a:ext cx="713208" cy="507154"/>
            </a:xfrm>
            <a:prstGeom prst="round2SameRect">
              <a:avLst>
                <a:gd name="adj1" fmla="val 35217"/>
                <a:gd name="adj2" fmla="val 0"/>
              </a:avLst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16BDD27C-29A6-4FBB-B31A-8417A0622452}"/>
                </a:ext>
              </a:extLst>
            </p:cNvPr>
            <p:cNvGrpSpPr/>
            <p:nvPr/>
          </p:nvGrpSpPr>
          <p:grpSpPr>
            <a:xfrm>
              <a:off x="851378" y="4920818"/>
              <a:ext cx="768795" cy="1378341"/>
              <a:chOff x="5296818" y="500976"/>
              <a:chExt cx="719603" cy="1290147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8C9FD9CF-2E32-48F3-ACC8-0DEB8967F91B}"/>
                  </a:ext>
                </a:extLst>
              </p:cNvPr>
              <p:cNvGrpSpPr/>
              <p:nvPr/>
            </p:nvGrpSpPr>
            <p:grpSpPr>
              <a:xfrm>
                <a:off x="5349577" y="669177"/>
                <a:ext cx="614082" cy="790412"/>
                <a:chOff x="7635477" y="253823"/>
                <a:chExt cx="614082" cy="790412"/>
              </a:xfrm>
            </p:grpSpPr>
            <p:sp>
              <p:nvSpPr>
                <p:cNvPr id="663" name="円/楕円 539">
                  <a:extLst>
                    <a:ext uri="{FF2B5EF4-FFF2-40B4-BE49-F238E27FC236}">
                      <a16:creationId xmlns:a16="http://schemas.microsoft.com/office/drawing/2014/main" id="{7E4CA6D6-A356-4A5A-83F3-383157760E0A}"/>
                    </a:ext>
                  </a:extLst>
                </p:cNvPr>
                <p:cNvSpPr/>
                <p:nvPr/>
              </p:nvSpPr>
              <p:spPr>
                <a:xfrm>
                  <a:off x="7635477" y="26658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4" name="円/楕円 540">
                  <a:extLst>
                    <a:ext uri="{FF2B5EF4-FFF2-40B4-BE49-F238E27FC236}">
                      <a16:creationId xmlns:a16="http://schemas.microsoft.com/office/drawing/2014/main" id="{01566894-F9CD-4462-927C-D6443BE3ED28}"/>
                    </a:ext>
                  </a:extLst>
                </p:cNvPr>
                <p:cNvSpPr/>
                <p:nvPr/>
              </p:nvSpPr>
              <p:spPr>
                <a:xfrm>
                  <a:off x="7769397" y="25382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023D8A53-A5BC-43EA-BBD5-FAB5099C9525}"/>
                  </a:ext>
                </a:extLst>
              </p:cNvPr>
              <p:cNvGrpSpPr/>
              <p:nvPr/>
            </p:nvGrpSpPr>
            <p:grpSpPr>
              <a:xfrm>
                <a:off x="5355911" y="1180199"/>
                <a:ext cx="601415" cy="610924"/>
                <a:chOff x="1447202" y="3787806"/>
                <a:chExt cx="1156298" cy="1174581"/>
              </a:xfrm>
            </p:grpSpPr>
            <p:sp>
              <p:nvSpPr>
                <p:cNvPr id="657" name="片側の 2 つの角を丸めた四角形 626">
                  <a:extLst>
                    <a:ext uri="{FF2B5EF4-FFF2-40B4-BE49-F238E27FC236}">
                      <a16:creationId xmlns:a16="http://schemas.microsoft.com/office/drawing/2014/main" id="{FEAA7640-1545-417F-A07B-D3BF414A96C4}"/>
                    </a:ext>
                  </a:extLst>
                </p:cNvPr>
                <p:cNvSpPr/>
                <p:nvPr/>
              </p:nvSpPr>
              <p:spPr>
                <a:xfrm>
                  <a:off x="1447202" y="3941461"/>
                  <a:ext cx="1156298" cy="1020926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正方形/長方形 9">
                  <a:extLst>
                    <a:ext uri="{FF2B5EF4-FFF2-40B4-BE49-F238E27FC236}">
                      <a16:creationId xmlns:a16="http://schemas.microsoft.com/office/drawing/2014/main" id="{C945ADB1-BF9B-4547-954D-7B4E5332DF36}"/>
                    </a:ext>
                  </a:extLst>
                </p:cNvPr>
                <p:cNvSpPr/>
                <p:nvPr/>
              </p:nvSpPr>
              <p:spPr>
                <a:xfrm>
                  <a:off x="1617982" y="3861048"/>
                  <a:ext cx="814738" cy="57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正方形/長方形 9">
                  <a:extLst>
                    <a:ext uri="{FF2B5EF4-FFF2-40B4-BE49-F238E27FC236}">
                      <a16:creationId xmlns:a16="http://schemas.microsoft.com/office/drawing/2014/main" id="{D0698B2E-F8F5-4C7F-8862-4EB9C09D00C3}"/>
                    </a:ext>
                  </a:extLst>
                </p:cNvPr>
                <p:cNvSpPr/>
                <p:nvPr/>
              </p:nvSpPr>
              <p:spPr>
                <a:xfrm>
                  <a:off x="1641812" y="3861048"/>
                  <a:ext cx="767078" cy="484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正方形/長方形 9">
                  <a:extLst>
                    <a:ext uri="{FF2B5EF4-FFF2-40B4-BE49-F238E27FC236}">
                      <a16:creationId xmlns:a16="http://schemas.microsoft.com/office/drawing/2014/main" id="{AD9B5B08-709B-4DCE-8E64-D70BD8E0CD39}"/>
                    </a:ext>
                  </a:extLst>
                </p:cNvPr>
                <p:cNvSpPr/>
                <p:nvPr/>
              </p:nvSpPr>
              <p:spPr>
                <a:xfrm>
                  <a:off x="1779050" y="3861048"/>
                  <a:ext cx="492602" cy="3756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500" h="880103">
                      <a:moveTo>
                        <a:pt x="204750" y="0"/>
                      </a:moveTo>
                      <a:cubicBezTo>
                        <a:pt x="278855" y="0"/>
                        <a:pt x="352960" y="28270"/>
                        <a:pt x="409500" y="84810"/>
                      </a:cubicBezTo>
                      <a:cubicBezTo>
                        <a:pt x="522580" y="197891"/>
                        <a:pt x="522580" y="381229"/>
                        <a:pt x="409500" y="494310"/>
                      </a:cubicBezTo>
                      <a:cubicBezTo>
                        <a:pt x="311075" y="592734"/>
                        <a:pt x="242826" y="721332"/>
                        <a:pt x="204750" y="880103"/>
                      </a:cubicBezTo>
                      <a:cubicBezTo>
                        <a:pt x="166674" y="721332"/>
                        <a:pt x="98424" y="592734"/>
                        <a:pt x="0" y="494310"/>
                      </a:cubicBezTo>
                      <a:cubicBezTo>
                        <a:pt x="-113081" y="381229"/>
                        <a:pt x="-113081" y="197891"/>
                        <a:pt x="0" y="84810"/>
                      </a:cubicBezTo>
                      <a:cubicBezTo>
                        <a:pt x="56540" y="28270"/>
                        <a:pt x="130645" y="0"/>
                        <a:pt x="20475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円/楕円 630">
                  <a:extLst>
                    <a:ext uri="{FF2B5EF4-FFF2-40B4-BE49-F238E27FC236}">
                      <a16:creationId xmlns:a16="http://schemas.microsoft.com/office/drawing/2014/main" id="{0A0C34AF-2ECA-4FC3-9705-0E10FC80F9A7}"/>
                    </a:ext>
                  </a:extLst>
                </p:cNvPr>
                <p:cNvSpPr/>
                <p:nvPr/>
              </p:nvSpPr>
              <p:spPr>
                <a:xfrm>
                  <a:off x="1671904" y="3861048"/>
                  <a:ext cx="705535" cy="234071"/>
                </a:xfrm>
                <a:prstGeom prst="ellipse">
                  <a:avLst/>
                </a:prstGeom>
                <a:solidFill>
                  <a:srgbClr val="CC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片側の 2 つの角を丸めた四角形 43">
                  <a:extLst>
                    <a:ext uri="{FF2B5EF4-FFF2-40B4-BE49-F238E27FC236}">
                      <a16:creationId xmlns:a16="http://schemas.microsoft.com/office/drawing/2014/main" id="{CE2930D4-0E63-4350-B579-A2C5801617FE}"/>
                    </a:ext>
                  </a:extLst>
                </p:cNvPr>
                <p:cNvSpPr/>
                <p:nvPr/>
              </p:nvSpPr>
              <p:spPr>
                <a:xfrm rot="10800000">
                  <a:off x="1689990" y="3787806"/>
                  <a:ext cx="6707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50854BD4-C978-4A8A-8338-53769DD5CD8E}"/>
                  </a:ext>
                </a:extLst>
              </p:cNvPr>
              <p:cNvGrpSpPr/>
              <p:nvPr/>
            </p:nvGrpSpPr>
            <p:grpSpPr>
              <a:xfrm>
                <a:off x="5296818" y="500976"/>
                <a:ext cx="719603" cy="718863"/>
                <a:chOff x="7582718" y="85622"/>
                <a:chExt cx="719603" cy="718863"/>
              </a:xfrm>
            </p:grpSpPr>
            <p:sp>
              <p:nvSpPr>
                <p:cNvPr id="633" name="フリーフォーム 602">
                  <a:extLst>
                    <a:ext uri="{FF2B5EF4-FFF2-40B4-BE49-F238E27FC236}">
                      <a16:creationId xmlns:a16="http://schemas.microsoft.com/office/drawing/2014/main" id="{6BC76C24-B3B9-45FC-839C-57904B75E0F5}"/>
                    </a:ext>
                  </a:extLst>
                </p:cNvPr>
                <p:cNvSpPr/>
                <p:nvPr/>
              </p:nvSpPr>
              <p:spPr>
                <a:xfrm>
                  <a:off x="7612191" y="8562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円/楕円 544">
                  <a:extLst>
                    <a:ext uri="{FF2B5EF4-FFF2-40B4-BE49-F238E27FC236}">
                      <a16:creationId xmlns:a16="http://schemas.microsoft.com/office/drawing/2014/main" id="{69CE1AE2-D86F-4CA1-91E5-94E5FF56C089}"/>
                    </a:ext>
                  </a:extLst>
                </p:cNvPr>
                <p:cNvSpPr/>
                <p:nvPr/>
              </p:nvSpPr>
              <p:spPr>
                <a:xfrm rot="20700000">
                  <a:off x="7582718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円/楕円 545">
                  <a:extLst>
                    <a:ext uri="{FF2B5EF4-FFF2-40B4-BE49-F238E27FC236}">
                      <a16:creationId xmlns:a16="http://schemas.microsoft.com/office/drawing/2014/main" id="{D087B2E0-2FC2-4559-8FB5-3B4FEBB1E645}"/>
                    </a:ext>
                  </a:extLst>
                </p:cNvPr>
                <p:cNvSpPr/>
                <p:nvPr/>
              </p:nvSpPr>
              <p:spPr>
                <a:xfrm rot="900000" flipH="1">
                  <a:off x="8127386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6" name="円/楕円 546">
                  <a:extLst>
                    <a:ext uri="{FF2B5EF4-FFF2-40B4-BE49-F238E27FC236}">
                      <a16:creationId xmlns:a16="http://schemas.microsoft.com/office/drawing/2014/main" id="{0877D82C-E408-4154-8209-7D068B8250AE}"/>
                    </a:ext>
                  </a:extLst>
                </p:cNvPr>
                <p:cNvSpPr/>
                <p:nvPr/>
              </p:nvSpPr>
              <p:spPr>
                <a:xfrm>
                  <a:off x="7666212" y="16258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6E54E211-3EC5-44B1-83BE-840E8DDF9FD7}"/>
                    </a:ext>
                  </a:extLst>
                </p:cNvPr>
                <p:cNvSpPr/>
                <p:nvPr/>
              </p:nvSpPr>
              <p:spPr>
                <a:xfrm>
                  <a:off x="7648383" y="23165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F88CC6DE-E3D8-4844-BD33-5DA4F77F5C25}"/>
                    </a:ext>
                  </a:extLst>
                </p:cNvPr>
                <p:cNvSpPr/>
                <p:nvPr/>
              </p:nvSpPr>
              <p:spPr>
                <a:xfrm flipH="1">
                  <a:off x="8157147" y="23165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5A55EC24-ABEA-41A7-9930-3B41A6C5767C}"/>
                    </a:ext>
                  </a:extLst>
                </p:cNvPr>
                <p:cNvSpPr/>
                <p:nvPr/>
              </p:nvSpPr>
              <p:spPr>
                <a:xfrm rot="1800000">
                  <a:off x="7657240" y="10294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705C1617-6184-42EF-92AD-A39EFB7BF695}"/>
                    </a:ext>
                  </a:extLst>
                </p:cNvPr>
                <p:cNvSpPr/>
                <p:nvPr/>
              </p:nvSpPr>
              <p:spPr>
                <a:xfrm rot="19800000" flipH="1">
                  <a:off x="8101483" y="10294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338543E9-E5A0-486D-9A8C-1A7993028926}"/>
                    </a:ext>
                  </a:extLst>
                </p:cNvPr>
                <p:cNvSpPr/>
                <p:nvPr/>
              </p:nvSpPr>
              <p:spPr>
                <a:xfrm rot="1800000">
                  <a:off x="7734269" y="10669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A3A28427-CA63-4EAC-8216-0E05698CDCA5}"/>
                    </a:ext>
                  </a:extLst>
                </p:cNvPr>
                <p:cNvSpPr/>
                <p:nvPr/>
              </p:nvSpPr>
              <p:spPr>
                <a:xfrm rot="19800000" flipH="1">
                  <a:off x="8046501" y="10669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E1EE4A70-75D7-4625-8581-C02ADC5FF6CE}"/>
                    </a:ext>
                  </a:extLst>
                </p:cNvPr>
                <p:cNvSpPr/>
                <p:nvPr/>
              </p:nvSpPr>
              <p:spPr>
                <a:xfrm rot="1800000">
                  <a:off x="7801477" y="11570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1D310B07-0806-4195-B8A5-30C6EA589304}"/>
                    </a:ext>
                  </a:extLst>
                </p:cNvPr>
                <p:cNvSpPr/>
                <p:nvPr/>
              </p:nvSpPr>
              <p:spPr>
                <a:xfrm rot="19800000" flipH="1">
                  <a:off x="7998639" y="11570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A094F667-4C4E-491D-8973-B8C2C1B0CE95}"/>
                    </a:ext>
                  </a:extLst>
                </p:cNvPr>
                <p:cNvSpPr/>
                <p:nvPr/>
              </p:nvSpPr>
              <p:spPr>
                <a:xfrm rot="5400000">
                  <a:off x="7785565" y="23099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円/楕円 609">
                  <a:extLst>
                    <a:ext uri="{FF2B5EF4-FFF2-40B4-BE49-F238E27FC236}">
                      <a16:creationId xmlns:a16="http://schemas.microsoft.com/office/drawing/2014/main" id="{D0551F69-1D27-457D-B851-5B37103AEFFB}"/>
                    </a:ext>
                  </a:extLst>
                </p:cNvPr>
                <p:cNvSpPr/>
                <p:nvPr/>
              </p:nvSpPr>
              <p:spPr>
                <a:xfrm>
                  <a:off x="7740715" y="40348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9B45482C-BD21-47A4-87DC-BD6C464FF595}"/>
                    </a:ext>
                  </a:extLst>
                </p:cNvPr>
                <p:cNvSpPr/>
                <p:nvPr/>
              </p:nvSpPr>
              <p:spPr>
                <a:xfrm rot="5400000">
                  <a:off x="7790393" y="34804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円/楕円 612">
                  <a:extLst>
                    <a:ext uri="{FF2B5EF4-FFF2-40B4-BE49-F238E27FC236}">
                      <a16:creationId xmlns:a16="http://schemas.microsoft.com/office/drawing/2014/main" id="{4C5CAA70-451D-48F2-9125-02EB333721EB}"/>
                    </a:ext>
                  </a:extLst>
                </p:cNvPr>
                <p:cNvSpPr/>
                <p:nvPr/>
              </p:nvSpPr>
              <p:spPr>
                <a:xfrm>
                  <a:off x="7770702" y="42131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円/楕円 616">
                  <a:extLst>
                    <a:ext uri="{FF2B5EF4-FFF2-40B4-BE49-F238E27FC236}">
                      <a16:creationId xmlns:a16="http://schemas.microsoft.com/office/drawing/2014/main" id="{7127BE3F-497C-43B6-9857-9A4D2356128C}"/>
                    </a:ext>
                  </a:extLst>
                </p:cNvPr>
                <p:cNvSpPr/>
                <p:nvPr/>
              </p:nvSpPr>
              <p:spPr>
                <a:xfrm>
                  <a:off x="7791717" y="44055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EEFE52E5-36BC-4260-8D10-0DB704A8A14C}"/>
                    </a:ext>
                  </a:extLst>
                </p:cNvPr>
                <p:cNvSpPr/>
                <p:nvPr/>
              </p:nvSpPr>
              <p:spPr>
                <a:xfrm rot="5400000">
                  <a:off x="8059409" y="23099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円/楕円 619">
                  <a:extLst>
                    <a:ext uri="{FF2B5EF4-FFF2-40B4-BE49-F238E27FC236}">
                      <a16:creationId xmlns:a16="http://schemas.microsoft.com/office/drawing/2014/main" id="{87E1C05C-AB35-44F3-8FE9-48D1BE2E1A5E}"/>
                    </a:ext>
                  </a:extLst>
                </p:cNvPr>
                <p:cNvSpPr/>
                <p:nvPr/>
              </p:nvSpPr>
              <p:spPr>
                <a:xfrm>
                  <a:off x="8014559" y="40348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FFD96263-D4AF-4864-9313-BB28A3FF05C0}"/>
                    </a:ext>
                  </a:extLst>
                </p:cNvPr>
                <p:cNvSpPr/>
                <p:nvPr/>
              </p:nvSpPr>
              <p:spPr>
                <a:xfrm rot="5400000">
                  <a:off x="8064237" y="34804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円/楕円 631">
                  <a:extLst>
                    <a:ext uri="{FF2B5EF4-FFF2-40B4-BE49-F238E27FC236}">
                      <a16:creationId xmlns:a16="http://schemas.microsoft.com/office/drawing/2014/main" id="{A6AA9FAA-FDB6-4712-93DB-0FC5BE931791}"/>
                    </a:ext>
                  </a:extLst>
                </p:cNvPr>
                <p:cNvSpPr/>
                <p:nvPr/>
              </p:nvSpPr>
              <p:spPr>
                <a:xfrm>
                  <a:off x="8044546" y="42131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4" name="円/楕円 641">
                  <a:extLst>
                    <a:ext uri="{FF2B5EF4-FFF2-40B4-BE49-F238E27FC236}">
                      <a16:creationId xmlns:a16="http://schemas.microsoft.com/office/drawing/2014/main" id="{C487FB2F-8117-4258-9088-F5184DF6724E}"/>
                    </a:ext>
                  </a:extLst>
                </p:cNvPr>
                <p:cNvSpPr/>
                <p:nvPr/>
              </p:nvSpPr>
              <p:spPr>
                <a:xfrm>
                  <a:off x="8065561" y="44055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円/楕円 632">
                  <a:extLst>
                    <a:ext uri="{FF2B5EF4-FFF2-40B4-BE49-F238E27FC236}">
                      <a16:creationId xmlns:a16="http://schemas.microsoft.com/office/drawing/2014/main" id="{2665FB82-9C93-479B-95BE-028BDDAA4971}"/>
                    </a:ext>
                  </a:extLst>
                </p:cNvPr>
                <p:cNvSpPr/>
                <p:nvPr/>
              </p:nvSpPr>
              <p:spPr>
                <a:xfrm>
                  <a:off x="7900235" y="59778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円/楕円 4">
                  <a:extLst>
                    <a:ext uri="{FF2B5EF4-FFF2-40B4-BE49-F238E27FC236}">
                      <a16:creationId xmlns:a16="http://schemas.microsoft.com/office/drawing/2014/main" id="{655F292E-DDEC-44EE-9AD7-91CEAFBD4340}"/>
                    </a:ext>
                  </a:extLst>
                </p:cNvPr>
                <p:cNvSpPr/>
                <p:nvPr/>
              </p:nvSpPr>
              <p:spPr>
                <a:xfrm>
                  <a:off x="7868414" y="68006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AA966F6B-DB24-41DA-B34C-E6AEA35A1D70}"/>
                </a:ext>
              </a:extLst>
            </p:cNvPr>
            <p:cNvGrpSpPr/>
            <p:nvPr/>
          </p:nvGrpSpPr>
          <p:grpSpPr>
            <a:xfrm>
              <a:off x="1064009" y="5676409"/>
              <a:ext cx="333489" cy="450931"/>
              <a:chOff x="2202834" y="6172286"/>
              <a:chExt cx="333489" cy="450931"/>
            </a:xfrm>
          </p:grpSpPr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8834EAAF-23F0-4E8F-913E-8BAF42588495}"/>
                  </a:ext>
                </a:extLst>
              </p:cNvPr>
              <p:cNvGrpSpPr/>
              <p:nvPr/>
            </p:nvGrpSpPr>
            <p:grpSpPr>
              <a:xfrm>
                <a:off x="2202834" y="6172286"/>
                <a:ext cx="333489" cy="450931"/>
                <a:chOff x="2149694" y="5912698"/>
                <a:chExt cx="333489" cy="450931"/>
              </a:xfrm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64A06C72-CF97-4C99-97FA-19BFF2DACDC2}"/>
                    </a:ext>
                  </a:extLst>
                </p:cNvPr>
                <p:cNvSpPr/>
                <p:nvPr/>
              </p:nvSpPr>
              <p:spPr bwMode="auto">
                <a:xfrm>
                  <a:off x="2149694" y="5912698"/>
                  <a:ext cx="333489" cy="289195"/>
                </a:xfrm>
                <a:custGeom>
                  <a:avLst/>
                  <a:gdLst>
                    <a:gd name="connsiteX0" fmla="*/ 480773 w 521163"/>
                    <a:gd name="connsiteY0" fmla="*/ 1098 h 451941"/>
                    <a:gd name="connsiteX1" fmla="*/ 505117 w 521163"/>
                    <a:gd name="connsiteY1" fmla="*/ 4303 h 451941"/>
                    <a:gd name="connsiteX2" fmla="*/ 516860 w 521163"/>
                    <a:gd name="connsiteY2" fmla="*/ 48128 h 451941"/>
                    <a:gd name="connsiteX3" fmla="*/ 302495 w 521163"/>
                    <a:gd name="connsiteY3" fmla="*/ 419418 h 451941"/>
                    <a:gd name="connsiteX4" fmla="*/ 302495 w 521163"/>
                    <a:gd name="connsiteY4" fmla="*/ 451941 h 451941"/>
                    <a:gd name="connsiteX5" fmla="*/ 210924 w 521163"/>
                    <a:gd name="connsiteY5" fmla="*/ 451941 h 451941"/>
                    <a:gd name="connsiteX6" fmla="*/ 210924 w 521163"/>
                    <a:gd name="connsiteY6" fmla="*/ 409995 h 451941"/>
                    <a:gd name="connsiteX7" fmla="*/ 212384 w 521163"/>
                    <a:gd name="connsiteY7" fmla="*/ 408536 h 451941"/>
                    <a:gd name="connsiteX8" fmla="*/ 4303 w 521163"/>
                    <a:gd name="connsiteY8" fmla="*/ 48130 h 451941"/>
                    <a:gd name="connsiteX9" fmla="*/ 16045 w 521163"/>
                    <a:gd name="connsiteY9" fmla="*/ 4305 h 451941"/>
                    <a:gd name="connsiteX10" fmla="*/ 59870 w 521163"/>
                    <a:gd name="connsiteY10" fmla="*/ 16047 h 451941"/>
                    <a:gd name="connsiteX11" fmla="*/ 260581 w 521163"/>
                    <a:gd name="connsiteY11" fmla="*/ 363687 h 451941"/>
                    <a:gd name="connsiteX12" fmla="*/ 461292 w 521163"/>
                    <a:gd name="connsiteY12" fmla="*/ 16046 h 451941"/>
                    <a:gd name="connsiteX13" fmla="*/ 480773 w 521163"/>
                    <a:gd name="connsiteY13" fmla="*/ 1098 h 45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21163" h="451941">
                      <a:moveTo>
                        <a:pt x="480773" y="1098"/>
                      </a:moveTo>
                      <a:cubicBezTo>
                        <a:pt x="488704" y="-1027"/>
                        <a:pt x="497445" y="-127"/>
                        <a:pt x="505117" y="4303"/>
                      </a:cubicBezTo>
                      <a:cubicBezTo>
                        <a:pt x="520461" y="13162"/>
                        <a:pt x="525719" y="32784"/>
                        <a:pt x="516860" y="48128"/>
                      </a:cubicBezTo>
                      <a:lnTo>
                        <a:pt x="302495" y="419418"/>
                      </a:lnTo>
                      <a:lnTo>
                        <a:pt x="302495" y="451941"/>
                      </a:lnTo>
                      <a:lnTo>
                        <a:pt x="210924" y="451941"/>
                      </a:lnTo>
                      <a:lnTo>
                        <a:pt x="210924" y="409995"/>
                      </a:lnTo>
                      <a:lnTo>
                        <a:pt x="212384" y="408536"/>
                      </a:lnTo>
                      <a:lnTo>
                        <a:pt x="4303" y="48130"/>
                      </a:lnTo>
                      <a:cubicBezTo>
                        <a:pt x="-4556" y="32786"/>
                        <a:pt x="702" y="13164"/>
                        <a:pt x="16045" y="4305"/>
                      </a:cubicBezTo>
                      <a:cubicBezTo>
                        <a:pt x="31390" y="-4554"/>
                        <a:pt x="51012" y="703"/>
                        <a:pt x="59870" y="16047"/>
                      </a:cubicBezTo>
                      <a:lnTo>
                        <a:pt x="260581" y="363687"/>
                      </a:lnTo>
                      <a:lnTo>
                        <a:pt x="461292" y="16046"/>
                      </a:lnTo>
                      <a:cubicBezTo>
                        <a:pt x="465722" y="8374"/>
                        <a:pt x="472842" y="3223"/>
                        <a:pt x="480773" y="109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31896406-CB60-4B6E-8102-B27353CC9C5E}"/>
                    </a:ext>
                  </a:extLst>
                </p:cNvPr>
                <p:cNvGrpSpPr/>
                <p:nvPr/>
              </p:nvGrpSpPr>
              <p:grpSpPr>
                <a:xfrm>
                  <a:off x="2168029" y="6146133"/>
                  <a:ext cx="291220" cy="217496"/>
                  <a:chOff x="4570214" y="5848185"/>
                  <a:chExt cx="455106" cy="339894"/>
                </a:xfrm>
              </p:grpSpPr>
              <p:sp>
                <p:nvSpPr>
                  <p:cNvPr id="628" name="正方形/長方形 627">
                    <a:extLst>
                      <a:ext uri="{FF2B5EF4-FFF2-40B4-BE49-F238E27FC236}">
                        <a16:creationId xmlns:a16="http://schemas.microsoft.com/office/drawing/2014/main" id="{A3B84C2D-630D-4C60-AAC8-3DD11333AC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214" y="5936881"/>
                    <a:ext cx="454851" cy="25119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9" name="四角形: 上の 2 つの角を丸める 628">
                    <a:extLst>
                      <a:ext uri="{FF2B5EF4-FFF2-40B4-BE49-F238E27FC236}">
                        <a16:creationId xmlns:a16="http://schemas.microsoft.com/office/drawing/2014/main" id="{B0610D7F-B426-45AA-82EF-9D1956596B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0723" y="5848185"/>
                    <a:ext cx="454597" cy="88443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5" name="テキスト ボックス 624">
                <a:extLst>
                  <a:ext uri="{FF2B5EF4-FFF2-40B4-BE49-F238E27FC236}">
                    <a16:creationId xmlns:a16="http://schemas.microsoft.com/office/drawing/2014/main" id="{7DD52906-C6B2-44B1-9746-B4C1D5B23D25}"/>
                  </a:ext>
                </a:extLst>
              </p:cNvPr>
              <p:cNvSpPr txBox="1"/>
              <p:nvPr/>
            </p:nvSpPr>
            <p:spPr>
              <a:xfrm>
                <a:off x="2250281" y="6492760"/>
                <a:ext cx="232832" cy="101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入館証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pptxa65_社員証を首からぶら下げる女性社員</dc:title>
  <dc:subject>pptxa65_社員証を首からぶら下げる女性社員</dc:subject>
  <dc:creator>でじけろお</dc:creator>
  <cp:revision>1</cp:revision>
  <dcterms:created xsi:type="dcterms:W3CDTF">2018-05-20T00:31:01Z</dcterms:created>
  <dcterms:modified xsi:type="dcterms:W3CDTF">2019-06-30T14:39:47Z</dcterms:modified>
  <cp:version>1</cp:version>
</cp:coreProperties>
</file>