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E7489D7-6B94-492B-B1C3-5A43D56A6362}"/>
              </a:ext>
            </a:extLst>
          </p:cNvPr>
          <p:cNvGrpSpPr/>
          <p:nvPr/>
        </p:nvGrpSpPr>
        <p:grpSpPr>
          <a:xfrm>
            <a:off x="814749" y="898646"/>
            <a:ext cx="863072" cy="1522600"/>
            <a:chOff x="814749" y="898646"/>
            <a:chExt cx="863072" cy="1522600"/>
          </a:xfrm>
        </p:grpSpPr>
        <p:sp>
          <p:nvSpPr>
            <p:cNvPr id="3" name="片側の 2 つの角を丸めた四角形 1414">
              <a:extLst>
                <a:ext uri="{FF2B5EF4-FFF2-40B4-BE49-F238E27FC236}">
                  <a16:creationId xmlns:a16="http://schemas.microsoft.com/office/drawing/2014/main" id="{A6F59DF0-8CA7-4B2F-BDA1-CFED134F2F29}"/>
                </a:ext>
              </a:extLst>
            </p:cNvPr>
            <p:cNvSpPr/>
            <p:nvPr/>
          </p:nvSpPr>
          <p:spPr>
            <a:xfrm>
              <a:off x="878312" y="1892466"/>
              <a:ext cx="735946" cy="528780"/>
            </a:xfrm>
            <a:prstGeom prst="round2Same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F1A4D9E-864E-474D-A343-413B97A8AD21}"/>
                </a:ext>
              </a:extLst>
            </p:cNvPr>
            <p:cNvGrpSpPr/>
            <p:nvPr/>
          </p:nvGrpSpPr>
          <p:grpSpPr>
            <a:xfrm>
              <a:off x="814749" y="898646"/>
              <a:ext cx="863072" cy="1522600"/>
              <a:chOff x="-459400" y="4574314"/>
              <a:chExt cx="822595" cy="1451192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E313D849-0DEB-4303-94AF-9DEF3885160F}"/>
                  </a:ext>
                </a:extLst>
              </p:cNvPr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41" name="片側の 2 つの角を丸めた四角形 1373">
                  <a:extLst>
                    <a:ext uri="{FF2B5EF4-FFF2-40B4-BE49-F238E27FC236}">
                      <a16:creationId xmlns:a16="http://schemas.microsoft.com/office/drawing/2014/main" id="{42C214B5-3BF2-4738-AFBE-DA78862B2244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" name="フリーフォーム 1372">
                  <a:extLst>
                    <a:ext uri="{FF2B5EF4-FFF2-40B4-BE49-F238E27FC236}">
                      <a16:creationId xmlns:a16="http://schemas.microsoft.com/office/drawing/2014/main" id="{32D72BC0-C669-4191-A623-4BAFD3DC31A5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718F725E-690B-40EF-8DE2-F164B386C0DA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55" name="円/楕円 838">
                    <a:extLst>
                      <a:ext uri="{FF2B5EF4-FFF2-40B4-BE49-F238E27FC236}">
                        <a16:creationId xmlns:a16="http://schemas.microsoft.com/office/drawing/2014/main" id="{1701BC22-1885-48B1-887A-77FE6487B92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" name="円/楕円 839">
                    <a:extLst>
                      <a:ext uri="{FF2B5EF4-FFF2-40B4-BE49-F238E27FC236}">
                        <a16:creationId xmlns:a16="http://schemas.microsoft.com/office/drawing/2014/main" id="{6577C584-F38E-4F74-825E-A0AD238194F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4" name="円/楕円 840">
                  <a:extLst>
                    <a:ext uri="{FF2B5EF4-FFF2-40B4-BE49-F238E27FC236}">
                      <a16:creationId xmlns:a16="http://schemas.microsoft.com/office/drawing/2014/main" id="{81FC72CA-FF1B-40E7-B45E-8B3467E39F81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" name="フリーフォーム 1393">
                  <a:extLst>
                    <a:ext uri="{FF2B5EF4-FFF2-40B4-BE49-F238E27FC236}">
                      <a16:creationId xmlns:a16="http://schemas.microsoft.com/office/drawing/2014/main" id="{2E358766-8DBF-4B4D-9DE9-3BBDC7EFC5FB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" name="フリーフォーム 1394">
                  <a:extLst>
                    <a:ext uri="{FF2B5EF4-FFF2-40B4-BE49-F238E27FC236}">
                      <a16:creationId xmlns:a16="http://schemas.microsoft.com/office/drawing/2014/main" id="{6AABC795-6D11-4D01-9F12-11FA087CBD72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A3A75AA-4F95-4398-9121-ABFBBA05DA3D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9" name="楕円 14">
                    <a:extLst>
                      <a:ext uri="{FF2B5EF4-FFF2-40B4-BE49-F238E27FC236}">
                        <a16:creationId xmlns:a16="http://schemas.microsoft.com/office/drawing/2014/main" id="{B0A0B5D4-97D3-4E06-BF6E-92EE39F7FAAE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" name="楕円 562">
                    <a:extLst>
                      <a:ext uri="{FF2B5EF4-FFF2-40B4-BE49-F238E27FC236}">
                        <a16:creationId xmlns:a16="http://schemas.microsoft.com/office/drawing/2014/main" id="{98E3F097-309F-4DD5-90B9-D5F223D0E41B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" name="楕円 563">
                    <a:extLst>
                      <a:ext uri="{FF2B5EF4-FFF2-40B4-BE49-F238E27FC236}">
                        <a16:creationId xmlns:a16="http://schemas.microsoft.com/office/drawing/2014/main" id="{64E273A8-E608-4AF3-BF7D-F566D8E1BE21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" name="楕円 564">
                    <a:extLst>
                      <a:ext uri="{FF2B5EF4-FFF2-40B4-BE49-F238E27FC236}">
                        <a16:creationId xmlns:a16="http://schemas.microsoft.com/office/drawing/2014/main" id="{83B72C6E-E241-420A-AE80-1606E2301D47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" name="フリーフォーム 1399">
                    <a:extLst>
                      <a:ext uri="{FF2B5EF4-FFF2-40B4-BE49-F238E27FC236}">
                        <a16:creationId xmlns:a16="http://schemas.microsoft.com/office/drawing/2014/main" id="{86B486C0-8C80-47BE-AD89-6CB517D15A14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" name="フリーフォーム 1400">
                    <a:extLst>
                      <a:ext uri="{FF2B5EF4-FFF2-40B4-BE49-F238E27FC236}">
                        <a16:creationId xmlns:a16="http://schemas.microsoft.com/office/drawing/2014/main" id="{D0571435-6AB1-43A0-983F-DD6E1AFE8A47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8" name="円/楕円 4">
                  <a:extLst>
                    <a:ext uri="{FF2B5EF4-FFF2-40B4-BE49-F238E27FC236}">
                      <a16:creationId xmlns:a16="http://schemas.microsoft.com/office/drawing/2014/main" id="{E07EF2E0-D0D1-4CDF-A37E-C8565F8E507F}"/>
                    </a:ext>
                  </a:extLst>
                </p:cNvPr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8F48DAD-5F48-40EA-A4D2-08A2862B015D}"/>
                  </a:ext>
                </a:extLst>
              </p:cNvPr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4" name="片側の 2 つの角を丸めた四角形 1414">
                  <a:extLst>
                    <a:ext uri="{FF2B5EF4-FFF2-40B4-BE49-F238E27FC236}">
                      <a16:creationId xmlns:a16="http://schemas.microsoft.com/office/drawing/2014/main" id="{83E92571-BF83-4954-BE03-8F58C03F1508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38A92E95-2985-42C9-B831-1D84F729535C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57FD47C8-83E4-498A-ABA5-2BB8001C96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" name="台形 39">
                    <a:extLst>
                      <a:ext uri="{FF2B5EF4-FFF2-40B4-BE49-F238E27FC236}">
                        <a16:creationId xmlns:a16="http://schemas.microsoft.com/office/drawing/2014/main" id="{E3CEF40C-383B-4FB2-ADAE-6A89B17A0DB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34C6E96E-84B2-4334-AAA9-1C6436463B86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7" name="直角三角形 36">
                    <a:extLst>
                      <a:ext uri="{FF2B5EF4-FFF2-40B4-BE49-F238E27FC236}">
                        <a16:creationId xmlns:a16="http://schemas.microsoft.com/office/drawing/2014/main" id="{6343DC71-D608-4F83-B688-2E4B176960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" name="直角三角形 37">
                    <a:extLst>
                      <a:ext uri="{FF2B5EF4-FFF2-40B4-BE49-F238E27FC236}">
                        <a16:creationId xmlns:a16="http://schemas.microsoft.com/office/drawing/2014/main" id="{55C42817-C2F3-4450-9406-6276A3EE6C2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67CAA79-6D50-406F-8AE2-76B469DDF00C}"/>
                </a:ext>
              </a:extLst>
            </p:cNvPr>
            <p:cNvGrpSpPr/>
            <p:nvPr/>
          </p:nvGrpSpPr>
          <p:grpSpPr>
            <a:xfrm>
              <a:off x="1068216" y="1844048"/>
              <a:ext cx="336593" cy="464777"/>
              <a:chOff x="381692" y="4416786"/>
              <a:chExt cx="336593" cy="46477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B89B3BC-EADD-423D-9929-FEA97B5646CD}"/>
                  </a:ext>
                </a:extLst>
              </p:cNvPr>
              <p:cNvGrpSpPr/>
              <p:nvPr/>
            </p:nvGrpSpPr>
            <p:grpSpPr>
              <a:xfrm>
                <a:off x="381692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0465AF1A-1A2A-40D4-84C9-FC9EE00A594F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463AAAFA-BA30-4502-A8E3-EAAF083C5603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B6AA9D90-0D41-4513-B4AC-A401B471B9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9" name="グループ化 28">
                      <a:extLst>
                        <a:ext uri="{FF2B5EF4-FFF2-40B4-BE49-F238E27FC236}">
                          <a16:creationId xmlns:a16="http://schemas.microsoft.com/office/drawing/2014/main" id="{36C54903-D730-47E9-BFA3-1AA8B6FE89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30" name="正方形/長方形 29">
                        <a:extLst>
                          <a:ext uri="{FF2B5EF4-FFF2-40B4-BE49-F238E27FC236}">
                            <a16:creationId xmlns:a16="http://schemas.microsoft.com/office/drawing/2014/main" id="{5EEA5A18-2730-490A-8574-37849336F5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1" name="四角形: 上の 2 つの角を丸める 30">
                        <a:extLst>
                          <a:ext uri="{FF2B5EF4-FFF2-40B4-BE49-F238E27FC236}">
                            <a16:creationId xmlns:a16="http://schemas.microsoft.com/office/drawing/2014/main" id="{7F162DFB-3F07-4624-A196-4712AF0F7FF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236FD038-C1A4-4991-A5A4-4FBA0A89F3F0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25" name="正方形/長方形 24">
                      <a:extLst>
                        <a:ext uri="{FF2B5EF4-FFF2-40B4-BE49-F238E27FC236}">
                          <a16:creationId xmlns:a16="http://schemas.microsoft.com/office/drawing/2014/main" id="{9E6E8240-D66B-41D8-BEE4-6DD6C89B37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" name="正方形/長方形 25">
                      <a:extLst>
                        <a:ext uri="{FF2B5EF4-FFF2-40B4-BE49-F238E27FC236}">
                          <a16:creationId xmlns:a16="http://schemas.microsoft.com/office/drawing/2014/main" id="{78F50935-D7EE-4FC8-9CE5-481DB82004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" name="正方形/長方形 26">
                      <a:extLst>
                        <a:ext uri="{FF2B5EF4-FFF2-40B4-BE49-F238E27FC236}">
                          <a16:creationId xmlns:a16="http://schemas.microsoft.com/office/drawing/2014/main" id="{5DE65DBE-4939-48C4-90B9-E342560E93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" name="テキスト ボックス 23">
                    <a:extLst>
                      <a:ext uri="{FF2B5EF4-FFF2-40B4-BE49-F238E27FC236}">
                        <a16:creationId xmlns:a16="http://schemas.microsoft.com/office/drawing/2014/main" id="{95E14F52-FEFB-462A-BD20-27B1B902C4AC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6833D33D-124B-433F-B02E-8C86F567CC8A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46450D9-4BCE-4968-8C98-BA2A6F65EA02}"/>
                  </a:ext>
                </a:extLst>
              </p:cNvPr>
              <p:cNvGrpSpPr/>
              <p:nvPr/>
            </p:nvGrpSpPr>
            <p:grpSpPr>
              <a:xfrm>
                <a:off x="437555" y="4729747"/>
                <a:ext cx="73938" cy="130439"/>
                <a:chOff x="814749" y="898647"/>
                <a:chExt cx="863072" cy="1522599"/>
              </a:xfrm>
            </p:grpSpPr>
            <p:sp>
              <p:nvSpPr>
                <p:cNvPr id="8" name="片側の 2 つの角を丸めた四角形 1373">
                  <a:extLst>
                    <a:ext uri="{FF2B5EF4-FFF2-40B4-BE49-F238E27FC236}">
                      <a16:creationId xmlns:a16="http://schemas.microsoft.com/office/drawing/2014/main" id="{F1B88F92-2574-45C1-B939-741B5266CA63}"/>
                    </a:ext>
                  </a:extLst>
                </p:cNvPr>
                <p:cNvSpPr/>
                <p:nvPr/>
              </p:nvSpPr>
              <p:spPr>
                <a:xfrm rot="10800000">
                  <a:off x="1172849" y="1697686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" name="フリーフォーム 1372">
                  <a:extLst>
                    <a:ext uri="{FF2B5EF4-FFF2-40B4-BE49-F238E27FC236}">
                      <a16:creationId xmlns:a16="http://schemas.microsoft.com/office/drawing/2014/main" id="{7DA99BA0-41D8-4346-81CD-7A095901A27C}"/>
                    </a:ext>
                  </a:extLst>
                </p:cNvPr>
                <p:cNvSpPr/>
                <p:nvPr/>
              </p:nvSpPr>
              <p:spPr>
                <a:xfrm rot="10800000" flipH="1">
                  <a:off x="814749" y="997893"/>
                  <a:ext cx="863072" cy="540265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580EAF2A-40DE-4DE1-B31C-E5FF18BFA7A4}"/>
                    </a:ext>
                  </a:extLst>
                </p:cNvPr>
                <p:cNvSpPr/>
                <p:nvPr/>
              </p:nvSpPr>
              <p:spPr>
                <a:xfrm>
                  <a:off x="867226" y="1073662"/>
                  <a:ext cx="758116" cy="744292"/>
                </a:xfrm>
                <a:custGeom>
                  <a:avLst/>
                  <a:gdLst>
                    <a:gd name="connsiteX0" fmla="*/ 379058 w 758116"/>
                    <a:gd name="connsiteY0" fmla="*/ 0 h 744292"/>
                    <a:gd name="connsiteX1" fmla="*/ 658955 w 758116"/>
                    <a:gd name="connsiteY1" fmla="*/ 227290 h 744292"/>
                    <a:gd name="connsiteX2" fmla="*/ 671819 w 758116"/>
                    <a:gd name="connsiteY2" fmla="*/ 278058 h 744292"/>
                    <a:gd name="connsiteX3" fmla="*/ 693891 w 758116"/>
                    <a:gd name="connsiteY3" fmla="*/ 278485 h 744292"/>
                    <a:gd name="connsiteX4" fmla="*/ 753437 w 758116"/>
                    <a:gd name="connsiteY4" fmla="*/ 410836 h 744292"/>
                    <a:gd name="connsiteX5" fmla="*/ 672484 w 758116"/>
                    <a:gd name="connsiteY5" fmla="*/ 496394 h 744292"/>
                    <a:gd name="connsiteX6" fmla="*/ 664218 w 758116"/>
                    <a:gd name="connsiteY6" fmla="*/ 496234 h 744292"/>
                    <a:gd name="connsiteX7" fmla="*/ 658955 w 758116"/>
                    <a:gd name="connsiteY7" fmla="*/ 517002 h 744292"/>
                    <a:gd name="connsiteX8" fmla="*/ 379058 w 758116"/>
                    <a:gd name="connsiteY8" fmla="*/ 744292 h 744292"/>
                    <a:gd name="connsiteX9" fmla="*/ 99161 w 758116"/>
                    <a:gd name="connsiteY9" fmla="*/ 517002 h 744292"/>
                    <a:gd name="connsiteX10" fmla="*/ 93898 w 758116"/>
                    <a:gd name="connsiteY10" fmla="*/ 496233 h 744292"/>
                    <a:gd name="connsiteX11" fmla="*/ 85632 w 758116"/>
                    <a:gd name="connsiteY11" fmla="*/ 496393 h 744292"/>
                    <a:gd name="connsiteX12" fmla="*/ 4679 w 758116"/>
                    <a:gd name="connsiteY12" fmla="*/ 410835 h 744292"/>
                    <a:gd name="connsiteX13" fmla="*/ 64225 w 758116"/>
                    <a:gd name="connsiteY13" fmla="*/ 278484 h 744292"/>
                    <a:gd name="connsiteX14" fmla="*/ 86297 w 758116"/>
                    <a:gd name="connsiteY14" fmla="*/ 278057 h 744292"/>
                    <a:gd name="connsiteX15" fmla="*/ 99161 w 758116"/>
                    <a:gd name="connsiteY15" fmla="*/ 227290 h 744292"/>
                    <a:gd name="connsiteX16" fmla="*/ 379058 w 758116"/>
                    <a:gd name="connsiteY16" fmla="*/ 0 h 744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744292">
                      <a:moveTo>
                        <a:pt x="379058" y="0"/>
                      </a:moveTo>
                      <a:cubicBezTo>
                        <a:pt x="504883" y="0"/>
                        <a:pt x="612841" y="93721"/>
                        <a:pt x="658955" y="227290"/>
                      </a:cubicBezTo>
                      <a:lnTo>
                        <a:pt x="671819" y="278058"/>
                      </a:lnTo>
                      <a:lnTo>
                        <a:pt x="693891" y="278485"/>
                      </a:lnTo>
                      <a:cubicBezTo>
                        <a:pt x="742848" y="291603"/>
                        <a:pt x="769508" y="350859"/>
                        <a:pt x="753437" y="410836"/>
                      </a:cubicBezTo>
                      <a:cubicBezTo>
                        <a:pt x="741384" y="455819"/>
                        <a:pt x="708718" y="488433"/>
                        <a:pt x="672484" y="496394"/>
                      </a:cubicBezTo>
                      <a:lnTo>
                        <a:pt x="664218" y="496234"/>
                      </a:lnTo>
                      <a:lnTo>
                        <a:pt x="658955" y="517002"/>
                      </a:lnTo>
                      <a:cubicBezTo>
                        <a:pt x="612841" y="650571"/>
                        <a:pt x="504883" y="744292"/>
                        <a:pt x="379058" y="744292"/>
                      </a:cubicBezTo>
                      <a:cubicBezTo>
                        <a:pt x="253233" y="744292"/>
                        <a:pt x="145275" y="650571"/>
                        <a:pt x="99161" y="517002"/>
                      </a:cubicBezTo>
                      <a:lnTo>
                        <a:pt x="93898" y="496233"/>
                      </a:lnTo>
                      <a:lnTo>
                        <a:pt x="85632" y="496393"/>
                      </a:lnTo>
                      <a:cubicBezTo>
                        <a:pt x="49398" y="488432"/>
                        <a:pt x="16732" y="455818"/>
                        <a:pt x="4679" y="410835"/>
                      </a:cubicBezTo>
                      <a:cubicBezTo>
                        <a:pt x="-11392" y="350858"/>
                        <a:pt x="15268" y="291602"/>
                        <a:pt x="64225" y="278484"/>
                      </a:cubicBezTo>
                      <a:lnTo>
                        <a:pt x="86297" y="278057"/>
                      </a:lnTo>
                      <a:lnTo>
                        <a:pt x="99161" y="227290"/>
                      </a:lnTo>
                      <a:cubicBezTo>
                        <a:pt x="145275" y="93721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" name="フリーフォーム 1393">
                  <a:extLst>
                    <a:ext uri="{FF2B5EF4-FFF2-40B4-BE49-F238E27FC236}">
                      <a16:creationId xmlns:a16="http://schemas.microsoft.com/office/drawing/2014/main" id="{9E9FC36A-517F-4997-9C96-3D361A0714F3}"/>
                    </a:ext>
                  </a:extLst>
                </p:cNvPr>
                <p:cNvSpPr/>
                <p:nvPr/>
              </p:nvSpPr>
              <p:spPr>
                <a:xfrm>
                  <a:off x="1203884" y="1457738"/>
                  <a:ext cx="84801" cy="149034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" name="楕円 14">
                  <a:extLst>
                    <a:ext uri="{FF2B5EF4-FFF2-40B4-BE49-F238E27FC236}">
                      <a16:creationId xmlns:a16="http://schemas.microsoft.com/office/drawing/2014/main" id="{7B78BCDB-3D6C-4213-9A96-3B5E758834F9}"/>
                    </a:ext>
                  </a:extLst>
                </p:cNvPr>
                <p:cNvSpPr/>
                <p:nvPr/>
              </p:nvSpPr>
              <p:spPr>
                <a:xfrm>
                  <a:off x="986384" y="1339567"/>
                  <a:ext cx="187332" cy="18733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" name="楕円 562">
                  <a:extLst>
                    <a:ext uri="{FF2B5EF4-FFF2-40B4-BE49-F238E27FC236}">
                      <a16:creationId xmlns:a16="http://schemas.microsoft.com/office/drawing/2014/main" id="{C098B0AC-AEA8-49B4-A621-11A67DE53C43}"/>
                    </a:ext>
                  </a:extLst>
                </p:cNvPr>
                <p:cNvSpPr/>
                <p:nvPr/>
              </p:nvSpPr>
              <p:spPr>
                <a:xfrm>
                  <a:off x="1023891" y="1377074"/>
                  <a:ext cx="112317" cy="1123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" name="楕円 563">
                  <a:extLst>
                    <a:ext uri="{FF2B5EF4-FFF2-40B4-BE49-F238E27FC236}">
                      <a16:creationId xmlns:a16="http://schemas.microsoft.com/office/drawing/2014/main" id="{574E02A7-8A11-4BE2-8B28-3BF40475D94D}"/>
                    </a:ext>
                  </a:extLst>
                </p:cNvPr>
                <p:cNvSpPr/>
                <p:nvPr/>
              </p:nvSpPr>
              <p:spPr>
                <a:xfrm>
                  <a:off x="1322838" y="1339567"/>
                  <a:ext cx="187332" cy="18733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" name="楕円 564">
                  <a:extLst>
                    <a:ext uri="{FF2B5EF4-FFF2-40B4-BE49-F238E27FC236}">
                      <a16:creationId xmlns:a16="http://schemas.microsoft.com/office/drawing/2014/main" id="{73EE91BC-8100-41B8-825C-72958B12D53E}"/>
                    </a:ext>
                  </a:extLst>
                </p:cNvPr>
                <p:cNvSpPr/>
                <p:nvPr/>
              </p:nvSpPr>
              <p:spPr>
                <a:xfrm>
                  <a:off x="1360345" y="1377074"/>
                  <a:ext cx="112317" cy="1123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832D7884-FF30-453A-A412-C29EB69BE946}"/>
                    </a:ext>
                  </a:extLst>
                </p:cNvPr>
                <p:cNvSpPr/>
                <p:nvPr/>
              </p:nvSpPr>
              <p:spPr>
                <a:xfrm>
                  <a:off x="876016" y="898647"/>
                  <a:ext cx="740534" cy="454536"/>
                </a:xfrm>
                <a:custGeom>
                  <a:avLst/>
                  <a:gdLst>
                    <a:gd name="connsiteX0" fmla="*/ 368731 w 740534"/>
                    <a:gd name="connsiteY0" fmla="*/ 310 h 454536"/>
                    <a:gd name="connsiteX1" fmla="*/ 370266 w 740534"/>
                    <a:gd name="connsiteY1" fmla="*/ 775 h 454536"/>
                    <a:gd name="connsiteX2" fmla="*/ 371803 w 740534"/>
                    <a:gd name="connsiteY2" fmla="*/ 310 h 454536"/>
                    <a:gd name="connsiteX3" fmla="*/ 416470 w 740534"/>
                    <a:gd name="connsiteY3" fmla="*/ 22487 h 454536"/>
                    <a:gd name="connsiteX4" fmla="*/ 417040 w 740534"/>
                    <a:gd name="connsiteY4" fmla="*/ 21959 h 454536"/>
                    <a:gd name="connsiteX5" fmla="*/ 436158 w 740534"/>
                    <a:gd name="connsiteY5" fmla="*/ 4272 h 454536"/>
                    <a:gd name="connsiteX6" fmla="*/ 460778 w 740534"/>
                    <a:gd name="connsiteY6" fmla="*/ 566 h 454536"/>
                    <a:gd name="connsiteX7" fmla="*/ 481815 w 740534"/>
                    <a:gd name="connsiteY7" fmla="*/ 10781 h 454536"/>
                    <a:gd name="connsiteX8" fmla="*/ 496178 w 740534"/>
                    <a:gd name="connsiteY8" fmla="*/ 31163 h 454536"/>
                    <a:gd name="connsiteX9" fmla="*/ 496505 w 740534"/>
                    <a:gd name="connsiteY9" fmla="*/ 31626 h 454536"/>
                    <a:gd name="connsiteX10" fmla="*/ 570088 w 740534"/>
                    <a:gd name="connsiteY10" fmla="*/ 23965 h 454536"/>
                    <a:gd name="connsiteX11" fmla="*/ 588173 w 740534"/>
                    <a:gd name="connsiteY11" fmla="*/ 48608 h 454536"/>
                    <a:gd name="connsiteX12" fmla="*/ 588193 w 740534"/>
                    <a:gd name="connsiteY12" fmla="*/ 48635 h 454536"/>
                    <a:gd name="connsiteX13" fmla="*/ 679132 w 740534"/>
                    <a:gd name="connsiteY13" fmla="*/ 65021 h 454536"/>
                    <a:gd name="connsiteX14" fmla="*/ 697826 w 740534"/>
                    <a:gd name="connsiteY14" fmla="*/ 136741 h 454536"/>
                    <a:gd name="connsiteX15" fmla="*/ 698227 w 740534"/>
                    <a:gd name="connsiteY15" fmla="*/ 138058 h 454536"/>
                    <a:gd name="connsiteX16" fmla="*/ 740192 w 740534"/>
                    <a:gd name="connsiteY16" fmla="*/ 188001 h 454536"/>
                    <a:gd name="connsiteX17" fmla="*/ 717213 w 740534"/>
                    <a:gd name="connsiteY17" fmla="*/ 244191 h 454536"/>
                    <a:gd name="connsiteX18" fmla="*/ 728095 w 740534"/>
                    <a:gd name="connsiteY18" fmla="*/ 298959 h 454536"/>
                    <a:gd name="connsiteX19" fmla="*/ 677169 w 740534"/>
                    <a:gd name="connsiteY19" fmla="*/ 339532 h 454536"/>
                    <a:gd name="connsiteX20" fmla="*/ 561341 w 740534"/>
                    <a:gd name="connsiteY20" fmla="*/ 375993 h 454536"/>
                    <a:gd name="connsiteX21" fmla="*/ 558628 w 740534"/>
                    <a:gd name="connsiteY21" fmla="*/ 378631 h 454536"/>
                    <a:gd name="connsiteX22" fmla="*/ 568257 w 740534"/>
                    <a:gd name="connsiteY22" fmla="*/ 379783 h 454536"/>
                    <a:gd name="connsiteX23" fmla="*/ 639819 w 740534"/>
                    <a:gd name="connsiteY23" fmla="*/ 432331 h 454536"/>
                    <a:gd name="connsiteX24" fmla="*/ 606104 w 740534"/>
                    <a:gd name="connsiteY24" fmla="*/ 453133 h 454536"/>
                    <a:gd name="connsiteX25" fmla="*/ 538311 w 740534"/>
                    <a:gd name="connsiteY25" fmla="*/ 415764 h 454536"/>
                    <a:gd name="connsiteX26" fmla="*/ 471310 w 740534"/>
                    <a:gd name="connsiteY26" fmla="*/ 454536 h 454536"/>
                    <a:gd name="connsiteX27" fmla="*/ 437170 w 740534"/>
                    <a:gd name="connsiteY27" fmla="*/ 434441 h 454536"/>
                    <a:gd name="connsiteX28" fmla="*/ 468600 w 740534"/>
                    <a:gd name="connsiteY28" fmla="*/ 403243 h 454536"/>
                    <a:gd name="connsiteX29" fmla="*/ 450191 w 740534"/>
                    <a:gd name="connsiteY29" fmla="*/ 391209 h 454536"/>
                    <a:gd name="connsiteX30" fmla="*/ 430335 w 740534"/>
                    <a:gd name="connsiteY30" fmla="*/ 352439 h 454536"/>
                    <a:gd name="connsiteX31" fmla="*/ 373226 w 740534"/>
                    <a:gd name="connsiteY31" fmla="*/ 358233 h 454536"/>
                    <a:gd name="connsiteX32" fmla="*/ 370266 w 740534"/>
                    <a:gd name="connsiteY32" fmla="*/ 356044 h 454536"/>
                    <a:gd name="connsiteX33" fmla="*/ 367308 w 740534"/>
                    <a:gd name="connsiteY33" fmla="*/ 358233 h 454536"/>
                    <a:gd name="connsiteX34" fmla="*/ 310199 w 740534"/>
                    <a:gd name="connsiteY34" fmla="*/ 352439 h 454536"/>
                    <a:gd name="connsiteX35" fmla="*/ 290343 w 740534"/>
                    <a:gd name="connsiteY35" fmla="*/ 391209 h 454536"/>
                    <a:gd name="connsiteX36" fmla="*/ 272456 w 740534"/>
                    <a:gd name="connsiteY36" fmla="*/ 402902 h 454536"/>
                    <a:gd name="connsiteX37" fmla="*/ 303365 w 740534"/>
                    <a:gd name="connsiteY37" fmla="*/ 432331 h 454536"/>
                    <a:gd name="connsiteX38" fmla="*/ 269650 w 740534"/>
                    <a:gd name="connsiteY38" fmla="*/ 453133 h 454536"/>
                    <a:gd name="connsiteX39" fmla="*/ 201857 w 740534"/>
                    <a:gd name="connsiteY39" fmla="*/ 415764 h 454536"/>
                    <a:gd name="connsiteX40" fmla="*/ 134856 w 740534"/>
                    <a:gd name="connsiteY40" fmla="*/ 454536 h 454536"/>
                    <a:gd name="connsiteX41" fmla="*/ 100716 w 740534"/>
                    <a:gd name="connsiteY41" fmla="*/ 434441 h 454536"/>
                    <a:gd name="connsiteX42" fmla="*/ 171168 w 740534"/>
                    <a:gd name="connsiteY42" fmla="*/ 380414 h 454536"/>
                    <a:gd name="connsiteX43" fmla="*/ 182149 w 740534"/>
                    <a:gd name="connsiteY43" fmla="*/ 378868 h 454536"/>
                    <a:gd name="connsiteX44" fmla="*/ 179193 w 740534"/>
                    <a:gd name="connsiteY44" fmla="*/ 375993 h 454536"/>
                    <a:gd name="connsiteX45" fmla="*/ 63365 w 740534"/>
                    <a:gd name="connsiteY45" fmla="*/ 339532 h 454536"/>
                    <a:gd name="connsiteX46" fmla="*/ 12439 w 740534"/>
                    <a:gd name="connsiteY46" fmla="*/ 298959 h 454536"/>
                    <a:gd name="connsiteX47" fmla="*/ 23321 w 740534"/>
                    <a:gd name="connsiteY47" fmla="*/ 244191 h 454536"/>
                    <a:gd name="connsiteX48" fmla="*/ 342 w 740534"/>
                    <a:gd name="connsiteY48" fmla="*/ 188001 h 454536"/>
                    <a:gd name="connsiteX49" fmla="*/ 42307 w 740534"/>
                    <a:gd name="connsiteY49" fmla="*/ 138058 h 454536"/>
                    <a:gd name="connsiteX50" fmla="*/ 42708 w 740534"/>
                    <a:gd name="connsiteY50" fmla="*/ 136741 h 454536"/>
                    <a:gd name="connsiteX51" fmla="*/ 61402 w 740534"/>
                    <a:gd name="connsiteY51" fmla="*/ 65021 h 454536"/>
                    <a:gd name="connsiteX52" fmla="*/ 152341 w 740534"/>
                    <a:gd name="connsiteY52" fmla="*/ 48635 h 454536"/>
                    <a:gd name="connsiteX53" fmla="*/ 152361 w 740534"/>
                    <a:gd name="connsiteY53" fmla="*/ 48608 h 454536"/>
                    <a:gd name="connsiteX54" fmla="*/ 170446 w 740534"/>
                    <a:gd name="connsiteY54" fmla="*/ 23965 h 454536"/>
                    <a:gd name="connsiteX55" fmla="*/ 244029 w 740534"/>
                    <a:gd name="connsiteY55" fmla="*/ 31626 h 454536"/>
                    <a:gd name="connsiteX56" fmla="*/ 244356 w 740534"/>
                    <a:gd name="connsiteY56" fmla="*/ 31163 h 454536"/>
                    <a:gd name="connsiteX57" fmla="*/ 258719 w 740534"/>
                    <a:gd name="connsiteY57" fmla="*/ 10781 h 454536"/>
                    <a:gd name="connsiteX58" fmla="*/ 279756 w 740534"/>
                    <a:gd name="connsiteY58" fmla="*/ 566 h 454536"/>
                    <a:gd name="connsiteX59" fmla="*/ 304376 w 740534"/>
                    <a:gd name="connsiteY59" fmla="*/ 4272 h 454536"/>
                    <a:gd name="connsiteX60" fmla="*/ 323494 w 740534"/>
                    <a:gd name="connsiteY60" fmla="*/ 21959 h 454536"/>
                    <a:gd name="connsiteX61" fmla="*/ 324064 w 740534"/>
                    <a:gd name="connsiteY61" fmla="*/ 22487 h 454536"/>
                    <a:gd name="connsiteX62" fmla="*/ 368731 w 740534"/>
                    <a:gd name="connsiteY62" fmla="*/ 310 h 454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40534" h="454536">
                      <a:moveTo>
                        <a:pt x="368731" y="310"/>
                      </a:moveTo>
                      <a:lnTo>
                        <a:pt x="370266" y="775"/>
                      </a:lnTo>
                      <a:lnTo>
                        <a:pt x="371803" y="310"/>
                      </a:lnTo>
                      <a:cubicBezTo>
                        <a:pt x="388461" y="-1390"/>
                        <a:pt x="405224" y="6529"/>
                        <a:pt x="416470" y="22487"/>
                      </a:cubicBezTo>
                      <a:lnTo>
                        <a:pt x="417040" y="21959"/>
                      </a:lnTo>
                      <a:lnTo>
                        <a:pt x="436158" y="4272"/>
                      </a:lnTo>
                      <a:cubicBezTo>
                        <a:pt x="443815" y="485"/>
                        <a:pt x="452294" y="-885"/>
                        <a:pt x="460778" y="566"/>
                      </a:cubicBezTo>
                      <a:cubicBezTo>
                        <a:pt x="468487" y="1882"/>
                        <a:pt x="475679" y="5446"/>
                        <a:pt x="481815" y="10781"/>
                      </a:cubicBezTo>
                      <a:lnTo>
                        <a:pt x="496178" y="31163"/>
                      </a:lnTo>
                      <a:lnTo>
                        <a:pt x="496505" y="31626"/>
                      </a:lnTo>
                      <a:cubicBezTo>
                        <a:pt x="517190" y="7048"/>
                        <a:pt x="548212" y="5699"/>
                        <a:pt x="570088" y="23965"/>
                      </a:cubicBezTo>
                      <a:lnTo>
                        <a:pt x="588173" y="48608"/>
                      </a:lnTo>
                      <a:lnTo>
                        <a:pt x="588193" y="48635"/>
                      </a:lnTo>
                      <a:cubicBezTo>
                        <a:pt x="617931" y="27638"/>
                        <a:pt x="655784" y="34451"/>
                        <a:pt x="679132" y="65021"/>
                      </a:cubicBezTo>
                      <a:cubicBezTo>
                        <a:pt x="693909" y="84375"/>
                        <a:pt x="700766" y="110669"/>
                        <a:pt x="697826" y="136741"/>
                      </a:cubicBezTo>
                      <a:cubicBezTo>
                        <a:pt x="697955" y="137183"/>
                        <a:pt x="698097" y="137615"/>
                        <a:pt x="698227" y="138058"/>
                      </a:cubicBezTo>
                      <a:cubicBezTo>
                        <a:pt x="720121" y="140787"/>
                        <a:pt x="737545" y="161526"/>
                        <a:pt x="740192" y="188001"/>
                      </a:cubicBezTo>
                      <a:cubicBezTo>
                        <a:pt x="742449" y="210613"/>
                        <a:pt x="733422" y="232688"/>
                        <a:pt x="717213" y="244191"/>
                      </a:cubicBezTo>
                      <a:cubicBezTo>
                        <a:pt x="728637" y="258856"/>
                        <a:pt x="732771" y="279672"/>
                        <a:pt x="728095" y="298959"/>
                      </a:cubicBezTo>
                      <a:cubicBezTo>
                        <a:pt x="721640" y="325618"/>
                        <a:pt x="700104" y="342772"/>
                        <a:pt x="677169" y="339532"/>
                      </a:cubicBezTo>
                      <a:cubicBezTo>
                        <a:pt x="653820" y="388804"/>
                        <a:pt x="601570" y="405246"/>
                        <a:pt x="561341" y="375993"/>
                      </a:cubicBezTo>
                      <a:lnTo>
                        <a:pt x="558628" y="378631"/>
                      </a:lnTo>
                      <a:lnTo>
                        <a:pt x="568257" y="379783"/>
                      </a:lnTo>
                      <a:cubicBezTo>
                        <a:pt x="597650" y="387250"/>
                        <a:pt x="623486" y="405859"/>
                        <a:pt x="639819" y="432331"/>
                      </a:cubicBezTo>
                      <a:lnTo>
                        <a:pt x="606104" y="453133"/>
                      </a:lnTo>
                      <a:cubicBezTo>
                        <a:pt x="591618" y="429655"/>
                        <a:pt x="565897" y="415476"/>
                        <a:pt x="538311" y="415764"/>
                      </a:cubicBezTo>
                      <a:cubicBezTo>
                        <a:pt x="510725" y="416051"/>
                        <a:pt x="485304" y="430762"/>
                        <a:pt x="471310" y="454536"/>
                      </a:cubicBezTo>
                      <a:lnTo>
                        <a:pt x="437170" y="434441"/>
                      </a:lnTo>
                      <a:lnTo>
                        <a:pt x="468600" y="403243"/>
                      </a:lnTo>
                      <a:lnTo>
                        <a:pt x="450191" y="391209"/>
                      </a:lnTo>
                      <a:cubicBezTo>
                        <a:pt x="441038" y="380775"/>
                        <a:pt x="434105" y="367493"/>
                        <a:pt x="430335" y="352439"/>
                      </a:cubicBezTo>
                      <a:cubicBezTo>
                        <a:pt x="412848" y="365585"/>
                        <a:pt x="391560" y="367310"/>
                        <a:pt x="373226" y="358233"/>
                      </a:cubicBezTo>
                      <a:lnTo>
                        <a:pt x="370266" y="356044"/>
                      </a:lnTo>
                      <a:lnTo>
                        <a:pt x="367308" y="358233"/>
                      </a:lnTo>
                      <a:cubicBezTo>
                        <a:pt x="348974" y="367310"/>
                        <a:pt x="327686" y="365585"/>
                        <a:pt x="310199" y="352439"/>
                      </a:cubicBezTo>
                      <a:cubicBezTo>
                        <a:pt x="306429" y="367493"/>
                        <a:pt x="299496" y="380775"/>
                        <a:pt x="290343" y="391209"/>
                      </a:cubicBezTo>
                      <a:lnTo>
                        <a:pt x="272456" y="402902"/>
                      </a:lnTo>
                      <a:lnTo>
                        <a:pt x="303365" y="432331"/>
                      </a:lnTo>
                      <a:lnTo>
                        <a:pt x="269650" y="453133"/>
                      </a:lnTo>
                      <a:cubicBezTo>
                        <a:pt x="255164" y="429655"/>
                        <a:pt x="229443" y="415476"/>
                        <a:pt x="201857" y="415764"/>
                      </a:cubicBezTo>
                      <a:cubicBezTo>
                        <a:pt x="174271" y="416051"/>
                        <a:pt x="148850" y="430762"/>
                        <a:pt x="134856" y="454536"/>
                      </a:cubicBezTo>
                      <a:lnTo>
                        <a:pt x="100716" y="434441"/>
                      </a:lnTo>
                      <a:cubicBezTo>
                        <a:pt x="116494" y="407634"/>
                        <a:pt x="141937" y="388492"/>
                        <a:pt x="171168" y="380414"/>
                      </a:cubicBezTo>
                      <a:lnTo>
                        <a:pt x="182149" y="378868"/>
                      </a:lnTo>
                      <a:lnTo>
                        <a:pt x="179193" y="375993"/>
                      </a:lnTo>
                      <a:cubicBezTo>
                        <a:pt x="138964" y="405246"/>
                        <a:pt x="86714" y="388804"/>
                        <a:pt x="63365" y="339532"/>
                      </a:cubicBezTo>
                      <a:cubicBezTo>
                        <a:pt x="40430" y="342772"/>
                        <a:pt x="18894" y="325618"/>
                        <a:pt x="12439" y="298959"/>
                      </a:cubicBezTo>
                      <a:cubicBezTo>
                        <a:pt x="7763" y="279672"/>
                        <a:pt x="11897" y="258856"/>
                        <a:pt x="23321" y="244191"/>
                      </a:cubicBezTo>
                      <a:cubicBezTo>
                        <a:pt x="7112" y="232688"/>
                        <a:pt x="-1915" y="210613"/>
                        <a:pt x="342" y="188001"/>
                      </a:cubicBezTo>
                      <a:cubicBezTo>
                        <a:pt x="2989" y="161526"/>
                        <a:pt x="20413" y="140787"/>
                        <a:pt x="42307" y="138058"/>
                      </a:cubicBezTo>
                      <a:cubicBezTo>
                        <a:pt x="42437" y="137615"/>
                        <a:pt x="42579" y="137183"/>
                        <a:pt x="42708" y="136741"/>
                      </a:cubicBezTo>
                      <a:cubicBezTo>
                        <a:pt x="39768" y="110669"/>
                        <a:pt x="46625" y="84375"/>
                        <a:pt x="61402" y="65021"/>
                      </a:cubicBezTo>
                      <a:cubicBezTo>
                        <a:pt x="84750" y="34451"/>
                        <a:pt x="122603" y="27638"/>
                        <a:pt x="152341" y="48635"/>
                      </a:cubicBezTo>
                      <a:lnTo>
                        <a:pt x="152361" y="48608"/>
                      </a:lnTo>
                      <a:lnTo>
                        <a:pt x="170446" y="23965"/>
                      </a:lnTo>
                      <a:cubicBezTo>
                        <a:pt x="192322" y="5699"/>
                        <a:pt x="223344" y="7048"/>
                        <a:pt x="244029" y="31626"/>
                      </a:cubicBezTo>
                      <a:lnTo>
                        <a:pt x="244356" y="31163"/>
                      </a:lnTo>
                      <a:lnTo>
                        <a:pt x="258719" y="10781"/>
                      </a:lnTo>
                      <a:cubicBezTo>
                        <a:pt x="264855" y="5446"/>
                        <a:pt x="272047" y="1882"/>
                        <a:pt x="279756" y="566"/>
                      </a:cubicBezTo>
                      <a:cubicBezTo>
                        <a:pt x="288240" y="-885"/>
                        <a:pt x="296719" y="485"/>
                        <a:pt x="304376" y="4272"/>
                      </a:cubicBezTo>
                      <a:lnTo>
                        <a:pt x="323494" y="21959"/>
                      </a:lnTo>
                      <a:lnTo>
                        <a:pt x="324064" y="22487"/>
                      </a:lnTo>
                      <a:cubicBezTo>
                        <a:pt x="335310" y="6529"/>
                        <a:pt x="352073" y="-1390"/>
                        <a:pt x="368731" y="31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" name="円/楕円 4">
                  <a:extLst>
                    <a:ext uri="{FF2B5EF4-FFF2-40B4-BE49-F238E27FC236}">
                      <a16:creationId xmlns:a16="http://schemas.microsoft.com/office/drawing/2014/main" id="{F4D178FE-FB72-4017-9C3E-32EEBE971D23}"/>
                    </a:ext>
                  </a:extLst>
                </p:cNvPr>
                <p:cNvSpPr/>
                <p:nvPr/>
              </p:nvSpPr>
              <p:spPr>
                <a:xfrm>
                  <a:off x="1144021" y="1680720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2F1371FA-31FF-4DD6-AC69-8B5EF413A9BF}"/>
                    </a:ext>
                  </a:extLst>
                </p:cNvPr>
                <p:cNvSpPr/>
                <p:nvPr/>
              </p:nvSpPr>
              <p:spPr>
                <a:xfrm>
                  <a:off x="878312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4 w 735946"/>
                    <a:gd name="connsiteY2" fmla="*/ 27354 h 560332"/>
                    <a:gd name="connsiteX3" fmla="*/ 662805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4" y="27354"/>
                      </a:cubicBezTo>
                      <a:lnTo>
                        <a:pt x="662805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2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A5D89126-72CE-452C-A110-7F76E9011357}"/>
                    </a:ext>
                  </a:extLst>
                </p:cNvPr>
                <p:cNvSpPr/>
                <p:nvPr/>
              </p:nvSpPr>
              <p:spPr>
                <a:xfrm rot="10800000">
                  <a:off x="1178433" y="1863330"/>
                  <a:ext cx="135702" cy="557916"/>
                </a:xfrm>
                <a:custGeom>
                  <a:avLst/>
                  <a:gdLst>
                    <a:gd name="connsiteX0" fmla="*/ 82171 w 135702"/>
                    <a:gd name="connsiteY0" fmla="*/ 557916 h 557916"/>
                    <a:gd name="connsiteX1" fmla="*/ 53528 w 135702"/>
                    <a:gd name="connsiteY1" fmla="*/ 557916 h 557916"/>
                    <a:gd name="connsiteX2" fmla="*/ 20128 w 135702"/>
                    <a:gd name="connsiteY2" fmla="*/ 529572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0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1" y="557916"/>
                      </a:moveTo>
                      <a:lnTo>
                        <a:pt x="53528" y="557916"/>
                      </a:lnTo>
                      <a:lnTo>
                        <a:pt x="20128" y="529572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0"/>
                      </a:lnTo>
                      <a:close/>
                    </a:path>
                  </a:pathLst>
                </a:cu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8227FF0-9D1C-44BA-A127-287D5BE6B559}"/>
              </a:ext>
            </a:extLst>
          </p:cNvPr>
          <p:cNvGrpSpPr/>
          <p:nvPr/>
        </p:nvGrpSpPr>
        <p:grpSpPr>
          <a:xfrm>
            <a:off x="2782239" y="977225"/>
            <a:ext cx="755012" cy="1444021"/>
            <a:chOff x="2782239" y="977225"/>
            <a:chExt cx="755012" cy="1444021"/>
          </a:xfrm>
        </p:grpSpPr>
        <p:sp>
          <p:nvSpPr>
            <p:cNvPr id="58" name="片側の 2 つの角を丸めた四角形 1422">
              <a:extLst>
                <a:ext uri="{FF2B5EF4-FFF2-40B4-BE49-F238E27FC236}">
                  <a16:creationId xmlns:a16="http://schemas.microsoft.com/office/drawing/2014/main" id="{5CF1518C-0E86-43C3-A84A-FCD857AF5838}"/>
                </a:ext>
              </a:extLst>
            </p:cNvPr>
            <p:cNvSpPr/>
            <p:nvPr/>
          </p:nvSpPr>
          <p:spPr>
            <a:xfrm>
              <a:off x="2791772" y="1892466"/>
              <a:ext cx="735946" cy="528780"/>
            </a:xfrm>
            <a:prstGeom prst="round2Same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041EE52-8E4D-4AEE-A6B5-224FD7E8360C}"/>
                </a:ext>
              </a:extLst>
            </p:cNvPr>
            <p:cNvGrpSpPr/>
            <p:nvPr/>
          </p:nvGrpSpPr>
          <p:grpSpPr>
            <a:xfrm>
              <a:off x="2782239" y="977225"/>
              <a:ext cx="755012" cy="1444021"/>
              <a:chOff x="703823" y="4649208"/>
              <a:chExt cx="719603" cy="1376298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1B540668-7B68-406E-B88F-283FA4955E19}"/>
                  </a:ext>
                </a:extLst>
              </p:cNvPr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5" name="片側の 2 つの角を丸めた四角形 1253">
                  <a:extLst>
                    <a:ext uri="{FF2B5EF4-FFF2-40B4-BE49-F238E27FC236}">
                      <a16:creationId xmlns:a16="http://schemas.microsoft.com/office/drawing/2014/main" id="{DB3E7DDC-CB37-4613-A21A-7224C20366AC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2918791A-BC34-40F0-B210-B3B4B024A200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9" name="円/楕円 834">
                    <a:extLst>
                      <a:ext uri="{FF2B5EF4-FFF2-40B4-BE49-F238E27FC236}">
                        <a16:creationId xmlns:a16="http://schemas.microsoft.com/office/drawing/2014/main" id="{29138453-E7BA-40D8-87E4-824BF88697E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" name="円/楕円 835">
                    <a:extLst>
                      <a:ext uri="{FF2B5EF4-FFF2-40B4-BE49-F238E27FC236}">
                        <a16:creationId xmlns:a16="http://schemas.microsoft.com/office/drawing/2014/main" id="{DDAA68B8-B5F8-4EDB-B7BA-0D9353AD9241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" name="円/楕円 836">
                    <a:extLst>
                      <a:ext uri="{FF2B5EF4-FFF2-40B4-BE49-F238E27FC236}">
                        <a16:creationId xmlns:a16="http://schemas.microsoft.com/office/drawing/2014/main" id="{46BD6B08-B0A8-4D3A-AFAF-28AC0CD5FE9D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" name="円/楕円 837">
                    <a:extLst>
                      <a:ext uri="{FF2B5EF4-FFF2-40B4-BE49-F238E27FC236}">
                        <a16:creationId xmlns:a16="http://schemas.microsoft.com/office/drawing/2014/main" id="{4C69045E-078D-4163-AC45-544A0F0E180F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78A0BC46-8468-45B6-8EEE-C4799E57F7C7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7" name="円/楕円 838">
                    <a:extLst>
                      <a:ext uri="{FF2B5EF4-FFF2-40B4-BE49-F238E27FC236}">
                        <a16:creationId xmlns:a16="http://schemas.microsoft.com/office/drawing/2014/main" id="{8BFD793D-BA2E-4694-AD95-B1DF1CCC142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" name="円/楕円 839">
                    <a:extLst>
                      <a:ext uri="{FF2B5EF4-FFF2-40B4-BE49-F238E27FC236}">
                        <a16:creationId xmlns:a16="http://schemas.microsoft.com/office/drawing/2014/main" id="{59F41685-9952-48E0-95E0-A6B8C91F706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8" name="円/楕円 840">
                  <a:extLst>
                    <a:ext uri="{FF2B5EF4-FFF2-40B4-BE49-F238E27FC236}">
                      <a16:creationId xmlns:a16="http://schemas.microsoft.com/office/drawing/2014/main" id="{342744BC-908A-4862-B8DF-E519EA77BFF2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BA329A17-19B3-4CEE-9035-D34A1054192F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03" name="円/楕円 847">
                    <a:extLst>
                      <a:ext uri="{FF2B5EF4-FFF2-40B4-BE49-F238E27FC236}">
                        <a16:creationId xmlns:a16="http://schemas.microsoft.com/office/drawing/2014/main" id="{837EF345-1D2B-443F-83F8-66B990D97B16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48">
                    <a:extLst>
                      <a:ext uri="{FF2B5EF4-FFF2-40B4-BE49-F238E27FC236}">
                        <a16:creationId xmlns:a16="http://schemas.microsoft.com/office/drawing/2014/main" id="{2EDA5415-B183-4F82-8261-12536ECFE8B6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" name="フローチャート: 端子 685">
                    <a:extLst>
                      <a:ext uri="{FF2B5EF4-FFF2-40B4-BE49-F238E27FC236}">
                        <a16:creationId xmlns:a16="http://schemas.microsoft.com/office/drawing/2014/main" id="{352EC046-C4B0-4C90-B231-82D3CE5A50B9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" name="フローチャート: 端子 686">
                    <a:extLst>
                      <a:ext uri="{FF2B5EF4-FFF2-40B4-BE49-F238E27FC236}">
                        <a16:creationId xmlns:a16="http://schemas.microsoft.com/office/drawing/2014/main" id="{88E6E5AE-FCF1-4C32-8611-2E057722BE0F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7700EEF7-0D60-488E-A474-0FD4CC1101C5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" name="フリーフォーム 1267">
                  <a:extLst>
                    <a:ext uri="{FF2B5EF4-FFF2-40B4-BE49-F238E27FC236}">
                      <a16:creationId xmlns:a16="http://schemas.microsoft.com/office/drawing/2014/main" id="{9086EAA3-3AFA-4F9C-A294-CBD40952A4E1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" name="円/楕円 4">
                  <a:extLst>
                    <a:ext uri="{FF2B5EF4-FFF2-40B4-BE49-F238E27FC236}">
                      <a16:creationId xmlns:a16="http://schemas.microsoft.com/office/drawing/2014/main" id="{4045C06E-9371-4F9E-A1A3-6C0BC07C79D2}"/>
                    </a:ext>
                  </a:extLst>
                </p:cNvPr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BA4ECB23-2431-424E-83C4-EA42AB414E45}"/>
                  </a:ext>
                </a:extLst>
              </p:cNvPr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8" name="片側の 2 つの角を丸めた四角形 1422">
                  <a:extLst>
                    <a:ext uri="{FF2B5EF4-FFF2-40B4-BE49-F238E27FC236}">
                      <a16:creationId xmlns:a16="http://schemas.microsoft.com/office/drawing/2014/main" id="{1E6AD080-8759-41EA-81C2-E110DE80772C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F28E3F4F-183D-4AE7-95B4-F77C8F5B78C2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1F9C9EF2-A059-4A51-A5D1-EF01A3EA6E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4E4AD225-25D0-49EE-9D3E-D852EA2A0D55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BC225D34-B145-4A0F-BE56-C2459D1AD03C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1" name="直角三角形 90">
                    <a:extLst>
                      <a:ext uri="{FF2B5EF4-FFF2-40B4-BE49-F238E27FC236}">
                        <a16:creationId xmlns:a16="http://schemas.microsoft.com/office/drawing/2014/main" id="{37791967-702D-46F2-8168-09AD8579FA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2" name="直角三角形 91">
                    <a:extLst>
                      <a:ext uri="{FF2B5EF4-FFF2-40B4-BE49-F238E27FC236}">
                        <a16:creationId xmlns:a16="http://schemas.microsoft.com/office/drawing/2014/main" id="{3E46576A-C9C4-4F74-A59C-6E1BB7F5CF8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DF995AA4-2FAB-45E4-A0EB-125AD84C8BD9}"/>
                </a:ext>
              </a:extLst>
            </p:cNvPr>
            <p:cNvGrpSpPr/>
            <p:nvPr/>
          </p:nvGrpSpPr>
          <p:grpSpPr>
            <a:xfrm>
              <a:off x="2990480" y="1844048"/>
              <a:ext cx="336593" cy="464777"/>
              <a:chOff x="786504" y="4416786"/>
              <a:chExt cx="336593" cy="464777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D073C467-3780-425B-BC62-ECA19FD4D3D7}"/>
                  </a:ext>
                </a:extLst>
              </p:cNvPr>
              <p:cNvGrpSpPr/>
              <p:nvPr/>
            </p:nvGrpSpPr>
            <p:grpSpPr>
              <a:xfrm>
                <a:off x="786504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B5333C2-5DB5-44C3-BD8F-48E3720FEA0D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0A73D641-6EAC-4C55-9F9C-BE92CA7D1298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82" name="フリーフォーム: 図形 81">
                      <a:extLst>
                        <a:ext uri="{FF2B5EF4-FFF2-40B4-BE49-F238E27FC236}">
                          <a16:creationId xmlns:a16="http://schemas.microsoft.com/office/drawing/2014/main" id="{F5D3FD79-70EC-47AA-9ECA-951475F169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9B09F60F-7102-4C60-BC16-AF3293C62F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84" name="正方形/長方形 83">
                        <a:extLst>
                          <a:ext uri="{FF2B5EF4-FFF2-40B4-BE49-F238E27FC236}">
                            <a16:creationId xmlns:a16="http://schemas.microsoft.com/office/drawing/2014/main" id="{6A8B5314-6BD8-4608-A6F6-1A3C634A7FE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85" name="四角形: 上の 2 つの角を丸める 84">
                        <a:extLst>
                          <a:ext uri="{FF2B5EF4-FFF2-40B4-BE49-F238E27FC236}">
                            <a16:creationId xmlns:a16="http://schemas.microsoft.com/office/drawing/2014/main" id="{567A63A5-1990-46CA-9EEF-2102BB7D02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B3C767B3-EC83-487D-A578-6C195EAC6E57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79" name="正方形/長方形 78">
                      <a:extLst>
                        <a:ext uri="{FF2B5EF4-FFF2-40B4-BE49-F238E27FC236}">
                          <a16:creationId xmlns:a16="http://schemas.microsoft.com/office/drawing/2014/main" id="{91DF297E-4785-435B-A745-9B450DDCBC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正方形/長方形 79">
                      <a:extLst>
                        <a:ext uri="{FF2B5EF4-FFF2-40B4-BE49-F238E27FC236}">
                          <a16:creationId xmlns:a16="http://schemas.microsoft.com/office/drawing/2014/main" id="{C567D844-22DC-473F-80FF-DF42D0CD34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正方形/長方形 80">
                      <a:extLst>
                        <a:ext uri="{FF2B5EF4-FFF2-40B4-BE49-F238E27FC236}">
                          <a16:creationId xmlns:a16="http://schemas.microsoft.com/office/drawing/2014/main" id="{FECF5E35-6238-463A-9C54-0E5CF61028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" name="テキスト ボックス 77">
                    <a:extLst>
                      <a:ext uri="{FF2B5EF4-FFF2-40B4-BE49-F238E27FC236}">
                        <a16:creationId xmlns:a16="http://schemas.microsoft.com/office/drawing/2014/main" id="{65D471B8-01E6-4F61-9A9F-ADF13708FA13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8292ED52-9452-4419-9B56-A411A42ABFCD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65CEC3DC-0DFB-45C3-A5DC-4CB6B96BDFDA}"/>
                  </a:ext>
                </a:extLst>
              </p:cNvPr>
              <p:cNvGrpSpPr/>
              <p:nvPr/>
            </p:nvGrpSpPr>
            <p:grpSpPr>
              <a:xfrm>
                <a:off x="841078" y="4736479"/>
                <a:ext cx="64947" cy="123708"/>
                <a:chOff x="2780686" y="977224"/>
                <a:chExt cx="758116" cy="1444022"/>
              </a:xfrm>
            </p:grpSpPr>
            <p:sp>
              <p:nvSpPr>
                <p:cNvPr id="63" name="片側の 2 つの角を丸めた四角形 1253">
                  <a:extLst>
                    <a:ext uri="{FF2B5EF4-FFF2-40B4-BE49-F238E27FC236}">
                      <a16:creationId xmlns:a16="http://schemas.microsoft.com/office/drawing/2014/main" id="{E9AFFA60-00F4-41DF-8BAF-5C5C88138CF6}"/>
                    </a:ext>
                  </a:extLst>
                </p:cNvPr>
                <p:cNvSpPr/>
                <p:nvPr/>
              </p:nvSpPr>
              <p:spPr>
                <a:xfrm rot="10800000">
                  <a:off x="3086309" y="1680922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6BB48438-07E9-4765-9EA0-4DDE184F6844}"/>
                    </a:ext>
                  </a:extLst>
                </p:cNvPr>
                <p:cNvSpPr/>
                <p:nvPr/>
              </p:nvSpPr>
              <p:spPr>
                <a:xfrm>
                  <a:off x="2855976" y="977224"/>
                  <a:ext cx="607537" cy="622434"/>
                </a:xfrm>
                <a:custGeom>
                  <a:avLst/>
                  <a:gdLst>
                    <a:gd name="connsiteX0" fmla="*/ 281906 w 607537"/>
                    <a:gd name="connsiteY0" fmla="*/ 0 h 622434"/>
                    <a:gd name="connsiteX1" fmla="*/ 307108 w 607537"/>
                    <a:gd name="connsiteY1" fmla="*/ 2596 h 622434"/>
                    <a:gd name="connsiteX2" fmla="*/ 331761 w 607537"/>
                    <a:gd name="connsiteY2" fmla="*/ 0 h 622434"/>
                    <a:gd name="connsiteX3" fmla="*/ 607537 w 607537"/>
                    <a:gd name="connsiteY3" fmla="*/ 288030 h 622434"/>
                    <a:gd name="connsiteX4" fmla="*/ 605299 w 607537"/>
                    <a:gd name="connsiteY4" fmla="*/ 311217 h 622434"/>
                    <a:gd name="connsiteX5" fmla="*/ 607537 w 607537"/>
                    <a:gd name="connsiteY5" fmla="*/ 334404 h 622434"/>
                    <a:gd name="connsiteX6" fmla="*/ 331761 w 607537"/>
                    <a:gd name="connsiteY6" fmla="*/ 622434 h 622434"/>
                    <a:gd name="connsiteX7" fmla="*/ 307108 w 607537"/>
                    <a:gd name="connsiteY7" fmla="*/ 619838 h 622434"/>
                    <a:gd name="connsiteX8" fmla="*/ 281906 w 607537"/>
                    <a:gd name="connsiteY8" fmla="*/ 622434 h 622434"/>
                    <a:gd name="connsiteX9" fmla="*/ 0 w 607537"/>
                    <a:gd name="connsiteY9" fmla="*/ 334404 h 622434"/>
                    <a:gd name="connsiteX10" fmla="*/ 2541 w 607537"/>
                    <a:gd name="connsiteY10" fmla="*/ 308644 h 622434"/>
                    <a:gd name="connsiteX11" fmla="*/ 0 w 607537"/>
                    <a:gd name="connsiteY11" fmla="*/ 288030 h 622434"/>
                    <a:gd name="connsiteX12" fmla="*/ 281906 w 607537"/>
                    <a:gd name="connsiteY12" fmla="*/ 0 h 62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537" h="622434">
                      <a:moveTo>
                        <a:pt x="281906" y="0"/>
                      </a:moveTo>
                      <a:lnTo>
                        <a:pt x="307108" y="2596"/>
                      </a:lnTo>
                      <a:lnTo>
                        <a:pt x="331761" y="0"/>
                      </a:lnTo>
                      <a:cubicBezTo>
                        <a:pt x="484068" y="0"/>
                        <a:pt x="607537" y="128955"/>
                        <a:pt x="607537" y="288030"/>
                      </a:cubicBezTo>
                      <a:lnTo>
                        <a:pt x="605299" y="311217"/>
                      </a:lnTo>
                      <a:lnTo>
                        <a:pt x="607537" y="334404"/>
                      </a:lnTo>
                      <a:cubicBezTo>
                        <a:pt x="607537" y="493479"/>
                        <a:pt x="484068" y="622434"/>
                        <a:pt x="331761" y="622434"/>
                      </a:cubicBezTo>
                      <a:lnTo>
                        <a:pt x="307108" y="619838"/>
                      </a:lnTo>
                      <a:lnTo>
                        <a:pt x="281906" y="622434"/>
                      </a:lnTo>
                      <a:cubicBezTo>
                        <a:pt x="126214" y="622434"/>
                        <a:pt x="0" y="493479"/>
                        <a:pt x="0" y="334404"/>
                      </a:cubicBezTo>
                      <a:lnTo>
                        <a:pt x="2541" y="308644"/>
                      </a:lnTo>
                      <a:lnTo>
                        <a:pt x="0" y="288030"/>
                      </a:lnTo>
                      <a:cubicBezTo>
                        <a:pt x="0" y="128955"/>
                        <a:pt x="126214" y="0"/>
                        <a:pt x="281906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0C1C585-0D3F-4E7B-912B-28E559E43779}"/>
                    </a:ext>
                  </a:extLst>
                </p:cNvPr>
                <p:cNvSpPr/>
                <p:nvPr/>
              </p:nvSpPr>
              <p:spPr>
                <a:xfrm>
                  <a:off x="2780686" y="1056898"/>
                  <a:ext cx="758116" cy="744292"/>
                </a:xfrm>
                <a:custGeom>
                  <a:avLst/>
                  <a:gdLst>
                    <a:gd name="connsiteX0" fmla="*/ 379058 w 758116"/>
                    <a:gd name="connsiteY0" fmla="*/ 0 h 744292"/>
                    <a:gd name="connsiteX1" fmla="*/ 658955 w 758116"/>
                    <a:gd name="connsiteY1" fmla="*/ 227290 h 744292"/>
                    <a:gd name="connsiteX2" fmla="*/ 671819 w 758116"/>
                    <a:gd name="connsiteY2" fmla="*/ 278057 h 744292"/>
                    <a:gd name="connsiteX3" fmla="*/ 693891 w 758116"/>
                    <a:gd name="connsiteY3" fmla="*/ 278484 h 744292"/>
                    <a:gd name="connsiteX4" fmla="*/ 753437 w 758116"/>
                    <a:gd name="connsiteY4" fmla="*/ 410835 h 744292"/>
                    <a:gd name="connsiteX5" fmla="*/ 672484 w 758116"/>
                    <a:gd name="connsiteY5" fmla="*/ 496393 h 744292"/>
                    <a:gd name="connsiteX6" fmla="*/ 664218 w 758116"/>
                    <a:gd name="connsiteY6" fmla="*/ 496233 h 744292"/>
                    <a:gd name="connsiteX7" fmla="*/ 658955 w 758116"/>
                    <a:gd name="connsiteY7" fmla="*/ 517002 h 744292"/>
                    <a:gd name="connsiteX8" fmla="*/ 379058 w 758116"/>
                    <a:gd name="connsiteY8" fmla="*/ 744292 h 744292"/>
                    <a:gd name="connsiteX9" fmla="*/ 99161 w 758116"/>
                    <a:gd name="connsiteY9" fmla="*/ 517002 h 744292"/>
                    <a:gd name="connsiteX10" fmla="*/ 93898 w 758116"/>
                    <a:gd name="connsiteY10" fmla="*/ 496232 h 744292"/>
                    <a:gd name="connsiteX11" fmla="*/ 85632 w 758116"/>
                    <a:gd name="connsiteY11" fmla="*/ 496392 h 744292"/>
                    <a:gd name="connsiteX12" fmla="*/ 4679 w 758116"/>
                    <a:gd name="connsiteY12" fmla="*/ 410834 h 744292"/>
                    <a:gd name="connsiteX13" fmla="*/ 64225 w 758116"/>
                    <a:gd name="connsiteY13" fmla="*/ 278483 h 744292"/>
                    <a:gd name="connsiteX14" fmla="*/ 86298 w 758116"/>
                    <a:gd name="connsiteY14" fmla="*/ 278056 h 744292"/>
                    <a:gd name="connsiteX15" fmla="*/ 99161 w 758116"/>
                    <a:gd name="connsiteY15" fmla="*/ 227290 h 744292"/>
                    <a:gd name="connsiteX16" fmla="*/ 379058 w 758116"/>
                    <a:gd name="connsiteY16" fmla="*/ 0 h 744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744292">
                      <a:moveTo>
                        <a:pt x="379058" y="0"/>
                      </a:moveTo>
                      <a:cubicBezTo>
                        <a:pt x="504883" y="0"/>
                        <a:pt x="612841" y="93721"/>
                        <a:pt x="658955" y="227290"/>
                      </a:cubicBezTo>
                      <a:lnTo>
                        <a:pt x="671819" y="278057"/>
                      </a:lnTo>
                      <a:lnTo>
                        <a:pt x="693891" y="278484"/>
                      </a:lnTo>
                      <a:cubicBezTo>
                        <a:pt x="742848" y="291602"/>
                        <a:pt x="769508" y="350858"/>
                        <a:pt x="753437" y="410835"/>
                      </a:cubicBezTo>
                      <a:cubicBezTo>
                        <a:pt x="741384" y="455818"/>
                        <a:pt x="708718" y="488432"/>
                        <a:pt x="672484" y="496393"/>
                      </a:cubicBezTo>
                      <a:lnTo>
                        <a:pt x="664218" y="496233"/>
                      </a:lnTo>
                      <a:lnTo>
                        <a:pt x="658955" y="517002"/>
                      </a:lnTo>
                      <a:cubicBezTo>
                        <a:pt x="612841" y="650571"/>
                        <a:pt x="504883" y="744292"/>
                        <a:pt x="379058" y="744292"/>
                      </a:cubicBezTo>
                      <a:cubicBezTo>
                        <a:pt x="253233" y="744292"/>
                        <a:pt x="145275" y="650571"/>
                        <a:pt x="99161" y="517002"/>
                      </a:cubicBezTo>
                      <a:lnTo>
                        <a:pt x="93898" y="496232"/>
                      </a:lnTo>
                      <a:lnTo>
                        <a:pt x="85632" y="496392"/>
                      </a:lnTo>
                      <a:cubicBezTo>
                        <a:pt x="49398" y="488431"/>
                        <a:pt x="16732" y="455817"/>
                        <a:pt x="4679" y="410834"/>
                      </a:cubicBezTo>
                      <a:cubicBezTo>
                        <a:pt x="-11392" y="350857"/>
                        <a:pt x="15268" y="291601"/>
                        <a:pt x="64225" y="278483"/>
                      </a:cubicBezTo>
                      <a:lnTo>
                        <a:pt x="86298" y="278056"/>
                      </a:lnTo>
                      <a:lnTo>
                        <a:pt x="99161" y="227290"/>
                      </a:lnTo>
                      <a:cubicBezTo>
                        <a:pt x="145275" y="93721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6" name="円/楕円 847">
                  <a:extLst>
                    <a:ext uri="{FF2B5EF4-FFF2-40B4-BE49-F238E27FC236}">
                      <a16:creationId xmlns:a16="http://schemas.microsoft.com/office/drawing/2014/main" id="{D6B4DFE6-83D7-4071-A363-A5F468F32217}"/>
                    </a:ext>
                  </a:extLst>
                </p:cNvPr>
                <p:cNvSpPr/>
                <p:nvPr/>
              </p:nvSpPr>
              <p:spPr>
                <a:xfrm>
                  <a:off x="2961075" y="1326061"/>
                  <a:ext cx="64729" cy="1024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7" name="円/楕円 848">
                  <a:extLst>
                    <a:ext uri="{FF2B5EF4-FFF2-40B4-BE49-F238E27FC236}">
                      <a16:creationId xmlns:a16="http://schemas.microsoft.com/office/drawing/2014/main" id="{D5BEAF2C-0673-4648-9DEE-EE75ECF22677}"/>
                    </a:ext>
                  </a:extLst>
                </p:cNvPr>
                <p:cNvSpPr/>
                <p:nvPr/>
              </p:nvSpPr>
              <p:spPr>
                <a:xfrm>
                  <a:off x="3295864" y="1326061"/>
                  <a:ext cx="64729" cy="1024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1DB9C015-2C2E-4719-8B16-886E8F37D775}"/>
                    </a:ext>
                  </a:extLst>
                </p:cNvPr>
                <p:cNvSpPr/>
                <p:nvPr/>
              </p:nvSpPr>
              <p:spPr>
                <a:xfrm flipH="1">
                  <a:off x="2914246" y="1237565"/>
                  <a:ext cx="490997" cy="47969"/>
                </a:xfrm>
                <a:custGeom>
                  <a:avLst/>
                  <a:gdLst>
                    <a:gd name="connsiteX0" fmla="*/ 149946 w 490997"/>
                    <a:gd name="connsiteY0" fmla="*/ 0 h 47969"/>
                    <a:gd name="connsiteX1" fmla="*/ 28748 w 490997"/>
                    <a:gd name="connsiteY1" fmla="*/ 0 h 47969"/>
                    <a:gd name="connsiteX2" fmla="*/ 0 w 490997"/>
                    <a:gd name="connsiteY2" fmla="*/ 23985 h 47969"/>
                    <a:gd name="connsiteX3" fmla="*/ 28748 w 490997"/>
                    <a:gd name="connsiteY3" fmla="*/ 47969 h 47969"/>
                    <a:gd name="connsiteX4" fmla="*/ 149946 w 490997"/>
                    <a:gd name="connsiteY4" fmla="*/ 47969 h 47969"/>
                    <a:gd name="connsiteX5" fmla="*/ 178694 w 490997"/>
                    <a:gd name="connsiteY5" fmla="*/ 23985 h 47969"/>
                    <a:gd name="connsiteX6" fmla="*/ 149946 w 490997"/>
                    <a:gd name="connsiteY6" fmla="*/ 0 h 47969"/>
                    <a:gd name="connsiteX7" fmla="*/ 462249 w 490997"/>
                    <a:gd name="connsiteY7" fmla="*/ 0 h 47969"/>
                    <a:gd name="connsiteX8" fmla="*/ 341051 w 490997"/>
                    <a:gd name="connsiteY8" fmla="*/ 0 h 47969"/>
                    <a:gd name="connsiteX9" fmla="*/ 312303 w 490997"/>
                    <a:gd name="connsiteY9" fmla="*/ 23985 h 47969"/>
                    <a:gd name="connsiteX10" fmla="*/ 341051 w 490997"/>
                    <a:gd name="connsiteY10" fmla="*/ 47969 h 47969"/>
                    <a:gd name="connsiteX11" fmla="*/ 462249 w 490997"/>
                    <a:gd name="connsiteY11" fmla="*/ 47969 h 47969"/>
                    <a:gd name="connsiteX12" fmla="*/ 490997 w 490997"/>
                    <a:gd name="connsiteY12" fmla="*/ 23985 h 47969"/>
                    <a:gd name="connsiteX13" fmla="*/ 462249 w 490997"/>
                    <a:gd name="connsiteY13" fmla="*/ 0 h 47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0997" h="47969">
                      <a:moveTo>
                        <a:pt x="149946" y="0"/>
                      </a:moveTo>
                      <a:lnTo>
                        <a:pt x="28748" y="0"/>
                      </a:lnTo>
                      <a:cubicBezTo>
                        <a:pt x="12873" y="0"/>
                        <a:pt x="0" y="10738"/>
                        <a:pt x="0" y="23985"/>
                      </a:cubicBezTo>
                      <a:cubicBezTo>
                        <a:pt x="0" y="37232"/>
                        <a:pt x="12873" y="47969"/>
                        <a:pt x="28748" y="47969"/>
                      </a:cubicBezTo>
                      <a:lnTo>
                        <a:pt x="149946" y="47969"/>
                      </a:lnTo>
                      <a:cubicBezTo>
                        <a:pt x="165822" y="47969"/>
                        <a:pt x="178694" y="37232"/>
                        <a:pt x="178694" y="23985"/>
                      </a:cubicBezTo>
                      <a:cubicBezTo>
                        <a:pt x="178694" y="10738"/>
                        <a:pt x="165822" y="0"/>
                        <a:pt x="149946" y="0"/>
                      </a:cubicBezTo>
                      <a:close/>
                      <a:moveTo>
                        <a:pt x="462249" y="0"/>
                      </a:moveTo>
                      <a:lnTo>
                        <a:pt x="341051" y="0"/>
                      </a:lnTo>
                      <a:cubicBezTo>
                        <a:pt x="325176" y="0"/>
                        <a:pt x="312303" y="10738"/>
                        <a:pt x="312303" y="23985"/>
                      </a:cubicBezTo>
                      <a:cubicBezTo>
                        <a:pt x="312303" y="37232"/>
                        <a:pt x="325176" y="47969"/>
                        <a:pt x="341051" y="47969"/>
                      </a:cubicBezTo>
                      <a:lnTo>
                        <a:pt x="462249" y="47969"/>
                      </a:lnTo>
                      <a:cubicBezTo>
                        <a:pt x="478125" y="47969"/>
                        <a:pt x="490997" y="37232"/>
                        <a:pt x="490997" y="23985"/>
                      </a:cubicBezTo>
                      <a:cubicBezTo>
                        <a:pt x="490997" y="10738"/>
                        <a:pt x="478125" y="0"/>
                        <a:pt x="46224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F6665C0F-5665-439A-BFE0-6F81763D841A}"/>
                    </a:ext>
                  </a:extLst>
                </p:cNvPr>
                <p:cNvSpPr/>
                <p:nvPr/>
              </p:nvSpPr>
              <p:spPr>
                <a:xfrm>
                  <a:off x="3065534" y="1494963"/>
                  <a:ext cx="188421" cy="86953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" name="フリーフォーム 1267">
                  <a:extLst>
                    <a:ext uri="{FF2B5EF4-FFF2-40B4-BE49-F238E27FC236}">
                      <a16:creationId xmlns:a16="http://schemas.microsoft.com/office/drawing/2014/main" id="{77185D8C-C8EC-44C2-AD6D-214049FC987D}"/>
                    </a:ext>
                  </a:extLst>
                </p:cNvPr>
                <p:cNvSpPr/>
                <p:nvPr/>
              </p:nvSpPr>
              <p:spPr>
                <a:xfrm>
                  <a:off x="3086273" y="1399294"/>
                  <a:ext cx="146943" cy="14903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" name="円/楕円 4">
                  <a:extLst>
                    <a:ext uri="{FF2B5EF4-FFF2-40B4-BE49-F238E27FC236}">
                      <a16:creationId xmlns:a16="http://schemas.microsoft.com/office/drawing/2014/main" id="{F046FA46-59FD-4CB4-A2D4-679D888CF365}"/>
                    </a:ext>
                  </a:extLst>
                </p:cNvPr>
                <p:cNvSpPr/>
                <p:nvPr/>
              </p:nvSpPr>
              <p:spPr>
                <a:xfrm>
                  <a:off x="3057481" y="1661611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F32B049-194B-4697-B365-736086ACF388}"/>
                    </a:ext>
                  </a:extLst>
                </p:cNvPr>
                <p:cNvSpPr/>
                <p:nvPr/>
              </p:nvSpPr>
              <p:spPr>
                <a:xfrm>
                  <a:off x="2791772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4 w 735946"/>
                    <a:gd name="connsiteY2" fmla="*/ 27354 h 560332"/>
                    <a:gd name="connsiteX3" fmla="*/ 662806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4" y="27354"/>
                      </a:cubicBezTo>
                      <a:lnTo>
                        <a:pt x="662806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2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47A52B7D-8C8C-42A5-87B0-9462649261C5}"/>
                    </a:ext>
                  </a:extLst>
                </p:cNvPr>
                <p:cNvSpPr/>
                <p:nvPr/>
              </p:nvSpPr>
              <p:spPr>
                <a:xfrm>
                  <a:off x="3091893" y="1863330"/>
                  <a:ext cx="135702" cy="557916"/>
                </a:xfrm>
                <a:custGeom>
                  <a:avLst/>
                  <a:gdLst>
                    <a:gd name="connsiteX0" fmla="*/ 53530 w 135702"/>
                    <a:gd name="connsiteY0" fmla="*/ 0 h 557916"/>
                    <a:gd name="connsiteX1" fmla="*/ 82173 w 135702"/>
                    <a:gd name="connsiteY1" fmla="*/ 0 h 557916"/>
                    <a:gd name="connsiteX2" fmla="*/ 115574 w 135702"/>
                    <a:gd name="connsiteY2" fmla="*/ 28345 h 557916"/>
                    <a:gd name="connsiteX3" fmla="*/ 104945 w 135702"/>
                    <a:gd name="connsiteY3" fmla="*/ 70860 h 557916"/>
                    <a:gd name="connsiteX4" fmla="*/ 98445 w 135702"/>
                    <a:gd name="connsiteY4" fmla="*/ 70860 h 557916"/>
                    <a:gd name="connsiteX5" fmla="*/ 135702 w 135702"/>
                    <a:gd name="connsiteY5" fmla="*/ 557916 h 557916"/>
                    <a:gd name="connsiteX6" fmla="*/ 0 w 135702"/>
                    <a:gd name="connsiteY6" fmla="*/ 557916 h 557916"/>
                    <a:gd name="connsiteX7" fmla="*/ 37257 w 135702"/>
                    <a:gd name="connsiteY7" fmla="*/ 70860 h 557916"/>
                    <a:gd name="connsiteX8" fmla="*/ 30758 w 135702"/>
                    <a:gd name="connsiteY8" fmla="*/ 70860 h 557916"/>
                    <a:gd name="connsiteX9" fmla="*/ 20129 w 135702"/>
                    <a:gd name="connsiteY9" fmla="*/ 28345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53530" y="0"/>
                      </a:moveTo>
                      <a:lnTo>
                        <a:pt x="82173" y="0"/>
                      </a:lnTo>
                      <a:lnTo>
                        <a:pt x="115574" y="28345"/>
                      </a:lnTo>
                      <a:lnTo>
                        <a:pt x="104945" y="70860"/>
                      </a:lnTo>
                      <a:lnTo>
                        <a:pt x="98445" y="70860"/>
                      </a:lnTo>
                      <a:lnTo>
                        <a:pt x="135702" y="557916"/>
                      </a:lnTo>
                      <a:lnTo>
                        <a:pt x="0" y="557916"/>
                      </a:lnTo>
                      <a:lnTo>
                        <a:pt x="37257" y="70860"/>
                      </a:lnTo>
                      <a:lnTo>
                        <a:pt x="30758" y="70860"/>
                      </a:lnTo>
                      <a:lnTo>
                        <a:pt x="20129" y="28345"/>
                      </a:lnTo>
                      <a:close/>
                    </a:path>
                  </a:pathLst>
                </a:cu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32C9CA91-BD30-4D51-AA9E-8EE3AA96DA84}"/>
              </a:ext>
            </a:extLst>
          </p:cNvPr>
          <p:cNvGrpSpPr/>
          <p:nvPr/>
        </p:nvGrpSpPr>
        <p:grpSpPr>
          <a:xfrm>
            <a:off x="4641669" y="1059928"/>
            <a:ext cx="755013" cy="1361318"/>
            <a:chOff x="4641669" y="1059928"/>
            <a:chExt cx="755013" cy="1361318"/>
          </a:xfrm>
        </p:grpSpPr>
        <p:sp>
          <p:nvSpPr>
            <p:cNvPr id="114" name="片側の 2 つの角を丸めた四角形 1430">
              <a:extLst>
                <a:ext uri="{FF2B5EF4-FFF2-40B4-BE49-F238E27FC236}">
                  <a16:creationId xmlns:a16="http://schemas.microsoft.com/office/drawing/2014/main" id="{BC7CABCC-731C-4CB8-BF62-ED4DAFD2CB43}"/>
                </a:ext>
              </a:extLst>
            </p:cNvPr>
            <p:cNvSpPr/>
            <p:nvPr/>
          </p:nvSpPr>
          <p:spPr>
            <a:xfrm>
              <a:off x="4655204" y="1892466"/>
              <a:ext cx="735946" cy="528780"/>
            </a:xfrm>
            <a:prstGeom prst="round2SameRect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6664783C-42BE-4F5E-85B9-DF726877734D}"/>
                </a:ext>
              </a:extLst>
            </p:cNvPr>
            <p:cNvGrpSpPr/>
            <p:nvPr/>
          </p:nvGrpSpPr>
          <p:grpSpPr>
            <a:xfrm>
              <a:off x="4641669" y="1059928"/>
              <a:ext cx="755013" cy="1361318"/>
              <a:chOff x="1837298" y="4728032"/>
              <a:chExt cx="719604" cy="1297474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98D5279C-4687-459B-9E2D-351E1855C55C}"/>
                  </a:ext>
                </a:extLst>
              </p:cNvPr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50" name="片側の 2 つの角を丸めた四角形 1154">
                  <a:extLst>
                    <a:ext uri="{FF2B5EF4-FFF2-40B4-BE49-F238E27FC236}">
                      <a16:creationId xmlns:a16="http://schemas.microsoft.com/office/drawing/2014/main" id="{95D61C91-25EF-4786-AC2D-72CA8A61577D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0E99B3F0-63F4-425B-9086-68C41DFFB33C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52" name="星 24 1237">
                    <a:extLst>
                      <a:ext uri="{FF2B5EF4-FFF2-40B4-BE49-F238E27FC236}">
                        <a16:creationId xmlns:a16="http://schemas.microsoft.com/office/drawing/2014/main" id="{4CCDA9BA-B97B-410C-833F-D95F28B2AC7E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3" name="円/楕円 805">
                    <a:extLst>
                      <a:ext uri="{FF2B5EF4-FFF2-40B4-BE49-F238E27FC236}">
                        <a16:creationId xmlns:a16="http://schemas.microsoft.com/office/drawing/2014/main" id="{B5C01B33-E37E-429A-A4F1-6AAFC3827E2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" name="円/楕円 806">
                    <a:extLst>
                      <a:ext uri="{FF2B5EF4-FFF2-40B4-BE49-F238E27FC236}">
                        <a16:creationId xmlns:a16="http://schemas.microsoft.com/office/drawing/2014/main" id="{E026825F-6784-4EC4-B775-D98386D978F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" name="円/楕円 807">
                    <a:extLst>
                      <a:ext uri="{FF2B5EF4-FFF2-40B4-BE49-F238E27FC236}">
                        <a16:creationId xmlns:a16="http://schemas.microsoft.com/office/drawing/2014/main" id="{6A927848-0F81-4DC1-801A-CBFD4E485986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6" name="弦 155">
                    <a:extLst>
                      <a:ext uri="{FF2B5EF4-FFF2-40B4-BE49-F238E27FC236}">
                        <a16:creationId xmlns:a16="http://schemas.microsoft.com/office/drawing/2014/main" id="{48CDC9A8-BA14-44C9-BE16-89FE9A9657B2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7" name="弦 156">
                    <a:extLst>
                      <a:ext uri="{FF2B5EF4-FFF2-40B4-BE49-F238E27FC236}">
                        <a16:creationId xmlns:a16="http://schemas.microsoft.com/office/drawing/2014/main" id="{DE4956D7-6A22-460A-9659-17E31915D6E0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" name="フローチャート: 手操作入力 675">
                    <a:extLst>
                      <a:ext uri="{FF2B5EF4-FFF2-40B4-BE49-F238E27FC236}">
                        <a16:creationId xmlns:a16="http://schemas.microsoft.com/office/drawing/2014/main" id="{9DB7E26E-8854-4685-9883-CD09B9F66F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9" name="弦 158">
                    <a:extLst>
                      <a:ext uri="{FF2B5EF4-FFF2-40B4-BE49-F238E27FC236}">
                        <a16:creationId xmlns:a16="http://schemas.microsoft.com/office/drawing/2014/main" id="{EC858FCD-AF65-47FB-A959-3676B79F3565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0" name="弦 159">
                    <a:extLst>
                      <a:ext uri="{FF2B5EF4-FFF2-40B4-BE49-F238E27FC236}">
                        <a16:creationId xmlns:a16="http://schemas.microsoft.com/office/drawing/2014/main" id="{0FA3D9F5-B9F4-434D-A18E-EAC4524102EF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1" name="フローチャート: 手操作入力 680">
                    <a:extLst>
                      <a:ext uri="{FF2B5EF4-FFF2-40B4-BE49-F238E27FC236}">
                        <a16:creationId xmlns:a16="http://schemas.microsoft.com/office/drawing/2014/main" id="{D9C69914-626C-40F4-BE4B-1D5B17331CB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2" name="円/楕円 820">
                    <a:extLst>
                      <a:ext uri="{FF2B5EF4-FFF2-40B4-BE49-F238E27FC236}">
                        <a16:creationId xmlns:a16="http://schemas.microsoft.com/office/drawing/2014/main" id="{8C82BFCE-E491-4144-A3B6-439B6943B9B5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" name="円/楕円 4">
                    <a:extLst>
                      <a:ext uri="{FF2B5EF4-FFF2-40B4-BE49-F238E27FC236}">
                        <a16:creationId xmlns:a16="http://schemas.microsoft.com/office/drawing/2014/main" id="{86060A63-01ED-4E7F-A603-ADA647E99166}"/>
                      </a:ext>
                    </a:extLst>
                  </p:cNvPr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6D345C4C-6E7E-4E0D-BBE8-ED573F92E9E7}"/>
                  </a:ext>
                </a:extLst>
              </p:cNvPr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43" name="片側の 2 つの角を丸めた四角形 1430">
                  <a:extLst>
                    <a:ext uri="{FF2B5EF4-FFF2-40B4-BE49-F238E27FC236}">
                      <a16:creationId xmlns:a16="http://schemas.microsoft.com/office/drawing/2014/main" id="{7B6C0E42-22C5-427C-9047-F6A3FEBD015C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13B7F6C0-C328-4C8C-84A1-05F91023A6A7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BD299363-4718-4265-A3C2-2838A9FD92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86A63F57-2BB0-4182-8112-2D6716B30F01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C41935A4-A915-451E-B5AB-E6E99AA0D053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46" name="直角三角形 145">
                    <a:extLst>
                      <a:ext uri="{FF2B5EF4-FFF2-40B4-BE49-F238E27FC236}">
                        <a16:creationId xmlns:a16="http://schemas.microsoft.com/office/drawing/2014/main" id="{4289477D-2410-4966-8E61-FE5890D91D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7" name="直角三角形 146">
                    <a:extLst>
                      <a:ext uri="{FF2B5EF4-FFF2-40B4-BE49-F238E27FC236}">
                        <a16:creationId xmlns:a16="http://schemas.microsoft.com/office/drawing/2014/main" id="{0292EFBE-5FAE-4B21-A7A2-EAF000922C5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3D236E0-2C15-4768-AACB-401AF5D831AC}"/>
                </a:ext>
              </a:extLst>
            </p:cNvPr>
            <p:cNvGrpSpPr/>
            <p:nvPr/>
          </p:nvGrpSpPr>
          <p:grpSpPr>
            <a:xfrm>
              <a:off x="4852993" y="1844048"/>
              <a:ext cx="336593" cy="464777"/>
              <a:chOff x="1187187" y="4416786"/>
              <a:chExt cx="336593" cy="464777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593825CB-F697-4831-875E-AD7D429B8F95}"/>
                  </a:ext>
                </a:extLst>
              </p:cNvPr>
              <p:cNvGrpSpPr/>
              <p:nvPr/>
            </p:nvGrpSpPr>
            <p:grpSpPr>
              <a:xfrm>
                <a:off x="1187187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10B41440-CEFC-419B-B33F-3EB2A993B730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71E8A8F4-7697-481D-80B9-CFC9AEA9A2DA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548D6965-3A49-4DEE-8034-D31B1F32B3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62F77241-FC79-4F15-AF87-1A9C6305AE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39" name="正方形/長方形 138">
                        <a:extLst>
                          <a:ext uri="{FF2B5EF4-FFF2-40B4-BE49-F238E27FC236}">
                            <a16:creationId xmlns:a16="http://schemas.microsoft.com/office/drawing/2014/main" id="{1AF3932E-1764-43EA-BD61-298D5D89AFC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0" name="四角形: 上の 2 つの角を丸める 139">
                        <a:extLst>
                          <a:ext uri="{FF2B5EF4-FFF2-40B4-BE49-F238E27FC236}">
                            <a16:creationId xmlns:a16="http://schemas.microsoft.com/office/drawing/2014/main" id="{C6F51050-6910-4EAF-ACAB-D553DA1C5C3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F87009E8-0DFE-4CC1-AF5B-8BB3B0E16001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34" name="正方形/長方形 133">
                      <a:extLst>
                        <a:ext uri="{FF2B5EF4-FFF2-40B4-BE49-F238E27FC236}">
                          <a16:creationId xmlns:a16="http://schemas.microsoft.com/office/drawing/2014/main" id="{31DD923C-7CB2-42F4-B831-47CDD51957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正方形/長方形 134">
                      <a:extLst>
                        <a:ext uri="{FF2B5EF4-FFF2-40B4-BE49-F238E27FC236}">
                          <a16:creationId xmlns:a16="http://schemas.microsoft.com/office/drawing/2014/main" id="{80BD701D-8261-48D8-9E5E-235495F003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6" name="正方形/長方形 135">
                      <a:extLst>
                        <a:ext uri="{FF2B5EF4-FFF2-40B4-BE49-F238E27FC236}">
                          <a16:creationId xmlns:a16="http://schemas.microsoft.com/office/drawing/2014/main" id="{44F3F1DD-2FF2-4EF5-B47E-96F2DCC1B0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" name="テキスト ボックス 132">
                    <a:extLst>
                      <a:ext uri="{FF2B5EF4-FFF2-40B4-BE49-F238E27FC236}">
                        <a16:creationId xmlns:a16="http://schemas.microsoft.com/office/drawing/2014/main" id="{93D97D1D-30E8-4122-B2F0-DED5E976F823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30" name="正方形/長方形 129">
                  <a:extLst>
                    <a:ext uri="{FF2B5EF4-FFF2-40B4-BE49-F238E27FC236}">
                      <a16:creationId xmlns:a16="http://schemas.microsoft.com/office/drawing/2014/main" id="{C50A42DC-B5F4-47DA-8D44-3E2F34A3B0B4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60288135-F47E-48F5-B913-6E2D63BF2B09}"/>
                  </a:ext>
                </a:extLst>
              </p:cNvPr>
              <p:cNvGrpSpPr/>
              <p:nvPr/>
            </p:nvGrpSpPr>
            <p:grpSpPr>
              <a:xfrm>
                <a:off x="1245448" y="4743564"/>
                <a:ext cx="64947" cy="116623"/>
                <a:chOff x="4640117" y="1059928"/>
                <a:chExt cx="758117" cy="1361318"/>
              </a:xfrm>
            </p:grpSpPr>
            <p:sp>
              <p:nvSpPr>
                <p:cNvPr id="119" name="片側の 2 つの角を丸めた四角形 1154">
                  <a:extLst>
                    <a:ext uri="{FF2B5EF4-FFF2-40B4-BE49-F238E27FC236}">
                      <a16:creationId xmlns:a16="http://schemas.microsoft.com/office/drawing/2014/main" id="{A2A61B64-0498-41FF-8D88-1AF57FE5801B}"/>
                    </a:ext>
                  </a:extLst>
                </p:cNvPr>
                <p:cNvSpPr/>
                <p:nvPr/>
              </p:nvSpPr>
              <p:spPr>
                <a:xfrm rot="10800000">
                  <a:off x="4945739" y="17172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" name="星 24 1237">
                  <a:extLst>
                    <a:ext uri="{FF2B5EF4-FFF2-40B4-BE49-F238E27FC236}">
                      <a16:creationId xmlns:a16="http://schemas.microsoft.com/office/drawing/2014/main" id="{CD7A4C8F-7C95-43FB-8AFD-493537434596}"/>
                    </a:ext>
                  </a:extLst>
                </p:cNvPr>
                <p:cNvSpPr/>
                <p:nvPr/>
              </p:nvSpPr>
              <p:spPr>
                <a:xfrm>
                  <a:off x="4642936" y="1059928"/>
                  <a:ext cx="751088" cy="657322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85F6A41-8404-4167-846D-6D56C18A84D9}"/>
                    </a:ext>
                  </a:extLst>
                </p:cNvPr>
                <p:cNvSpPr/>
                <p:nvPr/>
              </p:nvSpPr>
              <p:spPr>
                <a:xfrm>
                  <a:off x="4640117" y="1172444"/>
                  <a:ext cx="758117" cy="641262"/>
                </a:xfrm>
                <a:custGeom>
                  <a:avLst/>
                  <a:gdLst>
                    <a:gd name="connsiteX0" fmla="*/ 379059 w 758117"/>
                    <a:gd name="connsiteY0" fmla="*/ 0 h 641262"/>
                    <a:gd name="connsiteX1" fmla="*/ 676657 w 758117"/>
                    <a:gd name="connsiteY1" fmla="*/ 256013 h 641262"/>
                    <a:gd name="connsiteX2" fmla="*/ 676658 w 758117"/>
                    <a:gd name="connsiteY2" fmla="*/ 256030 h 641262"/>
                    <a:gd name="connsiteX3" fmla="*/ 693892 w 758117"/>
                    <a:gd name="connsiteY3" fmla="*/ 256363 h 641262"/>
                    <a:gd name="connsiteX4" fmla="*/ 753438 w 758117"/>
                    <a:gd name="connsiteY4" fmla="*/ 388714 h 641262"/>
                    <a:gd name="connsiteX5" fmla="*/ 672486 w 758117"/>
                    <a:gd name="connsiteY5" fmla="*/ 474272 h 641262"/>
                    <a:gd name="connsiteX6" fmla="*/ 644407 w 758117"/>
                    <a:gd name="connsiteY6" fmla="*/ 473729 h 641262"/>
                    <a:gd name="connsiteX7" fmla="*/ 630949 w 758117"/>
                    <a:gd name="connsiteY7" fmla="*/ 499899 h 641262"/>
                    <a:gd name="connsiteX8" fmla="*/ 379059 w 758117"/>
                    <a:gd name="connsiteY8" fmla="*/ 641262 h 641262"/>
                    <a:gd name="connsiteX9" fmla="*/ 127169 w 758117"/>
                    <a:gd name="connsiteY9" fmla="*/ 499899 h 641262"/>
                    <a:gd name="connsiteX10" fmla="*/ 110986 w 758117"/>
                    <a:gd name="connsiteY10" fmla="*/ 468428 h 641262"/>
                    <a:gd name="connsiteX11" fmla="*/ 85632 w 758117"/>
                    <a:gd name="connsiteY11" fmla="*/ 468918 h 641262"/>
                    <a:gd name="connsiteX12" fmla="*/ 4679 w 758117"/>
                    <a:gd name="connsiteY12" fmla="*/ 383360 h 641262"/>
                    <a:gd name="connsiteX13" fmla="*/ 64225 w 758117"/>
                    <a:gd name="connsiteY13" fmla="*/ 251009 h 641262"/>
                    <a:gd name="connsiteX14" fmla="*/ 83040 w 758117"/>
                    <a:gd name="connsiteY14" fmla="*/ 250645 h 641262"/>
                    <a:gd name="connsiteX15" fmla="*/ 99162 w 758117"/>
                    <a:gd name="connsiteY15" fmla="*/ 195827 h 641262"/>
                    <a:gd name="connsiteX16" fmla="*/ 379059 w 758117"/>
                    <a:gd name="connsiteY16" fmla="*/ 0 h 641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7" h="641262">
                      <a:moveTo>
                        <a:pt x="379059" y="0"/>
                      </a:moveTo>
                      <a:cubicBezTo>
                        <a:pt x="525855" y="0"/>
                        <a:pt x="648331" y="109906"/>
                        <a:pt x="676657" y="256013"/>
                      </a:cubicBezTo>
                      <a:lnTo>
                        <a:pt x="676658" y="256030"/>
                      </a:lnTo>
                      <a:lnTo>
                        <a:pt x="693892" y="256363"/>
                      </a:lnTo>
                      <a:cubicBezTo>
                        <a:pt x="742849" y="269481"/>
                        <a:pt x="769509" y="328737"/>
                        <a:pt x="753438" y="388714"/>
                      </a:cubicBezTo>
                      <a:cubicBezTo>
                        <a:pt x="741385" y="433697"/>
                        <a:pt x="708719" y="466311"/>
                        <a:pt x="672486" y="474272"/>
                      </a:cubicBezTo>
                      <a:lnTo>
                        <a:pt x="644407" y="473729"/>
                      </a:lnTo>
                      <a:lnTo>
                        <a:pt x="630949" y="499899"/>
                      </a:lnTo>
                      <a:cubicBezTo>
                        <a:pt x="576360" y="585187"/>
                        <a:pt x="483914" y="641262"/>
                        <a:pt x="379059" y="641262"/>
                      </a:cubicBezTo>
                      <a:cubicBezTo>
                        <a:pt x="274205" y="641262"/>
                        <a:pt x="181759" y="585187"/>
                        <a:pt x="127169" y="499899"/>
                      </a:cubicBezTo>
                      <a:lnTo>
                        <a:pt x="110986" y="468428"/>
                      </a:lnTo>
                      <a:lnTo>
                        <a:pt x="85632" y="468918"/>
                      </a:lnTo>
                      <a:cubicBezTo>
                        <a:pt x="49398" y="460957"/>
                        <a:pt x="16732" y="428343"/>
                        <a:pt x="4679" y="383360"/>
                      </a:cubicBezTo>
                      <a:cubicBezTo>
                        <a:pt x="-11392" y="323383"/>
                        <a:pt x="15268" y="264127"/>
                        <a:pt x="64225" y="251009"/>
                      </a:cubicBezTo>
                      <a:lnTo>
                        <a:pt x="83040" y="250645"/>
                      </a:lnTo>
                      <a:lnTo>
                        <a:pt x="99162" y="195827"/>
                      </a:lnTo>
                      <a:cubicBezTo>
                        <a:pt x="145277" y="80748"/>
                        <a:pt x="253234" y="0"/>
                        <a:pt x="37905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" name="弦 121">
                  <a:extLst>
                    <a:ext uri="{FF2B5EF4-FFF2-40B4-BE49-F238E27FC236}">
                      <a16:creationId xmlns:a16="http://schemas.microsoft.com/office/drawing/2014/main" id="{394BAD46-2744-4C06-9DED-B07DA6C78754}"/>
                    </a:ext>
                  </a:extLst>
                </p:cNvPr>
                <p:cNvSpPr/>
                <p:nvPr/>
              </p:nvSpPr>
              <p:spPr>
                <a:xfrm>
                  <a:off x="4766575" y="1350729"/>
                  <a:ext cx="204943" cy="204942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" name="弦 122">
                  <a:extLst>
                    <a:ext uri="{FF2B5EF4-FFF2-40B4-BE49-F238E27FC236}">
                      <a16:creationId xmlns:a16="http://schemas.microsoft.com/office/drawing/2014/main" id="{89E623BC-1D09-4D8D-A445-0A4DAE84E957}"/>
                    </a:ext>
                  </a:extLst>
                </p:cNvPr>
                <p:cNvSpPr/>
                <p:nvPr/>
              </p:nvSpPr>
              <p:spPr>
                <a:xfrm flipH="1">
                  <a:off x="5063924" y="1350729"/>
                  <a:ext cx="204943" cy="204942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F960639-34C0-4809-9D00-3CFE7D9212E2}"/>
                    </a:ext>
                  </a:extLst>
                </p:cNvPr>
                <p:cNvSpPr/>
                <p:nvPr/>
              </p:nvSpPr>
              <p:spPr>
                <a:xfrm rot="10800000" flipH="1">
                  <a:off x="4810243" y="1328525"/>
                  <a:ext cx="414956" cy="175399"/>
                </a:xfrm>
                <a:custGeom>
                  <a:avLst/>
                  <a:gdLst>
                    <a:gd name="connsiteX0" fmla="*/ 381842 w 414956"/>
                    <a:gd name="connsiteY0" fmla="*/ 98689 h 175399"/>
                    <a:gd name="connsiteX1" fmla="*/ 383748 w 414956"/>
                    <a:gd name="connsiteY1" fmla="*/ 25020 h 175399"/>
                    <a:gd name="connsiteX2" fmla="*/ 313124 w 414956"/>
                    <a:gd name="connsiteY2" fmla="*/ 3971 h 175399"/>
                    <a:gd name="connsiteX3" fmla="*/ 274387 w 414956"/>
                    <a:gd name="connsiteY3" fmla="*/ 66663 h 175399"/>
                    <a:gd name="connsiteX4" fmla="*/ 33114 w 414956"/>
                    <a:gd name="connsiteY4" fmla="*/ 98689 h 175399"/>
                    <a:gd name="connsiteX5" fmla="*/ 140569 w 414956"/>
                    <a:gd name="connsiteY5" fmla="*/ 66663 h 175399"/>
                    <a:gd name="connsiteX6" fmla="*/ 101832 w 414956"/>
                    <a:gd name="connsiteY6" fmla="*/ 3971 h 175399"/>
                    <a:gd name="connsiteX7" fmla="*/ 31208 w 414956"/>
                    <a:gd name="connsiteY7" fmla="*/ 25020 h 175399"/>
                    <a:gd name="connsiteX8" fmla="*/ 33114 w 414956"/>
                    <a:gd name="connsiteY8" fmla="*/ 98689 h 175399"/>
                    <a:gd name="connsiteX9" fmla="*/ 257061 w 414956"/>
                    <a:gd name="connsiteY9" fmla="*/ 175399 h 175399"/>
                    <a:gd name="connsiteX10" fmla="*/ 414956 w 414956"/>
                    <a:gd name="connsiteY10" fmla="*/ 175399 h 175399"/>
                    <a:gd name="connsiteX11" fmla="*/ 414956 w 414956"/>
                    <a:gd name="connsiteY11" fmla="*/ 127430 h 175399"/>
                    <a:gd name="connsiteX12" fmla="*/ 257061 w 414956"/>
                    <a:gd name="connsiteY12" fmla="*/ 137024 h 175399"/>
                    <a:gd name="connsiteX13" fmla="*/ 0 w 414956"/>
                    <a:gd name="connsiteY13" fmla="*/ 175399 h 175399"/>
                    <a:gd name="connsiteX14" fmla="*/ 157895 w 414956"/>
                    <a:gd name="connsiteY14" fmla="*/ 175399 h 175399"/>
                    <a:gd name="connsiteX15" fmla="*/ 157895 w 414956"/>
                    <a:gd name="connsiteY15" fmla="*/ 137024 h 175399"/>
                    <a:gd name="connsiteX16" fmla="*/ 0 w 414956"/>
                    <a:gd name="connsiteY16" fmla="*/ 127430 h 175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14956" h="175399">
                      <a:moveTo>
                        <a:pt x="381842" y="98689"/>
                      </a:moveTo>
                      <a:cubicBezTo>
                        <a:pt x="399049" y="77384"/>
                        <a:pt x="399830" y="47187"/>
                        <a:pt x="383748" y="25020"/>
                      </a:cubicBezTo>
                      <a:cubicBezTo>
                        <a:pt x="367666" y="2854"/>
                        <a:pt x="338717" y="-5774"/>
                        <a:pt x="313124" y="3971"/>
                      </a:cubicBezTo>
                      <a:cubicBezTo>
                        <a:pt x="287531" y="13717"/>
                        <a:pt x="271652" y="39414"/>
                        <a:pt x="274387" y="66663"/>
                      </a:cubicBezTo>
                      <a:close/>
                      <a:moveTo>
                        <a:pt x="33114" y="98689"/>
                      </a:moveTo>
                      <a:lnTo>
                        <a:pt x="140569" y="66663"/>
                      </a:lnTo>
                      <a:cubicBezTo>
                        <a:pt x="143304" y="39414"/>
                        <a:pt x="127425" y="13717"/>
                        <a:pt x="101832" y="3971"/>
                      </a:cubicBezTo>
                      <a:cubicBezTo>
                        <a:pt x="76239" y="-5774"/>
                        <a:pt x="47290" y="2854"/>
                        <a:pt x="31208" y="25020"/>
                      </a:cubicBezTo>
                      <a:cubicBezTo>
                        <a:pt x="15126" y="47187"/>
                        <a:pt x="15907" y="77384"/>
                        <a:pt x="33114" y="98689"/>
                      </a:cubicBezTo>
                      <a:close/>
                      <a:moveTo>
                        <a:pt x="257061" y="175399"/>
                      </a:moveTo>
                      <a:lnTo>
                        <a:pt x="414956" y="175399"/>
                      </a:lnTo>
                      <a:lnTo>
                        <a:pt x="414956" y="127430"/>
                      </a:lnTo>
                      <a:lnTo>
                        <a:pt x="257061" y="137024"/>
                      </a:lnTo>
                      <a:close/>
                      <a:moveTo>
                        <a:pt x="0" y="175399"/>
                      </a:moveTo>
                      <a:lnTo>
                        <a:pt x="157895" y="175399"/>
                      </a:lnTo>
                      <a:lnTo>
                        <a:pt x="157895" y="137024"/>
                      </a:lnTo>
                      <a:lnTo>
                        <a:pt x="0" y="12743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円/楕円 820">
                  <a:extLst>
                    <a:ext uri="{FF2B5EF4-FFF2-40B4-BE49-F238E27FC236}">
                      <a16:creationId xmlns:a16="http://schemas.microsoft.com/office/drawing/2014/main" id="{C1151404-D2B6-4127-88DE-AE6E978A3D9F}"/>
                    </a:ext>
                  </a:extLst>
                </p:cNvPr>
                <p:cNvSpPr/>
                <p:nvPr/>
              </p:nvSpPr>
              <p:spPr>
                <a:xfrm>
                  <a:off x="4939302" y="1487722"/>
                  <a:ext cx="150524" cy="150524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" name="円/楕円 4">
                  <a:extLst>
                    <a:ext uri="{FF2B5EF4-FFF2-40B4-BE49-F238E27FC236}">
                      <a16:creationId xmlns:a16="http://schemas.microsoft.com/office/drawing/2014/main" id="{E9D6D78C-E894-4FAF-BB54-5F5CC604E894}"/>
                    </a:ext>
                  </a:extLst>
                </p:cNvPr>
                <p:cNvSpPr/>
                <p:nvPr/>
              </p:nvSpPr>
              <p:spPr>
                <a:xfrm>
                  <a:off x="4922612" y="1697940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B43E7F73-D088-407B-AEA0-F62633770F5E}"/>
                    </a:ext>
                  </a:extLst>
                </p:cNvPr>
                <p:cNvSpPr/>
                <p:nvPr/>
              </p:nvSpPr>
              <p:spPr>
                <a:xfrm>
                  <a:off x="4655204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5 w 735946"/>
                    <a:gd name="connsiteY2" fmla="*/ 27354 h 560332"/>
                    <a:gd name="connsiteX3" fmla="*/ 662806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5" y="27354"/>
                      </a:cubicBezTo>
                      <a:lnTo>
                        <a:pt x="662806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3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13F4724-BE9D-41D2-B171-1D04EDA4359E}"/>
                    </a:ext>
                  </a:extLst>
                </p:cNvPr>
                <p:cNvSpPr/>
                <p:nvPr/>
              </p:nvSpPr>
              <p:spPr>
                <a:xfrm rot="10800000">
                  <a:off x="4955325" y="1863330"/>
                  <a:ext cx="135702" cy="557916"/>
                </a:xfrm>
                <a:custGeom>
                  <a:avLst/>
                  <a:gdLst>
                    <a:gd name="connsiteX0" fmla="*/ 82172 w 135702"/>
                    <a:gd name="connsiteY0" fmla="*/ 557916 h 557916"/>
                    <a:gd name="connsiteX1" fmla="*/ 53530 w 135702"/>
                    <a:gd name="connsiteY1" fmla="*/ 557916 h 557916"/>
                    <a:gd name="connsiteX2" fmla="*/ 20129 w 135702"/>
                    <a:gd name="connsiteY2" fmla="*/ 529571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1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2" y="557916"/>
                      </a:moveTo>
                      <a:lnTo>
                        <a:pt x="53530" y="557916"/>
                      </a:lnTo>
                      <a:lnTo>
                        <a:pt x="20129" y="529571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1"/>
                      </a:lnTo>
                      <a:close/>
                    </a:path>
                  </a:pathLst>
                </a:cu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D322B8BA-5BA3-48E1-AEE8-3483A43EF162}"/>
              </a:ext>
            </a:extLst>
          </p:cNvPr>
          <p:cNvGrpSpPr/>
          <p:nvPr/>
        </p:nvGrpSpPr>
        <p:grpSpPr>
          <a:xfrm>
            <a:off x="6501100" y="1000269"/>
            <a:ext cx="755012" cy="1420977"/>
            <a:chOff x="6501100" y="1000269"/>
            <a:chExt cx="755012" cy="1420977"/>
          </a:xfrm>
        </p:grpSpPr>
        <p:sp>
          <p:nvSpPr>
            <p:cNvPr id="165" name="片側の 2 つの角を丸めた四角形 1438">
              <a:extLst>
                <a:ext uri="{FF2B5EF4-FFF2-40B4-BE49-F238E27FC236}">
                  <a16:creationId xmlns:a16="http://schemas.microsoft.com/office/drawing/2014/main" id="{67E4EA9C-00A2-4320-86C0-EEE04A1B72F2}"/>
                </a:ext>
              </a:extLst>
            </p:cNvPr>
            <p:cNvSpPr/>
            <p:nvPr/>
          </p:nvSpPr>
          <p:spPr>
            <a:xfrm>
              <a:off x="6510633" y="1892466"/>
              <a:ext cx="735946" cy="528780"/>
            </a:xfrm>
            <a:prstGeom prst="round2SameRect">
              <a:avLst/>
            </a:pr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C57EF479-F85A-4956-ACBA-97FF90B92E49}"/>
                </a:ext>
              </a:extLst>
            </p:cNvPr>
            <p:cNvGrpSpPr/>
            <p:nvPr/>
          </p:nvGrpSpPr>
          <p:grpSpPr>
            <a:xfrm>
              <a:off x="6501100" y="1000269"/>
              <a:ext cx="755012" cy="1420977"/>
              <a:chOff x="2984924" y="4671171"/>
              <a:chExt cx="719603" cy="1354335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4F6EDCD6-A783-4FFC-AF43-AFDDD968BF10}"/>
                  </a:ext>
                </a:extLst>
              </p:cNvPr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204" name="片側の 2 つの角を丸めた四角形 1153">
                  <a:extLst>
                    <a:ext uri="{FF2B5EF4-FFF2-40B4-BE49-F238E27FC236}">
                      <a16:creationId xmlns:a16="http://schemas.microsoft.com/office/drawing/2014/main" id="{CC7629FD-62B2-461F-AC92-78536F026E39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5" name="フリーフォーム 1222">
                  <a:extLst>
                    <a:ext uri="{FF2B5EF4-FFF2-40B4-BE49-F238E27FC236}">
                      <a16:creationId xmlns:a16="http://schemas.microsoft.com/office/drawing/2014/main" id="{539E1B5D-854F-4EF3-A611-EEDA14937C02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F1AFCA27-F366-4A95-B34C-FDDD8932AC29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18" name="円/楕円 774">
                    <a:extLst>
                      <a:ext uri="{FF2B5EF4-FFF2-40B4-BE49-F238E27FC236}">
                        <a16:creationId xmlns:a16="http://schemas.microsoft.com/office/drawing/2014/main" id="{4C4725F8-93BF-4454-B3DF-306D780A8E4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9" name="円/楕円 775">
                    <a:extLst>
                      <a:ext uri="{FF2B5EF4-FFF2-40B4-BE49-F238E27FC236}">
                        <a16:creationId xmlns:a16="http://schemas.microsoft.com/office/drawing/2014/main" id="{A3621915-8994-4323-AAFF-4E3E32E8EA6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07" name="円/楕円 776">
                  <a:extLst>
                    <a:ext uri="{FF2B5EF4-FFF2-40B4-BE49-F238E27FC236}">
                      <a16:creationId xmlns:a16="http://schemas.microsoft.com/office/drawing/2014/main" id="{DA33CFD7-3045-42CE-8530-FFD6DDD91C83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8" name="フリーフォーム 1228">
                  <a:extLst>
                    <a:ext uri="{FF2B5EF4-FFF2-40B4-BE49-F238E27FC236}">
                      <a16:creationId xmlns:a16="http://schemas.microsoft.com/office/drawing/2014/main" id="{FFEA36EB-D267-4A32-B708-E7A24DB75E71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83E0B87C-CF98-4AED-8706-BFBC3F2CE44F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212" name="角丸四角形 1229">
                    <a:extLst>
                      <a:ext uri="{FF2B5EF4-FFF2-40B4-BE49-F238E27FC236}">
                        <a16:creationId xmlns:a16="http://schemas.microsoft.com/office/drawing/2014/main" id="{E2207CD6-6155-4390-ADFF-4DDFD8986E05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3" name="円/楕円 785">
                    <a:extLst>
                      <a:ext uri="{FF2B5EF4-FFF2-40B4-BE49-F238E27FC236}">
                        <a16:creationId xmlns:a16="http://schemas.microsoft.com/office/drawing/2014/main" id="{1A153201-62EB-49C5-8D2E-422E72F37FA1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4" name="角丸四角形 1231">
                    <a:extLst>
                      <a:ext uri="{FF2B5EF4-FFF2-40B4-BE49-F238E27FC236}">
                        <a16:creationId xmlns:a16="http://schemas.microsoft.com/office/drawing/2014/main" id="{B19F4CB1-8605-4F24-A0CF-72E7B47D4B91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円/楕円 787">
                    <a:extLst>
                      <a:ext uri="{FF2B5EF4-FFF2-40B4-BE49-F238E27FC236}">
                        <a16:creationId xmlns:a16="http://schemas.microsoft.com/office/drawing/2014/main" id="{60A9B85E-F591-42A8-AE5E-365AA21D5D85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D85F6D74-A15C-4598-9BF6-56A0239AC99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7" name="月 216">
                    <a:extLst>
                      <a:ext uri="{FF2B5EF4-FFF2-40B4-BE49-F238E27FC236}">
                        <a16:creationId xmlns:a16="http://schemas.microsoft.com/office/drawing/2014/main" id="{6B9328AC-702F-4D11-8ABB-4CBB1AB270D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7F4ABD92-BDC1-419A-935E-B21BBD6D5986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1" name="円/楕円 4">
                  <a:extLst>
                    <a:ext uri="{FF2B5EF4-FFF2-40B4-BE49-F238E27FC236}">
                      <a16:creationId xmlns:a16="http://schemas.microsoft.com/office/drawing/2014/main" id="{56A98AF5-FAFE-4001-B1E2-0DED5E6BD010}"/>
                    </a:ext>
                  </a:extLst>
                </p:cNvPr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16ECBB3F-D70B-4523-8111-CEB4ABFEAAF3}"/>
                  </a:ext>
                </a:extLst>
              </p:cNvPr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97" name="片側の 2 つの角を丸めた四角形 1438">
                  <a:extLst>
                    <a:ext uri="{FF2B5EF4-FFF2-40B4-BE49-F238E27FC236}">
                      <a16:creationId xmlns:a16="http://schemas.microsoft.com/office/drawing/2014/main" id="{165B60E7-4A3A-4921-BDA3-C619B5FD83E7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962D2201-3DF5-49D2-8A83-3AAE108774E5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02" name="台形 201">
                    <a:extLst>
                      <a:ext uri="{FF2B5EF4-FFF2-40B4-BE49-F238E27FC236}">
                        <a16:creationId xmlns:a16="http://schemas.microsoft.com/office/drawing/2014/main" id="{51A18142-DC82-4065-9F7B-8996CBAEC7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56D595BE-1CF5-43EC-B461-3EC9A619A4E7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583E913E-7479-42EF-9CD7-A823F53E5E91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0" name="直角三角形 199">
                    <a:extLst>
                      <a:ext uri="{FF2B5EF4-FFF2-40B4-BE49-F238E27FC236}">
                        <a16:creationId xmlns:a16="http://schemas.microsoft.com/office/drawing/2014/main" id="{F5D2E5E4-CEEF-4DA6-97C0-364ABA584D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1" name="直角三角形 200">
                    <a:extLst>
                      <a:ext uri="{FF2B5EF4-FFF2-40B4-BE49-F238E27FC236}">
                        <a16:creationId xmlns:a16="http://schemas.microsoft.com/office/drawing/2014/main" id="{6C8F7392-3361-4365-BA62-595054DD12D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2F429E24-1AF8-47A8-B5F4-C5A2488C4310}"/>
                </a:ext>
              </a:extLst>
            </p:cNvPr>
            <p:cNvGrpSpPr/>
            <p:nvPr/>
          </p:nvGrpSpPr>
          <p:grpSpPr>
            <a:xfrm>
              <a:off x="6708973" y="1844048"/>
              <a:ext cx="336593" cy="464777"/>
              <a:chOff x="1591999" y="4416786"/>
              <a:chExt cx="336593" cy="464777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2E80C95-8284-46CC-9FE1-33DC300AA8E4}"/>
                  </a:ext>
                </a:extLst>
              </p:cNvPr>
              <p:cNvGrpSpPr/>
              <p:nvPr/>
            </p:nvGrpSpPr>
            <p:grpSpPr>
              <a:xfrm>
                <a:off x="1591999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3F6311F-8471-4FE9-97B6-AAA37BD53961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E0ACFFDB-5C9F-47C6-939C-CE9F052FD28B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84AEC60F-6426-403A-8E08-CC81CC236A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A22333A6-0942-4CF0-B64E-B0CC2A4D04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93" name="正方形/長方形 192">
                        <a:extLst>
                          <a:ext uri="{FF2B5EF4-FFF2-40B4-BE49-F238E27FC236}">
                            <a16:creationId xmlns:a16="http://schemas.microsoft.com/office/drawing/2014/main" id="{32E57594-4392-4CAA-B363-21D2E31FDB6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94" name="四角形: 上の 2 つの角を丸める 193">
                        <a:extLst>
                          <a:ext uri="{FF2B5EF4-FFF2-40B4-BE49-F238E27FC236}">
                            <a16:creationId xmlns:a16="http://schemas.microsoft.com/office/drawing/2014/main" id="{3E8C1187-DFF7-455E-9E01-883FADCDFA9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3FF7E18F-74DC-453F-BA65-D1FFE0B267D7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88" name="正方形/長方形 187">
                      <a:extLst>
                        <a:ext uri="{FF2B5EF4-FFF2-40B4-BE49-F238E27FC236}">
                          <a16:creationId xmlns:a16="http://schemas.microsoft.com/office/drawing/2014/main" id="{D99872CF-0199-4F90-B014-DB11D7C396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9" name="正方形/長方形 188">
                      <a:extLst>
                        <a:ext uri="{FF2B5EF4-FFF2-40B4-BE49-F238E27FC236}">
                          <a16:creationId xmlns:a16="http://schemas.microsoft.com/office/drawing/2014/main" id="{6878F75F-BED6-460D-8F54-14EA75E1BB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0" name="正方形/長方形 189">
                      <a:extLst>
                        <a:ext uri="{FF2B5EF4-FFF2-40B4-BE49-F238E27FC236}">
                          <a16:creationId xmlns:a16="http://schemas.microsoft.com/office/drawing/2014/main" id="{FD264E9A-3FD9-4BDA-A8AE-DFF51DEBC5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87" name="テキスト ボックス 186">
                    <a:extLst>
                      <a:ext uri="{FF2B5EF4-FFF2-40B4-BE49-F238E27FC236}">
                        <a16:creationId xmlns:a16="http://schemas.microsoft.com/office/drawing/2014/main" id="{8100E644-BAB8-498F-808E-F9C08941E109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55B587B7-694F-44D4-921F-57F1EF62B271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0E566738-5B38-4A33-9295-4A23CE133900}"/>
                  </a:ext>
                </a:extLst>
              </p:cNvPr>
              <p:cNvGrpSpPr/>
              <p:nvPr/>
            </p:nvGrpSpPr>
            <p:grpSpPr>
              <a:xfrm>
                <a:off x="1650612" y="4738453"/>
                <a:ext cx="64947" cy="121734"/>
                <a:chOff x="6499547" y="1000269"/>
                <a:chExt cx="758116" cy="1420977"/>
              </a:xfrm>
            </p:grpSpPr>
            <p:sp>
              <p:nvSpPr>
                <p:cNvPr id="170" name="片側の 2 つの角を丸めた四角形 1153">
                  <a:extLst>
                    <a:ext uri="{FF2B5EF4-FFF2-40B4-BE49-F238E27FC236}">
                      <a16:creationId xmlns:a16="http://schemas.microsoft.com/office/drawing/2014/main" id="{AA76F11A-FC57-44DC-977E-4D9E55D930E0}"/>
                    </a:ext>
                  </a:extLst>
                </p:cNvPr>
                <p:cNvSpPr/>
                <p:nvPr/>
              </p:nvSpPr>
              <p:spPr>
                <a:xfrm rot="10800000">
                  <a:off x="6805172" y="1680922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1" name="フリーフォーム 1222">
                  <a:extLst>
                    <a:ext uri="{FF2B5EF4-FFF2-40B4-BE49-F238E27FC236}">
                      <a16:creationId xmlns:a16="http://schemas.microsoft.com/office/drawing/2014/main" id="{CEDC0E26-FA8E-4DDC-B50F-B989CA44D2A4}"/>
                    </a:ext>
                  </a:extLst>
                </p:cNvPr>
                <p:cNvSpPr/>
                <p:nvPr/>
              </p:nvSpPr>
              <p:spPr>
                <a:xfrm>
                  <a:off x="6532777" y="1000269"/>
                  <a:ext cx="691659" cy="576060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3059C289-584A-4029-8BF4-77168C602630}"/>
                    </a:ext>
                  </a:extLst>
                </p:cNvPr>
                <p:cNvSpPr/>
                <p:nvPr/>
              </p:nvSpPr>
              <p:spPr>
                <a:xfrm>
                  <a:off x="6499547" y="1096633"/>
                  <a:ext cx="758116" cy="704556"/>
                </a:xfrm>
                <a:custGeom>
                  <a:avLst/>
                  <a:gdLst>
                    <a:gd name="connsiteX0" fmla="*/ 379058 w 758116"/>
                    <a:gd name="connsiteY0" fmla="*/ 0 h 704556"/>
                    <a:gd name="connsiteX1" fmla="*/ 658956 w 758116"/>
                    <a:gd name="connsiteY1" fmla="*/ 215155 h 704556"/>
                    <a:gd name="connsiteX2" fmla="*/ 665122 w 758116"/>
                    <a:gd name="connsiteY2" fmla="*/ 238194 h 704556"/>
                    <a:gd name="connsiteX3" fmla="*/ 693891 w 758116"/>
                    <a:gd name="connsiteY3" fmla="*/ 238750 h 704556"/>
                    <a:gd name="connsiteX4" fmla="*/ 753437 w 758116"/>
                    <a:gd name="connsiteY4" fmla="*/ 371101 h 704556"/>
                    <a:gd name="connsiteX5" fmla="*/ 672485 w 758116"/>
                    <a:gd name="connsiteY5" fmla="*/ 456659 h 704556"/>
                    <a:gd name="connsiteX6" fmla="*/ 667744 w 758116"/>
                    <a:gd name="connsiteY6" fmla="*/ 456567 h 704556"/>
                    <a:gd name="connsiteX7" fmla="*/ 658956 w 758116"/>
                    <a:gd name="connsiteY7" fmla="*/ 489401 h 704556"/>
                    <a:gd name="connsiteX8" fmla="*/ 379058 w 758116"/>
                    <a:gd name="connsiteY8" fmla="*/ 704556 h 704556"/>
                    <a:gd name="connsiteX9" fmla="*/ 99161 w 758116"/>
                    <a:gd name="connsiteY9" fmla="*/ 489401 h 704556"/>
                    <a:gd name="connsiteX10" fmla="*/ 90372 w 758116"/>
                    <a:gd name="connsiteY10" fmla="*/ 456566 h 704556"/>
                    <a:gd name="connsiteX11" fmla="*/ 85632 w 758116"/>
                    <a:gd name="connsiteY11" fmla="*/ 456658 h 704556"/>
                    <a:gd name="connsiteX12" fmla="*/ 4679 w 758116"/>
                    <a:gd name="connsiteY12" fmla="*/ 371100 h 704556"/>
                    <a:gd name="connsiteX13" fmla="*/ 64225 w 758116"/>
                    <a:gd name="connsiteY13" fmla="*/ 238749 h 704556"/>
                    <a:gd name="connsiteX14" fmla="*/ 92994 w 758116"/>
                    <a:gd name="connsiteY14" fmla="*/ 238193 h 704556"/>
                    <a:gd name="connsiteX15" fmla="*/ 99161 w 758116"/>
                    <a:gd name="connsiteY15" fmla="*/ 215155 h 704556"/>
                    <a:gd name="connsiteX16" fmla="*/ 379058 w 758116"/>
                    <a:gd name="connsiteY16" fmla="*/ 0 h 704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704556">
                      <a:moveTo>
                        <a:pt x="379058" y="0"/>
                      </a:moveTo>
                      <a:cubicBezTo>
                        <a:pt x="504884" y="0"/>
                        <a:pt x="612841" y="88718"/>
                        <a:pt x="658956" y="215155"/>
                      </a:cubicBezTo>
                      <a:lnTo>
                        <a:pt x="665122" y="238194"/>
                      </a:lnTo>
                      <a:lnTo>
                        <a:pt x="693891" y="238750"/>
                      </a:lnTo>
                      <a:cubicBezTo>
                        <a:pt x="742848" y="251868"/>
                        <a:pt x="769508" y="311124"/>
                        <a:pt x="753437" y="371101"/>
                      </a:cubicBezTo>
                      <a:cubicBezTo>
                        <a:pt x="741384" y="416084"/>
                        <a:pt x="708718" y="448698"/>
                        <a:pt x="672485" y="456659"/>
                      </a:cubicBezTo>
                      <a:lnTo>
                        <a:pt x="667744" y="456567"/>
                      </a:lnTo>
                      <a:lnTo>
                        <a:pt x="658956" y="489401"/>
                      </a:lnTo>
                      <a:cubicBezTo>
                        <a:pt x="612841" y="615839"/>
                        <a:pt x="504884" y="704556"/>
                        <a:pt x="379058" y="704556"/>
                      </a:cubicBezTo>
                      <a:cubicBezTo>
                        <a:pt x="253233" y="704556"/>
                        <a:pt x="145276" y="615839"/>
                        <a:pt x="99161" y="489401"/>
                      </a:cubicBezTo>
                      <a:lnTo>
                        <a:pt x="90372" y="456566"/>
                      </a:lnTo>
                      <a:lnTo>
                        <a:pt x="85632" y="456658"/>
                      </a:lnTo>
                      <a:cubicBezTo>
                        <a:pt x="49398" y="448697"/>
                        <a:pt x="16732" y="416083"/>
                        <a:pt x="4679" y="371100"/>
                      </a:cubicBezTo>
                      <a:cubicBezTo>
                        <a:pt x="-11392" y="311123"/>
                        <a:pt x="15268" y="251867"/>
                        <a:pt x="64225" y="238749"/>
                      </a:cubicBezTo>
                      <a:lnTo>
                        <a:pt x="92994" y="238193"/>
                      </a:lnTo>
                      <a:lnTo>
                        <a:pt x="99161" y="215155"/>
                      </a:lnTo>
                      <a:cubicBezTo>
                        <a:pt x="145276" y="88718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フリーフォーム 1228">
                  <a:extLst>
                    <a:ext uri="{FF2B5EF4-FFF2-40B4-BE49-F238E27FC236}">
                      <a16:creationId xmlns:a16="http://schemas.microsoft.com/office/drawing/2014/main" id="{22B98093-C8B6-4963-BE5C-A97549BC3ABA}"/>
                    </a:ext>
                  </a:extLst>
                </p:cNvPr>
                <p:cNvSpPr/>
                <p:nvPr/>
              </p:nvSpPr>
              <p:spPr>
                <a:xfrm rot="18000000" flipH="1">
                  <a:off x="6641594" y="966860"/>
                  <a:ext cx="474024" cy="609641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4" name="角丸四角形 1229">
                  <a:extLst>
                    <a:ext uri="{FF2B5EF4-FFF2-40B4-BE49-F238E27FC236}">
                      <a16:creationId xmlns:a16="http://schemas.microsoft.com/office/drawing/2014/main" id="{D77C0139-C861-4AAE-8B7D-2E5720827595}"/>
                    </a:ext>
                  </a:extLst>
                </p:cNvPr>
                <p:cNvSpPr/>
                <p:nvPr/>
              </p:nvSpPr>
              <p:spPr>
                <a:xfrm>
                  <a:off x="6661264" y="1345018"/>
                  <a:ext cx="105836" cy="1811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5" name="円/楕円 785">
                  <a:extLst>
                    <a:ext uri="{FF2B5EF4-FFF2-40B4-BE49-F238E27FC236}">
                      <a16:creationId xmlns:a16="http://schemas.microsoft.com/office/drawing/2014/main" id="{D2FF140B-D943-44AB-AE95-71DB2196B799}"/>
                    </a:ext>
                  </a:extLst>
                </p:cNvPr>
                <p:cNvSpPr/>
                <p:nvPr/>
              </p:nvSpPr>
              <p:spPr>
                <a:xfrm>
                  <a:off x="6678391" y="1382095"/>
                  <a:ext cx="71582" cy="715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6" name="角丸四角形 1231">
                  <a:extLst>
                    <a:ext uri="{FF2B5EF4-FFF2-40B4-BE49-F238E27FC236}">
                      <a16:creationId xmlns:a16="http://schemas.microsoft.com/office/drawing/2014/main" id="{8F87389C-B061-43C2-9348-2AB25F90F3EE}"/>
                    </a:ext>
                  </a:extLst>
                </p:cNvPr>
                <p:cNvSpPr/>
                <p:nvPr/>
              </p:nvSpPr>
              <p:spPr>
                <a:xfrm>
                  <a:off x="7001049" y="1345018"/>
                  <a:ext cx="105836" cy="1811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7" name="円/楕円 787">
                  <a:extLst>
                    <a:ext uri="{FF2B5EF4-FFF2-40B4-BE49-F238E27FC236}">
                      <a16:creationId xmlns:a16="http://schemas.microsoft.com/office/drawing/2014/main" id="{D1EC9737-8C34-430C-91EA-CDBFD6BF0C7C}"/>
                    </a:ext>
                  </a:extLst>
                </p:cNvPr>
                <p:cNvSpPr/>
                <p:nvPr/>
              </p:nvSpPr>
              <p:spPr>
                <a:xfrm>
                  <a:off x="7018177" y="1382095"/>
                  <a:ext cx="71582" cy="715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CD696C24-7535-440A-8599-3D56C6C0BE6E}"/>
                    </a:ext>
                  </a:extLst>
                </p:cNvPr>
                <p:cNvSpPr/>
                <p:nvPr/>
              </p:nvSpPr>
              <p:spPr>
                <a:xfrm rot="16200000" flipH="1">
                  <a:off x="6843573" y="1027997"/>
                  <a:ext cx="70066" cy="527139"/>
                </a:xfrm>
                <a:custGeom>
                  <a:avLst/>
                  <a:gdLst>
                    <a:gd name="connsiteX0" fmla="*/ 0 w 70066"/>
                    <a:gd name="connsiteY0" fmla="*/ 434526 h 527139"/>
                    <a:gd name="connsiteX1" fmla="*/ 70066 w 70066"/>
                    <a:gd name="connsiteY1" fmla="*/ 527139 h 527139"/>
                    <a:gd name="connsiteX2" fmla="*/ 70066 w 70066"/>
                    <a:gd name="connsiteY2" fmla="*/ 527138 h 527139"/>
                    <a:gd name="connsiteX3" fmla="*/ 70066 w 70066"/>
                    <a:gd name="connsiteY3" fmla="*/ 341913 h 527139"/>
                    <a:gd name="connsiteX4" fmla="*/ 0 w 70066"/>
                    <a:gd name="connsiteY4" fmla="*/ 434526 h 527139"/>
                    <a:gd name="connsiteX5" fmla="*/ 0 w 70066"/>
                    <a:gd name="connsiteY5" fmla="*/ 92613 h 527139"/>
                    <a:gd name="connsiteX6" fmla="*/ 70066 w 70066"/>
                    <a:gd name="connsiteY6" fmla="*/ 185226 h 527139"/>
                    <a:gd name="connsiteX7" fmla="*/ 70066 w 70066"/>
                    <a:gd name="connsiteY7" fmla="*/ 185225 h 527139"/>
                    <a:gd name="connsiteX8" fmla="*/ 70066 w 70066"/>
                    <a:gd name="connsiteY8" fmla="*/ 0 h 527139"/>
                    <a:gd name="connsiteX9" fmla="*/ 0 w 70066"/>
                    <a:gd name="connsiteY9" fmla="*/ 92613 h 527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066" h="527139">
                      <a:moveTo>
                        <a:pt x="0" y="434526"/>
                      </a:moveTo>
                      <a:cubicBezTo>
                        <a:pt x="0" y="485675"/>
                        <a:pt x="31370" y="527139"/>
                        <a:pt x="70066" y="527139"/>
                      </a:cubicBezTo>
                      <a:lnTo>
                        <a:pt x="70066" y="527138"/>
                      </a:lnTo>
                      <a:cubicBezTo>
                        <a:pt x="48377" y="468724"/>
                        <a:pt x="48377" y="400327"/>
                        <a:pt x="70066" y="341913"/>
                      </a:cubicBezTo>
                      <a:cubicBezTo>
                        <a:pt x="31370" y="341913"/>
                        <a:pt x="0" y="383377"/>
                        <a:pt x="0" y="434526"/>
                      </a:cubicBezTo>
                      <a:close/>
                      <a:moveTo>
                        <a:pt x="0" y="92613"/>
                      </a:moveTo>
                      <a:cubicBezTo>
                        <a:pt x="0" y="143762"/>
                        <a:pt x="31370" y="185226"/>
                        <a:pt x="70066" y="185226"/>
                      </a:cubicBezTo>
                      <a:lnTo>
                        <a:pt x="70066" y="185225"/>
                      </a:lnTo>
                      <a:cubicBezTo>
                        <a:pt x="48377" y="126811"/>
                        <a:pt x="48377" y="58414"/>
                        <a:pt x="70066" y="0"/>
                      </a:cubicBezTo>
                      <a:cubicBezTo>
                        <a:pt x="31370" y="0"/>
                        <a:pt x="0" y="41464"/>
                        <a:pt x="0" y="926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3FA86BC2-2CCE-4EFB-822D-B390B4237113}"/>
                    </a:ext>
                  </a:extLst>
                </p:cNvPr>
                <p:cNvSpPr/>
                <p:nvPr/>
              </p:nvSpPr>
              <p:spPr>
                <a:xfrm rot="16200000">
                  <a:off x="6864524" y="1579342"/>
                  <a:ext cx="28164" cy="80008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0" name="円/楕円 4">
                  <a:extLst>
                    <a:ext uri="{FF2B5EF4-FFF2-40B4-BE49-F238E27FC236}">
                      <a16:creationId xmlns:a16="http://schemas.microsoft.com/office/drawing/2014/main" id="{6E37E2A5-F66E-4118-8FF1-C7B8A91A05D0}"/>
                    </a:ext>
                  </a:extLst>
                </p:cNvPr>
                <p:cNvSpPr/>
                <p:nvPr/>
              </p:nvSpPr>
              <p:spPr>
                <a:xfrm>
                  <a:off x="6776342" y="1666288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C31B551C-D785-456F-B269-9DAACDFC6903}"/>
                    </a:ext>
                  </a:extLst>
                </p:cNvPr>
                <p:cNvSpPr/>
                <p:nvPr/>
              </p:nvSpPr>
              <p:spPr>
                <a:xfrm>
                  <a:off x="6510633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5 w 735946"/>
                    <a:gd name="connsiteY2" fmla="*/ 27354 h 560332"/>
                    <a:gd name="connsiteX3" fmla="*/ 662806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5" y="27354"/>
                      </a:cubicBezTo>
                      <a:lnTo>
                        <a:pt x="662806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3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B502B5E-C1F2-4092-BC41-C09C7FC525B8}"/>
                    </a:ext>
                  </a:extLst>
                </p:cNvPr>
                <p:cNvSpPr/>
                <p:nvPr/>
              </p:nvSpPr>
              <p:spPr>
                <a:xfrm rot="10800000">
                  <a:off x="6810754" y="1863330"/>
                  <a:ext cx="135702" cy="557916"/>
                </a:xfrm>
                <a:custGeom>
                  <a:avLst/>
                  <a:gdLst>
                    <a:gd name="connsiteX0" fmla="*/ 82172 w 135702"/>
                    <a:gd name="connsiteY0" fmla="*/ 557916 h 557916"/>
                    <a:gd name="connsiteX1" fmla="*/ 53530 w 135702"/>
                    <a:gd name="connsiteY1" fmla="*/ 557916 h 557916"/>
                    <a:gd name="connsiteX2" fmla="*/ 20129 w 135702"/>
                    <a:gd name="connsiteY2" fmla="*/ 529571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1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2" y="557916"/>
                      </a:moveTo>
                      <a:lnTo>
                        <a:pt x="53530" y="557916"/>
                      </a:lnTo>
                      <a:lnTo>
                        <a:pt x="20129" y="529571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D3005FF0-E313-41F3-BED2-02F6013FD685}"/>
              </a:ext>
            </a:extLst>
          </p:cNvPr>
          <p:cNvGrpSpPr/>
          <p:nvPr/>
        </p:nvGrpSpPr>
        <p:grpSpPr>
          <a:xfrm>
            <a:off x="8360530" y="1064406"/>
            <a:ext cx="755012" cy="1356840"/>
            <a:chOff x="8360530" y="1064406"/>
            <a:chExt cx="755012" cy="1356840"/>
          </a:xfrm>
        </p:grpSpPr>
        <p:sp>
          <p:nvSpPr>
            <p:cNvPr id="221" name="片側の 2 つの角を丸めた四角形 1446">
              <a:extLst>
                <a:ext uri="{FF2B5EF4-FFF2-40B4-BE49-F238E27FC236}">
                  <a16:creationId xmlns:a16="http://schemas.microsoft.com/office/drawing/2014/main" id="{4801421F-F14B-42F5-BB9D-7A302CD084D4}"/>
                </a:ext>
              </a:extLst>
            </p:cNvPr>
            <p:cNvSpPr/>
            <p:nvPr/>
          </p:nvSpPr>
          <p:spPr>
            <a:xfrm>
              <a:off x="8370063" y="1892466"/>
              <a:ext cx="735946" cy="528780"/>
            </a:xfrm>
            <a:prstGeom prst="round2Same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34157A32-2EDC-49A1-8A43-6C40E5DFF7EF}"/>
                </a:ext>
              </a:extLst>
            </p:cNvPr>
            <p:cNvGrpSpPr/>
            <p:nvPr/>
          </p:nvGrpSpPr>
          <p:grpSpPr>
            <a:xfrm>
              <a:off x="8360530" y="1064406"/>
              <a:ext cx="755012" cy="1356840"/>
              <a:chOff x="4108550" y="4732300"/>
              <a:chExt cx="719603" cy="1293206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215A9CD7-9088-435C-97A4-E81464A0CEA5}"/>
                  </a:ext>
                </a:extLst>
              </p:cNvPr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255" name="角丸四角形 1206">
                  <a:extLst>
                    <a:ext uri="{FF2B5EF4-FFF2-40B4-BE49-F238E27FC236}">
                      <a16:creationId xmlns:a16="http://schemas.microsoft.com/office/drawing/2014/main" id="{4D07EC56-213E-4E22-BC55-57610E37B64B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6" name="片側の 2 つの角を丸めた四角形 1208">
                  <a:extLst>
                    <a:ext uri="{FF2B5EF4-FFF2-40B4-BE49-F238E27FC236}">
                      <a16:creationId xmlns:a16="http://schemas.microsoft.com/office/drawing/2014/main" id="{1E945E1A-92E2-4CA7-8506-50746BB8E40A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60D02EEA-5CB9-4B1A-BB6C-79F6A9E0CE90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66" name="円/楕円 745">
                    <a:extLst>
                      <a:ext uri="{FF2B5EF4-FFF2-40B4-BE49-F238E27FC236}">
                        <a16:creationId xmlns:a16="http://schemas.microsoft.com/office/drawing/2014/main" id="{E172F9F8-3B4E-4A99-A17F-932CCD9771A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7" name="円/楕円 746">
                    <a:extLst>
                      <a:ext uri="{FF2B5EF4-FFF2-40B4-BE49-F238E27FC236}">
                        <a16:creationId xmlns:a16="http://schemas.microsoft.com/office/drawing/2014/main" id="{6BCBFEAD-68B3-438A-80DA-70B3C3B31F1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58" name="角丸四角形 1211">
                  <a:extLst>
                    <a:ext uri="{FF2B5EF4-FFF2-40B4-BE49-F238E27FC236}">
                      <a16:creationId xmlns:a16="http://schemas.microsoft.com/office/drawing/2014/main" id="{5DE54EF5-A44B-463F-BC2C-337DD525A81B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70DD239D-D3CF-489F-A6C7-C01B00A3323E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262" name="フローチャート: 端子 650">
                    <a:extLst>
                      <a:ext uri="{FF2B5EF4-FFF2-40B4-BE49-F238E27FC236}">
                        <a16:creationId xmlns:a16="http://schemas.microsoft.com/office/drawing/2014/main" id="{A8CA419E-77E7-41AD-A0F6-C4FF65F4AE7F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3" name="フローチャート: 端子 651">
                    <a:extLst>
                      <a:ext uri="{FF2B5EF4-FFF2-40B4-BE49-F238E27FC236}">
                        <a16:creationId xmlns:a16="http://schemas.microsoft.com/office/drawing/2014/main" id="{2ED0F305-D6CC-4BB8-9B1B-EDC1753043F1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4" name="円/楕円 757">
                    <a:extLst>
                      <a:ext uri="{FF2B5EF4-FFF2-40B4-BE49-F238E27FC236}">
                        <a16:creationId xmlns:a16="http://schemas.microsoft.com/office/drawing/2014/main" id="{554E138D-21CA-4553-8875-0763DBCB4869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5" name="円/楕円 758">
                    <a:extLst>
                      <a:ext uri="{FF2B5EF4-FFF2-40B4-BE49-F238E27FC236}">
                        <a16:creationId xmlns:a16="http://schemas.microsoft.com/office/drawing/2014/main" id="{39CF5273-8215-4B5E-8231-70D35D9DB686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フリーフォーム 1220">
                  <a:extLst>
                    <a:ext uri="{FF2B5EF4-FFF2-40B4-BE49-F238E27FC236}">
                      <a16:creationId xmlns:a16="http://schemas.microsoft.com/office/drawing/2014/main" id="{7A7610E8-BA24-4E23-9ED8-8EF8C6C9AD2A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1" name="円/楕円 4">
                  <a:extLst>
                    <a:ext uri="{FF2B5EF4-FFF2-40B4-BE49-F238E27FC236}">
                      <a16:creationId xmlns:a16="http://schemas.microsoft.com/office/drawing/2014/main" id="{4C1A602B-24AC-43D3-8B42-A25745B8D58A}"/>
                    </a:ext>
                  </a:extLst>
                </p:cNvPr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9B60F7FE-DA5E-4877-91AD-AC4DB6892158}"/>
                  </a:ext>
                </a:extLst>
              </p:cNvPr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48" name="片側の 2 つの角を丸めた四角形 1446">
                  <a:extLst>
                    <a:ext uri="{FF2B5EF4-FFF2-40B4-BE49-F238E27FC236}">
                      <a16:creationId xmlns:a16="http://schemas.microsoft.com/office/drawing/2014/main" id="{5350AAE1-8528-42BC-AF20-38D706383194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AFE1E8AE-5E93-48B4-914E-C19840860812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3" name="台形 252">
                    <a:extLst>
                      <a:ext uri="{FF2B5EF4-FFF2-40B4-BE49-F238E27FC236}">
                        <a16:creationId xmlns:a16="http://schemas.microsoft.com/office/drawing/2014/main" id="{F4068402-5313-4D56-8E14-FA79994137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4" name="台形 253">
                    <a:extLst>
                      <a:ext uri="{FF2B5EF4-FFF2-40B4-BE49-F238E27FC236}">
                        <a16:creationId xmlns:a16="http://schemas.microsoft.com/office/drawing/2014/main" id="{BB61706D-7C36-48E8-ACB0-2DB7E7B13F48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ADE49753-0E16-47EC-A2A6-F05EB1483B70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1" name="直角三角形 250">
                    <a:extLst>
                      <a:ext uri="{FF2B5EF4-FFF2-40B4-BE49-F238E27FC236}">
                        <a16:creationId xmlns:a16="http://schemas.microsoft.com/office/drawing/2014/main" id="{7CD3903F-13B3-4168-B5C5-7970774A498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2" name="直角三角形 251">
                    <a:extLst>
                      <a:ext uri="{FF2B5EF4-FFF2-40B4-BE49-F238E27FC236}">
                        <a16:creationId xmlns:a16="http://schemas.microsoft.com/office/drawing/2014/main" id="{3CE582C4-1E48-4DCF-8F28-3FBC835E31A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AF77CD7D-2DC1-4C41-AAC7-17BAAD6BB3D5}"/>
                </a:ext>
              </a:extLst>
            </p:cNvPr>
            <p:cNvGrpSpPr/>
            <p:nvPr/>
          </p:nvGrpSpPr>
          <p:grpSpPr>
            <a:xfrm>
              <a:off x="8566884" y="1844048"/>
              <a:ext cx="336593" cy="464777"/>
              <a:chOff x="1990011" y="4416786"/>
              <a:chExt cx="336593" cy="464777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8BF02CE4-EA5B-4079-B563-7FA35A992260}"/>
                  </a:ext>
                </a:extLst>
              </p:cNvPr>
              <p:cNvGrpSpPr/>
              <p:nvPr/>
            </p:nvGrpSpPr>
            <p:grpSpPr>
              <a:xfrm>
                <a:off x="1990011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443B5C0A-E518-4337-93B9-989B012B6158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B235A68B-6D0A-481D-BA6D-2EDF69EFB59C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F005EB36-D373-47DA-A704-ECCB1F60DC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43" name="グループ化 242">
                      <a:extLst>
                        <a:ext uri="{FF2B5EF4-FFF2-40B4-BE49-F238E27FC236}">
                          <a16:creationId xmlns:a16="http://schemas.microsoft.com/office/drawing/2014/main" id="{58E8CB8C-F869-4F13-9F7C-C4E34DE8A19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244" name="正方形/長方形 243">
                        <a:extLst>
                          <a:ext uri="{FF2B5EF4-FFF2-40B4-BE49-F238E27FC236}">
                            <a16:creationId xmlns:a16="http://schemas.microsoft.com/office/drawing/2014/main" id="{5F93B32B-1101-4EDB-A963-38D4F145B83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5" name="四角形: 上の 2 つの角を丸める 244">
                        <a:extLst>
                          <a:ext uri="{FF2B5EF4-FFF2-40B4-BE49-F238E27FC236}">
                            <a16:creationId xmlns:a16="http://schemas.microsoft.com/office/drawing/2014/main" id="{C5FE131D-856D-465A-BB79-CDFAFE5350C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44417BE8-5C33-422F-8ADC-656105FF0420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239" name="正方形/長方形 238">
                      <a:extLst>
                        <a:ext uri="{FF2B5EF4-FFF2-40B4-BE49-F238E27FC236}">
                          <a16:creationId xmlns:a16="http://schemas.microsoft.com/office/drawing/2014/main" id="{651E7A17-137C-42B3-9C6F-95845FF0BB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0" name="正方形/長方形 239">
                      <a:extLst>
                        <a:ext uri="{FF2B5EF4-FFF2-40B4-BE49-F238E27FC236}">
                          <a16:creationId xmlns:a16="http://schemas.microsoft.com/office/drawing/2014/main" id="{096424A6-2B85-4470-B591-599B7029E8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1" name="正方形/長方形 240">
                      <a:extLst>
                        <a:ext uri="{FF2B5EF4-FFF2-40B4-BE49-F238E27FC236}">
                          <a16:creationId xmlns:a16="http://schemas.microsoft.com/office/drawing/2014/main" id="{0A4EE106-1AC4-48D4-A5EA-E0707AF196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8" name="テキスト ボックス 237">
                    <a:extLst>
                      <a:ext uri="{FF2B5EF4-FFF2-40B4-BE49-F238E27FC236}">
                        <a16:creationId xmlns:a16="http://schemas.microsoft.com/office/drawing/2014/main" id="{51289D26-D918-454E-A6DE-25E70C22AD40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D83015D2-3E4A-472C-A25C-B392F8F6ECE4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C65CB64E-D995-41CB-811A-91D959CA3A47}"/>
                  </a:ext>
                </a:extLst>
              </p:cNvPr>
              <p:cNvGrpSpPr/>
              <p:nvPr/>
            </p:nvGrpSpPr>
            <p:grpSpPr>
              <a:xfrm>
                <a:off x="2047342" y="4743947"/>
                <a:ext cx="64947" cy="116239"/>
                <a:chOff x="8358977" y="1064406"/>
                <a:chExt cx="758116" cy="1356840"/>
              </a:xfrm>
            </p:grpSpPr>
            <p:sp>
              <p:nvSpPr>
                <p:cNvPr id="226" name="角丸四角形 1206">
                  <a:extLst>
                    <a:ext uri="{FF2B5EF4-FFF2-40B4-BE49-F238E27FC236}">
                      <a16:creationId xmlns:a16="http://schemas.microsoft.com/office/drawing/2014/main" id="{1BED57D7-837C-4367-9B99-054485A0DC4D}"/>
                    </a:ext>
                  </a:extLst>
                </p:cNvPr>
                <p:cNvSpPr/>
                <p:nvPr/>
              </p:nvSpPr>
              <p:spPr>
                <a:xfrm>
                  <a:off x="8391607" y="1064406"/>
                  <a:ext cx="692856" cy="4855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7" name="片側の 2 つの角を丸めた四角形 1208">
                  <a:extLst>
                    <a:ext uri="{FF2B5EF4-FFF2-40B4-BE49-F238E27FC236}">
                      <a16:creationId xmlns:a16="http://schemas.microsoft.com/office/drawing/2014/main" id="{7D1E2D63-714E-42F4-B75B-B0C11C74674A}"/>
                    </a:ext>
                  </a:extLst>
                </p:cNvPr>
                <p:cNvSpPr/>
                <p:nvPr/>
              </p:nvSpPr>
              <p:spPr>
                <a:xfrm rot="10800000">
                  <a:off x="8664602" y="1680922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B46ED8E8-471F-4527-8193-B46B3DC3B2C8}"/>
                    </a:ext>
                  </a:extLst>
                </p:cNvPr>
                <p:cNvSpPr/>
                <p:nvPr/>
              </p:nvSpPr>
              <p:spPr>
                <a:xfrm>
                  <a:off x="8358977" y="1130761"/>
                  <a:ext cx="758116" cy="664390"/>
                </a:xfrm>
                <a:custGeom>
                  <a:avLst/>
                  <a:gdLst>
                    <a:gd name="connsiteX0" fmla="*/ 315944 w 758116"/>
                    <a:gd name="connsiteY0" fmla="*/ 0 h 664390"/>
                    <a:gd name="connsiteX1" fmla="*/ 442171 w 758116"/>
                    <a:gd name="connsiteY1" fmla="*/ 0 h 664390"/>
                    <a:gd name="connsiteX2" fmla="*/ 683601 w 758116"/>
                    <a:gd name="connsiteY2" fmla="*/ 241430 h 664390"/>
                    <a:gd name="connsiteX3" fmla="*/ 683601 w 758116"/>
                    <a:gd name="connsiteY3" fmla="*/ 256165 h 664390"/>
                    <a:gd name="connsiteX4" fmla="*/ 693891 w 758116"/>
                    <a:gd name="connsiteY4" fmla="*/ 256364 h 664390"/>
                    <a:gd name="connsiteX5" fmla="*/ 753437 w 758116"/>
                    <a:gd name="connsiteY5" fmla="*/ 388715 h 664390"/>
                    <a:gd name="connsiteX6" fmla="*/ 706897 w 758116"/>
                    <a:gd name="connsiteY6" fmla="*/ 458549 h 664390"/>
                    <a:gd name="connsiteX7" fmla="*/ 678715 w 758116"/>
                    <a:gd name="connsiteY7" fmla="*/ 471426 h 664390"/>
                    <a:gd name="connsiteX8" fmla="*/ 678696 w 758116"/>
                    <a:gd name="connsiteY8" fmla="*/ 471617 h 664390"/>
                    <a:gd name="connsiteX9" fmla="*/ 442171 w 758116"/>
                    <a:gd name="connsiteY9" fmla="*/ 664390 h 664390"/>
                    <a:gd name="connsiteX10" fmla="*/ 315944 w 758116"/>
                    <a:gd name="connsiteY10" fmla="*/ 664390 h 664390"/>
                    <a:gd name="connsiteX11" fmla="*/ 79419 w 758116"/>
                    <a:gd name="connsiteY11" fmla="*/ 471617 h 664390"/>
                    <a:gd name="connsiteX12" fmla="*/ 79400 w 758116"/>
                    <a:gd name="connsiteY12" fmla="*/ 471425 h 664390"/>
                    <a:gd name="connsiteX13" fmla="*/ 51219 w 758116"/>
                    <a:gd name="connsiteY13" fmla="*/ 458548 h 664390"/>
                    <a:gd name="connsiteX14" fmla="*/ 4679 w 758116"/>
                    <a:gd name="connsiteY14" fmla="*/ 388714 h 664390"/>
                    <a:gd name="connsiteX15" fmla="*/ 64225 w 758116"/>
                    <a:gd name="connsiteY15" fmla="*/ 256363 h 664390"/>
                    <a:gd name="connsiteX16" fmla="*/ 74514 w 758116"/>
                    <a:gd name="connsiteY16" fmla="*/ 256164 h 664390"/>
                    <a:gd name="connsiteX17" fmla="*/ 74514 w 758116"/>
                    <a:gd name="connsiteY17" fmla="*/ 241430 h 664390"/>
                    <a:gd name="connsiteX18" fmla="*/ 315944 w 758116"/>
                    <a:gd name="connsiteY18" fmla="*/ 0 h 664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8116" h="664390">
                      <a:moveTo>
                        <a:pt x="315944" y="0"/>
                      </a:moveTo>
                      <a:lnTo>
                        <a:pt x="442171" y="0"/>
                      </a:lnTo>
                      <a:cubicBezTo>
                        <a:pt x="575509" y="0"/>
                        <a:pt x="683601" y="108092"/>
                        <a:pt x="683601" y="241430"/>
                      </a:cubicBezTo>
                      <a:lnTo>
                        <a:pt x="683601" y="256165"/>
                      </a:lnTo>
                      <a:lnTo>
                        <a:pt x="693891" y="256364"/>
                      </a:lnTo>
                      <a:cubicBezTo>
                        <a:pt x="742848" y="269482"/>
                        <a:pt x="769508" y="328738"/>
                        <a:pt x="753437" y="388715"/>
                      </a:cubicBezTo>
                      <a:cubicBezTo>
                        <a:pt x="745402" y="418704"/>
                        <a:pt x="728205" y="443195"/>
                        <a:pt x="706897" y="458549"/>
                      </a:cubicBezTo>
                      <a:lnTo>
                        <a:pt x="678715" y="471426"/>
                      </a:lnTo>
                      <a:lnTo>
                        <a:pt x="678696" y="471617"/>
                      </a:lnTo>
                      <a:cubicBezTo>
                        <a:pt x="656184" y="581632"/>
                        <a:pt x="558842" y="664390"/>
                        <a:pt x="442171" y="664390"/>
                      </a:cubicBezTo>
                      <a:lnTo>
                        <a:pt x="315944" y="664390"/>
                      </a:lnTo>
                      <a:cubicBezTo>
                        <a:pt x="199273" y="664390"/>
                        <a:pt x="101931" y="581632"/>
                        <a:pt x="79419" y="471617"/>
                      </a:cubicBezTo>
                      <a:lnTo>
                        <a:pt x="79400" y="471425"/>
                      </a:lnTo>
                      <a:lnTo>
                        <a:pt x="51219" y="458548"/>
                      </a:lnTo>
                      <a:cubicBezTo>
                        <a:pt x="29911" y="443194"/>
                        <a:pt x="12714" y="418703"/>
                        <a:pt x="4679" y="388714"/>
                      </a:cubicBezTo>
                      <a:cubicBezTo>
                        <a:pt x="-11392" y="328737"/>
                        <a:pt x="15268" y="269481"/>
                        <a:pt x="64225" y="256363"/>
                      </a:cubicBezTo>
                      <a:lnTo>
                        <a:pt x="74514" y="256164"/>
                      </a:lnTo>
                      <a:lnTo>
                        <a:pt x="74514" y="241430"/>
                      </a:lnTo>
                      <a:cubicBezTo>
                        <a:pt x="74514" y="108092"/>
                        <a:pt x="182606" y="0"/>
                        <a:pt x="3159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3A436BD8-729F-48F5-ADF9-3E642B074C1C}"/>
                    </a:ext>
                  </a:extLst>
                </p:cNvPr>
                <p:cNvSpPr/>
                <p:nvPr/>
              </p:nvSpPr>
              <p:spPr>
                <a:xfrm>
                  <a:off x="8485084" y="1303024"/>
                  <a:ext cx="505900" cy="175574"/>
                </a:xfrm>
                <a:custGeom>
                  <a:avLst/>
                  <a:gdLst>
                    <a:gd name="connsiteX0" fmla="*/ 396482 w 505900"/>
                    <a:gd name="connsiteY0" fmla="*/ 80492 h 175574"/>
                    <a:gd name="connsiteX1" fmla="*/ 425888 w 505900"/>
                    <a:gd name="connsiteY1" fmla="*/ 128033 h 175574"/>
                    <a:gd name="connsiteX2" fmla="*/ 396482 w 505900"/>
                    <a:gd name="connsiteY2" fmla="*/ 175574 h 175574"/>
                    <a:gd name="connsiteX3" fmla="*/ 367076 w 505900"/>
                    <a:gd name="connsiteY3" fmla="*/ 128033 h 175574"/>
                    <a:gd name="connsiteX4" fmla="*/ 396482 w 505900"/>
                    <a:gd name="connsiteY4" fmla="*/ 80492 h 175574"/>
                    <a:gd name="connsiteX5" fmla="*/ 116835 w 505900"/>
                    <a:gd name="connsiteY5" fmla="*/ 80492 h 175574"/>
                    <a:gd name="connsiteX6" fmla="*/ 146241 w 505900"/>
                    <a:gd name="connsiteY6" fmla="*/ 128033 h 175574"/>
                    <a:gd name="connsiteX7" fmla="*/ 116835 w 505900"/>
                    <a:gd name="connsiteY7" fmla="*/ 175574 h 175574"/>
                    <a:gd name="connsiteX8" fmla="*/ 87429 w 505900"/>
                    <a:gd name="connsiteY8" fmla="*/ 128033 h 175574"/>
                    <a:gd name="connsiteX9" fmla="*/ 116835 w 505900"/>
                    <a:gd name="connsiteY9" fmla="*/ 80492 h 175574"/>
                    <a:gd name="connsiteX10" fmla="*/ 31604 w 505900"/>
                    <a:gd name="connsiteY10" fmla="*/ 2 h 175574"/>
                    <a:gd name="connsiteX11" fmla="*/ 164840 w 505900"/>
                    <a:gd name="connsiteY11" fmla="*/ 2 h 175574"/>
                    <a:gd name="connsiteX12" fmla="*/ 196444 w 505900"/>
                    <a:gd name="connsiteY12" fmla="*/ 23986 h 175574"/>
                    <a:gd name="connsiteX13" fmla="*/ 164840 w 505900"/>
                    <a:gd name="connsiteY13" fmla="*/ 47971 h 175574"/>
                    <a:gd name="connsiteX14" fmla="*/ 31604 w 505900"/>
                    <a:gd name="connsiteY14" fmla="*/ 47971 h 175574"/>
                    <a:gd name="connsiteX15" fmla="*/ 0 w 505900"/>
                    <a:gd name="connsiteY15" fmla="*/ 23986 h 175574"/>
                    <a:gd name="connsiteX16" fmla="*/ 31604 w 505900"/>
                    <a:gd name="connsiteY16" fmla="*/ 2 h 175574"/>
                    <a:gd name="connsiteX17" fmla="*/ 341060 w 505900"/>
                    <a:gd name="connsiteY17" fmla="*/ 0 h 175574"/>
                    <a:gd name="connsiteX18" fmla="*/ 474296 w 505900"/>
                    <a:gd name="connsiteY18" fmla="*/ 0 h 175574"/>
                    <a:gd name="connsiteX19" fmla="*/ 505900 w 505900"/>
                    <a:gd name="connsiteY19" fmla="*/ 23984 h 175574"/>
                    <a:gd name="connsiteX20" fmla="*/ 474296 w 505900"/>
                    <a:gd name="connsiteY20" fmla="*/ 47969 h 175574"/>
                    <a:gd name="connsiteX21" fmla="*/ 341060 w 505900"/>
                    <a:gd name="connsiteY21" fmla="*/ 47969 h 175574"/>
                    <a:gd name="connsiteX22" fmla="*/ 309456 w 505900"/>
                    <a:gd name="connsiteY22" fmla="*/ 23984 h 175574"/>
                    <a:gd name="connsiteX23" fmla="*/ 341060 w 505900"/>
                    <a:gd name="connsiteY23" fmla="*/ 0 h 175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05900" h="175574">
                      <a:moveTo>
                        <a:pt x="396482" y="80492"/>
                      </a:moveTo>
                      <a:cubicBezTo>
                        <a:pt x="412722" y="80492"/>
                        <a:pt x="425888" y="101777"/>
                        <a:pt x="425888" y="128033"/>
                      </a:cubicBezTo>
                      <a:cubicBezTo>
                        <a:pt x="425888" y="154289"/>
                        <a:pt x="412722" y="175574"/>
                        <a:pt x="396482" y="175574"/>
                      </a:cubicBezTo>
                      <a:cubicBezTo>
                        <a:pt x="380242" y="175574"/>
                        <a:pt x="367076" y="154289"/>
                        <a:pt x="367076" y="128033"/>
                      </a:cubicBezTo>
                      <a:cubicBezTo>
                        <a:pt x="367076" y="101777"/>
                        <a:pt x="380242" y="80492"/>
                        <a:pt x="396482" y="80492"/>
                      </a:cubicBezTo>
                      <a:close/>
                      <a:moveTo>
                        <a:pt x="116835" y="80492"/>
                      </a:moveTo>
                      <a:cubicBezTo>
                        <a:pt x="133075" y="80492"/>
                        <a:pt x="146241" y="101777"/>
                        <a:pt x="146241" y="128033"/>
                      </a:cubicBezTo>
                      <a:cubicBezTo>
                        <a:pt x="146241" y="154289"/>
                        <a:pt x="133075" y="175574"/>
                        <a:pt x="116835" y="175574"/>
                      </a:cubicBezTo>
                      <a:cubicBezTo>
                        <a:pt x="100595" y="175574"/>
                        <a:pt x="87429" y="154289"/>
                        <a:pt x="87429" y="128033"/>
                      </a:cubicBezTo>
                      <a:cubicBezTo>
                        <a:pt x="87429" y="101777"/>
                        <a:pt x="100595" y="80492"/>
                        <a:pt x="116835" y="80492"/>
                      </a:cubicBezTo>
                      <a:close/>
                      <a:moveTo>
                        <a:pt x="31604" y="2"/>
                      </a:moveTo>
                      <a:lnTo>
                        <a:pt x="164840" y="2"/>
                      </a:lnTo>
                      <a:cubicBezTo>
                        <a:pt x="182293" y="2"/>
                        <a:pt x="196444" y="10739"/>
                        <a:pt x="196444" y="23986"/>
                      </a:cubicBezTo>
                      <a:cubicBezTo>
                        <a:pt x="196444" y="37233"/>
                        <a:pt x="182293" y="47971"/>
                        <a:pt x="164840" y="47971"/>
                      </a:cubicBezTo>
                      <a:lnTo>
                        <a:pt x="31604" y="47971"/>
                      </a:lnTo>
                      <a:cubicBezTo>
                        <a:pt x="14151" y="47971"/>
                        <a:pt x="0" y="37233"/>
                        <a:pt x="0" y="23986"/>
                      </a:cubicBezTo>
                      <a:cubicBezTo>
                        <a:pt x="0" y="10739"/>
                        <a:pt x="14151" y="2"/>
                        <a:pt x="31604" y="2"/>
                      </a:cubicBezTo>
                      <a:close/>
                      <a:moveTo>
                        <a:pt x="341060" y="0"/>
                      </a:moveTo>
                      <a:lnTo>
                        <a:pt x="474296" y="0"/>
                      </a:lnTo>
                      <a:cubicBezTo>
                        <a:pt x="491749" y="0"/>
                        <a:pt x="505900" y="10737"/>
                        <a:pt x="505900" y="23984"/>
                      </a:cubicBezTo>
                      <a:cubicBezTo>
                        <a:pt x="505900" y="37231"/>
                        <a:pt x="491749" y="47969"/>
                        <a:pt x="474296" y="47969"/>
                      </a:cubicBezTo>
                      <a:lnTo>
                        <a:pt x="341060" y="47969"/>
                      </a:lnTo>
                      <a:cubicBezTo>
                        <a:pt x="323607" y="47969"/>
                        <a:pt x="309456" y="37231"/>
                        <a:pt x="309456" y="23984"/>
                      </a:cubicBezTo>
                      <a:cubicBezTo>
                        <a:pt x="309456" y="10737"/>
                        <a:pt x="323607" y="0"/>
                        <a:pt x="34106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フリーフォーム 1220">
                  <a:extLst>
                    <a:ext uri="{FF2B5EF4-FFF2-40B4-BE49-F238E27FC236}">
                      <a16:creationId xmlns:a16="http://schemas.microsoft.com/office/drawing/2014/main" id="{F0D61512-5683-46A3-8C75-6D721D97DCCF}"/>
                    </a:ext>
                  </a:extLst>
                </p:cNvPr>
                <p:cNvSpPr/>
                <p:nvPr/>
              </p:nvSpPr>
              <p:spPr>
                <a:xfrm rot="18900000">
                  <a:off x="8679903" y="1483297"/>
                  <a:ext cx="116265" cy="116265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円/楕円 4">
                  <a:extLst>
                    <a:ext uri="{FF2B5EF4-FFF2-40B4-BE49-F238E27FC236}">
                      <a16:creationId xmlns:a16="http://schemas.microsoft.com/office/drawing/2014/main" id="{147247D6-683E-4E07-A62A-B84DACFBFF66}"/>
                    </a:ext>
                  </a:extLst>
                </p:cNvPr>
                <p:cNvSpPr/>
                <p:nvPr/>
              </p:nvSpPr>
              <p:spPr>
                <a:xfrm>
                  <a:off x="8635772" y="1666288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1F5511E-CC04-4FDF-938B-F779B41B8298}"/>
                    </a:ext>
                  </a:extLst>
                </p:cNvPr>
                <p:cNvSpPr/>
                <p:nvPr/>
              </p:nvSpPr>
              <p:spPr>
                <a:xfrm>
                  <a:off x="8370063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4 w 735946"/>
                    <a:gd name="connsiteY2" fmla="*/ 27354 h 560332"/>
                    <a:gd name="connsiteX3" fmla="*/ 662805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4" y="27354"/>
                      </a:cubicBezTo>
                      <a:lnTo>
                        <a:pt x="662805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2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DF35CB4F-7BC8-416C-BA83-2BDC4C22014A}"/>
                    </a:ext>
                  </a:extLst>
                </p:cNvPr>
                <p:cNvSpPr/>
                <p:nvPr/>
              </p:nvSpPr>
              <p:spPr>
                <a:xfrm rot="10800000">
                  <a:off x="8670184" y="1863330"/>
                  <a:ext cx="135702" cy="557916"/>
                </a:xfrm>
                <a:custGeom>
                  <a:avLst/>
                  <a:gdLst>
                    <a:gd name="connsiteX0" fmla="*/ 82173 w 135702"/>
                    <a:gd name="connsiteY0" fmla="*/ 557916 h 557916"/>
                    <a:gd name="connsiteX1" fmla="*/ 53528 w 135702"/>
                    <a:gd name="connsiteY1" fmla="*/ 557916 h 557916"/>
                    <a:gd name="connsiteX2" fmla="*/ 20128 w 135702"/>
                    <a:gd name="connsiteY2" fmla="*/ 529572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2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3" y="557916"/>
                      </a:moveTo>
                      <a:lnTo>
                        <a:pt x="53528" y="557916"/>
                      </a:lnTo>
                      <a:lnTo>
                        <a:pt x="20128" y="529572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2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88733862-6BCB-4B6F-9E1D-F212A47A9618}"/>
              </a:ext>
            </a:extLst>
          </p:cNvPr>
          <p:cNvGrpSpPr/>
          <p:nvPr/>
        </p:nvGrpSpPr>
        <p:grpSpPr>
          <a:xfrm>
            <a:off x="8360530" y="2999886"/>
            <a:ext cx="755012" cy="1356840"/>
            <a:chOff x="8360530" y="2999886"/>
            <a:chExt cx="755012" cy="1356840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564BE186-DFE6-44FF-B224-B7249B89CEA8}"/>
                </a:ext>
              </a:extLst>
            </p:cNvPr>
            <p:cNvGrpSpPr/>
            <p:nvPr/>
          </p:nvGrpSpPr>
          <p:grpSpPr>
            <a:xfrm>
              <a:off x="8360530" y="2999886"/>
              <a:ext cx="755012" cy="1356840"/>
              <a:chOff x="8360530" y="2999886"/>
              <a:chExt cx="755012" cy="1356840"/>
            </a:xfrm>
          </p:grpSpPr>
          <p:sp>
            <p:nvSpPr>
              <p:cNvPr id="277" name="片側の 2 つの角を丸めた四角形 1446">
                <a:extLst>
                  <a:ext uri="{FF2B5EF4-FFF2-40B4-BE49-F238E27FC236}">
                    <a16:creationId xmlns:a16="http://schemas.microsoft.com/office/drawing/2014/main" id="{FF86FD20-2BD3-47D0-BE06-406BE8B4C81E}"/>
                  </a:ext>
                </a:extLst>
              </p:cNvPr>
              <p:cNvSpPr/>
              <p:nvPr/>
            </p:nvSpPr>
            <p:spPr>
              <a:xfrm>
                <a:off x="8370063" y="3827946"/>
                <a:ext cx="735946" cy="528780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63FCBE46-7B2C-43E6-AA6A-6803E6E29041}"/>
                  </a:ext>
                </a:extLst>
              </p:cNvPr>
              <p:cNvGrpSpPr/>
              <p:nvPr/>
            </p:nvGrpSpPr>
            <p:grpSpPr>
              <a:xfrm>
                <a:off x="8360530" y="2999886"/>
                <a:ext cx="755012" cy="1356840"/>
                <a:chOff x="4108550" y="4732300"/>
                <a:chExt cx="719603" cy="1293206"/>
              </a:xfrm>
            </p:grpSpPr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CA8410B0-A6AB-4EEB-B56E-635639C63BB9}"/>
                    </a:ext>
                  </a:extLst>
                </p:cNvPr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88" name="角丸四角形 1206">
                    <a:extLst>
                      <a:ext uri="{FF2B5EF4-FFF2-40B4-BE49-F238E27FC236}">
                        <a16:creationId xmlns:a16="http://schemas.microsoft.com/office/drawing/2014/main" id="{07D4B891-FC32-4E6E-8C66-A48ABA825E40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9" name="片側の 2 つの角を丸めた四角形 1208">
                    <a:extLst>
                      <a:ext uri="{FF2B5EF4-FFF2-40B4-BE49-F238E27FC236}">
                        <a16:creationId xmlns:a16="http://schemas.microsoft.com/office/drawing/2014/main" id="{BF6CA0A8-0DDB-4936-B0FA-C1D4AF4319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80FEEB6D-A026-4989-BFD0-3EB7F86C506C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299" name="円/楕円 745">
                      <a:extLst>
                        <a:ext uri="{FF2B5EF4-FFF2-40B4-BE49-F238E27FC236}">
                          <a16:creationId xmlns:a16="http://schemas.microsoft.com/office/drawing/2014/main" id="{C44B8D18-4793-4F72-B9C0-465952859A5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00" name="円/楕円 746">
                      <a:extLst>
                        <a:ext uri="{FF2B5EF4-FFF2-40B4-BE49-F238E27FC236}">
                          <a16:creationId xmlns:a16="http://schemas.microsoft.com/office/drawing/2014/main" id="{F7235FD0-03B3-4DCB-9A86-2E63B54EA73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角丸四角形 1211">
                    <a:extLst>
                      <a:ext uri="{FF2B5EF4-FFF2-40B4-BE49-F238E27FC236}">
                        <a16:creationId xmlns:a16="http://schemas.microsoft.com/office/drawing/2014/main" id="{3AE41617-39F0-4B1E-AAD8-2D81C9F192EC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7D1058F8-43F7-46CD-8B8E-95095BF785ED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167340"/>
                    <a:chOff x="4232627" y="4959727"/>
                    <a:chExt cx="482174" cy="167340"/>
                  </a:xfrm>
                </p:grpSpPr>
                <p:sp>
                  <p:nvSpPr>
                    <p:cNvPr id="295" name="フローチャート: 端子 650">
                      <a:extLst>
                        <a:ext uri="{FF2B5EF4-FFF2-40B4-BE49-F238E27FC236}">
                          <a16:creationId xmlns:a16="http://schemas.microsoft.com/office/drawing/2014/main" id="{AA298A55-F29F-4D2D-A99A-01B5349756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6" name="フローチャート: 端子 651">
                      <a:extLst>
                        <a:ext uri="{FF2B5EF4-FFF2-40B4-BE49-F238E27FC236}">
                          <a16:creationId xmlns:a16="http://schemas.microsoft.com/office/drawing/2014/main" id="{DB5DC44E-C6BB-4D57-89B9-4376F73A3A7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7" name="円/楕円 757">
                      <a:extLst>
                        <a:ext uri="{FF2B5EF4-FFF2-40B4-BE49-F238E27FC236}">
                          <a16:creationId xmlns:a16="http://schemas.microsoft.com/office/drawing/2014/main" id="{1C73FC60-249D-420E-B02E-ACCF4E0F5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8" name="円/楕円 758">
                      <a:extLst>
                        <a:ext uri="{FF2B5EF4-FFF2-40B4-BE49-F238E27FC236}">
                          <a16:creationId xmlns:a16="http://schemas.microsoft.com/office/drawing/2014/main" id="{47498C74-49C2-4016-BE2B-F99745D9DF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3" name="フリーフォーム 1220">
                    <a:extLst>
                      <a:ext uri="{FF2B5EF4-FFF2-40B4-BE49-F238E27FC236}">
                        <a16:creationId xmlns:a16="http://schemas.microsoft.com/office/drawing/2014/main" id="{47A7F0A3-F67F-4F30-AF30-4544FD1D617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4" name="円/楕円 4">
                    <a:extLst>
                      <a:ext uri="{FF2B5EF4-FFF2-40B4-BE49-F238E27FC236}">
                        <a16:creationId xmlns:a16="http://schemas.microsoft.com/office/drawing/2014/main" id="{1B2A3099-AB9D-4612-AF5A-971B500C189D}"/>
                      </a:ext>
                    </a:extLst>
                  </p:cNvPr>
                  <p:cNvSpPr/>
                  <p:nvPr/>
                </p:nvSpPr>
                <p:spPr>
                  <a:xfrm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991952FD-28AA-4CAE-8166-FD5D7CF10F0D}"/>
                    </a:ext>
                  </a:extLst>
                </p:cNvPr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81" name="片側の 2 つの角を丸めた四角形 1446">
                    <a:extLst>
                      <a:ext uri="{FF2B5EF4-FFF2-40B4-BE49-F238E27FC236}">
                        <a16:creationId xmlns:a16="http://schemas.microsoft.com/office/drawing/2014/main" id="{76A8E171-379D-4286-BC5B-1E9F55F6D78E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2" name="グループ化 281">
                    <a:extLst>
                      <a:ext uri="{FF2B5EF4-FFF2-40B4-BE49-F238E27FC236}">
                        <a16:creationId xmlns:a16="http://schemas.microsoft.com/office/drawing/2014/main" id="{D042F7AF-ADC6-4FF4-84DD-9093C549E297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86" name="台形 285">
                      <a:extLst>
                        <a:ext uri="{FF2B5EF4-FFF2-40B4-BE49-F238E27FC236}">
                          <a16:creationId xmlns:a16="http://schemas.microsoft.com/office/drawing/2014/main" id="{CFD3D6D2-7634-4100-BCC5-FF5A2ED2AC9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台形 286">
                      <a:extLst>
                        <a:ext uri="{FF2B5EF4-FFF2-40B4-BE49-F238E27FC236}">
                          <a16:creationId xmlns:a16="http://schemas.microsoft.com/office/drawing/2014/main" id="{AE12BED1-9E7F-4094-907E-9B88D6EF54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83" name="グループ化 282">
                    <a:extLst>
                      <a:ext uri="{FF2B5EF4-FFF2-40B4-BE49-F238E27FC236}">
                        <a16:creationId xmlns:a16="http://schemas.microsoft.com/office/drawing/2014/main" id="{499DE320-D827-4608-A61C-8C77CFE3F300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84" name="直角三角形 283">
                      <a:extLst>
                        <a:ext uri="{FF2B5EF4-FFF2-40B4-BE49-F238E27FC236}">
                          <a16:creationId xmlns:a16="http://schemas.microsoft.com/office/drawing/2014/main" id="{AB33CCF5-A2C8-427B-9ED4-05473B3784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5" name="直角三角形 284">
                      <a:extLst>
                        <a:ext uri="{FF2B5EF4-FFF2-40B4-BE49-F238E27FC236}">
                          <a16:creationId xmlns:a16="http://schemas.microsoft.com/office/drawing/2014/main" id="{EC8750CB-84ED-4020-B689-E7B06B6D0EC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3F66DC0E-944C-42E6-B4F2-CEF8336C7D6B}"/>
                </a:ext>
              </a:extLst>
            </p:cNvPr>
            <p:cNvGrpSpPr/>
            <p:nvPr/>
          </p:nvGrpSpPr>
          <p:grpSpPr>
            <a:xfrm>
              <a:off x="8559274" y="3768820"/>
              <a:ext cx="333489" cy="450931"/>
              <a:chOff x="3002933" y="6172286"/>
              <a:chExt cx="333489" cy="450931"/>
            </a:xfrm>
          </p:grpSpPr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F7D3D410-EB17-4518-8D3A-C01F162FEFB5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EEC961A2-825A-4267-911F-59BC172B6453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F41A39B1-0680-4B21-8507-EF740FB76BC3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275" name="正方形/長方形 274">
                    <a:extLst>
                      <a:ext uri="{FF2B5EF4-FFF2-40B4-BE49-F238E27FC236}">
                        <a16:creationId xmlns:a16="http://schemas.microsoft.com/office/drawing/2014/main" id="{8DD52EE0-CCD6-43A2-8838-2C84C1AB5B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542BED42-6AEE-4B4A-80A8-5CAA88C95B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81E98845-5842-4D60-BAF0-0485536B8C79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スタッフ</a:t>
                </a:r>
              </a:p>
            </p:txBody>
          </p:sp>
        </p:grp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B0D87D08-27C3-4195-9C12-81EEED18A4A8}"/>
              </a:ext>
            </a:extLst>
          </p:cNvPr>
          <p:cNvGrpSpPr/>
          <p:nvPr/>
        </p:nvGrpSpPr>
        <p:grpSpPr>
          <a:xfrm>
            <a:off x="6501100" y="2935749"/>
            <a:ext cx="755012" cy="1420977"/>
            <a:chOff x="6501100" y="2935749"/>
            <a:chExt cx="755012" cy="1420977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1B83874F-37E8-4249-9AA1-5799B50A65E8}"/>
                </a:ext>
              </a:extLst>
            </p:cNvPr>
            <p:cNvGrpSpPr/>
            <p:nvPr/>
          </p:nvGrpSpPr>
          <p:grpSpPr>
            <a:xfrm>
              <a:off x="6501100" y="2935749"/>
              <a:ext cx="755012" cy="1420977"/>
              <a:chOff x="6501100" y="2935749"/>
              <a:chExt cx="755012" cy="1420977"/>
            </a:xfrm>
          </p:grpSpPr>
          <p:sp>
            <p:nvSpPr>
              <p:cNvPr id="310" name="片側の 2 つの角を丸めた四角形 1438">
                <a:extLst>
                  <a:ext uri="{FF2B5EF4-FFF2-40B4-BE49-F238E27FC236}">
                    <a16:creationId xmlns:a16="http://schemas.microsoft.com/office/drawing/2014/main" id="{A28EAA85-4F22-4680-9404-50A7B6BC594D}"/>
                  </a:ext>
                </a:extLst>
              </p:cNvPr>
              <p:cNvSpPr/>
              <p:nvPr/>
            </p:nvSpPr>
            <p:spPr>
              <a:xfrm>
                <a:off x="6510633" y="3827946"/>
                <a:ext cx="735946" cy="528780"/>
              </a:xfrm>
              <a:prstGeom prst="round2SameRect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10CB2077-BF5F-4756-B317-B5F3DD4049D9}"/>
                  </a:ext>
                </a:extLst>
              </p:cNvPr>
              <p:cNvGrpSpPr/>
              <p:nvPr/>
            </p:nvGrpSpPr>
            <p:grpSpPr>
              <a:xfrm>
                <a:off x="6501100" y="2935749"/>
                <a:ext cx="755012" cy="1420977"/>
                <a:chOff x="2984924" y="4671171"/>
                <a:chExt cx="719603" cy="1354335"/>
              </a:xfrm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9A68DAB4-8AE0-4D8A-87A6-210F1B09FC72}"/>
                    </a:ext>
                  </a:extLst>
                </p:cNvPr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21" name="片側の 2 つの角を丸めた四角形 1153">
                    <a:extLst>
                      <a:ext uri="{FF2B5EF4-FFF2-40B4-BE49-F238E27FC236}">
                        <a16:creationId xmlns:a16="http://schemas.microsoft.com/office/drawing/2014/main" id="{CEDE00E4-497A-4FF2-8CF7-32BD758D29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 1222">
                    <a:extLst>
                      <a:ext uri="{FF2B5EF4-FFF2-40B4-BE49-F238E27FC236}">
                        <a16:creationId xmlns:a16="http://schemas.microsoft.com/office/drawing/2014/main" id="{6166B976-6474-45E8-AC45-3DFFAEC80EAF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E3009F81-41C5-4ABD-9660-36BB3041DB47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35" name="円/楕円 774">
                      <a:extLst>
                        <a:ext uri="{FF2B5EF4-FFF2-40B4-BE49-F238E27FC236}">
                          <a16:creationId xmlns:a16="http://schemas.microsoft.com/office/drawing/2014/main" id="{4C329224-4CB3-4F3F-A620-962F575A297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6" name="円/楕円 775">
                      <a:extLst>
                        <a:ext uri="{FF2B5EF4-FFF2-40B4-BE49-F238E27FC236}">
                          <a16:creationId xmlns:a16="http://schemas.microsoft.com/office/drawing/2014/main" id="{D1107B98-BF23-496A-BEC8-953D4EF9163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4" name="円/楕円 776">
                    <a:extLst>
                      <a:ext uri="{FF2B5EF4-FFF2-40B4-BE49-F238E27FC236}">
                        <a16:creationId xmlns:a16="http://schemas.microsoft.com/office/drawing/2014/main" id="{F1D4755E-B66E-4020-824A-D4100D1AD91F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5" name="フリーフォーム 1228">
                    <a:extLst>
                      <a:ext uri="{FF2B5EF4-FFF2-40B4-BE49-F238E27FC236}">
                        <a16:creationId xmlns:a16="http://schemas.microsoft.com/office/drawing/2014/main" id="{D6E328FC-1A6B-4790-8D7C-FA3700958B59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36BDD199-1C34-4E13-B7A9-A4F4D3A401BD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329" name="角丸四角形 1229">
                      <a:extLst>
                        <a:ext uri="{FF2B5EF4-FFF2-40B4-BE49-F238E27FC236}">
                          <a16:creationId xmlns:a16="http://schemas.microsoft.com/office/drawing/2014/main" id="{ED2A2B2C-64DA-4E21-9577-1D90A20FD2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785">
                      <a:extLst>
                        <a:ext uri="{FF2B5EF4-FFF2-40B4-BE49-F238E27FC236}">
                          <a16:creationId xmlns:a16="http://schemas.microsoft.com/office/drawing/2014/main" id="{9CFB17B1-3FAF-4D30-948B-BB3F75835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1" name="角丸四角形 1231">
                      <a:extLst>
                        <a:ext uri="{FF2B5EF4-FFF2-40B4-BE49-F238E27FC236}">
                          <a16:creationId xmlns:a16="http://schemas.microsoft.com/office/drawing/2014/main" id="{968E52F4-F6DA-4807-B9F5-60768903BD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2" name="円/楕円 787">
                      <a:extLst>
                        <a:ext uri="{FF2B5EF4-FFF2-40B4-BE49-F238E27FC236}">
                          <a16:creationId xmlns:a16="http://schemas.microsoft.com/office/drawing/2014/main" id="{F1D344C4-FEDB-4F39-8000-E81E2D925E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3" name="月 332">
                      <a:extLst>
                        <a:ext uri="{FF2B5EF4-FFF2-40B4-BE49-F238E27FC236}">
                          <a16:creationId xmlns:a16="http://schemas.microsoft.com/office/drawing/2014/main" id="{787C88AC-141A-4B8E-873F-3DF613E3D14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4" name="月 333">
                      <a:extLst>
                        <a:ext uri="{FF2B5EF4-FFF2-40B4-BE49-F238E27FC236}">
                          <a16:creationId xmlns:a16="http://schemas.microsoft.com/office/drawing/2014/main" id="{4EB44814-AC3F-4196-899A-1E231CDBCE1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7" name="月 326">
                    <a:extLst>
                      <a:ext uri="{FF2B5EF4-FFF2-40B4-BE49-F238E27FC236}">
                        <a16:creationId xmlns:a16="http://schemas.microsoft.com/office/drawing/2014/main" id="{AD805C60-5E7B-4B43-B13E-600BFED0B5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8" name="円/楕円 4">
                    <a:extLst>
                      <a:ext uri="{FF2B5EF4-FFF2-40B4-BE49-F238E27FC236}">
                        <a16:creationId xmlns:a16="http://schemas.microsoft.com/office/drawing/2014/main" id="{358348ED-6692-4ED9-8A98-02F4D81DA47A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DB83D062-7D6E-4175-A997-363CA837CECA}"/>
                    </a:ext>
                  </a:extLst>
                </p:cNvPr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14" name="片側の 2 つの角を丸めた四角形 1438">
                    <a:extLst>
                      <a:ext uri="{FF2B5EF4-FFF2-40B4-BE49-F238E27FC236}">
                        <a16:creationId xmlns:a16="http://schemas.microsoft.com/office/drawing/2014/main" id="{ECCA1960-608E-44A2-BA66-5C653ACDE19B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313E9288-5250-4229-8111-ECA4F5B7567C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19" name="台形 318">
                      <a:extLst>
                        <a:ext uri="{FF2B5EF4-FFF2-40B4-BE49-F238E27FC236}">
                          <a16:creationId xmlns:a16="http://schemas.microsoft.com/office/drawing/2014/main" id="{7266D401-F5E3-41C8-B73B-08A5900959F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台形 319">
                      <a:extLst>
                        <a:ext uri="{FF2B5EF4-FFF2-40B4-BE49-F238E27FC236}">
                          <a16:creationId xmlns:a16="http://schemas.microsoft.com/office/drawing/2014/main" id="{14929F40-C757-4DB1-BA2C-7EF556BC02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6" name="グループ化 315">
                    <a:extLst>
                      <a:ext uri="{FF2B5EF4-FFF2-40B4-BE49-F238E27FC236}">
                        <a16:creationId xmlns:a16="http://schemas.microsoft.com/office/drawing/2014/main" id="{8242252F-6374-4D10-BB00-A5CCBC1400FE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17" name="直角三角形 316">
                      <a:extLst>
                        <a:ext uri="{FF2B5EF4-FFF2-40B4-BE49-F238E27FC236}">
                          <a16:creationId xmlns:a16="http://schemas.microsoft.com/office/drawing/2014/main" id="{A3BB6CC6-29EA-4DA0-A4D7-0BA10FC1BC5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直角三角形 317">
                      <a:extLst>
                        <a:ext uri="{FF2B5EF4-FFF2-40B4-BE49-F238E27FC236}">
                          <a16:creationId xmlns:a16="http://schemas.microsoft.com/office/drawing/2014/main" id="{D4507D4A-12AC-4EF8-A14F-A992B17102E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85B5C77D-721F-4170-8C4C-002AC0791C84}"/>
                </a:ext>
              </a:extLst>
            </p:cNvPr>
            <p:cNvGrpSpPr/>
            <p:nvPr/>
          </p:nvGrpSpPr>
          <p:grpSpPr>
            <a:xfrm>
              <a:off x="6707614" y="3768820"/>
              <a:ext cx="333489" cy="450931"/>
              <a:chOff x="3002933" y="6172286"/>
              <a:chExt cx="333489" cy="450931"/>
            </a:xfrm>
          </p:grpSpPr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46E9F0E5-0BF7-4B2D-8CD6-94F0E04B5892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AA6EC88-2212-49EC-B28C-697A5E65285C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BF673A85-98D3-426B-B942-19A3DB8E7045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08" name="正方形/長方形 307">
                    <a:extLst>
                      <a:ext uri="{FF2B5EF4-FFF2-40B4-BE49-F238E27FC236}">
                        <a16:creationId xmlns:a16="http://schemas.microsoft.com/office/drawing/2014/main" id="{71D19863-6F0E-44F3-96BD-5A23D5972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四角形: 上の 2 つの角を丸める 308">
                    <a:extLst>
                      <a:ext uri="{FF2B5EF4-FFF2-40B4-BE49-F238E27FC236}">
                        <a16:creationId xmlns:a16="http://schemas.microsoft.com/office/drawing/2014/main" id="{7201D285-A2FF-4C61-B6EC-74A76FB2AC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E18E2285-B83C-4FB0-AC2E-0079C575DDE7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STAFF</a:t>
                </a:r>
                <a:endParaRPr kumimoji="1" lang="ja-JP" altLang="en-US" sz="1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D40E4AC6-3E4D-459D-AFA6-A043742E4BE8}"/>
              </a:ext>
            </a:extLst>
          </p:cNvPr>
          <p:cNvGrpSpPr/>
          <p:nvPr/>
        </p:nvGrpSpPr>
        <p:grpSpPr>
          <a:xfrm>
            <a:off x="4641669" y="2995408"/>
            <a:ext cx="755013" cy="1361318"/>
            <a:chOff x="4641669" y="2995408"/>
            <a:chExt cx="755013" cy="1361318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B467D13-895D-4BE1-B8A4-B54804537B9E}"/>
                </a:ext>
              </a:extLst>
            </p:cNvPr>
            <p:cNvGrpSpPr/>
            <p:nvPr/>
          </p:nvGrpSpPr>
          <p:grpSpPr>
            <a:xfrm>
              <a:off x="4641669" y="2995408"/>
              <a:ext cx="755013" cy="1361318"/>
              <a:chOff x="4641669" y="2995408"/>
              <a:chExt cx="755013" cy="1361318"/>
            </a:xfrm>
          </p:grpSpPr>
          <p:sp>
            <p:nvSpPr>
              <p:cNvPr id="346" name="片側の 2 つの角を丸めた四角形 1430">
                <a:extLst>
                  <a:ext uri="{FF2B5EF4-FFF2-40B4-BE49-F238E27FC236}">
                    <a16:creationId xmlns:a16="http://schemas.microsoft.com/office/drawing/2014/main" id="{2B66B47B-BAED-4E1F-B4EB-66DC9B30A8AC}"/>
                  </a:ext>
                </a:extLst>
              </p:cNvPr>
              <p:cNvSpPr/>
              <p:nvPr/>
            </p:nvSpPr>
            <p:spPr>
              <a:xfrm>
                <a:off x="4655204" y="3827946"/>
                <a:ext cx="735946" cy="528780"/>
              </a:xfrm>
              <a:prstGeom prst="round2Same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B5E757D1-2B80-4FA2-BB37-C4B0C9ECECC3}"/>
                  </a:ext>
                </a:extLst>
              </p:cNvPr>
              <p:cNvGrpSpPr/>
              <p:nvPr/>
            </p:nvGrpSpPr>
            <p:grpSpPr>
              <a:xfrm>
                <a:off x="4641669" y="2995408"/>
                <a:ext cx="755013" cy="1361318"/>
                <a:chOff x="1837298" y="4728032"/>
                <a:chExt cx="719604" cy="1297474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845ACC8B-1728-4A38-801B-74A6682038F2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357" name="片側の 2 つの角を丸めた四角形 1154">
                    <a:extLst>
                      <a:ext uri="{FF2B5EF4-FFF2-40B4-BE49-F238E27FC236}">
                        <a16:creationId xmlns:a16="http://schemas.microsoft.com/office/drawing/2014/main" id="{69CC59AB-0EC3-465A-A491-E76F6B6BC6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94AF712A-4062-4BA1-A5CB-F1B0CB39D959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359" name="星 24 1237">
                      <a:extLst>
                        <a:ext uri="{FF2B5EF4-FFF2-40B4-BE49-F238E27FC236}">
                          <a16:creationId xmlns:a16="http://schemas.microsoft.com/office/drawing/2014/main" id="{B8463B99-9222-45D0-BC6E-80CFBEDCD6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0" name="円/楕円 805">
                      <a:extLst>
                        <a:ext uri="{FF2B5EF4-FFF2-40B4-BE49-F238E27FC236}">
                          <a16:creationId xmlns:a16="http://schemas.microsoft.com/office/drawing/2014/main" id="{0CC14965-465B-4EEF-A51D-A6F151B09DE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1" name="円/楕円 806">
                      <a:extLst>
                        <a:ext uri="{FF2B5EF4-FFF2-40B4-BE49-F238E27FC236}">
                          <a16:creationId xmlns:a16="http://schemas.microsoft.com/office/drawing/2014/main" id="{848768DB-72BA-44C4-BE44-17CC08C02BC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2" name="円/楕円 807">
                      <a:extLst>
                        <a:ext uri="{FF2B5EF4-FFF2-40B4-BE49-F238E27FC236}">
                          <a16:creationId xmlns:a16="http://schemas.microsoft.com/office/drawing/2014/main" id="{D2456C5E-6754-4C3F-804E-16346CC45D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3" name="弦 362">
                      <a:extLst>
                        <a:ext uri="{FF2B5EF4-FFF2-40B4-BE49-F238E27FC236}">
                          <a16:creationId xmlns:a16="http://schemas.microsoft.com/office/drawing/2014/main" id="{071420BC-FD81-416C-A77F-094E38B8E0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4" name="弦 363">
                      <a:extLst>
                        <a:ext uri="{FF2B5EF4-FFF2-40B4-BE49-F238E27FC236}">
                          <a16:creationId xmlns:a16="http://schemas.microsoft.com/office/drawing/2014/main" id="{CA140560-7096-48B0-9DDD-BDA0C5459B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6703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5" name="フローチャート: 手操作入力 675">
                      <a:extLst>
                        <a:ext uri="{FF2B5EF4-FFF2-40B4-BE49-F238E27FC236}">
                          <a16:creationId xmlns:a16="http://schemas.microsoft.com/office/drawing/2014/main" id="{F2ADC084-CFD6-43FD-8B15-BB8A15E204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6" name="弦 365">
                      <a:extLst>
                        <a:ext uri="{FF2B5EF4-FFF2-40B4-BE49-F238E27FC236}">
                          <a16:creationId xmlns:a16="http://schemas.microsoft.com/office/drawing/2014/main" id="{C62B2BB7-C68E-4268-91D3-1742089B99C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7" name="弦 366">
                      <a:extLst>
                        <a:ext uri="{FF2B5EF4-FFF2-40B4-BE49-F238E27FC236}">
                          <a16:creationId xmlns:a16="http://schemas.microsoft.com/office/drawing/2014/main" id="{01318038-E294-44CD-85A7-99CD1A5DF95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59196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8" name="フローチャート: 手操作入力 680">
                      <a:extLst>
                        <a:ext uri="{FF2B5EF4-FFF2-40B4-BE49-F238E27FC236}">
                          <a16:creationId xmlns:a16="http://schemas.microsoft.com/office/drawing/2014/main" id="{134BF3F1-F648-4364-B18B-81F05B2F0265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円/楕円 820">
                      <a:extLst>
                        <a:ext uri="{FF2B5EF4-FFF2-40B4-BE49-F238E27FC236}">
                          <a16:creationId xmlns:a16="http://schemas.microsoft.com/office/drawing/2014/main" id="{310AAA23-6715-4D05-A9FD-45BDCD37E2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円/楕円 4">
                      <a:extLst>
                        <a:ext uri="{FF2B5EF4-FFF2-40B4-BE49-F238E27FC236}">
                          <a16:creationId xmlns:a16="http://schemas.microsoft.com/office/drawing/2014/main" id="{76781867-A58F-4BB4-BAC7-C8C57BC9DC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EC38C0D2-2F20-4829-A197-848DD5D2CD76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50" name="片側の 2 つの角を丸めた四角形 1430">
                    <a:extLst>
                      <a:ext uri="{FF2B5EF4-FFF2-40B4-BE49-F238E27FC236}">
                        <a16:creationId xmlns:a16="http://schemas.microsoft.com/office/drawing/2014/main" id="{71835042-AE54-433E-960E-7FE89E6EB877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7A6325C4-860F-47A1-A165-E2B557923E23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55" name="台形 354">
                      <a:extLst>
                        <a:ext uri="{FF2B5EF4-FFF2-40B4-BE49-F238E27FC236}">
                          <a16:creationId xmlns:a16="http://schemas.microsoft.com/office/drawing/2014/main" id="{55B3C979-80FA-475A-B875-4EB1CC8DD31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6" name="台形 355">
                      <a:extLst>
                        <a:ext uri="{FF2B5EF4-FFF2-40B4-BE49-F238E27FC236}">
                          <a16:creationId xmlns:a16="http://schemas.microsoft.com/office/drawing/2014/main" id="{8D6E3ED0-C0B2-4C6F-9BE4-298085E09A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2" name="グループ化 351">
                    <a:extLst>
                      <a:ext uri="{FF2B5EF4-FFF2-40B4-BE49-F238E27FC236}">
                        <a16:creationId xmlns:a16="http://schemas.microsoft.com/office/drawing/2014/main" id="{DFE52F14-ADF8-452B-B517-70A0F29C0E23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53" name="直角三角形 352">
                      <a:extLst>
                        <a:ext uri="{FF2B5EF4-FFF2-40B4-BE49-F238E27FC236}">
                          <a16:creationId xmlns:a16="http://schemas.microsoft.com/office/drawing/2014/main" id="{80FEECE3-D14A-4014-8146-E50C8224A39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4" name="直角三角形 353">
                      <a:extLst>
                        <a:ext uri="{FF2B5EF4-FFF2-40B4-BE49-F238E27FC236}">
                          <a16:creationId xmlns:a16="http://schemas.microsoft.com/office/drawing/2014/main" id="{681874AF-E9ED-4453-85C2-53C50A9DA4F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DD072D1D-E18D-4E50-AC41-8983C8134179}"/>
                </a:ext>
              </a:extLst>
            </p:cNvPr>
            <p:cNvGrpSpPr/>
            <p:nvPr/>
          </p:nvGrpSpPr>
          <p:grpSpPr>
            <a:xfrm>
              <a:off x="4851735" y="3768820"/>
              <a:ext cx="333489" cy="450931"/>
              <a:chOff x="2607646" y="6172286"/>
              <a:chExt cx="333489" cy="450931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A78C8E4D-43F4-41DE-98E7-D74AFF65B41C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48D59FE7-3FDE-4E11-A5C2-93C186E79601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D6FD0182-CAE0-4005-A80E-6D60D33A5162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44" name="正方形/長方形 343">
                    <a:extLst>
                      <a:ext uri="{FF2B5EF4-FFF2-40B4-BE49-F238E27FC236}">
                        <a16:creationId xmlns:a16="http://schemas.microsoft.com/office/drawing/2014/main" id="{450538E1-1BB9-42A5-B090-606DAD479A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5" name="四角形: 上の 2 つの角を丸める 344">
                    <a:extLst>
                      <a:ext uri="{FF2B5EF4-FFF2-40B4-BE49-F238E27FC236}">
                        <a16:creationId xmlns:a16="http://schemas.microsoft.com/office/drawing/2014/main" id="{1300F135-088C-4F51-B177-8265132194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41" name="テキスト ボックス 340">
                <a:extLst>
                  <a:ext uri="{FF2B5EF4-FFF2-40B4-BE49-F238E27FC236}">
                    <a16:creationId xmlns:a16="http://schemas.microsoft.com/office/drawing/2014/main" id="{665CA27C-A02E-43AA-A28B-CA581C40647E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説明員</a:t>
                </a:r>
              </a:p>
            </p:txBody>
          </p:sp>
        </p:grp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8B4F3419-B61A-444C-B75D-165129F3C78A}"/>
              </a:ext>
            </a:extLst>
          </p:cNvPr>
          <p:cNvGrpSpPr/>
          <p:nvPr/>
        </p:nvGrpSpPr>
        <p:grpSpPr>
          <a:xfrm>
            <a:off x="2782239" y="2912705"/>
            <a:ext cx="755012" cy="1444021"/>
            <a:chOff x="2782239" y="2912705"/>
            <a:chExt cx="755012" cy="1444021"/>
          </a:xfrm>
        </p:grpSpPr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0CCB74CB-C099-40DD-B8DB-32051325B65B}"/>
                </a:ext>
              </a:extLst>
            </p:cNvPr>
            <p:cNvGrpSpPr/>
            <p:nvPr/>
          </p:nvGrpSpPr>
          <p:grpSpPr>
            <a:xfrm>
              <a:off x="2782239" y="2912705"/>
              <a:ext cx="755012" cy="1444021"/>
              <a:chOff x="2782239" y="2912705"/>
              <a:chExt cx="755012" cy="1444021"/>
            </a:xfrm>
          </p:grpSpPr>
          <p:sp>
            <p:nvSpPr>
              <p:cNvPr id="380" name="片側の 2 つの角を丸めた四角形 1422">
                <a:extLst>
                  <a:ext uri="{FF2B5EF4-FFF2-40B4-BE49-F238E27FC236}">
                    <a16:creationId xmlns:a16="http://schemas.microsoft.com/office/drawing/2014/main" id="{E3B01AC2-FE43-4B24-8744-8AD860B5F5B3}"/>
                  </a:ext>
                </a:extLst>
              </p:cNvPr>
              <p:cNvSpPr/>
              <p:nvPr/>
            </p:nvSpPr>
            <p:spPr>
              <a:xfrm>
                <a:off x="2791772" y="3827946"/>
                <a:ext cx="735946" cy="528780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CCF4C6EF-57AE-4C6B-A43E-F0A981DD512A}"/>
                  </a:ext>
                </a:extLst>
              </p:cNvPr>
              <p:cNvGrpSpPr/>
              <p:nvPr/>
            </p:nvGrpSpPr>
            <p:grpSpPr>
              <a:xfrm>
                <a:off x="2782239" y="2912705"/>
                <a:ext cx="755012" cy="1444021"/>
                <a:chOff x="703823" y="4649208"/>
                <a:chExt cx="719603" cy="1376298"/>
              </a:xfrm>
            </p:grpSpPr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6AD7E8C1-337D-441C-BD91-93F8E719F01A}"/>
                    </a:ext>
                  </a:extLst>
                </p:cNvPr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391" name="片側の 2 つの角を丸めた四角形 1253">
                    <a:extLst>
                      <a:ext uri="{FF2B5EF4-FFF2-40B4-BE49-F238E27FC236}">
                        <a16:creationId xmlns:a16="http://schemas.microsoft.com/office/drawing/2014/main" id="{DAF453C1-E0B9-4E32-9617-224358AD87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92" name="グループ化 391">
                    <a:extLst>
                      <a:ext uri="{FF2B5EF4-FFF2-40B4-BE49-F238E27FC236}">
                        <a16:creationId xmlns:a16="http://schemas.microsoft.com/office/drawing/2014/main" id="{C1D443C0-58FF-4A39-9EB0-F13A33CFD780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405" name="円/楕円 834">
                      <a:extLst>
                        <a:ext uri="{FF2B5EF4-FFF2-40B4-BE49-F238E27FC236}">
                          <a16:creationId xmlns:a16="http://schemas.microsoft.com/office/drawing/2014/main" id="{DAC5416F-213E-4353-BCD5-CE84A3282A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6" name="円/楕円 835">
                      <a:extLst>
                        <a:ext uri="{FF2B5EF4-FFF2-40B4-BE49-F238E27FC236}">
                          <a16:creationId xmlns:a16="http://schemas.microsoft.com/office/drawing/2014/main" id="{2376440A-183C-4021-A539-6BBB42C1BD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7" name="円/楕円 836">
                      <a:extLst>
                        <a:ext uri="{FF2B5EF4-FFF2-40B4-BE49-F238E27FC236}">
                          <a16:creationId xmlns:a16="http://schemas.microsoft.com/office/drawing/2014/main" id="{B6AB5860-DEE9-48C7-A083-257E70A3F6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8" name="円/楕円 837">
                      <a:extLst>
                        <a:ext uri="{FF2B5EF4-FFF2-40B4-BE49-F238E27FC236}">
                          <a16:creationId xmlns:a16="http://schemas.microsoft.com/office/drawing/2014/main" id="{5BED278C-E08F-4567-9A56-1174B536D7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A1E72576-72A7-49FE-ACED-69FEEFD0E252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403" name="円/楕円 838">
                      <a:extLst>
                        <a:ext uri="{FF2B5EF4-FFF2-40B4-BE49-F238E27FC236}">
                          <a16:creationId xmlns:a16="http://schemas.microsoft.com/office/drawing/2014/main" id="{187DEA58-2977-4D2B-9512-DD78B768873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円/楕円 839">
                      <a:extLst>
                        <a:ext uri="{FF2B5EF4-FFF2-40B4-BE49-F238E27FC236}">
                          <a16:creationId xmlns:a16="http://schemas.microsoft.com/office/drawing/2014/main" id="{BD27BDD2-CB00-410F-8C69-6BA2656CEDD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4" name="円/楕円 840">
                    <a:extLst>
                      <a:ext uri="{FF2B5EF4-FFF2-40B4-BE49-F238E27FC236}">
                        <a16:creationId xmlns:a16="http://schemas.microsoft.com/office/drawing/2014/main" id="{768C1E3D-DCBB-4FFD-925E-DE3CA3A0C708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4B182343-ECF3-4C5A-97F2-AF6C2ED9C8A1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399" name="円/楕円 847">
                      <a:extLst>
                        <a:ext uri="{FF2B5EF4-FFF2-40B4-BE49-F238E27FC236}">
                          <a16:creationId xmlns:a16="http://schemas.microsoft.com/office/drawing/2014/main" id="{34052CC3-E617-4536-B626-2ECE3BDA0B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0" name="円/楕円 848">
                      <a:extLst>
                        <a:ext uri="{FF2B5EF4-FFF2-40B4-BE49-F238E27FC236}">
                          <a16:creationId xmlns:a16="http://schemas.microsoft.com/office/drawing/2014/main" id="{4182E172-116E-4DFD-AED5-4CFD155EF2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1" name="フローチャート: 端子 685">
                      <a:extLst>
                        <a:ext uri="{FF2B5EF4-FFF2-40B4-BE49-F238E27FC236}">
                          <a16:creationId xmlns:a16="http://schemas.microsoft.com/office/drawing/2014/main" id="{AF24D61C-A09D-4505-941D-CD231CAA0A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フローチャート: 端子 686">
                      <a:extLst>
                        <a:ext uri="{FF2B5EF4-FFF2-40B4-BE49-F238E27FC236}">
                          <a16:creationId xmlns:a16="http://schemas.microsoft.com/office/drawing/2014/main" id="{9A75EDA2-B541-44EA-99FF-B2B8405AEE4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6" name="台形 395">
                    <a:extLst>
                      <a:ext uri="{FF2B5EF4-FFF2-40B4-BE49-F238E27FC236}">
                        <a16:creationId xmlns:a16="http://schemas.microsoft.com/office/drawing/2014/main" id="{9F382825-8A78-4FF8-96BA-9174F2C1A1E4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7" name="フリーフォーム 1267">
                    <a:extLst>
                      <a:ext uri="{FF2B5EF4-FFF2-40B4-BE49-F238E27FC236}">
                        <a16:creationId xmlns:a16="http://schemas.microsoft.com/office/drawing/2014/main" id="{F975D910-9748-4FEF-8840-40EBC119A2CD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8" name="円/楕円 4">
                    <a:extLst>
                      <a:ext uri="{FF2B5EF4-FFF2-40B4-BE49-F238E27FC236}">
                        <a16:creationId xmlns:a16="http://schemas.microsoft.com/office/drawing/2014/main" id="{E83E91D1-2100-485A-BC6D-2FCEBB8B8D9D}"/>
                      </a:ext>
                    </a:extLst>
                  </p:cNvPr>
                  <p:cNvSpPr/>
                  <p:nvPr/>
                </p:nvSpPr>
                <p:spPr>
                  <a:xfrm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2B030C6B-F65A-448E-A7A2-28B640DFCAE5}"/>
                    </a:ext>
                  </a:extLst>
                </p:cNvPr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384" name="片側の 2 つの角を丸めた四角形 1422">
                    <a:extLst>
                      <a:ext uri="{FF2B5EF4-FFF2-40B4-BE49-F238E27FC236}">
                        <a16:creationId xmlns:a16="http://schemas.microsoft.com/office/drawing/2014/main" id="{97827DB4-2EB8-4E46-B164-01A20E049252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0F82B808-96AF-44DA-86BD-6BB0D42F85CE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89" name="台形 388">
                      <a:extLst>
                        <a:ext uri="{FF2B5EF4-FFF2-40B4-BE49-F238E27FC236}">
                          <a16:creationId xmlns:a16="http://schemas.microsoft.com/office/drawing/2014/main" id="{D925E0CE-69A1-4635-9CE7-366D08687BB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90" name="台形 389">
                      <a:extLst>
                        <a:ext uri="{FF2B5EF4-FFF2-40B4-BE49-F238E27FC236}">
                          <a16:creationId xmlns:a16="http://schemas.microsoft.com/office/drawing/2014/main" id="{988F3E44-F4DE-4E7B-AC1C-4F40A1CFD2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5FD77172-7561-4E8F-9C6D-29DB3AA67491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87" name="直角三角形 386">
                      <a:extLst>
                        <a:ext uri="{FF2B5EF4-FFF2-40B4-BE49-F238E27FC236}">
                          <a16:creationId xmlns:a16="http://schemas.microsoft.com/office/drawing/2014/main" id="{CCA37846-DD63-4E22-B3E5-5C3356F896F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8" name="直角三角形 387">
                      <a:extLst>
                        <a:ext uri="{FF2B5EF4-FFF2-40B4-BE49-F238E27FC236}">
                          <a16:creationId xmlns:a16="http://schemas.microsoft.com/office/drawing/2014/main" id="{7291FC7F-E386-4EA5-A002-6B74FE1432C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EDAB92A0-6C70-45D3-A7C0-143D2454819E}"/>
                </a:ext>
              </a:extLst>
            </p:cNvPr>
            <p:cNvGrpSpPr/>
            <p:nvPr/>
          </p:nvGrpSpPr>
          <p:grpSpPr>
            <a:xfrm>
              <a:off x="3002637" y="3768585"/>
              <a:ext cx="333489" cy="450931"/>
              <a:chOff x="2607646" y="6172286"/>
              <a:chExt cx="333489" cy="450931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80C9D0AB-3365-42BD-B904-FCA9EB41179D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B4247AD5-9348-4468-B484-754DB28BEF50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CB4FE8A5-C7CA-47BE-B3E1-0F75EFE5C931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78" name="正方形/長方形 377">
                    <a:extLst>
                      <a:ext uri="{FF2B5EF4-FFF2-40B4-BE49-F238E27FC236}">
                        <a16:creationId xmlns:a16="http://schemas.microsoft.com/office/drawing/2014/main" id="{0BA7D74E-56E6-4CE5-9FA0-F6F52EC7A4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9" name="四角形: 上の 2 つの角を丸める 378">
                    <a:extLst>
                      <a:ext uri="{FF2B5EF4-FFF2-40B4-BE49-F238E27FC236}">
                        <a16:creationId xmlns:a16="http://schemas.microsoft.com/office/drawing/2014/main" id="{6CBD8067-B887-4693-9056-FD9944A172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75" name="テキスト ボックス 374">
                <a:extLst>
                  <a:ext uri="{FF2B5EF4-FFF2-40B4-BE49-F238E27FC236}">
                    <a16:creationId xmlns:a16="http://schemas.microsoft.com/office/drawing/2014/main" id="{D0F27BF4-7192-400C-A085-4FDBD57BF8B8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係員</a:t>
                </a: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70D06FAB-D004-4285-9353-201297D937D0}"/>
              </a:ext>
            </a:extLst>
          </p:cNvPr>
          <p:cNvGrpSpPr/>
          <p:nvPr/>
        </p:nvGrpSpPr>
        <p:grpSpPr>
          <a:xfrm>
            <a:off x="814749" y="2834126"/>
            <a:ext cx="863072" cy="1522600"/>
            <a:chOff x="814749" y="2834126"/>
            <a:chExt cx="863072" cy="1522600"/>
          </a:xfrm>
        </p:grpSpPr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115B186C-896A-4421-BA6E-733361FB5048}"/>
                </a:ext>
              </a:extLst>
            </p:cNvPr>
            <p:cNvGrpSpPr/>
            <p:nvPr/>
          </p:nvGrpSpPr>
          <p:grpSpPr>
            <a:xfrm>
              <a:off x="814749" y="2834126"/>
              <a:ext cx="863072" cy="1522600"/>
              <a:chOff x="814749" y="2834126"/>
              <a:chExt cx="863072" cy="1522600"/>
            </a:xfrm>
          </p:grpSpPr>
          <p:sp>
            <p:nvSpPr>
              <p:cNvPr id="418" name="片側の 2 つの角を丸めた四角形 1414">
                <a:extLst>
                  <a:ext uri="{FF2B5EF4-FFF2-40B4-BE49-F238E27FC236}">
                    <a16:creationId xmlns:a16="http://schemas.microsoft.com/office/drawing/2014/main" id="{D254E005-ABC4-4A3C-BF74-A7F916B73D2A}"/>
                  </a:ext>
                </a:extLst>
              </p:cNvPr>
              <p:cNvSpPr/>
              <p:nvPr/>
            </p:nvSpPr>
            <p:spPr>
              <a:xfrm>
                <a:off x="878312" y="3827946"/>
                <a:ext cx="735946" cy="528780"/>
              </a:xfrm>
              <a:prstGeom prst="round2Same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D94834F1-F7E6-4351-9341-CF7A834359E5}"/>
                  </a:ext>
                </a:extLst>
              </p:cNvPr>
              <p:cNvGrpSpPr/>
              <p:nvPr/>
            </p:nvGrpSpPr>
            <p:grpSpPr>
              <a:xfrm>
                <a:off x="814749" y="2834126"/>
                <a:ext cx="863072" cy="1522600"/>
                <a:chOff x="-459400" y="4574314"/>
                <a:chExt cx="822595" cy="1451192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E3CEE6DC-CD64-48D7-B5B6-54D790A92AE1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29" name="片側の 2 つの角を丸めた四角形 1373">
                    <a:extLst>
                      <a:ext uri="{FF2B5EF4-FFF2-40B4-BE49-F238E27FC236}">
                        <a16:creationId xmlns:a16="http://schemas.microsoft.com/office/drawing/2014/main" id="{141A0565-E734-4A55-BA71-30A98AF702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0" name="フリーフォーム 1372">
                    <a:extLst>
                      <a:ext uri="{FF2B5EF4-FFF2-40B4-BE49-F238E27FC236}">
                        <a16:creationId xmlns:a16="http://schemas.microsoft.com/office/drawing/2014/main" id="{BB638536-6AAB-42D2-9EBA-F0694CCCA20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3399DD23-BDA4-4865-AD9B-7800CE33F174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43" name="円/楕円 838">
                      <a:extLst>
                        <a:ext uri="{FF2B5EF4-FFF2-40B4-BE49-F238E27FC236}">
                          <a16:creationId xmlns:a16="http://schemas.microsoft.com/office/drawing/2014/main" id="{A59C10BC-26FD-4534-AC95-99205C61926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4" name="円/楕円 839">
                      <a:extLst>
                        <a:ext uri="{FF2B5EF4-FFF2-40B4-BE49-F238E27FC236}">
                          <a16:creationId xmlns:a16="http://schemas.microsoft.com/office/drawing/2014/main" id="{8AADBE48-DC20-4FB3-8957-F9F2137D659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2" name="円/楕円 840">
                    <a:extLst>
                      <a:ext uri="{FF2B5EF4-FFF2-40B4-BE49-F238E27FC236}">
                        <a16:creationId xmlns:a16="http://schemas.microsoft.com/office/drawing/2014/main" id="{9A896CEB-C23C-46D3-89CB-4F7CEDECC4FA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3" name="フリーフォーム 1393">
                    <a:extLst>
                      <a:ext uri="{FF2B5EF4-FFF2-40B4-BE49-F238E27FC236}">
                        <a16:creationId xmlns:a16="http://schemas.microsoft.com/office/drawing/2014/main" id="{B3683336-219B-48F7-BA19-0F52C3F7E9E2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4" name="フリーフォーム 1394">
                    <a:extLst>
                      <a:ext uri="{FF2B5EF4-FFF2-40B4-BE49-F238E27FC236}">
                        <a16:creationId xmlns:a16="http://schemas.microsoft.com/office/drawing/2014/main" id="{6470F70B-B21D-4FA4-948E-3824F7A8D323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2794B6D7-321E-48E3-9A55-9D01F9558504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437" name="楕円 14">
                      <a:extLst>
                        <a:ext uri="{FF2B5EF4-FFF2-40B4-BE49-F238E27FC236}">
                          <a16:creationId xmlns:a16="http://schemas.microsoft.com/office/drawing/2014/main" id="{5D353E75-81EE-414F-8079-31757E4E46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楕円 562">
                      <a:extLst>
                        <a:ext uri="{FF2B5EF4-FFF2-40B4-BE49-F238E27FC236}">
                          <a16:creationId xmlns:a16="http://schemas.microsoft.com/office/drawing/2014/main" id="{D16D5318-14AE-4260-AA0B-853D4E789A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39" name="楕円 563">
                      <a:extLst>
                        <a:ext uri="{FF2B5EF4-FFF2-40B4-BE49-F238E27FC236}">
                          <a16:creationId xmlns:a16="http://schemas.microsoft.com/office/drawing/2014/main" id="{6AB57CF3-75F5-49A3-8762-618378F91B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0" name="楕円 564">
                      <a:extLst>
                        <a:ext uri="{FF2B5EF4-FFF2-40B4-BE49-F238E27FC236}">
                          <a16:creationId xmlns:a16="http://schemas.microsoft.com/office/drawing/2014/main" id="{987AA05F-1846-4BC5-81A2-0B6848C0A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1" name="フリーフォーム 1399">
                      <a:extLst>
                        <a:ext uri="{FF2B5EF4-FFF2-40B4-BE49-F238E27FC236}">
                          <a16:creationId xmlns:a16="http://schemas.microsoft.com/office/drawing/2014/main" id="{EEF35445-6ED6-46FB-A15D-9E90F3AE99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2" name="フリーフォーム 1400">
                      <a:extLst>
                        <a:ext uri="{FF2B5EF4-FFF2-40B4-BE49-F238E27FC236}">
                          <a16:creationId xmlns:a16="http://schemas.microsoft.com/office/drawing/2014/main" id="{0C86923D-074F-45EB-8554-113B01DF8E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6" name="円/楕円 4">
                    <a:extLst>
                      <a:ext uri="{FF2B5EF4-FFF2-40B4-BE49-F238E27FC236}">
                        <a16:creationId xmlns:a16="http://schemas.microsoft.com/office/drawing/2014/main" id="{4B1508DB-BA43-49C1-A7C4-2C2145C02A9E}"/>
                      </a:ext>
                    </a:extLst>
                  </p:cNvPr>
                  <p:cNvSpPr/>
                  <p:nvPr/>
                </p:nvSpPr>
                <p:spPr>
                  <a:xfrm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A8B22E5D-538F-49D4-9C60-D67F0DCD67DA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22" name="片側の 2 つの角を丸めた四角形 1414">
                    <a:extLst>
                      <a:ext uri="{FF2B5EF4-FFF2-40B4-BE49-F238E27FC236}">
                        <a16:creationId xmlns:a16="http://schemas.microsoft.com/office/drawing/2014/main" id="{CC4821AE-0A2C-4807-A170-7CE7E2FDC13A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49246CCA-8382-47A7-9C44-F723A4AD5BD7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27" name="台形 426">
                      <a:extLst>
                        <a:ext uri="{FF2B5EF4-FFF2-40B4-BE49-F238E27FC236}">
                          <a16:creationId xmlns:a16="http://schemas.microsoft.com/office/drawing/2014/main" id="{DC19E66E-4F84-4369-A8D7-B1A6BC16663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8" name="台形 427">
                      <a:extLst>
                        <a:ext uri="{FF2B5EF4-FFF2-40B4-BE49-F238E27FC236}">
                          <a16:creationId xmlns:a16="http://schemas.microsoft.com/office/drawing/2014/main" id="{80F60F60-2163-4BA8-A7DD-7C80E35DA6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4C4C76BA-3B1D-4D01-871C-189D5A422A4F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25" name="直角三角形 424">
                      <a:extLst>
                        <a:ext uri="{FF2B5EF4-FFF2-40B4-BE49-F238E27FC236}">
                          <a16:creationId xmlns:a16="http://schemas.microsoft.com/office/drawing/2014/main" id="{FC9258AF-0E6D-42DF-8604-926174AD9A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直角三角形 425">
                      <a:extLst>
                        <a:ext uri="{FF2B5EF4-FFF2-40B4-BE49-F238E27FC236}">
                          <a16:creationId xmlns:a16="http://schemas.microsoft.com/office/drawing/2014/main" id="{B721EDD8-F13A-451D-A6F3-4352D8A517A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1CBEDA56-9D00-4A6F-8C80-F964AB81BC3C}"/>
                </a:ext>
              </a:extLst>
            </p:cNvPr>
            <p:cNvGrpSpPr/>
            <p:nvPr/>
          </p:nvGrpSpPr>
          <p:grpSpPr>
            <a:xfrm>
              <a:off x="1074795" y="3768585"/>
              <a:ext cx="333489" cy="450931"/>
              <a:chOff x="2607646" y="6172286"/>
              <a:chExt cx="333489" cy="450931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B3D1E212-8B3C-4783-9105-7822E1A0B680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32F1A603-19FF-436C-908F-3EE7E14E76E2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09C0B72C-96CA-4414-AE2C-2D25EF40F516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16" name="正方形/長方形 415">
                    <a:extLst>
                      <a:ext uri="{FF2B5EF4-FFF2-40B4-BE49-F238E27FC236}">
                        <a16:creationId xmlns:a16="http://schemas.microsoft.com/office/drawing/2014/main" id="{F5F926D7-0606-4CFC-AFB4-146CF66D4A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四角形: 上の 2 つの角を丸める 416">
                    <a:extLst>
                      <a:ext uri="{FF2B5EF4-FFF2-40B4-BE49-F238E27FC236}">
                        <a16:creationId xmlns:a16="http://schemas.microsoft.com/office/drawing/2014/main" id="{38922D4E-EE9F-49FA-B5E9-360EA0159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13" name="テキスト ボックス 412">
                <a:extLst>
                  <a:ext uri="{FF2B5EF4-FFF2-40B4-BE49-F238E27FC236}">
                    <a16:creationId xmlns:a16="http://schemas.microsoft.com/office/drawing/2014/main" id="{E5FB5E42-062D-41A8-9251-854283AB0FE3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受付</a:t>
                </a:r>
              </a:p>
            </p:txBody>
          </p:sp>
        </p:grp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75845210-AB05-4A25-8A29-54ED327C5019}"/>
              </a:ext>
            </a:extLst>
          </p:cNvPr>
          <p:cNvGrpSpPr/>
          <p:nvPr/>
        </p:nvGrpSpPr>
        <p:grpSpPr>
          <a:xfrm>
            <a:off x="8328375" y="4924289"/>
            <a:ext cx="762877" cy="1386020"/>
            <a:chOff x="8328375" y="4924289"/>
            <a:chExt cx="762877" cy="1386020"/>
          </a:xfrm>
        </p:grpSpPr>
        <p:sp>
          <p:nvSpPr>
            <p:cNvPr id="446" name="片側の 2 つの角を丸めた四角形 517">
              <a:extLst>
                <a:ext uri="{FF2B5EF4-FFF2-40B4-BE49-F238E27FC236}">
                  <a16:creationId xmlns:a16="http://schemas.microsoft.com/office/drawing/2014/main" id="{5EFE494C-BB07-4EB0-B92A-ABC2AB875DB3}"/>
                </a:ext>
              </a:extLst>
            </p:cNvPr>
            <p:cNvSpPr/>
            <p:nvPr/>
          </p:nvSpPr>
          <p:spPr>
            <a:xfrm>
              <a:off x="8355399" y="5790393"/>
              <a:ext cx="718046" cy="519410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CFC7A5C5-EC8B-46DC-AEAD-77089676C3B8}"/>
                </a:ext>
              </a:extLst>
            </p:cNvPr>
            <p:cNvGrpSpPr/>
            <p:nvPr/>
          </p:nvGrpSpPr>
          <p:grpSpPr>
            <a:xfrm>
              <a:off x="8328375" y="4924289"/>
              <a:ext cx="762877" cy="1386020"/>
              <a:chOff x="3972067" y="483725"/>
              <a:chExt cx="719603" cy="1307398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407C8775-C05A-47CD-BE78-83820A4F3670}"/>
                  </a:ext>
                </a:extLst>
              </p:cNvPr>
              <p:cNvGrpSpPr/>
              <p:nvPr/>
            </p:nvGrpSpPr>
            <p:grpSpPr>
              <a:xfrm>
                <a:off x="4035506" y="1147034"/>
                <a:ext cx="601415" cy="644089"/>
                <a:chOff x="7791717" y="1805939"/>
                <a:chExt cx="1156298" cy="1238344"/>
              </a:xfrm>
            </p:grpSpPr>
            <p:sp>
              <p:nvSpPr>
                <p:cNvPr id="469" name="片側の 2 つの角を丸めた四角形 517">
                  <a:extLst>
                    <a:ext uri="{FF2B5EF4-FFF2-40B4-BE49-F238E27FC236}">
                      <a16:creationId xmlns:a16="http://schemas.microsoft.com/office/drawing/2014/main" id="{EFB8EA21-93D4-440D-A850-2247D600D333}"/>
                    </a:ext>
                  </a:extLst>
                </p:cNvPr>
                <p:cNvSpPr/>
                <p:nvPr/>
              </p:nvSpPr>
              <p:spPr>
                <a:xfrm>
                  <a:off x="7791717" y="2023357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9EE18349-4595-46EE-A112-3C555219559A}"/>
                    </a:ext>
                  </a:extLst>
                </p:cNvPr>
                <p:cNvSpPr/>
                <p:nvPr/>
              </p:nvSpPr>
              <p:spPr>
                <a:xfrm rot="10800000">
                  <a:off x="7963021" y="2023357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1" name="円/楕円 28">
                  <a:extLst>
                    <a:ext uri="{FF2B5EF4-FFF2-40B4-BE49-F238E27FC236}">
                      <a16:creationId xmlns:a16="http://schemas.microsoft.com/office/drawing/2014/main" id="{B7FC20A9-4634-4EFC-A6E3-316FD4498794}"/>
                    </a:ext>
                  </a:extLst>
                </p:cNvPr>
                <p:cNvSpPr/>
                <p:nvPr/>
              </p:nvSpPr>
              <p:spPr>
                <a:xfrm>
                  <a:off x="7945853" y="1909057"/>
                  <a:ext cx="831324" cy="320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1324" h="320040">
                      <a:moveTo>
                        <a:pt x="415662" y="0"/>
                      </a:moveTo>
                      <a:cubicBezTo>
                        <a:pt x="645226" y="0"/>
                        <a:pt x="831324" y="51174"/>
                        <a:pt x="831324" y="114300"/>
                      </a:cubicBezTo>
                      <a:lnTo>
                        <a:pt x="823572" y="135446"/>
                      </a:lnTo>
                      <a:cubicBezTo>
                        <a:pt x="828813" y="142089"/>
                        <a:pt x="831324" y="149260"/>
                        <a:pt x="831324" y="156592"/>
                      </a:cubicBezTo>
                      <a:cubicBezTo>
                        <a:pt x="831324" y="165124"/>
                        <a:pt x="827925" y="173438"/>
                        <a:pt x="821142" y="181166"/>
                      </a:cubicBezTo>
                      <a:cubicBezTo>
                        <a:pt x="827925" y="188895"/>
                        <a:pt x="831324" y="197208"/>
                        <a:pt x="831324" y="205740"/>
                      </a:cubicBezTo>
                      <a:cubicBezTo>
                        <a:pt x="831324" y="268866"/>
                        <a:pt x="645226" y="320040"/>
                        <a:pt x="415662" y="320040"/>
                      </a:cubicBezTo>
                      <a:cubicBezTo>
                        <a:pt x="186098" y="320040"/>
                        <a:pt x="0" y="268866"/>
                        <a:pt x="0" y="205740"/>
                      </a:cubicBezTo>
                      <a:cubicBezTo>
                        <a:pt x="0" y="197208"/>
                        <a:pt x="3400" y="188895"/>
                        <a:pt x="10182" y="181166"/>
                      </a:cubicBezTo>
                      <a:cubicBezTo>
                        <a:pt x="3400" y="173438"/>
                        <a:pt x="0" y="165124"/>
                        <a:pt x="0" y="156592"/>
                      </a:cubicBezTo>
                      <a:lnTo>
                        <a:pt x="7752" y="135446"/>
                      </a:lnTo>
                      <a:cubicBezTo>
                        <a:pt x="2511" y="128804"/>
                        <a:pt x="0" y="121633"/>
                        <a:pt x="0" y="114300"/>
                      </a:cubicBezTo>
                      <a:cubicBezTo>
                        <a:pt x="0" y="51174"/>
                        <a:pt x="186098" y="0"/>
                        <a:pt x="41566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2" name="円/楕円 520">
                  <a:extLst>
                    <a:ext uri="{FF2B5EF4-FFF2-40B4-BE49-F238E27FC236}">
                      <a16:creationId xmlns:a16="http://schemas.microsoft.com/office/drawing/2014/main" id="{8E51B594-DD37-4964-8FBC-6B8504987F21}"/>
                    </a:ext>
                  </a:extLst>
                </p:cNvPr>
                <p:cNvSpPr/>
                <p:nvPr/>
              </p:nvSpPr>
              <p:spPr>
                <a:xfrm>
                  <a:off x="8089811" y="1930771"/>
                  <a:ext cx="543408" cy="14401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円/楕円 3">
                  <a:extLst>
                    <a:ext uri="{FF2B5EF4-FFF2-40B4-BE49-F238E27FC236}">
                      <a16:creationId xmlns:a16="http://schemas.microsoft.com/office/drawing/2014/main" id="{AD8168C8-9D21-4E0F-A798-19B5B0E0E70C}"/>
                    </a:ext>
                  </a:extLst>
                </p:cNvPr>
                <p:cNvSpPr/>
                <p:nvPr/>
              </p:nvSpPr>
              <p:spPr>
                <a:xfrm>
                  <a:off x="8090649" y="1805939"/>
                  <a:ext cx="542277" cy="295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277" h="295442">
                      <a:moveTo>
                        <a:pt x="145418" y="0"/>
                      </a:moveTo>
                      <a:lnTo>
                        <a:pt x="413015" y="0"/>
                      </a:lnTo>
                      <a:lnTo>
                        <a:pt x="413015" y="196010"/>
                      </a:lnTo>
                      <a:lnTo>
                        <a:pt x="542277" y="209739"/>
                      </a:lnTo>
                      <a:cubicBezTo>
                        <a:pt x="540974" y="257162"/>
                        <a:pt x="419941" y="295442"/>
                        <a:pt x="270867" y="295442"/>
                      </a:cubicBezTo>
                      <a:cubicBezTo>
                        <a:pt x="123658" y="295442"/>
                        <a:pt x="3792" y="258114"/>
                        <a:pt x="0" y="211455"/>
                      </a:cubicBezTo>
                      <a:lnTo>
                        <a:pt x="145418" y="19601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980517E5-E832-45BC-AAF2-DCBBCC9139C8}"/>
                  </a:ext>
                </a:extLst>
              </p:cNvPr>
              <p:cNvGrpSpPr/>
              <p:nvPr/>
            </p:nvGrpSpPr>
            <p:grpSpPr>
              <a:xfrm>
                <a:off x="3972067" y="483725"/>
                <a:ext cx="719603" cy="696474"/>
                <a:chOff x="4108550" y="4732300"/>
                <a:chExt cx="719603" cy="696474"/>
              </a:xfrm>
            </p:grpSpPr>
            <p:sp>
              <p:nvSpPr>
                <p:cNvPr id="457" name="角丸四角形 1206">
                  <a:extLst>
                    <a:ext uri="{FF2B5EF4-FFF2-40B4-BE49-F238E27FC236}">
                      <a16:creationId xmlns:a16="http://schemas.microsoft.com/office/drawing/2014/main" id="{7ED33B98-5BDF-4EBD-B7BD-B2B5B98C3B50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46859D5F-21B2-4BD9-9530-A1A27E49368B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467" name="円/楕円 745">
                    <a:extLst>
                      <a:ext uri="{FF2B5EF4-FFF2-40B4-BE49-F238E27FC236}">
                        <a16:creationId xmlns:a16="http://schemas.microsoft.com/office/drawing/2014/main" id="{71EFAC8B-E397-4FE6-B6E5-7956E79FD97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円/楕円 746">
                    <a:extLst>
                      <a:ext uri="{FF2B5EF4-FFF2-40B4-BE49-F238E27FC236}">
                        <a16:creationId xmlns:a16="http://schemas.microsoft.com/office/drawing/2014/main" id="{4827A598-76EA-46AB-8004-DBB04B02BF8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9" name="角丸四角形 507">
                  <a:extLst>
                    <a:ext uri="{FF2B5EF4-FFF2-40B4-BE49-F238E27FC236}">
                      <a16:creationId xmlns:a16="http://schemas.microsoft.com/office/drawing/2014/main" id="{86BEF2A5-0EDD-40D8-AE12-10E7EF2528F8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47A8EBDE-353B-462C-A3A6-5B74168D4E73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463" name="フローチャート: 端子 650">
                    <a:extLst>
                      <a:ext uri="{FF2B5EF4-FFF2-40B4-BE49-F238E27FC236}">
                        <a16:creationId xmlns:a16="http://schemas.microsoft.com/office/drawing/2014/main" id="{F5B7C354-F532-46F7-A3D6-D175E5A06DC2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フローチャート: 端子 651">
                    <a:extLst>
                      <a:ext uri="{FF2B5EF4-FFF2-40B4-BE49-F238E27FC236}">
                        <a16:creationId xmlns:a16="http://schemas.microsoft.com/office/drawing/2014/main" id="{14866385-2812-4DDF-8BF2-E39F06FCFF26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円/楕円 757">
                    <a:extLst>
                      <a:ext uri="{FF2B5EF4-FFF2-40B4-BE49-F238E27FC236}">
                        <a16:creationId xmlns:a16="http://schemas.microsoft.com/office/drawing/2014/main" id="{42F53359-A5D1-4C46-80A4-6A7F8558C181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6" name="円/楕円 758">
                    <a:extLst>
                      <a:ext uri="{FF2B5EF4-FFF2-40B4-BE49-F238E27FC236}">
                        <a16:creationId xmlns:a16="http://schemas.microsoft.com/office/drawing/2014/main" id="{32361175-1FF7-4EC8-B772-78C0A2DC2E1A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1" name="フリーフォーム 509">
                  <a:extLst>
                    <a:ext uri="{FF2B5EF4-FFF2-40B4-BE49-F238E27FC236}">
                      <a16:creationId xmlns:a16="http://schemas.microsoft.com/office/drawing/2014/main" id="{B2C95F9A-D669-419C-9073-8EAA973DF759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円/楕円 4">
                  <a:extLst>
                    <a:ext uri="{FF2B5EF4-FFF2-40B4-BE49-F238E27FC236}">
                      <a16:creationId xmlns:a16="http://schemas.microsoft.com/office/drawing/2014/main" id="{35F135D9-38A2-4E56-B031-AFBBD45985DB}"/>
                    </a:ext>
                  </a:extLst>
                </p:cNvPr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3A27D733-EA38-42F7-8983-79C21AF70E4B}"/>
                </a:ext>
              </a:extLst>
            </p:cNvPr>
            <p:cNvGrpSpPr/>
            <p:nvPr/>
          </p:nvGrpSpPr>
          <p:grpSpPr>
            <a:xfrm>
              <a:off x="8542568" y="5668432"/>
              <a:ext cx="333489" cy="450931"/>
              <a:chOff x="2202834" y="6172286"/>
              <a:chExt cx="333489" cy="450931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DBB376FE-D523-4949-BA8E-B01C0A408324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D0836BCA-91DA-4C84-9AD6-8C4AD9EC974B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7A949F76-2F97-41A4-9C73-9F760D34D55D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53" name="正方形/長方形 452">
                    <a:extLst>
                      <a:ext uri="{FF2B5EF4-FFF2-40B4-BE49-F238E27FC236}">
                        <a16:creationId xmlns:a16="http://schemas.microsoft.com/office/drawing/2014/main" id="{47674E1C-ADC3-4F3D-AED7-64E58F83C6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四角形: 上の 2 つの角を丸める 453">
                    <a:extLst>
                      <a:ext uri="{FF2B5EF4-FFF2-40B4-BE49-F238E27FC236}">
                        <a16:creationId xmlns:a16="http://schemas.microsoft.com/office/drawing/2014/main" id="{B11DB7EC-1098-4141-836B-79A2C551DF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50" name="テキスト ボックス 449">
                <a:extLst>
                  <a:ext uri="{FF2B5EF4-FFF2-40B4-BE49-F238E27FC236}">
                    <a16:creationId xmlns:a16="http://schemas.microsoft.com/office/drawing/2014/main" id="{6C712EB6-7624-449E-BC84-C7FD1FF0612D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入場証</a:t>
                </a:r>
              </a:p>
            </p:txBody>
          </p: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73E18C4F-2521-4CA7-9A32-FA8C73C0DF97}"/>
              </a:ext>
            </a:extLst>
          </p:cNvPr>
          <p:cNvGrpSpPr/>
          <p:nvPr/>
        </p:nvGrpSpPr>
        <p:grpSpPr>
          <a:xfrm>
            <a:off x="6483170" y="4874246"/>
            <a:ext cx="762877" cy="1436063"/>
            <a:chOff x="6483170" y="4874246"/>
            <a:chExt cx="762877" cy="1436063"/>
          </a:xfrm>
        </p:grpSpPr>
        <p:sp>
          <p:nvSpPr>
            <p:cNvPr id="475" name="片側の 2 つの角を丸めた四角形 498">
              <a:extLst>
                <a:ext uri="{FF2B5EF4-FFF2-40B4-BE49-F238E27FC236}">
                  <a16:creationId xmlns:a16="http://schemas.microsoft.com/office/drawing/2014/main" id="{2FD85028-397B-4E6D-8DAA-1B2FF16F13D2}"/>
                </a:ext>
              </a:extLst>
            </p:cNvPr>
            <p:cNvSpPr/>
            <p:nvPr/>
          </p:nvSpPr>
          <p:spPr>
            <a:xfrm>
              <a:off x="6505588" y="5790394"/>
              <a:ext cx="718046" cy="519409"/>
            </a:xfrm>
            <a:prstGeom prst="round2SameRect">
              <a:avLst/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497FF996-93B1-44C3-BFAE-080A8D641FA7}"/>
                </a:ext>
              </a:extLst>
            </p:cNvPr>
            <p:cNvGrpSpPr/>
            <p:nvPr/>
          </p:nvGrpSpPr>
          <p:grpSpPr>
            <a:xfrm>
              <a:off x="6483170" y="4874246"/>
              <a:ext cx="762877" cy="1436063"/>
              <a:chOff x="3121954" y="436520"/>
              <a:chExt cx="719603" cy="1354603"/>
            </a:xfrm>
          </p:grpSpPr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644058E3-166C-4505-A20B-7ED4C876A42A}"/>
                  </a:ext>
                </a:extLst>
              </p:cNvPr>
              <p:cNvGrpSpPr/>
              <p:nvPr/>
            </p:nvGrpSpPr>
            <p:grpSpPr>
              <a:xfrm>
                <a:off x="3181048" y="1147034"/>
                <a:ext cx="601415" cy="644089"/>
                <a:chOff x="5241032" y="1805938"/>
                <a:chExt cx="1156298" cy="1238345"/>
              </a:xfrm>
            </p:grpSpPr>
            <p:sp>
              <p:nvSpPr>
                <p:cNvPr id="501" name="片側の 2 つの角を丸めた四角形 498">
                  <a:extLst>
                    <a:ext uri="{FF2B5EF4-FFF2-40B4-BE49-F238E27FC236}">
                      <a16:creationId xmlns:a16="http://schemas.microsoft.com/office/drawing/2014/main" id="{395390C5-E819-4A8C-89A1-4A722C5CBFD6}"/>
                    </a:ext>
                  </a:extLst>
                </p:cNvPr>
                <p:cNvSpPr/>
                <p:nvPr/>
              </p:nvSpPr>
              <p:spPr>
                <a:xfrm>
                  <a:off x="5241032" y="2023357"/>
                  <a:ext cx="1156298" cy="1020926"/>
                </a:xfrm>
                <a:prstGeom prst="round2Same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45">
                  <a:extLst>
                    <a:ext uri="{FF2B5EF4-FFF2-40B4-BE49-F238E27FC236}">
                      <a16:creationId xmlns:a16="http://schemas.microsoft.com/office/drawing/2014/main" id="{7E579780-6643-4ED8-8EB5-59F2AF8312BA}"/>
                    </a:ext>
                  </a:extLst>
                </p:cNvPr>
                <p:cNvSpPr/>
                <p:nvPr/>
              </p:nvSpPr>
              <p:spPr>
                <a:xfrm>
                  <a:off x="5405006" y="2023357"/>
                  <a:ext cx="828350" cy="3003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350" h="300308">
                      <a:moveTo>
                        <a:pt x="6184" y="0"/>
                      </a:moveTo>
                      <a:lnTo>
                        <a:pt x="822166" y="0"/>
                      </a:lnTo>
                      <a:lnTo>
                        <a:pt x="823971" y="364"/>
                      </a:lnTo>
                      <a:cubicBezTo>
                        <a:pt x="827569" y="9496"/>
                        <a:pt x="828350" y="19107"/>
                        <a:pt x="828350" y="28837"/>
                      </a:cubicBezTo>
                      <a:cubicBezTo>
                        <a:pt x="828350" y="178766"/>
                        <a:pt x="642918" y="300308"/>
                        <a:pt x="414175" y="300308"/>
                      </a:cubicBezTo>
                      <a:cubicBezTo>
                        <a:pt x="185432" y="300308"/>
                        <a:pt x="0" y="178766"/>
                        <a:pt x="0" y="28837"/>
                      </a:cubicBezTo>
                      <a:lnTo>
                        <a:pt x="4379" y="364"/>
                      </a:lnTo>
                      <a:cubicBezTo>
                        <a:pt x="4978" y="3"/>
                        <a:pt x="5581" y="0"/>
                        <a:pt x="6184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片側の 2 つの角を丸めた四角形 45">
                  <a:extLst>
                    <a:ext uri="{FF2B5EF4-FFF2-40B4-BE49-F238E27FC236}">
                      <a16:creationId xmlns:a16="http://schemas.microsoft.com/office/drawing/2014/main" id="{4B1EC356-8C5D-479D-8F04-BA359DBA6633}"/>
                    </a:ext>
                  </a:extLst>
                </p:cNvPr>
                <p:cNvSpPr/>
                <p:nvPr/>
              </p:nvSpPr>
              <p:spPr>
                <a:xfrm>
                  <a:off x="5405006" y="1805938"/>
                  <a:ext cx="828350" cy="4832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350" h="483208">
                      <a:moveTo>
                        <a:pt x="280375" y="0"/>
                      </a:moveTo>
                      <a:lnTo>
                        <a:pt x="547972" y="0"/>
                      </a:lnTo>
                      <a:lnTo>
                        <a:pt x="547972" y="196010"/>
                      </a:lnTo>
                      <a:lnTo>
                        <a:pt x="749527" y="217417"/>
                      </a:lnTo>
                      <a:lnTo>
                        <a:pt x="822166" y="217417"/>
                      </a:lnTo>
                      <a:lnTo>
                        <a:pt x="823971" y="217739"/>
                      </a:lnTo>
                      <a:cubicBezTo>
                        <a:pt x="827569" y="225822"/>
                        <a:pt x="828350" y="234328"/>
                        <a:pt x="828350" y="242940"/>
                      </a:cubicBezTo>
                      <a:cubicBezTo>
                        <a:pt x="828350" y="375636"/>
                        <a:pt x="642918" y="483208"/>
                        <a:pt x="414175" y="483208"/>
                      </a:cubicBezTo>
                      <a:cubicBezTo>
                        <a:pt x="185432" y="483208"/>
                        <a:pt x="0" y="375636"/>
                        <a:pt x="0" y="242940"/>
                      </a:cubicBezTo>
                      <a:lnTo>
                        <a:pt x="4379" y="217739"/>
                      </a:lnTo>
                      <a:cubicBezTo>
                        <a:pt x="4978" y="217420"/>
                        <a:pt x="5581" y="217417"/>
                        <a:pt x="6184" y="217417"/>
                      </a:cubicBezTo>
                      <a:lnTo>
                        <a:pt x="78824" y="217417"/>
                      </a:lnTo>
                      <a:lnTo>
                        <a:pt x="280375" y="19601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テキスト ボックス 503">
                  <a:extLst>
                    <a:ext uri="{FF2B5EF4-FFF2-40B4-BE49-F238E27FC236}">
                      <a16:creationId xmlns:a16="http://schemas.microsoft.com/office/drawing/2014/main" id="{F0DDEFEA-D115-47C9-AE8B-15577D7A726D}"/>
                    </a:ext>
                  </a:extLst>
                </p:cNvPr>
                <p:cNvSpPr txBox="1"/>
                <p:nvPr/>
              </p:nvSpPr>
              <p:spPr>
                <a:xfrm>
                  <a:off x="5461226" y="2469891"/>
                  <a:ext cx="715910" cy="3830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rPr>
                    <a:t>LIFE</a:t>
                  </a:r>
                  <a:endPara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542BF510-131F-4149-8263-FDD80F8B0DCD}"/>
                  </a:ext>
                </a:extLst>
              </p:cNvPr>
              <p:cNvGrpSpPr/>
              <p:nvPr/>
            </p:nvGrpSpPr>
            <p:grpSpPr>
              <a:xfrm>
                <a:off x="3121954" y="436520"/>
                <a:ext cx="719603" cy="763358"/>
                <a:chOff x="2984924" y="4671171"/>
                <a:chExt cx="719603" cy="763358"/>
              </a:xfrm>
            </p:grpSpPr>
            <p:sp>
              <p:nvSpPr>
                <p:cNvPr id="486" name="フリーフォーム 483">
                  <a:extLst>
                    <a:ext uri="{FF2B5EF4-FFF2-40B4-BE49-F238E27FC236}">
                      <a16:creationId xmlns:a16="http://schemas.microsoft.com/office/drawing/2014/main" id="{EB47A93D-D966-4615-AA1B-8CD8A52FAB9B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1D1ED82D-792E-4D22-ADC1-A72F218BEFA7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99" name="円/楕円 774">
                    <a:extLst>
                      <a:ext uri="{FF2B5EF4-FFF2-40B4-BE49-F238E27FC236}">
                        <a16:creationId xmlns:a16="http://schemas.microsoft.com/office/drawing/2014/main" id="{806DF9D1-959A-4E70-AF6D-6F7433182CB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0" name="円/楕円 775">
                    <a:extLst>
                      <a:ext uri="{FF2B5EF4-FFF2-40B4-BE49-F238E27FC236}">
                        <a16:creationId xmlns:a16="http://schemas.microsoft.com/office/drawing/2014/main" id="{E2229B09-1E07-4637-A9E2-7535A687D2D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" name="円/楕円 776">
                  <a:extLst>
                    <a:ext uri="{FF2B5EF4-FFF2-40B4-BE49-F238E27FC236}">
                      <a16:creationId xmlns:a16="http://schemas.microsoft.com/office/drawing/2014/main" id="{4CCBA73F-EB77-45BE-9994-1AF24BC95545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フリーフォーム 486">
                  <a:extLst>
                    <a:ext uri="{FF2B5EF4-FFF2-40B4-BE49-F238E27FC236}">
                      <a16:creationId xmlns:a16="http://schemas.microsoft.com/office/drawing/2014/main" id="{88AD19F5-56B9-4913-BD99-E327778E5885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03565BCC-220B-4671-AE77-44030DAB707A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93" name="角丸四角形 490">
                    <a:extLst>
                      <a:ext uri="{FF2B5EF4-FFF2-40B4-BE49-F238E27FC236}">
                        <a16:creationId xmlns:a16="http://schemas.microsoft.com/office/drawing/2014/main" id="{C20CB0C4-CBE8-4A6C-9729-53279D41FDAD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" name="円/楕円 785">
                    <a:extLst>
                      <a:ext uri="{FF2B5EF4-FFF2-40B4-BE49-F238E27FC236}">
                        <a16:creationId xmlns:a16="http://schemas.microsoft.com/office/drawing/2014/main" id="{5FBAE67C-DC4B-4ECD-B796-BA2192A68CF5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角丸四角形 492">
                    <a:extLst>
                      <a:ext uri="{FF2B5EF4-FFF2-40B4-BE49-F238E27FC236}">
                        <a16:creationId xmlns:a16="http://schemas.microsoft.com/office/drawing/2014/main" id="{F8730D4A-FAB4-4A05-A3EE-6BC587FFEC04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円/楕円 787">
                    <a:extLst>
                      <a:ext uri="{FF2B5EF4-FFF2-40B4-BE49-F238E27FC236}">
                        <a16:creationId xmlns:a16="http://schemas.microsoft.com/office/drawing/2014/main" id="{FF545E4E-BDEE-4E18-863E-2D7622D89290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月 496">
                    <a:extLst>
                      <a:ext uri="{FF2B5EF4-FFF2-40B4-BE49-F238E27FC236}">
                        <a16:creationId xmlns:a16="http://schemas.microsoft.com/office/drawing/2014/main" id="{0E383DD2-209C-4BAD-8B2B-DADC1E1B9D8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月 497">
                    <a:extLst>
                      <a:ext uri="{FF2B5EF4-FFF2-40B4-BE49-F238E27FC236}">
                        <a16:creationId xmlns:a16="http://schemas.microsoft.com/office/drawing/2014/main" id="{60305CE6-9FC7-4B06-B275-66F5669776C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FB1CE92C-AFB1-4B7C-BCA1-27DD699A792F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4">
                  <a:extLst>
                    <a:ext uri="{FF2B5EF4-FFF2-40B4-BE49-F238E27FC236}">
                      <a16:creationId xmlns:a16="http://schemas.microsoft.com/office/drawing/2014/main" id="{48A49C23-86EB-4C5B-9E36-AF6829F7C2F3}"/>
                    </a:ext>
                  </a:extLst>
                </p:cNvPr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6F734F85-0C2D-47E6-B017-DABF60BB8A24}"/>
                </a:ext>
              </a:extLst>
            </p:cNvPr>
            <p:cNvGrpSpPr/>
            <p:nvPr/>
          </p:nvGrpSpPr>
          <p:grpSpPr>
            <a:xfrm>
              <a:off x="670545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FE4AC204-B064-4FC5-ACD5-801DF4984319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BB25F2FF-0A4A-41FB-9515-D32FDCC186A4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DBDA4507-27F6-4F90-AC4C-D056D5902FA3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82" name="正方形/長方形 481">
                    <a:extLst>
                      <a:ext uri="{FF2B5EF4-FFF2-40B4-BE49-F238E27FC236}">
                        <a16:creationId xmlns:a16="http://schemas.microsoft.com/office/drawing/2014/main" id="{F7B882F3-088F-439C-9B2F-229922D24B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3" name="四角形: 上の 2 つの角を丸める 482">
                    <a:extLst>
                      <a:ext uri="{FF2B5EF4-FFF2-40B4-BE49-F238E27FC236}">
                        <a16:creationId xmlns:a16="http://schemas.microsoft.com/office/drawing/2014/main" id="{CFEAF3DE-7193-4D4A-997C-058CD3BEC5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79" name="テキスト ボックス 478">
                <a:extLst>
                  <a:ext uri="{FF2B5EF4-FFF2-40B4-BE49-F238E27FC236}">
                    <a16:creationId xmlns:a16="http://schemas.microsoft.com/office/drawing/2014/main" id="{BBB375D3-023F-4505-ABAC-BD470A654481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パスポート</a:t>
                </a:r>
              </a:p>
            </p:txBody>
          </p: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F6041430-639C-4E04-BB90-F0C848FD7225}"/>
              </a:ext>
            </a:extLst>
          </p:cNvPr>
          <p:cNvGrpSpPr/>
          <p:nvPr/>
        </p:nvGrpSpPr>
        <p:grpSpPr>
          <a:xfrm>
            <a:off x="4592960" y="4894448"/>
            <a:ext cx="762878" cy="1415861"/>
            <a:chOff x="4592960" y="4894448"/>
            <a:chExt cx="762878" cy="1415861"/>
          </a:xfrm>
        </p:grpSpPr>
        <p:sp>
          <p:nvSpPr>
            <p:cNvPr id="506" name="片側の 2 つの角を丸めた四角形 476">
              <a:extLst>
                <a:ext uri="{FF2B5EF4-FFF2-40B4-BE49-F238E27FC236}">
                  <a16:creationId xmlns:a16="http://schemas.microsoft.com/office/drawing/2014/main" id="{B67E6B89-DBDE-49A8-90A1-3E7DC2F92DFE}"/>
                </a:ext>
              </a:extLst>
            </p:cNvPr>
            <p:cNvSpPr/>
            <p:nvPr/>
          </p:nvSpPr>
          <p:spPr>
            <a:xfrm>
              <a:off x="4615378" y="5790393"/>
              <a:ext cx="718046" cy="519409"/>
            </a:xfrm>
            <a:prstGeom prst="round2SameRect">
              <a:avLst/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D37FB0BF-9BA1-4EAD-B007-64BDAE928904}"/>
                </a:ext>
              </a:extLst>
            </p:cNvPr>
            <p:cNvGrpSpPr/>
            <p:nvPr/>
          </p:nvGrpSpPr>
          <p:grpSpPr>
            <a:xfrm>
              <a:off x="4592960" y="4894448"/>
              <a:ext cx="762878" cy="1415861"/>
              <a:chOff x="2244170" y="455576"/>
              <a:chExt cx="719604" cy="1335547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DFB2F74E-A00B-4663-A764-E61A83FB4E37}"/>
                  </a:ext>
                </a:extLst>
              </p:cNvPr>
              <p:cNvGrpSpPr/>
              <p:nvPr/>
            </p:nvGrpSpPr>
            <p:grpSpPr>
              <a:xfrm>
                <a:off x="2303265" y="1147034"/>
                <a:ext cx="601415" cy="644089"/>
                <a:chOff x="3998228" y="1805939"/>
                <a:chExt cx="1156298" cy="1238344"/>
              </a:xfrm>
            </p:grpSpPr>
            <p:sp>
              <p:nvSpPr>
                <p:cNvPr id="529" name="片側の 2 つの角を丸めた四角形 476">
                  <a:extLst>
                    <a:ext uri="{FF2B5EF4-FFF2-40B4-BE49-F238E27FC236}">
                      <a16:creationId xmlns:a16="http://schemas.microsoft.com/office/drawing/2014/main" id="{0F0BBF30-1DF1-4688-9FCB-968D4324062E}"/>
                    </a:ext>
                  </a:extLst>
                </p:cNvPr>
                <p:cNvSpPr/>
                <p:nvPr/>
              </p:nvSpPr>
              <p:spPr>
                <a:xfrm>
                  <a:off x="3998228" y="2023357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台形 529">
                  <a:extLst>
                    <a:ext uri="{FF2B5EF4-FFF2-40B4-BE49-F238E27FC236}">
                      <a16:creationId xmlns:a16="http://schemas.microsoft.com/office/drawing/2014/main" id="{C2A35E6C-5A4A-4CF5-9818-FF65777903C3}"/>
                    </a:ext>
                  </a:extLst>
                </p:cNvPr>
                <p:cNvSpPr/>
                <p:nvPr/>
              </p:nvSpPr>
              <p:spPr>
                <a:xfrm rot="10800000">
                  <a:off x="4177883" y="2023357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台形 38">
                  <a:extLst>
                    <a:ext uri="{FF2B5EF4-FFF2-40B4-BE49-F238E27FC236}">
                      <a16:creationId xmlns:a16="http://schemas.microsoft.com/office/drawing/2014/main" id="{2A0360E7-DE25-4B19-B63D-71A6FCECFB98}"/>
                    </a:ext>
                  </a:extLst>
                </p:cNvPr>
                <p:cNvSpPr/>
                <p:nvPr/>
              </p:nvSpPr>
              <p:spPr>
                <a:xfrm rot="10800000">
                  <a:off x="4177883" y="2023357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solidFill>
                  <a:srgbClr val="E7E6E6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片側の 2 つの角を丸めた四角形 43">
                  <a:extLst>
                    <a:ext uri="{FF2B5EF4-FFF2-40B4-BE49-F238E27FC236}">
                      <a16:creationId xmlns:a16="http://schemas.microsoft.com/office/drawing/2014/main" id="{E4A67692-5F68-4C03-A4CB-92488850D4AE}"/>
                    </a:ext>
                  </a:extLst>
                </p:cNvPr>
                <p:cNvSpPr/>
                <p:nvPr/>
              </p:nvSpPr>
              <p:spPr>
                <a:xfrm rot="10800000">
                  <a:off x="4241016" y="1805939"/>
                  <a:ext cx="6707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9C9BB4B0-3E78-4207-B93D-A9CB526A9DA6}"/>
                  </a:ext>
                </a:extLst>
              </p:cNvPr>
              <p:cNvGrpSpPr/>
              <p:nvPr/>
            </p:nvGrpSpPr>
            <p:grpSpPr>
              <a:xfrm>
                <a:off x="2244170" y="455576"/>
                <a:ext cx="719604" cy="718427"/>
                <a:chOff x="1837298" y="4693407"/>
                <a:chExt cx="719604" cy="718427"/>
              </a:xfrm>
            </p:grpSpPr>
            <p:sp>
              <p:nvSpPr>
                <p:cNvPr id="517" name="星 24 464">
                  <a:extLst>
                    <a:ext uri="{FF2B5EF4-FFF2-40B4-BE49-F238E27FC236}">
                      <a16:creationId xmlns:a16="http://schemas.microsoft.com/office/drawing/2014/main" id="{6CBEDE45-2D27-4B0F-A08D-F219E80BEFE5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円/楕円 805">
                  <a:extLst>
                    <a:ext uri="{FF2B5EF4-FFF2-40B4-BE49-F238E27FC236}">
                      <a16:creationId xmlns:a16="http://schemas.microsoft.com/office/drawing/2014/main" id="{B57C945D-A77D-48C2-AD99-D27F80AA91FB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円/楕円 806">
                  <a:extLst>
                    <a:ext uri="{FF2B5EF4-FFF2-40B4-BE49-F238E27FC236}">
                      <a16:creationId xmlns:a16="http://schemas.microsoft.com/office/drawing/2014/main" id="{20B51E3C-2A2E-4B01-8C43-E1EC14CFE6CC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円/楕円 807">
                  <a:extLst>
                    <a:ext uri="{FF2B5EF4-FFF2-40B4-BE49-F238E27FC236}">
                      <a16:creationId xmlns:a16="http://schemas.microsoft.com/office/drawing/2014/main" id="{E56BFA98-754F-4146-AE6F-2AB34E09F004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弦 520">
                  <a:extLst>
                    <a:ext uri="{FF2B5EF4-FFF2-40B4-BE49-F238E27FC236}">
                      <a16:creationId xmlns:a16="http://schemas.microsoft.com/office/drawing/2014/main" id="{480EFA32-DDBB-4042-AE69-A5BC756AE6A0}"/>
                    </a:ext>
                  </a:extLst>
                </p:cNvPr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弦 521">
                  <a:extLst>
                    <a:ext uri="{FF2B5EF4-FFF2-40B4-BE49-F238E27FC236}">
                      <a16:creationId xmlns:a16="http://schemas.microsoft.com/office/drawing/2014/main" id="{8FEFDB7D-3960-4A93-9477-9C228E04ABB9}"/>
                    </a:ext>
                  </a:extLst>
                </p:cNvPr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フローチャート: 手操作入力 675">
                  <a:extLst>
                    <a:ext uri="{FF2B5EF4-FFF2-40B4-BE49-F238E27FC236}">
                      <a16:creationId xmlns:a16="http://schemas.microsoft.com/office/drawing/2014/main" id="{AABC839B-3457-4AEF-861B-3EA69A0BF3BD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弦 523">
                  <a:extLst>
                    <a:ext uri="{FF2B5EF4-FFF2-40B4-BE49-F238E27FC236}">
                      <a16:creationId xmlns:a16="http://schemas.microsoft.com/office/drawing/2014/main" id="{1251C8C6-2AA3-4BFB-8EEB-A5C9719E5DCE}"/>
                    </a:ext>
                  </a:extLst>
                </p:cNvPr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弦 524">
                  <a:extLst>
                    <a:ext uri="{FF2B5EF4-FFF2-40B4-BE49-F238E27FC236}">
                      <a16:creationId xmlns:a16="http://schemas.microsoft.com/office/drawing/2014/main" id="{C2344DE0-EB48-4501-8184-64CEB0ADA4F1}"/>
                    </a:ext>
                  </a:extLst>
                </p:cNvPr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フローチャート: 手操作入力 680">
                  <a:extLst>
                    <a:ext uri="{FF2B5EF4-FFF2-40B4-BE49-F238E27FC236}">
                      <a16:creationId xmlns:a16="http://schemas.microsoft.com/office/drawing/2014/main" id="{508361C7-B663-474F-B8B2-1448452A7551}"/>
                    </a:ext>
                  </a:extLst>
                </p:cNvPr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円/楕円 820">
                  <a:extLst>
                    <a:ext uri="{FF2B5EF4-FFF2-40B4-BE49-F238E27FC236}">
                      <a16:creationId xmlns:a16="http://schemas.microsoft.com/office/drawing/2014/main" id="{0D01499D-EE9D-4741-B5D7-AC9C38A4FAEF}"/>
                    </a:ext>
                  </a:extLst>
                </p:cNvPr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円/楕円 4">
                  <a:extLst>
                    <a:ext uri="{FF2B5EF4-FFF2-40B4-BE49-F238E27FC236}">
                      <a16:creationId xmlns:a16="http://schemas.microsoft.com/office/drawing/2014/main" id="{4CD4C5E0-8FD4-43EE-AB80-65E9A5BDB163}"/>
                    </a:ext>
                  </a:extLst>
                </p:cNvPr>
                <p:cNvSpPr/>
                <p:nvPr/>
              </p:nvSpPr>
              <p:spPr>
                <a:xfrm>
                  <a:off x="2105065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837A8997-E445-4A45-AAF2-174377A1DC6E}"/>
                </a:ext>
              </a:extLst>
            </p:cNvPr>
            <p:cNvGrpSpPr/>
            <p:nvPr/>
          </p:nvGrpSpPr>
          <p:grpSpPr>
            <a:xfrm>
              <a:off x="480680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22DF209E-D0BD-4406-9596-4BD8EC437F8F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9F827A21-A466-4ED2-958C-808AEC5B93B7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C8218D7C-6B3A-4D3B-9806-C6B722F5CC07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13" name="正方形/長方形 512">
                    <a:extLst>
                      <a:ext uri="{FF2B5EF4-FFF2-40B4-BE49-F238E27FC236}">
                        <a16:creationId xmlns:a16="http://schemas.microsoft.com/office/drawing/2014/main" id="{7A5D4ED9-EC50-4FE8-812B-E37EB85492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四角形: 上の 2 つの角を丸める 513">
                    <a:extLst>
                      <a:ext uri="{FF2B5EF4-FFF2-40B4-BE49-F238E27FC236}">
                        <a16:creationId xmlns:a16="http://schemas.microsoft.com/office/drawing/2014/main" id="{06972575-5635-4AB9-8E57-0FD97AC05E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10" name="テキスト ボックス 509">
                <a:extLst>
                  <a:ext uri="{FF2B5EF4-FFF2-40B4-BE49-F238E27FC236}">
                    <a16:creationId xmlns:a16="http://schemas.microsoft.com/office/drawing/2014/main" id="{790E1AED-3132-46A0-9AD2-473FA6D27754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フリーパス</a:t>
                </a:r>
              </a:p>
            </p:txBody>
          </p: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CF3220E2-E7D9-4FEE-9083-63E9863A69D0}"/>
              </a:ext>
            </a:extLst>
          </p:cNvPr>
          <p:cNvGrpSpPr/>
          <p:nvPr/>
        </p:nvGrpSpPr>
        <p:grpSpPr>
          <a:xfrm>
            <a:off x="2747755" y="4852476"/>
            <a:ext cx="762877" cy="1457834"/>
            <a:chOff x="2747755" y="4852476"/>
            <a:chExt cx="762877" cy="1457834"/>
          </a:xfrm>
        </p:grpSpPr>
        <p:sp>
          <p:nvSpPr>
            <p:cNvPr id="534" name="片側の 2 つの角を丸めた四角形 35">
              <a:extLst>
                <a:ext uri="{FF2B5EF4-FFF2-40B4-BE49-F238E27FC236}">
                  <a16:creationId xmlns:a16="http://schemas.microsoft.com/office/drawing/2014/main" id="{CF723249-9C35-466E-89BC-C715B2072452}"/>
                </a:ext>
              </a:extLst>
            </p:cNvPr>
            <p:cNvSpPr/>
            <p:nvPr/>
          </p:nvSpPr>
          <p:spPr>
            <a:xfrm>
              <a:off x="2770172" y="5790396"/>
              <a:ext cx="718046" cy="519408"/>
            </a:xfrm>
            <a:custGeom>
              <a:avLst/>
              <a:gdLst/>
              <a:ahLst/>
              <a:cxnLst/>
              <a:rect l="l" t="t" r="r" b="b"/>
              <a:pathLst>
                <a:path w="1156298" h="1020926">
                  <a:moveTo>
                    <a:pt x="170158" y="0"/>
                  </a:moveTo>
                  <a:lnTo>
                    <a:pt x="417196" y="0"/>
                  </a:lnTo>
                  <a:lnTo>
                    <a:pt x="574592" y="67081"/>
                  </a:lnTo>
                  <a:lnTo>
                    <a:pt x="731988" y="0"/>
                  </a:lnTo>
                  <a:lnTo>
                    <a:pt x="986140" y="0"/>
                  </a:lnTo>
                  <a:cubicBezTo>
                    <a:pt x="1080116" y="0"/>
                    <a:pt x="1156298" y="76182"/>
                    <a:pt x="1156298" y="170158"/>
                  </a:cubicBezTo>
                  <a:lnTo>
                    <a:pt x="1156298" y="1020926"/>
                  </a:lnTo>
                  <a:lnTo>
                    <a:pt x="0" y="1020926"/>
                  </a:lnTo>
                  <a:lnTo>
                    <a:pt x="0" y="170158"/>
                  </a:lnTo>
                  <a:cubicBezTo>
                    <a:pt x="0" y="76182"/>
                    <a:pt x="76182" y="0"/>
                    <a:pt x="170158" y="0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72113D54-FACD-4BEF-9684-77707292D9E1}"/>
                </a:ext>
              </a:extLst>
            </p:cNvPr>
            <p:cNvGrpSpPr/>
            <p:nvPr/>
          </p:nvGrpSpPr>
          <p:grpSpPr>
            <a:xfrm>
              <a:off x="2747755" y="4852476"/>
              <a:ext cx="762877" cy="1457834"/>
              <a:chOff x="1344434" y="415984"/>
              <a:chExt cx="719603" cy="1375139"/>
            </a:xfrm>
          </p:grpSpPr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F0A9F417-FB3D-4C7A-9EEE-663664DBA2DC}"/>
                  </a:ext>
                </a:extLst>
              </p:cNvPr>
              <p:cNvGrpSpPr/>
              <p:nvPr/>
            </p:nvGrpSpPr>
            <p:grpSpPr>
              <a:xfrm>
                <a:off x="1403528" y="1161135"/>
                <a:ext cx="601415" cy="629988"/>
                <a:chOff x="2718578" y="1833049"/>
                <a:chExt cx="1156298" cy="1211234"/>
              </a:xfrm>
            </p:grpSpPr>
            <p:sp>
              <p:nvSpPr>
                <p:cNvPr id="562" name="円/楕円 3">
                  <a:extLst>
                    <a:ext uri="{FF2B5EF4-FFF2-40B4-BE49-F238E27FC236}">
                      <a16:creationId xmlns:a16="http://schemas.microsoft.com/office/drawing/2014/main" id="{EC6677A5-490D-47D2-AC36-ABD0C3630B9A}"/>
                    </a:ext>
                  </a:extLst>
                </p:cNvPr>
                <p:cNvSpPr/>
                <p:nvPr/>
              </p:nvSpPr>
              <p:spPr>
                <a:xfrm>
                  <a:off x="3024612" y="1833049"/>
                  <a:ext cx="542277" cy="295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277" h="295442">
                      <a:moveTo>
                        <a:pt x="145418" y="0"/>
                      </a:moveTo>
                      <a:lnTo>
                        <a:pt x="413015" y="0"/>
                      </a:lnTo>
                      <a:lnTo>
                        <a:pt x="413015" y="196010"/>
                      </a:lnTo>
                      <a:lnTo>
                        <a:pt x="542277" y="209739"/>
                      </a:lnTo>
                      <a:cubicBezTo>
                        <a:pt x="540974" y="257162"/>
                        <a:pt x="419941" y="295442"/>
                        <a:pt x="270867" y="295442"/>
                      </a:cubicBezTo>
                      <a:cubicBezTo>
                        <a:pt x="123658" y="295442"/>
                        <a:pt x="3792" y="258114"/>
                        <a:pt x="0" y="211455"/>
                      </a:cubicBezTo>
                      <a:lnTo>
                        <a:pt x="145418" y="19601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3" name="片側の 2 つの角を丸めた四角形 35">
                  <a:extLst>
                    <a:ext uri="{FF2B5EF4-FFF2-40B4-BE49-F238E27FC236}">
                      <a16:creationId xmlns:a16="http://schemas.microsoft.com/office/drawing/2014/main" id="{F3827399-8399-4E46-9465-1D362845C4EF}"/>
                    </a:ext>
                  </a:extLst>
                </p:cNvPr>
                <p:cNvSpPr/>
                <p:nvPr/>
              </p:nvSpPr>
              <p:spPr>
                <a:xfrm>
                  <a:off x="2718578" y="2023357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片側の 2 つの角を丸めた四角形 452">
                  <a:extLst>
                    <a:ext uri="{FF2B5EF4-FFF2-40B4-BE49-F238E27FC236}">
                      <a16:creationId xmlns:a16="http://schemas.microsoft.com/office/drawing/2014/main" id="{CF19783C-4A71-4DF2-982F-B3D7CA4518FC}"/>
                    </a:ext>
                  </a:extLst>
                </p:cNvPr>
                <p:cNvSpPr/>
                <p:nvPr/>
              </p:nvSpPr>
              <p:spPr>
                <a:xfrm rot="10800000">
                  <a:off x="3455178" y="2383947"/>
                  <a:ext cx="339492" cy="299746"/>
                </a:xfrm>
                <a:prstGeom prst="round2SameRect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正方形/長方形 564">
                  <a:extLst>
                    <a:ext uri="{FF2B5EF4-FFF2-40B4-BE49-F238E27FC236}">
                      <a16:creationId xmlns:a16="http://schemas.microsoft.com/office/drawing/2014/main" id="{C7F9EC8B-DB4C-4CEA-9A8D-40BF92096623}"/>
                    </a:ext>
                  </a:extLst>
                </p:cNvPr>
                <p:cNvSpPr/>
                <p:nvPr/>
              </p:nvSpPr>
              <p:spPr>
                <a:xfrm>
                  <a:off x="3242117" y="2081342"/>
                  <a:ext cx="109220" cy="447428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円/楕円 454">
                  <a:extLst>
                    <a:ext uri="{FF2B5EF4-FFF2-40B4-BE49-F238E27FC236}">
                      <a16:creationId xmlns:a16="http://schemas.microsoft.com/office/drawing/2014/main" id="{075861FE-38E6-4FB0-9746-F3C481492A59}"/>
                    </a:ext>
                  </a:extLst>
                </p:cNvPr>
                <p:cNvSpPr/>
                <p:nvPr/>
              </p:nvSpPr>
              <p:spPr>
                <a:xfrm>
                  <a:off x="3610117" y="2418684"/>
                  <a:ext cx="45719" cy="230271"/>
                </a:xfrm>
                <a:prstGeom prst="ellips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円/楕円 455">
                  <a:extLst>
                    <a:ext uri="{FF2B5EF4-FFF2-40B4-BE49-F238E27FC236}">
                      <a16:creationId xmlns:a16="http://schemas.microsoft.com/office/drawing/2014/main" id="{7CF42260-B929-4733-889B-C0A865B4D07B}"/>
                    </a:ext>
                  </a:extLst>
                </p:cNvPr>
                <p:cNvSpPr/>
                <p:nvPr/>
              </p:nvSpPr>
              <p:spPr>
                <a:xfrm>
                  <a:off x="3273867" y="2162099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8" name="円/楕円 456">
                  <a:extLst>
                    <a:ext uri="{FF2B5EF4-FFF2-40B4-BE49-F238E27FC236}">
                      <a16:creationId xmlns:a16="http://schemas.microsoft.com/office/drawing/2014/main" id="{B19EAEAA-FFAC-4B9E-ABCC-C7BC7C2400D2}"/>
                    </a:ext>
                  </a:extLst>
                </p:cNvPr>
                <p:cNvSpPr/>
                <p:nvPr/>
              </p:nvSpPr>
              <p:spPr>
                <a:xfrm>
                  <a:off x="3273867" y="2284482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円/楕円 457">
                  <a:extLst>
                    <a:ext uri="{FF2B5EF4-FFF2-40B4-BE49-F238E27FC236}">
                      <a16:creationId xmlns:a16="http://schemas.microsoft.com/office/drawing/2014/main" id="{CB5B25DC-96EC-4A11-AFA0-3226D3203498}"/>
                    </a:ext>
                  </a:extLst>
                </p:cNvPr>
                <p:cNvSpPr/>
                <p:nvPr/>
              </p:nvSpPr>
              <p:spPr>
                <a:xfrm>
                  <a:off x="3273867" y="2406865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B7BF64C5-8860-498D-928B-69517603EB2B}"/>
                    </a:ext>
                  </a:extLst>
                </p:cNvPr>
                <p:cNvGrpSpPr/>
                <p:nvPr/>
              </p:nvGrpSpPr>
              <p:grpSpPr>
                <a:xfrm>
                  <a:off x="2943242" y="1979920"/>
                  <a:ext cx="706971" cy="153656"/>
                  <a:chOff x="6784029" y="1979920"/>
                  <a:chExt cx="706971" cy="153656"/>
                </a:xfrm>
              </p:grpSpPr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7BAEDFCC-429A-439A-9956-A1C82BD94C3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017417DC-A28C-4B66-8FFF-199E8A385D9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FF64E3E3-6DDA-4344-A728-BDF1B8D6817B}"/>
                  </a:ext>
                </a:extLst>
              </p:cNvPr>
              <p:cNvGrpSpPr/>
              <p:nvPr/>
            </p:nvGrpSpPr>
            <p:grpSpPr>
              <a:xfrm>
                <a:off x="1344434" y="415984"/>
                <a:ext cx="719603" cy="785322"/>
                <a:chOff x="703823" y="4649208"/>
                <a:chExt cx="719603" cy="785322"/>
              </a:xfrm>
            </p:grpSpPr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8BEE34CC-7906-4661-8080-E5CE3969FAA3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558" name="円/楕円 834">
                    <a:extLst>
                      <a:ext uri="{FF2B5EF4-FFF2-40B4-BE49-F238E27FC236}">
                        <a16:creationId xmlns:a16="http://schemas.microsoft.com/office/drawing/2014/main" id="{02D44B6D-A65B-4384-9688-A9F4C180A6C7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円/楕円 835">
                    <a:extLst>
                      <a:ext uri="{FF2B5EF4-FFF2-40B4-BE49-F238E27FC236}">
                        <a16:creationId xmlns:a16="http://schemas.microsoft.com/office/drawing/2014/main" id="{C42C231B-357C-49F4-8CAD-FD8946112D2A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円/楕円 836">
                    <a:extLst>
                      <a:ext uri="{FF2B5EF4-FFF2-40B4-BE49-F238E27FC236}">
                        <a16:creationId xmlns:a16="http://schemas.microsoft.com/office/drawing/2014/main" id="{978ACBD0-3C33-4CE6-A0E1-2C3D154538CD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円/楕円 837">
                    <a:extLst>
                      <a:ext uri="{FF2B5EF4-FFF2-40B4-BE49-F238E27FC236}">
                        <a16:creationId xmlns:a16="http://schemas.microsoft.com/office/drawing/2014/main" id="{D107E5D0-81A9-4118-8D31-36C540E4DA05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FD9B439B-1EFF-4724-BE04-B5AC137C81C3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556" name="円/楕円 838">
                    <a:extLst>
                      <a:ext uri="{FF2B5EF4-FFF2-40B4-BE49-F238E27FC236}">
                        <a16:creationId xmlns:a16="http://schemas.microsoft.com/office/drawing/2014/main" id="{8044255A-97E0-4208-B343-2D70D989F17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円/楕円 839">
                    <a:extLst>
                      <a:ext uri="{FF2B5EF4-FFF2-40B4-BE49-F238E27FC236}">
                        <a16:creationId xmlns:a16="http://schemas.microsoft.com/office/drawing/2014/main" id="{5F5D9673-EC10-408E-B745-5393F59CA6B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7" name="円/楕円 840">
                  <a:extLst>
                    <a:ext uri="{FF2B5EF4-FFF2-40B4-BE49-F238E27FC236}">
                      <a16:creationId xmlns:a16="http://schemas.microsoft.com/office/drawing/2014/main" id="{7233D2B9-0953-452E-A564-84AF03AC6AF4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1F2F61B0-CDEC-4C62-B1C4-519F341EFCCB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552" name="円/楕円 847">
                    <a:extLst>
                      <a:ext uri="{FF2B5EF4-FFF2-40B4-BE49-F238E27FC236}">
                        <a16:creationId xmlns:a16="http://schemas.microsoft.com/office/drawing/2014/main" id="{034DD83F-A258-4E8A-ADBE-3C3C1BABBE08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円/楕円 848">
                    <a:extLst>
                      <a:ext uri="{FF2B5EF4-FFF2-40B4-BE49-F238E27FC236}">
                        <a16:creationId xmlns:a16="http://schemas.microsoft.com/office/drawing/2014/main" id="{8F7C0671-9ACE-4CB3-9517-AE1C2CA6D307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フローチャート: 端子 685">
                    <a:extLst>
                      <a:ext uri="{FF2B5EF4-FFF2-40B4-BE49-F238E27FC236}">
                        <a16:creationId xmlns:a16="http://schemas.microsoft.com/office/drawing/2014/main" id="{1DBCA1FB-747A-4107-BB51-D1D6B9C11607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フローチャート: 端子 686">
                    <a:extLst>
                      <a:ext uri="{FF2B5EF4-FFF2-40B4-BE49-F238E27FC236}">
                        <a16:creationId xmlns:a16="http://schemas.microsoft.com/office/drawing/2014/main" id="{5A493B0A-DC34-487A-9411-1C569DAF14C5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9" name="台形 548">
                  <a:extLst>
                    <a:ext uri="{FF2B5EF4-FFF2-40B4-BE49-F238E27FC236}">
                      <a16:creationId xmlns:a16="http://schemas.microsoft.com/office/drawing/2014/main" id="{73ACED28-E477-4038-819E-ADF6BCA5C25C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フリーフォーム 438">
                  <a:extLst>
                    <a:ext uri="{FF2B5EF4-FFF2-40B4-BE49-F238E27FC236}">
                      <a16:creationId xmlns:a16="http://schemas.microsoft.com/office/drawing/2014/main" id="{DAD0E1CF-241F-474A-9205-71E44806FC49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1" name="円/楕円 4">
                  <a:extLst>
                    <a:ext uri="{FF2B5EF4-FFF2-40B4-BE49-F238E27FC236}">
                      <a16:creationId xmlns:a16="http://schemas.microsoft.com/office/drawing/2014/main" id="{E26B6456-E4EF-4704-82E5-34F9F2691D59}"/>
                    </a:ext>
                  </a:extLst>
                </p:cNvPr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1F8E2F09-8BD5-43A2-AEE5-51D3EDBA68D8}"/>
                </a:ext>
              </a:extLst>
            </p:cNvPr>
            <p:cNvGrpSpPr/>
            <p:nvPr/>
          </p:nvGrpSpPr>
          <p:grpSpPr>
            <a:xfrm>
              <a:off x="295895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AAE28BDA-52F0-4E61-83E7-502773796CCB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09E05FE0-A111-450F-85F5-0725AB347F5B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2D0D45C2-60C5-4489-A70F-292A55638AF2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41" name="正方形/長方形 540">
                    <a:extLst>
                      <a:ext uri="{FF2B5EF4-FFF2-40B4-BE49-F238E27FC236}">
                        <a16:creationId xmlns:a16="http://schemas.microsoft.com/office/drawing/2014/main" id="{1596456F-6090-4F12-BF63-92CE77CB12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四角形: 上の 2 つの角を丸める 541">
                    <a:extLst>
                      <a:ext uri="{FF2B5EF4-FFF2-40B4-BE49-F238E27FC236}">
                        <a16:creationId xmlns:a16="http://schemas.microsoft.com/office/drawing/2014/main" id="{8B15B197-2E2B-460A-BBE6-43E2A8B52C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38" name="テキスト ボックス 537">
                <a:extLst>
                  <a:ext uri="{FF2B5EF4-FFF2-40B4-BE49-F238E27FC236}">
                    <a16:creationId xmlns:a16="http://schemas.microsoft.com/office/drawing/2014/main" id="{638110D8-589D-429D-A23F-3D787B0C0433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入門証</a:t>
                </a:r>
              </a:p>
            </p:txBody>
          </p:sp>
        </p:grp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66D76A10-EC34-4CAD-9153-4F844800E8A9}"/>
              </a:ext>
            </a:extLst>
          </p:cNvPr>
          <p:cNvGrpSpPr/>
          <p:nvPr/>
        </p:nvGrpSpPr>
        <p:grpSpPr>
          <a:xfrm>
            <a:off x="847992" y="4799638"/>
            <a:ext cx="872063" cy="1510672"/>
            <a:chOff x="847992" y="4799638"/>
            <a:chExt cx="872063" cy="1510672"/>
          </a:xfrm>
        </p:grpSpPr>
        <p:sp>
          <p:nvSpPr>
            <p:cNvPr id="574" name="片側の 2 つの角を丸めた四角形 422">
              <a:extLst>
                <a:ext uri="{FF2B5EF4-FFF2-40B4-BE49-F238E27FC236}">
                  <a16:creationId xmlns:a16="http://schemas.microsoft.com/office/drawing/2014/main" id="{D7122CEF-4EE8-4497-84BC-7F05769BCE5C}"/>
                </a:ext>
              </a:extLst>
            </p:cNvPr>
            <p:cNvSpPr/>
            <p:nvPr/>
          </p:nvSpPr>
          <p:spPr>
            <a:xfrm>
              <a:off x="912635" y="5790394"/>
              <a:ext cx="718046" cy="519410"/>
            </a:xfrm>
            <a:prstGeom prst="round2SameRect">
              <a:avLst/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001272BA-0C94-469C-AEFD-5E7A358B20D2}"/>
                </a:ext>
              </a:extLst>
            </p:cNvPr>
            <p:cNvGrpSpPr/>
            <p:nvPr/>
          </p:nvGrpSpPr>
          <p:grpSpPr>
            <a:xfrm>
              <a:off x="847992" y="4799638"/>
              <a:ext cx="872063" cy="1510672"/>
              <a:chOff x="391413" y="366144"/>
              <a:chExt cx="822595" cy="1424979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951F3183-C9CB-46A8-BBA8-DFE75E175362}"/>
                  </a:ext>
                </a:extLst>
              </p:cNvPr>
              <p:cNvGrpSpPr/>
              <p:nvPr/>
            </p:nvGrpSpPr>
            <p:grpSpPr>
              <a:xfrm>
                <a:off x="490338" y="1175720"/>
                <a:ext cx="601415" cy="615403"/>
                <a:chOff x="1447202" y="1861091"/>
                <a:chExt cx="1156298" cy="1183192"/>
              </a:xfrm>
            </p:grpSpPr>
            <p:sp>
              <p:nvSpPr>
                <p:cNvPr id="600" name="片側の 2 つの角を丸めた四角形 422">
                  <a:extLst>
                    <a:ext uri="{FF2B5EF4-FFF2-40B4-BE49-F238E27FC236}">
                      <a16:creationId xmlns:a16="http://schemas.microsoft.com/office/drawing/2014/main" id="{1C7ACF07-C146-44D1-9946-8655809BDECE}"/>
                    </a:ext>
                  </a:extLst>
                </p:cNvPr>
                <p:cNvSpPr/>
                <p:nvPr/>
              </p:nvSpPr>
              <p:spPr>
                <a:xfrm>
                  <a:off x="1447202" y="2023357"/>
                  <a:ext cx="1156298" cy="1020926"/>
                </a:xfrm>
                <a:prstGeom prst="round2SameRect">
                  <a:avLst/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正方形/長方形 600">
                  <a:extLst>
                    <a:ext uri="{FF2B5EF4-FFF2-40B4-BE49-F238E27FC236}">
                      <a16:creationId xmlns:a16="http://schemas.microsoft.com/office/drawing/2014/main" id="{D629FBBC-0BF7-4FDB-B868-F4574F7A751D}"/>
                    </a:ext>
                  </a:extLst>
                </p:cNvPr>
                <p:cNvSpPr/>
                <p:nvPr/>
              </p:nvSpPr>
              <p:spPr>
                <a:xfrm>
                  <a:off x="2002492" y="2470785"/>
                  <a:ext cx="45719" cy="573498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2" name="正方形/長方形 9">
                  <a:extLst>
                    <a:ext uri="{FF2B5EF4-FFF2-40B4-BE49-F238E27FC236}">
                      <a16:creationId xmlns:a16="http://schemas.microsoft.com/office/drawing/2014/main" id="{0880199B-A077-429B-AA28-BBD549E8E67C}"/>
                    </a:ext>
                  </a:extLst>
                </p:cNvPr>
                <p:cNvSpPr/>
                <p:nvPr/>
              </p:nvSpPr>
              <p:spPr>
                <a:xfrm>
                  <a:off x="1747716" y="1959605"/>
                  <a:ext cx="555270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66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正方形/長方形 9">
                  <a:extLst>
                    <a:ext uri="{FF2B5EF4-FFF2-40B4-BE49-F238E27FC236}">
                      <a16:creationId xmlns:a16="http://schemas.microsoft.com/office/drawing/2014/main" id="{6A360C99-527B-4CF3-A0F8-D611C3FA2C2A}"/>
                    </a:ext>
                  </a:extLst>
                </p:cNvPr>
                <p:cNvSpPr/>
                <p:nvPr/>
              </p:nvSpPr>
              <p:spPr>
                <a:xfrm>
                  <a:off x="1835308" y="1959605"/>
                  <a:ext cx="380086" cy="558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4" name="正方形/長方形 9">
                  <a:extLst>
                    <a:ext uri="{FF2B5EF4-FFF2-40B4-BE49-F238E27FC236}">
                      <a16:creationId xmlns:a16="http://schemas.microsoft.com/office/drawing/2014/main" id="{68ACA8BC-2FE4-44A4-ADF3-6031939FAB97}"/>
                    </a:ext>
                  </a:extLst>
                </p:cNvPr>
                <p:cNvSpPr/>
                <p:nvPr/>
              </p:nvSpPr>
              <p:spPr>
                <a:xfrm>
                  <a:off x="1773452" y="1959606"/>
                  <a:ext cx="503798" cy="1851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798" h="185177">
                      <a:moveTo>
                        <a:pt x="252192" y="0"/>
                      </a:moveTo>
                      <a:cubicBezTo>
                        <a:pt x="320974" y="0"/>
                        <a:pt x="389756" y="17933"/>
                        <a:pt x="442235" y="53800"/>
                      </a:cubicBezTo>
                      <a:cubicBezTo>
                        <a:pt x="470640" y="73214"/>
                        <a:pt x="491358" y="95891"/>
                        <a:pt x="503798" y="120385"/>
                      </a:cubicBezTo>
                      <a:cubicBezTo>
                        <a:pt x="442865" y="160414"/>
                        <a:pt x="352115" y="185177"/>
                        <a:pt x="250890" y="185177"/>
                      </a:cubicBezTo>
                      <a:cubicBezTo>
                        <a:pt x="150790" y="185177"/>
                        <a:pt x="60933" y="160961"/>
                        <a:pt x="0" y="121735"/>
                      </a:cubicBezTo>
                      <a:cubicBezTo>
                        <a:pt x="12286" y="96705"/>
                        <a:pt x="33235" y="73561"/>
                        <a:pt x="62149" y="53800"/>
                      </a:cubicBezTo>
                      <a:cubicBezTo>
                        <a:pt x="114628" y="17933"/>
                        <a:pt x="183410" y="0"/>
                        <a:pt x="252192" y="0"/>
                      </a:cubicBezTo>
                      <a:close/>
                    </a:path>
                  </a:pathLst>
                </a:custGeom>
                <a:solidFill>
                  <a:srgbClr val="6600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正方形/長方形 9">
                  <a:extLst>
                    <a:ext uri="{FF2B5EF4-FFF2-40B4-BE49-F238E27FC236}">
                      <a16:creationId xmlns:a16="http://schemas.microsoft.com/office/drawing/2014/main" id="{F217FDB6-AECE-4DC7-AB93-AB963238EB0C}"/>
                    </a:ext>
                  </a:extLst>
                </p:cNvPr>
                <p:cNvSpPr/>
                <p:nvPr/>
              </p:nvSpPr>
              <p:spPr>
                <a:xfrm>
                  <a:off x="1747036" y="1959605"/>
                  <a:ext cx="555270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5270" h="574215">
                      <a:moveTo>
                        <a:pt x="277635" y="0"/>
                      </a:moveTo>
                      <a:cubicBezTo>
                        <a:pt x="378119" y="0"/>
                        <a:pt x="478604" y="18445"/>
                        <a:pt x="555270" y="55334"/>
                      </a:cubicBezTo>
                      <a:cubicBezTo>
                        <a:pt x="708603" y="129112"/>
                        <a:pt x="708603" y="248729"/>
                        <a:pt x="555270" y="322508"/>
                      </a:cubicBezTo>
                      <a:cubicBezTo>
                        <a:pt x="421809" y="386724"/>
                        <a:pt x="329265" y="470626"/>
                        <a:pt x="277635" y="574215"/>
                      </a:cubicBezTo>
                      <a:cubicBezTo>
                        <a:pt x="226005" y="470626"/>
                        <a:pt x="133460" y="386724"/>
                        <a:pt x="0" y="322508"/>
                      </a:cubicBezTo>
                      <a:cubicBezTo>
                        <a:pt x="-153335" y="248729"/>
                        <a:pt x="-153335" y="129112"/>
                        <a:pt x="0" y="55334"/>
                      </a:cubicBezTo>
                      <a:cubicBezTo>
                        <a:pt x="76667" y="18445"/>
                        <a:pt x="177151" y="0"/>
                        <a:pt x="277635" y="0"/>
                      </a:cubicBezTo>
                      <a:cubicBezTo>
                        <a:pt x="208853" y="0"/>
                        <a:pt x="140071" y="17933"/>
                        <a:pt x="87592" y="53800"/>
                      </a:cubicBezTo>
                      <a:cubicBezTo>
                        <a:pt x="-17367" y="125534"/>
                        <a:pt x="-17367" y="241836"/>
                        <a:pt x="87592" y="313569"/>
                      </a:cubicBezTo>
                      <a:cubicBezTo>
                        <a:pt x="178946" y="376005"/>
                        <a:pt x="242294" y="457583"/>
                        <a:pt x="277635" y="558300"/>
                      </a:cubicBezTo>
                      <a:cubicBezTo>
                        <a:pt x="312976" y="457583"/>
                        <a:pt x="376323" y="376005"/>
                        <a:pt x="467678" y="313569"/>
                      </a:cubicBezTo>
                      <a:cubicBezTo>
                        <a:pt x="572636" y="241836"/>
                        <a:pt x="572636" y="125534"/>
                        <a:pt x="467678" y="53800"/>
                      </a:cubicBezTo>
                      <a:cubicBezTo>
                        <a:pt x="415199" y="17933"/>
                        <a:pt x="346417" y="0"/>
                        <a:pt x="277635" y="0"/>
                      </a:cubicBezTo>
                      <a:close/>
                    </a:path>
                  </a:pathLst>
                </a:custGeom>
                <a:solidFill>
                  <a:srgbClr val="66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6" name="片側の 2 つの角を丸めた四角形 43">
                  <a:extLst>
                    <a:ext uri="{FF2B5EF4-FFF2-40B4-BE49-F238E27FC236}">
                      <a16:creationId xmlns:a16="http://schemas.microsoft.com/office/drawing/2014/main" id="{12DFCA25-A21F-4EB8-A80B-851FDC3921A9}"/>
                    </a:ext>
                  </a:extLst>
                </p:cNvPr>
                <p:cNvSpPr/>
                <p:nvPr/>
              </p:nvSpPr>
              <p:spPr>
                <a:xfrm rot="10800000">
                  <a:off x="1757514" y="1861091"/>
                  <a:ext cx="534313" cy="307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4313" h="307312">
                      <a:moveTo>
                        <a:pt x="384372" y="307312"/>
                      </a:moveTo>
                      <a:lnTo>
                        <a:pt x="116775" y="307312"/>
                      </a:lnTo>
                      <a:lnTo>
                        <a:pt x="116775" y="111302"/>
                      </a:lnTo>
                      <a:lnTo>
                        <a:pt x="24492" y="101501"/>
                      </a:lnTo>
                      <a:cubicBezTo>
                        <a:pt x="8577" y="79379"/>
                        <a:pt x="426" y="55111"/>
                        <a:pt x="0" y="30694"/>
                      </a:cubicBezTo>
                      <a:cubicBezTo>
                        <a:pt x="61278" y="11669"/>
                        <a:pt x="150841" y="0"/>
                        <a:pt x="250572" y="0"/>
                      </a:cubicBezTo>
                      <a:cubicBezTo>
                        <a:pt x="370149" y="0"/>
                        <a:pt x="475108" y="16776"/>
                        <a:pt x="534313" y="42426"/>
                      </a:cubicBezTo>
                      <a:cubicBezTo>
                        <a:pt x="532909" y="61431"/>
                        <a:pt x="526046" y="80044"/>
                        <a:pt x="514567" y="97474"/>
                      </a:cubicBezTo>
                      <a:lnTo>
                        <a:pt x="384372" y="11130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7" name="台形 23">
                  <a:extLst>
                    <a:ext uri="{FF2B5EF4-FFF2-40B4-BE49-F238E27FC236}">
                      <a16:creationId xmlns:a16="http://schemas.microsoft.com/office/drawing/2014/main" id="{9D893FAA-0A5F-4683-83B7-5A3FD6BADF78}"/>
                    </a:ext>
                  </a:extLst>
                </p:cNvPr>
                <p:cNvSpPr/>
                <p:nvPr/>
              </p:nvSpPr>
              <p:spPr>
                <a:xfrm>
                  <a:off x="1976714" y="2517905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BA84B419-7997-42A2-B020-B00FDF94A79A}"/>
                  </a:ext>
                </a:extLst>
              </p:cNvPr>
              <p:cNvGrpSpPr/>
              <p:nvPr/>
            </p:nvGrpSpPr>
            <p:grpSpPr>
              <a:xfrm>
                <a:off x="391413" y="366144"/>
                <a:ext cx="822595" cy="876194"/>
                <a:chOff x="-459400" y="4574314"/>
                <a:chExt cx="822595" cy="876194"/>
              </a:xfrm>
            </p:grpSpPr>
            <p:sp>
              <p:nvSpPr>
                <p:cNvPr id="585" name="フリーフォーム 407">
                  <a:extLst>
                    <a:ext uri="{FF2B5EF4-FFF2-40B4-BE49-F238E27FC236}">
                      <a16:creationId xmlns:a16="http://schemas.microsoft.com/office/drawing/2014/main" id="{D6CF37A0-1347-4400-B62D-031FC2BE59C3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A288CA5A-828D-4F57-A1B0-D666D980E5C1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598" name="円/楕円 838">
                    <a:extLst>
                      <a:ext uri="{FF2B5EF4-FFF2-40B4-BE49-F238E27FC236}">
                        <a16:creationId xmlns:a16="http://schemas.microsoft.com/office/drawing/2014/main" id="{E4DC7C5D-DAC3-4517-A086-3C0B89103BA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9" name="円/楕円 839">
                    <a:extLst>
                      <a:ext uri="{FF2B5EF4-FFF2-40B4-BE49-F238E27FC236}">
                        <a16:creationId xmlns:a16="http://schemas.microsoft.com/office/drawing/2014/main" id="{8EB1E551-74CF-451D-BA43-2526A97F264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7" name="円/楕円 840">
                  <a:extLst>
                    <a:ext uri="{FF2B5EF4-FFF2-40B4-BE49-F238E27FC236}">
                      <a16:creationId xmlns:a16="http://schemas.microsoft.com/office/drawing/2014/main" id="{B1716041-F288-404F-84A2-1381CA2E1F7E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8" name="フリーフォーム 410">
                  <a:extLst>
                    <a:ext uri="{FF2B5EF4-FFF2-40B4-BE49-F238E27FC236}">
                      <a16:creationId xmlns:a16="http://schemas.microsoft.com/office/drawing/2014/main" id="{22401F86-E13F-48B1-8A62-AFC808DA23C5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フリーフォーム 411">
                  <a:extLst>
                    <a:ext uri="{FF2B5EF4-FFF2-40B4-BE49-F238E27FC236}">
                      <a16:creationId xmlns:a16="http://schemas.microsoft.com/office/drawing/2014/main" id="{3E6F6CF3-AF62-4CDA-AED2-850FA56D7572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3E9FAB68-E87E-4DB6-BDC5-A7535CBA3331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592" name="楕円 14">
                    <a:extLst>
                      <a:ext uri="{FF2B5EF4-FFF2-40B4-BE49-F238E27FC236}">
                        <a16:creationId xmlns:a16="http://schemas.microsoft.com/office/drawing/2014/main" id="{42564265-9DB0-4B09-8E5E-CC3368D5FC31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3" name="楕円 562">
                    <a:extLst>
                      <a:ext uri="{FF2B5EF4-FFF2-40B4-BE49-F238E27FC236}">
                        <a16:creationId xmlns:a16="http://schemas.microsoft.com/office/drawing/2014/main" id="{7311BF1E-CE5B-403E-AA40-01AAB4F54361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4" name="楕円 563">
                    <a:extLst>
                      <a:ext uri="{FF2B5EF4-FFF2-40B4-BE49-F238E27FC236}">
                        <a16:creationId xmlns:a16="http://schemas.microsoft.com/office/drawing/2014/main" id="{607DC7FE-1216-40E2-A7C7-C81A9FD5C4CA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楕円 564">
                    <a:extLst>
                      <a:ext uri="{FF2B5EF4-FFF2-40B4-BE49-F238E27FC236}">
                        <a16:creationId xmlns:a16="http://schemas.microsoft.com/office/drawing/2014/main" id="{679EBCCD-C8C7-4169-832E-ADCC7854BE77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6" name="フリーフォーム 418">
                    <a:extLst>
                      <a:ext uri="{FF2B5EF4-FFF2-40B4-BE49-F238E27FC236}">
                        <a16:creationId xmlns:a16="http://schemas.microsoft.com/office/drawing/2014/main" id="{4A3C8C71-395F-4CCD-872D-3AF1F303BB89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フリーフォーム 419">
                    <a:extLst>
                      <a:ext uri="{FF2B5EF4-FFF2-40B4-BE49-F238E27FC236}">
                        <a16:creationId xmlns:a16="http://schemas.microsoft.com/office/drawing/2014/main" id="{405A03AB-323B-4B2D-81F4-78EC8436E898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1" name="円/楕円 4">
                  <a:extLst>
                    <a:ext uri="{FF2B5EF4-FFF2-40B4-BE49-F238E27FC236}">
                      <a16:creationId xmlns:a16="http://schemas.microsoft.com/office/drawing/2014/main" id="{E2042D2F-2E87-4973-85C2-322088B9B15C}"/>
                    </a:ext>
                  </a:extLst>
                </p:cNvPr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500AD3A1-B30B-41F1-BE7B-E9C5069D87EF}"/>
                </a:ext>
              </a:extLst>
            </p:cNvPr>
            <p:cNvGrpSpPr/>
            <p:nvPr/>
          </p:nvGrpSpPr>
          <p:grpSpPr>
            <a:xfrm>
              <a:off x="109840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A3686F3E-8A83-4789-81EC-2799AE0900D3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70B2668C-8DA7-4B82-8627-3F727296B701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BD9C4778-979C-4402-9CA3-0F09FF9B867F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81" name="正方形/長方形 580">
                    <a:extLst>
                      <a:ext uri="{FF2B5EF4-FFF2-40B4-BE49-F238E27FC236}">
                        <a16:creationId xmlns:a16="http://schemas.microsoft.com/office/drawing/2014/main" id="{89C9E142-664A-4E1F-8C1C-F33C63B50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四角形: 上の 2 つの角を丸める 581">
                    <a:extLst>
                      <a:ext uri="{FF2B5EF4-FFF2-40B4-BE49-F238E27FC236}">
                        <a16:creationId xmlns:a16="http://schemas.microsoft.com/office/drawing/2014/main" id="{BB451306-0ACC-4B6A-9964-7384D1DD0E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78" name="テキスト ボックス 577">
                <a:extLst>
                  <a:ext uri="{FF2B5EF4-FFF2-40B4-BE49-F238E27FC236}">
                    <a16:creationId xmlns:a16="http://schemas.microsoft.com/office/drawing/2014/main" id="{5605FF1D-857F-4D57-9E50-532A3ED77137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入館証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F0D8A38-0FEC-441B-BF91-EB740D207D4D}"/>
              </a:ext>
            </a:extLst>
          </p:cNvPr>
          <p:cNvGrpSpPr/>
          <p:nvPr/>
        </p:nvGrpSpPr>
        <p:grpSpPr>
          <a:xfrm>
            <a:off x="814749" y="898646"/>
            <a:ext cx="863072" cy="1522600"/>
            <a:chOff x="814749" y="898646"/>
            <a:chExt cx="863072" cy="1522600"/>
          </a:xfrm>
        </p:grpSpPr>
        <p:sp>
          <p:nvSpPr>
            <p:cNvPr id="3" name="片側の 2 つの角を丸めた四角形 1414">
              <a:extLst>
                <a:ext uri="{FF2B5EF4-FFF2-40B4-BE49-F238E27FC236}">
                  <a16:creationId xmlns:a16="http://schemas.microsoft.com/office/drawing/2014/main" id="{9D721F4C-DBF8-4A21-B7EE-18AAB77A413A}"/>
                </a:ext>
              </a:extLst>
            </p:cNvPr>
            <p:cNvSpPr/>
            <p:nvPr/>
          </p:nvSpPr>
          <p:spPr>
            <a:xfrm>
              <a:off x="878312" y="1892466"/>
              <a:ext cx="735946" cy="528780"/>
            </a:xfrm>
            <a:prstGeom prst="round2Same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05E08CD-4738-4EFB-9131-7B1E4507FADF}"/>
                </a:ext>
              </a:extLst>
            </p:cNvPr>
            <p:cNvGrpSpPr/>
            <p:nvPr/>
          </p:nvGrpSpPr>
          <p:grpSpPr>
            <a:xfrm>
              <a:off x="814749" y="898646"/>
              <a:ext cx="863072" cy="1522600"/>
              <a:chOff x="-459400" y="4574314"/>
              <a:chExt cx="822595" cy="1451192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32DCC197-2E39-4F62-A7F0-F161C8380926}"/>
                  </a:ext>
                </a:extLst>
              </p:cNvPr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41" name="片側の 2 つの角を丸めた四角形 1373">
                  <a:extLst>
                    <a:ext uri="{FF2B5EF4-FFF2-40B4-BE49-F238E27FC236}">
                      <a16:creationId xmlns:a16="http://schemas.microsoft.com/office/drawing/2014/main" id="{C3C9851D-B5D0-43E6-B932-2338855E3C2C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" name="フリーフォーム 1372">
                  <a:extLst>
                    <a:ext uri="{FF2B5EF4-FFF2-40B4-BE49-F238E27FC236}">
                      <a16:creationId xmlns:a16="http://schemas.microsoft.com/office/drawing/2014/main" id="{E0648DC1-67F3-425A-B5E5-A3C0A1348454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AF313994-F1AF-4AA8-9D12-CE070F49AFAD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55" name="円/楕円 838">
                    <a:extLst>
                      <a:ext uri="{FF2B5EF4-FFF2-40B4-BE49-F238E27FC236}">
                        <a16:creationId xmlns:a16="http://schemas.microsoft.com/office/drawing/2014/main" id="{36A67CC2-D675-4C52-9F8B-B8BE36078A5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" name="円/楕円 839">
                    <a:extLst>
                      <a:ext uri="{FF2B5EF4-FFF2-40B4-BE49-F238E27FC236}">
                        <a16:creationId xmlns:a16="http://schemas.microsoft.com/office/drawing/2014/main" id="{F8A4E65C-0521-48BD-AC47-24C90BC27B4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4" name="円/楕円 840">
                  <a:extLst>
                    <a:ext uri="{FF2B5EF4-FFF2-40B4-BE49-F238E27FC236}">
                      <a16:creationId xmlns:a16="http://schemas.microsoft.com/office/drawing/2014/main" id="{95EDD6AF-75F9-4399-B585-4FC22D0D317E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" name="フリーフォーム 1393">
                  <a:extLst>
                    <a:ext uri="{FF2B5EF4-FFF2-40B4-BE49-F238E27FC236}">
                      <a16:creationId xmlns:a16="http://schemas.microsoft.com/office/drawing/2014/main" id="{27223559-038A-45B6-BEBE-230BB7555B9F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" name="フリーフォーム 1394">
                  <a:extLst>
                    <a:ext uri="{FF2B5EF4-FFF2-40B4-BE49-F238E27FC236}">
                      <a16:creationId xmlns:a16="http://schemas.microsoft.com/office/drawing/2014/main" id="{1E38F881-B08A-47D9-8F48-6740DA94607E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945317D7-D322-4AEB-85CE-10EEA2332CAB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9" name="楕円 14">
                    <a:extLst>
                      <a:ext uri="{FF2B5EF4-FFF2-40B4-BE49-F238E27FC236}">
                        <a16:creationId xmlns:a16="http://schemas.microsoft.com/office/drawing/2014/main" id="{27962DC7-70D8-4F18-8DB4-F6224D33FDE2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" name="楕円 562">
                    <a:extLst>
                      <a:ext uri="{FF2B5EF4-FFF2-40B4-BE49-F238E27FC236}">
                        <a16:creationId xmlns:a16="http://schemas.microsoft.com/office/drawing/2014/main" id="{2116D2C8-BE93-49C8-92A0-F9BC28133A7A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" name="楕円 563">
                    <a:extLst>
                      <a:ext uri="{FF2B5EF4-FFF2-40B4-BE49-F238E27FC236}">
                        <a16:creationId xmlns:a16="http://schemas.microsoft.com/office/drawing/2014/main" id="{F13FE83C-CD37-49FA-8BCC-D3D79408A8C1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" name="楕円 564">
                    <a:extLst>
                      <a:ext uri="{FF2B5EF4-FFF2-40B4-BE49-F238E27FC236}">
                        <a16:creationId xmlns:a16="http://schemas.microsoft.com/office/drawing/2014/main" id="{F2DE7123-4FC1-4DFB-8CD9-30C15560F92B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" name="フリーフォーム 1399">
                    <a:extLst>
                      <a:ext uri="{FF2B5EF4-FFF2-40B4-BE49-F238E27FC236}">
                        <a16:creationId xmlns:a16="http://schemas.microsoft.com/office/drawing/2014/main" id="{26D7DDC1-EA3D-4F41-8A5E-145FB9149E7C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" name="フリーフォーム 1400">
                    <a:extLst>
                      <a:ext uri="{FF2B5EF4-FFF2-40B4-BE49-F238E27FC236}">
                        <a16:creationId xmlns:a16="http://schemas.microsoft.com/office/drawing/2014/main" id="{2F057257-8634-4102-BF29-F9BAA0C81998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8" name="円/楕円 4">
                  <a:extLst>
                    <a:ext uri="{FF2B5EF4-FFF2-40B4-BE49-F238E27FC236}">
                      <a16:creationId xmlns:a16="http://schemas.microsoft.com/office/drawing/2014/main" id="{01BA9B64-3C64-4BBB-AABA-05CF232CD5BE}"/>
                    </a:ext>
                  </a:extLst>
                </p:cNvPr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1A8D1A1D-C88D-4527-95F7-8C31CBBA5F07}"/>
                  </a:ext>
                </a:extLst>
              </p:cNvPr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4" name="片側の 2 つの角を丸めた四角形 1414">
                  <a:extLst>
                    <a:ext uri="{FF2B5EF4-FFF2-40B4-BE49-F238E27FC236}">
                      <a16:creationId xmlns:a16="http://schemas.microsoft.com/office/drawing/2014/main" id="{7CC4657E-4B52-4AAE-9FC4-44B52E765B61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B1D9A8C5-6098-465E-AB67-1DBF4E1C0621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B8C001E7-6B65-4430-A602-70E3DBC3CA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" name="台形 39">
                    <a:extLst>
                      <a:ext uri="{FF2B5EF4-FFF2-40B4-BE49-F238E27FC236}">
                        <a16:creationId xmlns:a16="http://schemas.microsoft.com/office/drawing/2014/main" id="{3CB5E934-5FCB-4244-B3B6-80999338EC8E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D7EE01D0-55D9-4962-8BEB-8742C3AEA531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7" name="直角三角形 36">
                    <a:extLst>
                      <a:ext uri="{FF2B5EF4-FFF2-40B4-BE49-F238E27FC236}">
                        <a16:creationId xmlns:a16="http://schemas.microsoft.com/office/drawing/2014/main" id="{B7C346F6-848D-4176-8CFF-68A5D50393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" name="直角三角形 37">
                    <a:extLst>
                      <a:ext uri="{FF2B5EF4-FFF2-40B4-BE49-F238E27FC236}">
                        <a16:creationId xmlns:a16="http://schemas.microsoft.com/office/drawing/2014/main" id="{FB3F037E-F746-4C3F-BF30-C6AE8E07B9A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16F5457-D789-4624-A182-9718018018C8}"/>
                </a:ext>
              </a:extLst>
            </p:cNvPr>
            <p:cNvGrpSpPr/>
            <p:nvPr/>
          </p:nvGrpSpPr>
          <p:grpSpPr>
            <a:xfrm>
              <a:off x="1068216" y="1844048"/>
              <a:ext cx="336593" cy="464777"/>
              <a:chOff x="381692" y="4416786"/>
              <a:chExt cx="336593" cy="46477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CD58FBE-F6DF-4805-BD1B-9293D25C9173}"/>
                  </a:ext>
                </a:extLst>
              </p:cNvPr>
              <p:cNvGrpSpPr/>
              <p:nvPr/>
            </p:nvGrpSpPr>
            <p:grpSpPr>
              <a:xfrm>
                <a:off x="381692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076EA85-5D58-4507-96F9-532BB1527F3A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3017896B-4582-4BD0-BDFC-ADCB27C5E079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23356A3D-0E26-43F5-8BDB-F58C5E0C14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9" name="グループ化 28">
                      <a:extLst>
                        <a:ext uri="{FF2B5EF4-FFF2-40B4-BE49-F238E27FC236}">
                          <a16:creationId xmlns:a16="http://schemas.microsoft.com/office/drawing/2014/main" id="{0030F42A-C813-44E2-A897-5C0978D4838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30" name="正方形/長方形 29">
                        <a:extLst>
                          <a:ext uri="{FF2B5EF4-FFF2-40B4-BE49-F238E27FC236}">
                            <a16:creationId xmlns:a16="http://schemas.microsoft.com/office/drawing/2014/main" id="{8D572CD6-3231-452F-8962-693D1C4A8D4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1" name="四角形: 上の 2 つの角を丸める 30">
                        <a:extLst>
                          <a:ext uri="{FF2B5EF4-FFF2-40B4-BE49-F238E27FC236}">
                            <a16:creationId xmlns:a16="http://schemas.microsoft.com/office/drawing/2014/main" id="{9FDA0434-6AF1-46A1-A6CC-1BFCE3782F7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85C495E2-AC78-4C6B-A424-CF38B1A7B8D5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25" name="正方形/長方形 24">
                      <a:extLst>
                        <a:ext uri="{FF2B5EF4-FFF2-40B4-BE49-F238E27FC236}">
                          <a16:creationId xmlns:a16="http://schemas.microsoft.com/office/drawing/2014/main" id="{D956A2BC-C8AA-49DD-BA2B-B4B5429AAF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" name="正方形/長方形 25">
                      <a:extLst>
                        <a:ext uri="{FF2B5EF4-FFF2-40B4-BE49-F238E27FC236}">
                          <a16:creationId xmlns:a16="http://schemas.microsoft.com/office/drawing/2014/main" id="{F0A70672-3DA8-47F7-98E6-B86584D7CE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" name="正方形/長方形 26">
                      <a:extLst>
                        <a:ext uri="{FF2B5EF4-FFF2-40B4-BE49-F238E27FC236}">
                          <a16:creationId xmlns:a16="http://schemas.microsoft.com/office/drawing/2014/main" id="{344A85B3-3681-4D83-938D-A9DF32411E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" name="テキスト ボックス 23">
                    <a:extLst>
                      <a:ext uri="{FF2B5EF4-FFF2-40B4-BE49-F238E27FC236}">
                        <a16:creationId xmlns:a16="http://schemas.microsoft.com/office/drawing/2014/main" id="{60136772-0325-4294-9950-9EBC45AA9964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21D14CC8-7E30-44AE-BF7E-4101B99B94C7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F8CFB06-38D5-413B-880E-4FD54DFD79A3}"/>
                  </a:ext>
                </a:extLst>
              </p:cNvPr>
              <p:cNvGrpSpPr/>
              <p:nvPr/>
            </p:nvGrpSpPr>
            <p:grpSpPr>
              <a:xfrm>
                <a:off x="437555" y="4729747"/>
                <a:ext cx="73938" cy="130439"/>
                <a:chOff x="814749" y="898647"/>
                <a:chExt cx="863072" cy="1522599"/>
              </a:xfrm>
            </p:grpSpPr>
            <p:sp>
              <p:nvSpPr>
                <p:cNvPr id="8" name="片側の 2 つの角を丸めた四角形 1373">
                  <a:extLst>
                    <a:ext uri="{FF2B5EF4-FFF2-40B4-BE49-F238E27FC236}">
                      <a16:creationId xmlns:a16="http://schemas.microsoft.com/office/drawing/2014/main" id="{CE3A0760-DC6F-4532-8ACD-4B5B09468B22}"/>
                    </a:ext>
                  </a:extLst>
                </p:cNvPr>
                <p:cNvSpPr/>
                <p:nvPr/>
              </p:nvSpPr>
              <p:spPr>
                <a:xfrm rot="10800000">
                  <a:off x="1172849" y="1697686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" name="フリーフォーム 1372">
                  <a:extLst>
                    <a:ext uri="{FF2B5EF4-FFF2-40B4-BE49-F238E27FC236}">
                      <a16:creationId xmlns:a16="http://schemas.microsoft.com/office/drawing/2014/main" id="{325CAD8D-AB16-4139-809B-781CF9521CC9}"/>
                    </a:ext>
                  </a:extLst>
                </p:cNvPr>
                <p:cNvSpPr/>
                <p:nvPr/>
              </p:nvSpPr>
              <p:spPr>
                <a:xfrm rot="10800000" flipH="1">
                  <a:off x="814749" y="997893"/>
                  <a:ext cx="863072" cy="540265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A6DB0702-863C-49D3-9100-542389A83206}"/>
                    </a:ext>
                  </a:extLst>
                </p:cNvPr>
                <p:cNvSpPr/>
                <p:nvPr/>
              </p:nvSpPr>
              <p:spPr>
                <a:xfrm>
                  <a:off x="867226" y="1073662"/>
                  <a:ext cx="758116" cy="744292"/>
                </a:xfrm>
                <a:custGeom>
                  <a:avLst/>
                  <a:gdLst>
                    <a:gd name="connsiteX0" fmla="*/ 379058 w 758116"/>
                    <a:gd name="connsiteY0" fmla="*/ 0 h 744292"/>
                    <a:gd name="connsiteX1" fmla="*/ 658955 w 758116"/>
                    <a:gd name="connsiteY1" fmla="*/ 227290 h 744292"/>
                    <a:gd name="connsiteX2" fmla="*/ 671819 w 758116"/>
                    <a:gd name="connsiteY2" fmla="*/ 278058 h 744292"/>
                    <a:gd name="connsiteX3" fmla="*/ 693891 w 758116"/>
                    <a:gd name="connsiteY3" fmla="*/ 278485 h 744292"/>
                    <a:gd name="connsiteX4" fmla="*/ 753437 w 758116"/>
                    <a:gd name="connsiteY4" fmla="*/ 410836 h 744292"/>
                    <a:gd name="connsiteX5" fmla="*/ 672484 w 758116"/>
                    <a:gd name="connsiteY5" fmla="*/ 496394 h 744292"/>
                    <a:gd name="connsiteX6" fmla="*/ 664218 w 758116"/>
                    <a:gd name="connsiteY6" fmla="*/ 496234 h 744292"/>
                    <a:gd name="connsiteX7" fmla="*/ 658955 w 758116"/>
                    <a:gd name="connsiteY7" fmla="*/ 517002 h 744292"/>
                    <a:gd name="connsiteX8" fmla="*/ 379058 w 758116"/>
                    <a:gd name="connsiteY8" fmla="*/ 744292 h 744292"/>
                    <a:gd name="connsiteX9" fmla="*/ 99161 w 758116"/>
                    <a:gd name="connsiteY9" fmla="*/ 517002 h 744292"/>
                    <a:gd name="connsiteX10" fmla="*/ 93898 w 758116"/>
                    <a:gd name="connsiteY10" fmla="*/ 496233 h 744292"/>
                    <a:gd name="connsiteX11" fmla="*/ 85632 w 758116"/>
                    <a:gd name="connsiteY11" fmla="*/ 496393 h 744292"/>
                    <a:gd name="connsiteX12" fmla="*/ 4679 w 758116"/>
                    <a:gd name="connsiteY12" fmla="*/ 410835 h 744292"/>
                    <a:gd name="connsiteX13" fmla="*/ 64225 w 758116"/>
                    <a:gd name="connsiteY13" fmla="*/ 278484 h 744292"/>
                    <a:gd name="connsiteX14" fmla="*/ 86297 w 758116"/>
                    <a:gd name="connsiteY14" fmla="*/ 278057 h 744292"/>
                    <a:gd name="connsiteX15" fmla="*/ 99161 w 758116"/>
                    <a:gd name="connsiteY15" fmla="*/ 227290 h 744292"/>
                    <a:gd name="connsiteX16" fmla="*/ 379058 w 758116"/>
                    <a:gd name="connsiteY16" fmla="*/ 0 h 744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744292">
                      <a:moveTo>
                        <a:pt x="379058" y="0"/>
                      </a:moveTo>
                      <a:cubicBezTo>
                        <a:pt x="504883" y="0"/>
                        <a:pt x="612841" y="93721"/>
                        <a:pt x="658955" y="227290"/>
                      </a:cubicBezTo>
                      <a:lnTo>
                        <a:pt x="671819" y="278058"/>
                      </a:lnTo>
                      <a:lnTo>
                        <a:pt x="693891" y="278485"/>
                      </a:lnTo>
                      <a:cubicBezTo>
                        <a:pt x="742848" y="291603"/>
                        <a:pt x="769508" y="350859"/>
                        <a:pt x="753437" y="410836"/>
                      </a:cubicBezTo>
                      <a:cubicBezTo>
                        <a:pt x="741384" y="455819"/>
                        <a:pt x="708718" y="488433"/>
                        <a:pt x="672484" y="496394"/>
                      </a:cubicBezTo>
                      <a:lnTo>
                        <a:pt x="664218" y="496234"/>
                      </a:lnTo>
                      <a:lnTo>
                        <a:pt x="658955" y="517002"/>
                      </a:lnTo>
                      <a:cubicBezTo>
                        <a:pt x="612841" y="650571"/>
                        <a:pt x="504883" y="744292"/>
                        <a:pt x="379058" y="744292"/>
                      </a:cubicBezTo>
                      <a:cubicBezTo>
                        <a:pt x="253233" y="744292"/>
                        <a:pt x="145275" y="650571"/>
                        <a:pt x="99161" y="517002"/>
                      </a:cubicBezTo>
                      <a:lnTo>
                        <a:pt x="93898" y="496233"/>
                      </a:lnTo>
                      <a:lnTo>
                        <a:pt x="85632" y="496393"/>
                      </a:lnTo>
                      <a:cubicBezTo>
                        <a:pt x="49398" y="488432"/>
                        <a:pt x="16732" y="455818"/>
                        <a:pt x="4679" y="410835"/>
                      </a:cubicBezTo>
                      <a:cubicBezTo>
                        <a:pt x="-11392" y="350858"/>
                        <a:pt x="15268" y="291602"/>
                        <a:pt x="64225" y="278484"/>
                      </a:cubicBezTo>
                      <a:lnTo>
                        <a:pt x="86297" y="278057"/>
                      </a:lnTo>
                      <a:lnTo>
                        <a:pt x="99161" y="227290"/>
                      </a:lnTo>
                      <a:cubicBezTo>
                        <a:pt x="145275" y="93721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" name="フリーフォーム 1393">
                  <a:extLst>
                    <a:ext uri="{FF2B5EF4-FFF2-40B4-BE49-F238E27FC236}">
                      <a16:creationId xmlns:a16="http://schemas.microsoft.com/office/drawing/2014/main" id="{F3A96617-D957-43C3-9759-1921688F0C56}"/>
                    </a:ext>
                  </a:extLst>
                </p:cNvPr>
                <p:cNvSpPr/>
                <p:nvPr/>
              </p:nvSpPr>
              <p:spPr>
                <a:xfrm>
                  <a:off x="1203884" y="1457738"/>
                  <a:ext cx="84801" cy="149034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" name="楕円 14">
                  <a:extLst>
                    <a:ext uri="{FF2B5EF4-FFF2-40B4-BE49-F238E27FC236}">
                      <a16:creationId xmlns:a16="http://schemas.microsoft.com/office/drawing/2014/main" id="{968EA460-8C0A-4A88-B2C1-9995A1364AE6}"/>
                    </a:ext>
                  </a:extLst>
                </p:cNvPr>
                <p:cNvSpPr/>
                <p:nvPr/>
              </p:nvSpPr>
              <p:spPr>
                <a:xfrm>
                  <a:off x="986384" y="1339567"/>
                  <a:ext cx="187332" cy="18733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" name="楕円 562">
                  <a:extLst>
                    <a:ext uri="{FF2B5EF4-FFF2-40B4-BE49-F238E27FC236}">
                      <a16:creationId xmlns:a16="http://schemas.microsoft.com/office/drawing/2014/main" id="{118F85BE-22FA-417D-BE1E-52D277D1AA66}"/>
                    </a:ext>
                  </a:extLst>
                </p:cNvPr>
                <p:cNvSpPr/>
                <p:nvPr/>
              </p:nvSpPr>
              <p:spPr>
                <a:xfrm>
                  <a:off x="1023891" y="1377074"/>
                  <a:ext cx="112317" cy="1123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" name="楕円 563">
                  <a:extLst>
                    <a:ext uri="{FF2B5EF4-FFF2-40B4-BE49-F238E27FC236}">
                      <a16:creationId xmlns:a16="http://schemas.microsoft.com/office/drawing/2014/main" id="{8D6FA45F-E8A3-474D-A046-5A78A05F6544}"/>
                    </a:ext>
                  </a:extLst>
                </p:cNvPr>
                <p:cNvSpPr/>
                <p:nvPr/>
              </p:nvSpPr>
              <p:spPr>
                <a:xfrm>
                  <a:off x="1322838" y="1339567"/>
                  <a:ext cx="187332" cy="18733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" name="楕円 564">
                  <a:extLst>
                    <a:ext uri="{FF2B5EF4-FFF2-40B4-BE49-F238E27FC236}">
                      <a16:creationId xmlns:a16="http://schemas.microsoft.com/office/drawing/2014/main" id="{61683699-4CA6-4A1F-9CE1-F4D7D8737572}"/>
                    </a:ext>
                  </a:extLst>
                </p:cNvPr>
                <p:cNvSpPr/>
                <p:nvPr/>
              </p:nvSpPr>
              <p:spPr>
                <a:xfrm>
                  <a:off x="1360345" y="1377074"/>
                  <a:ext cx="112317" cy="11231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A3DE956F-9B1A-400E-A73F-9F02E6BCC506}"/>
                    </a:ext>
                  </a:extLst>
                </p:cNvPr>
                <p:cNvSpPr/>
                <p:nvPr/>
              </p:nvSpPr>
              <p:spPr>
                <a:xfrm>
                  <a:off x="876016" y="898647"/>
                  <a:ext cx="740534" cy="454536"/>
                </a:xfrm>
                <a:custGeom>
                  <a:avLst/>
                  <a:gdLst>
                    <a:gd name="connsiteX0" fmla="*/ 368731 w 740534"/>
                    <a:gd name="connsiteY0" fmla="*/ 310 h 454536"/>
                    <a:gd name="connsiteX1" fmla="*/ 370266 w 740534"/>
                    <a:gd name="connsiteY1" fmla="*/ 775 h 454536"/>
                    <a:gd name="connsiteX2" fmla="*/ 371803 w 740534"/>
                    <a:gd name="connsiteY2" fmla="*/ 310 h 454536"/>
                    <a:gd name="connsiteX3" fmla="*/ 416470 w 740534"/>
                    <a:gd name="connsiteY3" fmla="*/ 22487 h 454536"/>
                    <a:gd name="connsiteX4" fmla="*/ 417040 w 740534"/>
                    <a:gd name="connsiteY4" fmla="*/ 21959 h 454536"/>
                    <a:gd name="connsiteX5" fmla="*/ 436158 w 740534"/>
                    <a:gd name="connsiteY5" fmla="*/ 4272 h 454536"/>
                    <a:gd name="connsiteX6" fmla="*/ 460778 w 740534"/>
                    <a:gd name="connsiteY6" fmla="*/ 566 h 454536"/>
                    <a:gd name="connsiteX7" fmla="*/ 481815 w 740534"/>
                    <a:gd name="connsiteY7" fmla="*/ 10781 h 454536"/>
                    <a:gd name="connsiteX8" fmla="*/ 496178 w 740534"/>
                    <a:gd name="connsiteY8" fmla="*/ 31163 h 454536"/>
                    <a:gd name="connsiteX9" fmla="*/ 496505 w 740534"/>
                    <a:gd name="connsiteY9" fmla="*/ 31626 h 454536"/>
                    <a:gd name="connsiteX10" fmla="*/ 570088 w 740534"/>
                    <a:gd name="connsiteY10" fmla="*/ 23965 h 454536"/>
                    <a:gd name="connsiteX11" fmla="*/ 588173 w 740534"/>
                    <a:gd name="connsiteY11" fmla="*/ 48608 h 454536"/>
                    <a:gd name="connsiteX12" fmla="*/ 588193 w 740534"/>
                    <a:gd name="connsiteY12" fmla="*/ 48635 h 454536"/>
                    <a:gd name="connsiteX13" fmla="*/ 679132 w 740534"/>
                    <a:gd name="connsiteY13" fmla="*/ 65021 h 454536"/>
                    <a:gd name="connsiteX14" fmla="*/ 697826 w 740534"/>
                    <a:gd name="connsiteY14" fmla="*/ 136741 h 454536"/>
                    <a:gd name="connsiteX15" fmla="*/ 698227 w 740534"/>
                    <a:gd name="connsiteY15" fmla="*/ 138058 h 454536"/>
                    <a:gd name="connsiteX16" fmla="*/ 740192 w 740534"/>
                    <a:gd name="connsiteY16" fmla="*/ 188001 h 454536"/>
                    <a:gd name="connsiteX17" fmla="*/ 717213 w 740534"/>
                    <a:gd name="connsiteY17" fmla="*/ 244191 h 454536"/>
                    <a:gd name="connsiteX18" fmla="*/ 728095 w 740534"/>
                    <a:gd name="connsiteY18" fmla="*/ 298959 h 454536"/>
                    <a:gd name="connsiteX19" fmla="*/ 677169 w 740534"/>
                    <a:gd name="connsiteY19" fmla="*/ 339532 h 454536"/>
                    <a:gd name="connsiteX20" fmla="*/ 561341 w 740534"/>
                    <a:gd name="connsiteY20" fmla="*/ 375993 h 454536"/>
                    <a:gd name="connsiteX21" fmla="*/ 558628 w 740534"/>
                    <a:gd name="connsiteY21" fmla="*/ 378631 h 454536"/>
                    <a:gd name="connsiteX22" fmla="*/ 568257 w 740534"/>
                    <a:gd name="connsiteY22" fmla="*/ 379783 h 454536"/>
                    <a:gd name="connsiteX23" fmla="*/ 639819 w 740534"/>
                    <a:gd name="connsiteY23" fmla="*/ 432331 h 454536"/>
                    <a:gd name="connsiteX24" fmla="*/ 606104 w 740534"/>
                    <a:gd name="connsiteY24" fmla="*/ 453133 h 454536"/>
                    <a:gd name="connsiteX25" fmla="*/ 538311 w 740534"/>
                    <a:gd name="connsiteY25" fmla="*/ 415764 h 454536"/>
                    <a:gd name="connsiteX26" fmla="*/ 471310 w 740534"/>
                    <a:gd name="connsiteY26" fmla="*/ 454536 h 454536"/>
                    <a:gd name="connsiteX27" fmla="*/ 437170 w 740534"/>
                    <a:gd name="connsiteY27" fmla="*/ 434441 h 454536"/>
                    <a:gd name="connsiteX28" fmla="*/ 468600 w 740534"/>
                    <a:gd name="connsiteY28" fmla="*/ 403243 h 454536"/>
                    <a:gd name="connsiteX29" fmla="*/ 450191 w 740534"/>
                    <a:gd name="connsiteY29" fmla="*/ 391209 h 454536"/>
                    <a:gd name="connsiteX30" fmla="*/ 430335 w 740534"/>
                    <a:gd name="connsiteY30" fmla="*/ 352439 h 454536"/>
                    <a:gd name="connsiteX31" fmla="*/ 373226 w 740534"/>
                    <a:gd name="connsiteY31" fmla="*/ 358233 h 454536"/>
                    <a:gd name="connsiteX32" fmla="*/ 370266 w 740534"/>
                    <a:gd name="connsiteY32" fmla="*/ 356044 h 454536"/>
                    <a:gd name="connsiteX33" fmla="*/ 367308 w 740534"/>
                    <a:gd name="connsiteY33" fmla="*/ 358233 h 454536"/>
                    <a:gd name="connsiteX34" fmla="*/ 310199 w 740534"/>
                    <a:gd name="connsiteY34" fmla="*/ 352439 h 454536"/>
                    <a:gd name="connsiteX35" fmla="*/ 290343 w 740534"/>
                    <a:gd name="connsiteY35" fmla="*/ 391209 h 454536"/>
                    <a:gd name="connsiteX36" fmla="*/ 272456 w 740534"/>
                    <a:gd name="connsiteY36" fmla="*/ 402902 h 454536"/>
                    <a:gd name="connsiteX37" fmla="*/ 303365 w 740534"/>
                    <a:gd name="connsiteY37" fmla="*/ 432331 h 454536"/>
                    <a:gd name="connsiteX38" fmla="*/ 269650 w 740534"/>
                    <a:gd name="connsiteY38" fmla="*/ 453133 h 454536"/>
                    <a:gd name="connsiteX39" fmla="*/ 201857 w 740534"/>
                    <a:gd name="connsiteY39" fmla="*/ 415764 h 454536"/>
                    <a:gd name="connsiteX40" fmla="*/ 134856 w 740534"/>
                    <a:gd name="connsiteY40" fmla="*/ 454536 h 454536"/>
                    <a:gd name="connsiteX41" fmla="*/ 100716 w 740534"/>
                    <a:gd name="connsiteY41" fmla="*/ 434441 h 454536"/>
                    <a:gd name="connsiteX42" fmla="*/ 171168 w 740534"/>
                    <a:gd name="connsiteY42" fmla="*/ 380414 h 454536"/>
                    <a:gd name="connsiteX43" fmla="*/ 182149 w 740534"/>
                    <a:gd name="connsiteY43" fmla="*/ 378868 h 454536"/>
                    <a:gd name="connsiteX44" fmla="*/ 179193 w 740534"/>
                    <a:gd name="connsiteY44" fmla="*/ 375993 h 454536"/>
                    <a:gd name="connsiteX45" fmla="*/ 63365 w 740534"/>
                    <a:gd name="connsiteY45" fmla="*/ 339532 h 454536"/>
                    <a:gd name="connsiteX46" fmla="*/ 12439 w 740534"/>
                    <a:gd name="connsiteY46" fmla="*/ 298959 h 454536"/>
                    <a:gd name="connsiteX47" fmla="*/ 23321 w 740534"/>
                    <a:gd name="connsiteY47" fmla="*/ 244191 h 454536"/>
                    <a:gd name="connsiteX48" fmla="*/ 342 w 740534"/>
                    <a:gd name="connsiteY48" fmla="*/ 188001 h 454536"/>
                    <a:gd name="connsiteX49" fmla="*/ 42307 w 740534"/>
                    <a:gd name="connsiteY49" fmla="*/ 138058 h 454536"/>
                    <a:gd name="connsiteX50" fmla="*/ 42708 w 740534"/>
                    <a:gd name="connsiteY50" fmla="*/ 136741 h 454536"/>
                    <a:gd name="connsiteX51" fmla="*/ 61402 w 740534"/>
                    <a:gd name="connsiteY51" fmla="*/ 65021 h 454536"/>
                    <a:gd name="connsiteX52" fmla="*/ 152341 w 740534"/>
                    <a:gd name="connsiteY52" fmla="*/ 48635 h 454536"/>
                    <a:gd name="connsiteX53" fmla="*/ 152361 w 740534"/>
                    <a:gd name="connsiteY53" fmla="*/ 48608 h 454536"/>
                    <a:gd name="connsiteX54" fmla="*/ 170446 w 740534"/>
                    <a:gd name="connsiteY54" fmla="*/ 23965 h 454536"/>
                    <a:gd name="connsiteX55" fmla="*/ 244029 w 740534"/>
                    <a:gd name="connsiteY55" fmla="*/ 31626 h 454536"/>
                    <a:gd name="connsiteX56" fmla="*/ 244356 w 740534"/>
                    <a:gd name="connsiteY56" fmla="*/ 31163 h 454536"/>
                    <a:gd name="connsiteX57" fmla="*/ 258719 w 740534"/>
                    <a:gd name="connsiteY57" fmla="*/ 10781 h 454536"/>
                    <a:gd name="connsiteX58" fmla="*/ 279756 w 740534"/>
                    <a:gd name="connsiteY58" fmla="*/ 566 h 454536"/>
                    <a:gd name="connsiteX59" fmla="*/ 304376 w 740534"/>
                    <a:gd name="connsiteY59" fmla="*/ 4272 h 454536"/>
                    <a:gd name="connsiteX60" fmla="*/ 323494 w 740534"/>
                    <a:gd name="connsiteY60" fmla="*/ 21959 h 454536"/>
                    <a:gd name="connsiteX61" fmla="*/ 324064 w 740534"/>
                    <a:gd name="connsiteY61" fmla="*/ 22487 h 454536"/>
                    <a:gd name="connsiteX62" fmla="*/ 368731 w 740534"/>
                    <a:gd name="connsiteY62" fmla="*/ 310 h 454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40534" h="454536">
                      <a:moveTo>
                        <a:pt x="368731" y="310"/>
                      </a:moveTo>
                      <a:lnTo>
                        <a:pt x="370266" y="775"/>
                      </a:lnTo>
                      <a:lnTo>
                        <a:pt x="371803" y="310"/>
                      </a:lnTo>
                      <a:cubicBezTo>
                        <a:pt x="388461" y="-1390"/>
                        <a:pt x="405224" y="6529"/>
                        <a:pt x="416470" y="22487"/>
                      </a:cubicBezTo>
                      <a:lnTo>
                        <a:pt x="417040" y="21959"/>
                      </a:lnTo>
                      <a:lnTo>
                        <a:pt x="436158" y="4272"/>
                      </a:lnTo>
                      <a:cubicBezTo>
                        <a:pt x="443815" y="485"/>
                        <a:pt x="452294" y="-885"/>
                        <a:pt x="460778" y="566"/>
                      </a:cubicBezTo>
                      <a:cubicBezTo>
                        <a:pt x="468487" y="1882"/>
                        <a:pt x="475679" y="5446"/>
                        <a:pt x="481815" y="10781"/>
                      </a:cubicBezTo>
                      <a:lnTo>
                        <a:pt x="496178" y="31163"/>
                      </a:lnTo>
                      <a:lnTo>
                        <a:pt x="496505" y="31626"/>
                      </a:lnTo>
                      <a:cubicBezTo>
                        <a:pt x="517190" y="7048"/>
                        <a:pt x="548212" y="5699"/>
                        <a:pt x="570088" y="23965"/>
                      </a:cubicBezTo>
                      <a:lnTo>
                        <a:pt x="588173" y="48608"/>
                      </a:lnTo>
                      <a:lnTo>
                        <a:pt x="588193" y="48635"/>
                      </a:lnTo>
                      <a:cubicBezTo>
                        <a:pt x="617931" y="27638"/>
                        <a:pt x="655784" y="34451"/>
                        <a:pt x="679132" y="65021"/>
                      </a:cubicBezTo>
                      <a:cubicBezTo>
                        <a:pt x="693909" y="84375"/>
                        <a:pt x="700766" y="110669"/>
                        <a:pt x="697826" y="136741"/>
                      </a:cubicBezTo>
                      <a:cubicBezTo>
                        <a:pt x="697955" y="137183"/>
                        <a:pt x="698097" y="137615"/>
                        <a:pt x="698227" y="138058"/>
                      </a:cubicBezTo>
                      <a:cubicBezTo>
                        <a:pt x="720121" y="140787"/>
                        <a:pt x="737545" y="161526"/>
                        <a:pt x="740192" y="188001"/>
                      </a:cubicBezTo>
                      <a:cubicBezTo>
                        <a:pt x="742449" y="210613"/>
                        <a:pt x="733422" y="232688"/>
                        <a:pt x="717213" y="244191"/>
                      </a:cubicBezTo>
                      <a:cubicBezTo>
                        <a:pt x="728637" y="258856"/>
                        <a:pt x="732771" y="279672"/>
                        <a:pt x="728095" y="298959"/>
                      </a:cubicBezTo>
                      <a:cubicBezTo>
                        <a:pt x="721640" y="325618"/>
                        <a:pt x="700104" y="342772"/>
                        <a:pt x="677169" y="339532"/>
                      </a:cubicBezTo>
                      <a:cubicBezTo>
                        <a:pt x="653820" y="388804"/>
                        <a:pt x="601570" y="405246"/>
                        <a:pt x="561341" y="375993"/>
                      </a:cubicBezTo>
                      <a:lnTo>
                        <a:pt x="558628" y="378631"/>
                      </a:lnTo>
                      <a:lnTo>
                        <a:pt x="568257" y="379783"/>
                      </a:lnTo>
                      <a:cubicBezTo>
                        <a:pt x="597650" y="387250"/>
                        <a:pt x="623486" y="405859"/>
                        <a:pt x="639819" y="432331"/>
                      </a:cubicBezTo>
                      <a:lnTo>
                        <a:pt x="606104" y="453133"/>
                      </a:lnTo>
                      <a:cubicBezTo>
                        <a:pt x="591618" y="429655"/>
                        <a:pt x="565897" y="415476"/>
                        <a:pt x="538311" y="415764"/>
                      </a:cubicBezTo>
                      <a:cubicBezTo>
                        <a:pt x="510725" y="416051"/>
                        <a:pt x="485304" y="430762"/>
                        <a:pt x="471310" y="454536"/>
                      </a:cubicBezTo>
                      <a:lnTo>
                        <a:pt x="437170" y="434441"/>
                      </a:lnTo>
                      <a:lnTo>
                        <a:pt x="468600" y="403243"/>
                      </a:lnTo>
                      <a:lnTo>
                        <a:pt x="450191" y="391209"/>
                      </a:lnTo>
                      <a:cubicBezTo>
                        <a:pt x="441038" y="380775"/>
                        <a:pt x="434105" y="367493"/>
                        <a:pt x="430335" y="352439"/>
                      </a:cubicBezTo>
                      <a:cubicBezTo>
                        <a:pt x="412848" y="365585"/>
                        <a:pt x="391560" y="367310"/>
                        <a:pt x="373226" y="358233"/>
                      </a:cubicBezTo>
                      <a:lnTo>
                        <a:pt x="370266" y="356044"/>
                      </a:lnTo>
                      <a:lnTo>
                        <a:pt x="367308" y="358233"/>
                      </a:lnTo>
                      <a:cubicBezTo>
                        <a:pt x="348974" y="367310"/>
                        <a:pt x="327686" y="365585"/>
                        <a:pt x="310199" y="352439"/>
                      </a:cubicBezTo>
                      <a:cubicBezTo>
                        <a:pt x="306429" y="367493"/>
                        <a:pt x="299496" y="380775"/>
                        <a:pt x="290343" y="391209"/>
                      </a:cubicBezTo>
                      <a:lnTo>
                        <a:pt x="272456" y="402902"/>
                      </a:lnTo>
                      <a:lnTo>
                        <a:pt x="303365" y="432331"/>
                      </a:lnTo>
                      <a:lnTo>
                        <a:pt x="269650" y="453133"/>
                      </a:lnTo>
                      <a:cubicBezTo>
                        <a:pt x="255164" y="429655"/>
                        <a:pt x="229443" y="415476"/>
                        <a:pt x="201857" y="415764"/>
                      </a:cubicBezTo>
                      <a:cubicBezTo>
                        <a:pt x="174271" y="416051"/>
                        <a:pt x="148850" y="430762"/>
                        <a:pt x="134856" y="454536"/>
                      </a:cubicBezTo>
                      <a:lnTo>
                        <a:pt x="100716" y="434441"/>
                      </a:lnTo>
                      <a:cubicBezTo>
                        <a:pt x="116494" y="407634"/>
                        <a:pt x="141937" y="388492"/>
                        <a:pt x="171168" y="380414"/>
                      </a:cubicBezTo>
                      <a:lnTo>
                        <a:pt x="182149" y="378868"/>
                      </a:lnTo>
                      <a:lnTo>
                        <a:pt x="179193" y="375993"/>
                      </a:lnTo>
                      <a:cubicBezTo>
                        <a:pt x="138964" y="405246"/>
                        <a:pt x="86714" y="388804"/>
                        <a:pt x="63365" y="339532"/>
                      </a:cubicBezTo>
                      <a:cubicBezTo>
                        <a:pt x="40430" y="342772"/>
                        <a:pt x="18894" y="325618"/>
                        <a:pt x="12439" y="298959"/>
                      </a:cubicBezTo>
                      <a:cubicBezTo>
                        <a:pt x="7763" y="279672"/>
                        <a:pt x="11897" y="258856"/>
                        <a:pt x="23321" y="244191"/>
                      </a:cubicBezTo>
                      <a:cubicBezTo>
                        <a:pt x="7112" y="232688"/>
                        <a:pt x="-1915" y="210613"/>
                        <a:pt x="342" y="188001"/>
                      </a:cubicBezTo>
                      <a:cubicBezTo>
                        <a:pt x="2989" y="161526"/>
                        <a:pt x="20413" y="140787"/>
                        <a:pt x="42307" y="138058"/>
                      </a:cubicBezTo>
                      <a:cubicBezTo>
                        <a:pt x="42437" y="137615"/>
                        <a:pt x="42579" y="137183"/>
                        <a:pt x="42708" y="136741"/>
                      </a:cubicBezTo>
                      <a:cubicBezTo>
                        <a:pt x="39768" y="110669"/>
                        <a:pt x="46625" y="84375"/>
                        <a:pt x="61402" y="65021"/>
                      </a:cubicBezTo>
                      <a:cubicBezTo>
                        <a:pt x="84750" y="34451"/>
                        <a:pt x="122603" y="27638"/>
                        <a:pt x="152341" y="48635"/>
                      </a:cubicBezTo>
                      <a:lnTo>
                        <a:pt x="152361" y="48608"/>
                      </a:lnTo>
                      <a:lnTo>
                        <a:pt x="170446" y="23965"/>
                      </a:lnTo>
                      <a:cubicBezTo>
                        <a:pt x="192322" y="5699"/>
                        <a:pt x="223344" y="7048"/>
                        <a:pt x="244029" y="31626"/>
                      </a:cubicBezTo>
                      <a:lnTo>
                        <a:pt x="244356" y="31163"/>
                      </a:lnTo>
                      <a:lnTo>
                        <a:pt x="258719" y="10781"/>
                      </a:lnTo>
                      <a:cubicBezTo>
                        <a:pt x="264855" y="5446"/>
                        <a:pt x="272047" y="1882"/>
                        <a:pt x="279756" y="566"/>
                      </a:cubicBezTo>
                      <a:cubicBezTo>
                        <a:pt x="288240" y="-885"/>
                        <a:pt x="296719" y="485"/>
                        <a:pt x="304376" y="4272"/>
                      </a:cubicBezTo>
                      <a:lnTo>
                        <a:pt x="323494" y="21959"/>
                      </a:lnTo>
                      <a:lnTo>
                        <a:pt x="324064" y="22487"/>
                      </a:lnTo>
                      <a:cubicBezTo>
                        <a:pt x="335310" y="6529"/>
                        <a:pt x="352073" y="-1390"/>
                        <a:pt x="368731" y="31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" name="円/楕円 4">
                  <a:extLst>
                    <a:ext uri="{FF2B5EF4-FFF2-40B4-BE49-F238E27FC236}">
                      <a16:creationId xmlns:a16="http://schemas.microsoft.com/office/drawing/2014/main" id="{4591B194-37A0-4533-A04F-B9A1B78E9A1D}"/>
                    </a:ext>
                  </a:extLst>
                </p:cNvPr>
                <p:cNvSpPr/>
                <p:nvPr/>
              </p:nvSpPr>
              <p:spPr>
                <a:xfrm>
                  <a:off x="1144021" y="1680720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9C4F5745-63D4-40DA-B764-C125D6EB3F80}"/>
                    </a:ext>
                  </a:extLst>
                </p:cNvPr>
                <p:cNvSpPr/>
                <p:nvPr/>
              </p:nvSpPr>
              <p:spPr>
                <a:xfrm>
                  <a:off x="878312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4 w 735946"/>
                    <a:gd name="connsiteY2" fmla="*/ 27354 h 560332"/>
                    <a:gd name="connsiteX3" fmla="*/ 662805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4" y="27354"/>
                      </a:cubicBezTo>
                      <a:lnTo>
                        <a:pt x="662805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2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AF5D229B-171E-4372-A81B-E587D3430AED}"/>
                    </a:ext>
                  </a:extLst>
                </p:cNvPr>
                <p:cNvSpPr/>
                <p:nvPr/>
              </p:nvSpPr>
              <p:spPr>
                <a:xfrm rot="10800000">
                  <a:off x="1178433" y="1863330"/>
                  <a:ext cx="135702" cy="557916"/>
                </a:xfrm>
                <a:custGeom>
                  <a:avLst/>
                  <a:gdLst>
                    <a:gd name="connsiteX0" fmla="*/ 82171 w 135702"/>
                    <a:gd name="connsiteY0" fmla="*/ 557916 h 557916"/>
                    <a:gd name="connsiteX1" fmla="*/ 53528 w 135702"/>
                    <a:gd name="connsiteY1" fmla="*/ 557916 h 557916"/>
                    <a:gd name="connsiteX2" fmla="*/ 20128 w 135702"/>
                    <a:gd name="connsiteY2" fmla="*/ 529572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0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1" y="557916"/>
                      </a:moveTo>
                      <a:lnTo>
                        <a:pt x="53528" y="557916"/>
                      </a:lnTo>
                      <a:lnTo>
                        <a:pt x="20128" y="529572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0"/>
                      </a:lnTo>
                      <a:close/>
                    </a:path>
                  </a:pathLst>
                </a:cu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78AA218-3EF2-49E4-A4F4-22097B23E828}"/>
              </a:ext>
            </a:extLst>
          </p:cNvPr>
          <p:cNvGrpSpPr/>
          <p:nvPr/>
        </p:nvGrpSpPr>
        <p:grpSpPr>
          <a:xfrm>
            <a:off x="2782239" y="977225"/>
            <a:ext cx="755012" cy="1444021"/>
            <a:chOff x="2782239" y="977225"/>
            <a:chExt cx="755012" cy="1444021"/>
          </a:xfrm>
        </p:grpSpPr>
        <p:sp>
          <p:nvSpPr>
            <p:cNvPr id="58" name="片側の 2 つの角を丸めた四角形 1422">
              <a:extLst>
                <a:ext uri="{FF2B5EF4-FFF2-40B4-BE49-F238E27FC236}">
                  <a16:creationId xmlns:a16="http://schemas.microsoft.com/office/drawing/2014/main" id="{4F3F8437-6DDC-4363-8946-6B164D400846}"/>
                </a:ext>
              </a:extLst>
            </p:cNvPr>
            <p:cNvSpPr/>
            <p:nvPr/>
          </p:nvSpPr>
          <p:spPr>
            <a:xfrm>
              <a:off x="2791772" y="1892466"/>
              <a:ext cx="735946" cy="528780"/>
            </a:xfrm>
            <a:prstGeom prst="round2Same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747CFD2-2232-41D4-95E2-2AFB808D1B09}"/>
                </a:ext>
              </a:extLst>
            </p:cNvPr>
            <p:cNvGrpSpPr/>
            <p:nvPr/>
          </p:nvGrpSpPr>
          <p:grpSpPr>
            <a:xfrm>
              <a:off x="2782239" y="977225"/>
              <a:ext cx="755012" cy="1444021"/>
              <a:chOff x="703823" y="4649208"/>
              <a:chExt cx="719603" cy="1376298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8AE0B281-6CD3-491C-86D8-FD0FA8F2F897}"/>
                  </a:ext>
                </a:extLst>
              </p:cNvPr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5" name="片側の 2 つの角を丸めた四角形 1253">
                  <a:extLst>
                    <a:ext uri="{FF2B5EF4-FFF2-40B4-BE49-F238E27FC236}">
                      <a16:creationId xmlns:a16="http://schemas.microsoft.com/office/drawing/2014/main" id="{4321EFFB-A3F4-47EA-8FD6-9B04BB7E196C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FFD98581-6AA9-4BFA-9398-8774B8B66126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9" name="円/楕円 834">
                    <a:extLst>
                      <a:ext uri="{FF2B5EF4-FFF2-40B4-BE49-F238E27FC236}">
                        <a16:creationId xmlns:a16="http://schemas.microsoft.com/office/drawing/2014/main" id="{340528DC-20AC-4CD8-A1E2-F825FED949FD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" name="円/楕円 835">
                    <a:extLst>
                      <a:ext uri="{FF2B5EF4-FFF2-40B4-BE49-F238E27FC236}">
                        <a16:creationId xmlns:a16="http://schemas.microsoft.com/office/drawing/2014/main" id="{5482D519-D1E5-4B19-8651-6F4CAE8D151F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" name="円/楕円 836">
                    <a:extLst>
                      <a:ext uri="{FF2B5EF4-FFF2-40B4-BE49-F238E27FC236}">
                        <a16:creationId xmlns:a16="http://schemas.microsoft.com/office/drawing/2014/main" id="{9A797841-FB4A-4D3B-A3FC-790ECEA9F3E3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" name="円/楕円 837">
                    <a:extLst>
                      <a:ext uri="{FF2B5EF4-FFF2-40B4-BE49-F238E27FC236}">
                        <a16:creationId xmlns:a16="http://schemas.microsoft.com/office/drawing/2014/main" id="{F50C8640-BF26-4328-9585-1836E03FBBAB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4AF15CB-CDC5-43C9-BB5C-CDC1FAAFE582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7" name="円/楕円 838">
                    <a:extLst>
                      <a:ext uri="{FF2B5EF4-FFF2-40B4-BE49-F238E27FC236}">
                        <a16:creationId xmlns:a16="http://schemas.microsoft.com/office/drawing/2014/main" id="{734AFBA1-6564-4CBA-8916-278C51A483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" name="円/楕円 839">
                    <a:extLst>
                      <a:ext uri="{FF2B5EF4-FFF2-40B4-BE49-F238E27FC236}">
                        <a16:creationId xmlns:a16="http://schemas.microsoft.com/office/drawing/2014/main" id="{183AC103-4D31-4325-9264-96809591F6C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8" name="円/楕円 840">
                  <a:extLst>
                    <a:ext uri="{FF2B5EF4-FFF2-40B4-BE49-F238E27FC236}">
                      <a16:creationId xmlns:a16="http://schemas.microsoft.com/office/drawing/2014/main" id="{886DE2A0-EFBC-4B8C-A9AD-1B05D3F8DBEC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F6EEF9DF-C8F1-4E22-8677-2872790272AB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03" name="円/楕円 847">
                    <a:extLst>
                      <a:ext uri="{FF2B5EF4-FFF2-40B4-BE49-F238E27FC236}">
                        <a16:creationId xmlns:a16="http://schemas.microsoft.com/office/drawing/2014/main" id="{F5D5C9CD-F638-4711-ACEC-6F27F2854DED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48">
                    <a:extLst>
                      <a:ext uri="{FF2B5EF4-FFF2-40B4-BE49-F238E27FC236}">
                        <a16:creationId xmlns:a16="http://schemas.microsoft.com/office/drawing/2014/main" id="{39DDF675-78F0-43EA-98F8-08441AF7E787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" name="フローチャート: 端子 685">
                    <a:extLst>
                      <a:ext uri="{FF2B5EF4-FFF2-40B4-BE49-F238E27FC236}">
                        <a16:creationId xmlns:a16="http://schemas.microsoft.com/office/drawing/2014/main" id="{A82A55F1-9C1E-48D9-ABA8-CD1CA880222A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" name="フローチャート: 端子 686">
                    <a:extLst>
                      <a:ext uri="{FF2B5EF4-FFF2-40B4-BE49-F238E27FC236}">
                        <a16:creationId xmlns:a16="http://schemas.microsoft.com/office/drawing/2014/main" id="{7DD35724-96A4-4BAD-A28E-787DD590D581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B57C58F3-CE14-43EB-A038-C3203E94A28E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" name="フリーフォーム 1267">
                  <a:extLst>
                    <a:ext uri="{FF2B5EF4-FFF2-40B4-BE49-F238E27FC236}">
                      <a16:creationId xmlns:a16="http://schemas.microsoft.com/office/drawing/2014/main" id="{29BBB47F-4BE4-483F-AC04-31DEE83955E5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" name="円/楕円 4">
                  <a:extLst>
                    <a:ext uri="{FF2B5EF4-FFF2-40B4-BE49-F238E27FC236}">
                      <a16:creationId xmlns:a16="http://schemas.microsoft.com/office/drawing/2014/main" id="{FB1BD9D7-FCE2-430C-A8B8-9C8EF5A6E125}"/>
                    </a:ext>
                  </a:extLst>
                </p:cNvPr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6956D8ED-F290-476D-A7B7-A1806E9DC6F0}"/>
                  </a:ext>
                </a:extLst>
              </p:cNvPr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8" name="片側の 2 つの角を丸めた四角形 1422">
                  <a:extLst>
                    <a:ext uri="{FF2B5EF4-FFF2-40B4-BE49-F238E27FC236}">
                      <a16:creationId xmlns:a16="http://schemas.microsoft.com/office/drawing/2014/main" id="{B079BBBA-CCEB-4DD7-B91A-99584E4CA32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70937E30-8826-46DB-9D74-8556162AFF38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75499916-C3D5-4030-B529-2514D5EC62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BF3DACC8-3274-46C2-A400-48BBE9C5B5E1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786F0BA3-BFFA-48A5-B097-F0CAB74CCD15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1" name="直角三角形 90">
                    <a:extLst>
                      <a:ext uri="{FF2B5EF4-FFF2-40B4-BE49-F238E27FC236}">
                        <a16:creationId xmlns:a16="http://schemas.microsoft.com/office/drawing/2014/main" id="{27E71C0A-34A8-4CA6-9B57-ADB1A0E262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2" name="直角三角形 91">
                    <a:extLst>
                      <a:ext uri="{FF2B5EF4-FFF2-40B4-BE49-F238E27FC236}">
                        <a16:creationId xmlns:a16="http://schemas.microsoft.com/office/drawing/2014/main" id="{DB266F73-369D-4344-A9B1-2210C2EAF33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4A3811FE-256F-46AD-A8F6-262EE3488E75}"/>
                </a:ext>
              </a:extLst>
            </p:cNvPr>
            <p:cNvGrpSpPr/>
            <p:nvPr/>
          </p:nvGrpSpPr>
          <p:grpSpPr>
            <a:xfrm>
              <a:off x="2990480" y="1844048"/>
              <a:ext cx="336593" cy="464777"/>
              <a:chOff x="786504" y="4416786"/>
              <a:chExt cx="336593" cy="464777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5F7FA87-B9B1-4106-9F01-4A28227CBD1D}"/>
                  </a:ext>
                </a:extLst>
              </p:cNvPr>
              <p:cNvGrpSpPr/>
              <p:nvPr/>
            </p:nvGrpSpPr>
            <p:grpSpPr>
              <a:xfrm>
                <a:off x="786504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EF92DF23-C0D5-49B4-8805-CF23F7134C86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0B549C28-F486-4A1F-9032-3486F9725B00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82" name="フリーフォーム: 図形 81">
                      <a:extLst>
                        <a:ext uri="{FF2B5EF4-FFF2-40B4-BE49-F238E27FC236}">
                          <a16:creationId xmlns:a16="http://schemas.microsoft.com/office/drawing/2014/main" id="{22D6D356-EC0C-4CC5-8EDE-16D6B4CF8A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CE074700-5F5E-4952-A1BA-366B311A5F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84" name="正方形/長方形 83">
                        <a:extLst>
                          <a:ext uri="{FF2B5EF4-FFF2-40B4-BE49-F238E27FC236}">
                            <a16:creationId xmlns:a16="http://schemas.microsoft.com/office/drawing/2014/main" id="{C60192BA-FB60-4DEF-B8A8-6B478B0C7F2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85" name="四角形: 上の 2 つの角を丸める 84">
                        <a:extLst>
                          <a:ext uri="{FF2B5EF4-FFF2-40B4-BE49-F238E27FC236}">
                            <a16:creationId xmlns:a16="http://schemas.microsoft.com/office/drawing/2014/main" id="{8034DD18-C852-433A-9B47-BE311E471C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8769A40C-E184-463F-912F-95E09CD9953E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79" name="正方形/長方形 78">
                      <a:extLst>
                        <a:ext uri="{FF2B5EF4-FFF2-40B4-BE49-F238E27FC236}">
                          <a16:creationId xmlns:a16="http://schemas.microsoft.com/office/drawing/2014/main" id="{D622C892-E74A-4E29-BB9C-2DD23B2A43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正方形/長方形 79">
                      <a:extLst>
                        <a:ext uri="{FF2B5EF4-FFF2-40B4-BE49-F238E27FC236}">
                          <a16:creationId xmlns:a16="http://schemas.microsoft.com/office/drawing/2014/main" id="{D6C9A93A-9023-4052-91C8-72D3FBB643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正方形/長方形 80">
                      <a:extLst>
                        <a:ext uri="{FF2B5EF4-FFF2-40B4-BE49-F238E27FC236}">
                          <a16:creationId xmlns:a16="http://schemas.microsoft.com/office/drawing/2014/main" id="{1C86AEB4-6595-42C8-B09D-C834F5C1B5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" name="テキスト ボックス 77">
                    <a:extLst>
                      <a:ext uri="{FF2B5EF4-FFF2-40B4-BE49-F238E27FC236}">
                        <a16:creationId xmlns:a16="http://schemas.microsoft.com/office/drawing/2014/main" id="{4083BED7-D185-458A-98A2-F1AB0B2CBB2C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FD525AEA-8539-418C-9839-2B89E86EB28A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C4FE949-9B72-4DA7-84DD-D0B594B6AFBA}"/>
                  </a:ext>
                </a:extLst>
              </p:cNvPr>
              <p:cNvGrpSpPr/>
              <p:nvPr/>
            </p:nvGrpSpPr>
            <p:grpSpPr>
              <a:xfrm>
                <a:off x="841078" y="4736479"/>
                <a:ext cx="64947" cy="123708"/>
                <a:chOff x="2780686" y="977224"/>
                <a:chExt cx="758116" cy="1444022"/>
              </a:xfrm>
            </p:grpSpPr>
            <p:sp>
              <p:nvSpPr>
                <p:cNvPr id="63" name="片側の 2 つの角を丸めた四角形 1253">
                  <a:extLst>
                    <a:ext uri="{FF2B5EF4-FFF2-40B4-BE49-F238E27FC236}">
                      <a16:creationId xmlns:a16="http://schemas.microsoft.com/office/drawing/2014/main" id="{28C6A447-F348-493E-AD06-3B6FE59DA2F9}"/>
                    </a:ext>
                  </a:extLst>
                </p:cNvPr>
                <p:cNvSpPr/>
                <p:nvPr/>
              </p:nvSpPr>
              <p:spPr>
                <a:xfrm rot="10800000">
                  <a:off x="3086309" y="1680922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1A49A28-C57F-498C-B505-F827B91D18A5}"/>
                    </a:ext>
                  </a:extLst>
                </p:cNvPr>
                <p:cNvSpPr/>
                <p:nvPr/>
              </p:nvSpPr>
              <p:spPr>
                <a:xfrm>
                  <a:off x="2855976" y="977224"/>
                  <a:ext cx="607537" cy="622434"/>
                </a:xfrm>
                <a:custGeom>
                  <a:avLst/>
                  <a:gdLst>
                    <a:gd name="connsiteX0" fmla="*/ 281906 w 607537"/>
                    <a:gd name="connsiteY0" fmla="*/ 0 h 622434"/>
                    <a:gd name="connsiteX1" fmla="*/ 307108 w 607537"/>
                    <a:gd name="connsiteY1" fmla="*/ 2596 h 622434"/>
                    <a:gd name="connsiteX2" fmla="*/ 331761 w 607537"/>
                    <a:gd name="connsiteY2" fmla="*/ 0 h 622434"/>
                    <a:gd name="connsiteX3" fmla="*/ 607537 w 607537"/>
                    <a:gd name="connsiteY3" fmla="*/ 288030 h 622434"/>
                    <a:gd name="connsiteX4" fmla="*/ 605299 w 607537"/>
                    <a:gd name="connsiteY4" fmla="*/ 311217 h 622434"/>
                    <a:gd name="connsiteX5" fmla="*/ 607537 w 607537"/>
                    <a:gd name="connsiteY5" fmla="*/ 334404 h 622434"/>
                    <a:gd name="connsiteX6" fmla="*/ 331761 w 607537"/>
                    <a:gd name="connsiteY6" fmla="*/ 622434 h 622434"/>
                    <a:gd name="connsiteX7" fmla="*/ 307108 w 607537"/>
                    <a:gd name="connsiteY7" fmla="*/ 619838 h 622434"/>
                    <a:gd name="connsiteX8" fmla="*/ 281906 w 607537"/>
                    <a:gd name="connsiteY8" fmla="*/ 622434 h 622434"/>
                    <a:gd name="connsiteX9" fmla="*/ 0 w 607537"/>
                    <a:gd name="connsiteY9" fmla="*/ 334404 h 622434"/>
                    <a:gd name="connsiteX10" fmla="*/ 2541 w 607537"/>
                    <a:gd name="connsiteY10" fmla="*/ 308644 h 622434"/>
                    <a:gd name="connsiteX11" fmla="*/ 0 w 607537"/>
                    <a:gd name="connsiteY11" fmla="*/ 288030 h 622434"/>
                    <a:gd name="connsiteX12" fmla="*/ 281906 w 607537"/>
                    <a:gd name="connsiteY12" fmla="*/ 0 h 62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537" h="622434">
                      <a:moveTo>
                        <a:pt x="281906" y="0"/>
                      </a:moveTo>
                      <a:lnTo>
                        <a:pt x="307108" y="2596"/>
                      </a:lnTo>
                      <a:lnTo>
                        <a:pt x="331761" y="0"/>
                      </a:lnTo>
                      <a:cubicBezTo>
                        <a:pt x="484068" y="0"/>
                        <a:pt x="607537" y="128955"/>
                        <a:pt x="607537" y="288030"/>
                      </a:cubicBezTo>
                      <a:lnTo>
                        <a:pt x="605299" y="311217"/>
                      </a:lnTo>
                      <a:lnTo>
                        <a:pt x="607537" y="334404"/>
                      </a:lnTo>
                      <a:cubicBezTo>
                        <a:pt x="607537" y="493479"/>
                        <a:pt x="484068" y="622434"/>
                        <a:pt x="331761" y="622434"/>
                      </a:cubicBezTo>
                      <a:lnTo>
                        <a:pt x="307108" y="619838"/>
                      </a:lnTo>
                      <a:lnTo>
                        <a:pt x="281906" y="622434"/>
                      </a:lnTo>
                      <a:cubicBezTo>
                        <a:pt x="126214" y="622434"/>
                        <a:pt x="0" y="493479"/>
                        <a:pt x="0" y="334404"/>
                      </a:cubicBezTo>
                      <a:lnTo>
                        <a:pt x="2541" y="308644"/>
                      </a:lnTo>
                      <a:lnTo>
                        <a:pt x="0" y="288030"/>
                      </a:lnTo>
                      <a:cubicBezTo>
                        <a:pt x="0" y="128955"/>
                        <a:pt x="126214" y="0"/>
                        <a:pt x="281906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2F77CE0-2634-477B-96CB-7D43DA3A52F6}"/>
                    </a:ext>
                  </a:extLst>
                </p:cNvPr>
                <p:cNvSpPr/>
                <p:nvPr/>
              </p:nvSpPr>
              <p:spPr>
                <a:xfrm>
                  <a:off x="2780686" y="1056898"/>
                  <a:ext cx="758116" cy="744292"/>
                </a:xfrm>
                <a:custGeom>
                  <a:avLst/>
                  <a:gdLst>
                    <a:gd name="connsiteX0" fmla="*/ 379058 w 758116"/>
                    <a:gd name="connsiteY0" fmla="*/ 0 h 744292"/>
                    <a:gd name="connsiteX1" fmla="*/ 658955 w 758116"/>
                    <a:gd name="connsiteY1" fmla="*/ 227290 h 744292"/>
                    <a:gd name="connsiteX2" fmla="*/ 671819 w 758116"/>
                    <a:gd name="connsiteY2" fmla="*/ 278057 h 744292"/>
                    <a:gd name="connsiteX3" fmla="*/ 693891 w 758116"/>
                    <a:gd name="connsiteY3" fmla="*/ 278484 h 744292"/>
                    <a:gd name="connsiteX4" fmla="*/ 753437 w 758116"/>
                    <a:gd name="connsiteY4" fmla="*/ 410835 h 744292"/>
                    <a:gd name="connsiteX5" fmla="*/ 672484 w 758116"/>
                    <a:gd name="connsiteY5" fmla="*/ 496393 h 744292"/>
                    <a:gd name="connsiteX6" fmla="*/ 664218 w 758116"/>
                    <a:gd name="connsiteY6" fmla="*/ 496233 h 744292"/>
                    <a:gd name="connsiteX7" fmla="*/ 658955 w 758116"/>
                    <a:gd name="connsiteY7" fmla="*/ 517002 h 744292"/>
                    <a:gd name="connsiteX8" fmla="*/ 379058 w 758116"/>
                    <a:gd name="connsiteY8" fmla="*/ 744292 h 744292"/>
                    <a:gd name="connsiteX9" fmla="*/ 99161 w 758116"/>
                    <a:gd name="connsiteY9" fmla="*/ 517002 h 744292"/>
                    <a:gd name="connsiteX10" fmla="*/ 93898 w 758116"/>
                    <a:gd name="connsiteY10" fmla="*/ 496232 h 744292"/>
                    <a:gd name="connsiteX11" fmla="*/ 85632 w 758116"/>
                    <a:gd name="connsiteY11" fmla="*/ 496392 h 744292"/>
                    <a:gd name="connsiteX12" fmla="*/ 4679 w 758116"/>
                    <a:gd name="connsiteY12" fmla="*/ 410834 h 744292"/>
                    <a:gd name="connsiteX13" fmla="*/ 64225 w 758116"/>
                    <a:gd name="connsiteY13" fmla="*/ 278483 h 744292"/>
                    <a:gd name="connsiteX14" fmla="*/ 86298 w 758116"/>
                    <a:gd name="connsiteY14" fmla="*/ 278056 h 744292"/>
                    <a:gd name="connsiteX15" fmla="*/ 99161 w 758116"/>
                    <a:gd name="connsiteY15" fmla="*/ 227290 h 744292"/>
                    <a:gd name="connsiteX16" fmla="*/ 379058 w 758116"/>
                    <a:gd name="connsiteY16" fmla="*/ 0 h 744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744292">
                      <a:moveTo>
                        <a:pt x="379058" y="0"/>
                      </a:moveTo>
                      <a:cubicBezTo>
                        <a:pt x="504883" y="0"/>
                        <a:pt x="612841" y="93721"/>
                        <a:pt x="658955" y="227290"/>
                      </a:cubicBezTo>
                      <a:lnTo>
                        <a:pt x="671819" y="278057"/>
                      </a:lnTo>
                      <a:lnTo>
                        <a:pt x="693891" y="278484"/>
                      </a:lnTo>
                      <a:cubicBezTo>
                        <a:pt x="742848" y="291602"/>
                        <a:pt x="769508" y="350858"/>
                        <a:pt x="753437" y="410835"/>
                      </a:cubicBezTo>
                      <a:cubicBezTo>
                        <a:pt x="741384" y="455818"/>
                        <a:pt x="708718" y="488432"/>
                        <a:pt x="672484" y="496393"/>
                      </a:cubicBezTo>
                      <a:lnTo>
                        <a:pt x="664218" y="496233"/>
                      </a:lnTo>
                      <a:lnTo>
                        <a:pt x="658955" y="517002"/>
                      </a:lnTo>
                      <a:cubicBezTo>
                        <a:pt x="612841" y="650571"/>
                        <a:pt x="504883" y="744292"/>
                        <a:pt x="379058" y="744292"/>
                      </a:cubicBezTo>
                      <a:cubicBezTo>
                        <a:pt x="253233" y="744292"/>
                        <a:pt x="145275" y="650571"/>
                        <a:pt x="99161" y="517002"/>
                      </a:cubicBezTo>
                      <a:lnTo>
                        <a:pt x="93898" y="496232"/>
                      </a:lnTo>
                      <a:lnTo>
                        <a:pt x="85632" y="496392"/>
                      </a:lnTo>
                      <a:cubicBezTo>
                        <a:pt x="49398" y="488431"/>
                        <a:pt x="16732" y="455817"/>
                        <a:pt x="4679" y="410834"/>
                      </a:cubicBezTo>
                      <a:cubicBezTo>
                        <a:pt x="-11392" y="350857"/>
                        <a:pt x="15268" y="291601"/>
                        <a:pt x="64225" y="278483"/>
                      </a:cubicBezTo>
                      <a:lnTo>
                        <a:pt x="86298" y="278056"/>
                      </a:lnTo>
                      <a:lnTo>
                        <a:pt x="99161" y="227290"/>
                      </a:lnTo>
                      <a:cubicBezTo>
                        <a:pt x="145275" y="93721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6" name="円/楕円 847">
                  <a:extLst>
                    <a:ext uri="{FF2B5EF4-FFF2-40B4-BE49-F238E27FC236}">
                      <a16:creationId xmlns:a16="http://schemas.microsoft.com/office/drawing/2014/main" id="{BF015B99-9AD5-4F15-AE42-A28CE31D48C5}"/>
                    </a:ext>
                  </a:extLst>
                </p:cNvPr>
                <p:cNvSpPr/>
                <p:nvPr/>
              </p:nvSpPr>
              <p:spPr>
                <a:xfrm>
                  <a:off x="2961075" y="1326061"/>
                  <a:ext cx="64729" cy="1024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7" name="円/楕円 848">
                  <a:extLst>
                    <a:ext uri="{FF2B5EF4-FFF2-40B4-BE49-F238E27FC236}">
                      <a16:creationId xmlns:a16="http://schemas.microsoft.com/office/drawing/2014/main" id="{3B539F40-3B0A-4DD1-9340-B454784C2F8C}"/>
                    </a:ext>
                  </a:extLst>
                </p:cNvPr>
                <p:cNvSpPr/>
                <p:nvPr/>
              </p:nvSpPr>
              <p:spPr>
                <a:xfrm>
                  <a:off x="3295864" y="1326061"/>
                  <a:ext cx="64729" cy="1024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389798EC-B7B8-4B48-9CD0-E78324212DFE}"/>
                    </a:ext>
                  </a:extLst>
                </p:cNvPr>
                <p:cNvSpPr/>
                <p:nvPr/>
              </p:nvSpPr>
              <p:spPr>
                <a:xfrm flipH="1">
                  <a:off x="2914246" y="1237565"/>
                  <a:ext cx="490997" cy="47969"/>
                </a:xfrm>
                <a:custGeom>
                  <a:avLst/>
                  <a:gdLst>
                    <a:gd name="connsiteX0" fmla="*/ 149946 w 490997"/>
                    <a:gd name="connsiteY0" fmla="*/ 0 h 47969"/>
                    <a:gd name="connsiteX1" fmla="*/ 28748 w 490997"/>
                    <a:gd name="connsiteY1" fmla="*/ 0 h 47969"/>
                    <a:gd name="connsiteX2" fmla="*/ 0 w 490997"/>
                    <a:gd name="connsiteY2" fmla="*/ 23985 h 47969"/>
                    <a:gd name="connsiteX3" fmla="*/ 28748 w 490997"/>
                    <a:gd name="connsiteY3" fmla="*/ 47969 h 47969"/>
                    <a:gd name="connsiteX4" fmla="*/ 149946 w 490997"/>
                    <a:gd name="connsiteY4" fmla="*/ 47969 h 47969"/>
                    <a:gd name="connsiteX5" fmla="*/ 178694 w 490997"/>
                    <a:gd name="connsiteY5" fmla="*/ 23985 h 47969"/>
                    <a:gd name="connsiteX6" fmla="*/ 149946 w 490997"/>
                    <a:gd name="connsiteY6" fmla="*/ 0 h 47969"/>
                    <a:gd name="connsiteX7" fmla="*/ 462249 w 490997"/>
                    <a:gd name="connsiteY7" fmla="*/ 0 h 47969"/>
                    <a:gd name="connsiteX8" fmla="*/ 341051 w 490997"/>
                    <a:gd name="connsiteY8" fmla="*/ 0 h 47969"/>
                    <a:gd name="connsiteX9" fmla="*/ 312303 w 490997"/>
                    <a:gd name="connsiteY9" fmla="*/ 23985 h 47969"/>
                    <a:gd name="connsiteX10" fmla="*/ 341051 w 490997"/>
                    <a:gd name="connsiteY10" fmla="*/ 47969 h 47969"/>
                    <a:gd name="connsiteX11" fmla="*/ 462249 w 490997"/>
                    <a:gd name="connsiteY11" fmla="*/ 47969 h 47969"/>
                    <a:gd name="connsiteX12" fmla="*/ 490997 w 490997"/>
                    <a:gd name="connsiteY12" fmla="*/ 23985 h 47969"/>
                    <a:gd name="connsiteX13" fmla="*/ 462249 w 490997"/>
                    <a:gd name="connsiteY13" fmla="*/ 0 h 47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0997" h="47969">
                      <a:moveTo>
                        <a:pt x="149946" y="0"/>
                      </a:moveTo>
                      <a:lnTo>
                        <a:pt x="28748" y="0"/>
                      </a:lnTo>
                      <a:cubicBezTo>
                        <a:pt x="12873" y="0"/>
                        <a:pt x="0" y="10738"/>
                        <a:pt x="0" y="23985"/>
                      </a:cubicBezTo>
                      <a:cubicBezTo>
                        <a:pt x="0" y="37232"/>
                        <a:pt x="12873" y="47969"/>
                        <a:pt x="28748" y="47969"/>
                      </a:cubicBezTo>
                      <a:lnTo>
                        <a:pt x="149946" y="47969"/>
                      </a:lnTo>
                      <a:cubicBezTo>
                        <a:pt x="165822" y="47969"/>
                        <a:pt x="178694" y="37232"/>
                        <a:pt x="178694" y="23985"/>
                      </a:cubicBezTo>
                      <a:cubicBezTo>
                        <a:pt x="178694" y="10738"/>
                        <a:pt x="165822" y="0"/>
                        <a:pt x="149946" y="0"/>
                      </a:cubicBezTo>
                      <a:close/>
                      <a:moveTo>
                        <a:pt x="462249" y="0"/>
                      </a:moveTo>
                      <a:lnTo>
                        <a:pt x="341051" y="0"/>
                      </a:lnTo>
                      <a:cubicBezTo>
                        <a:pt x="325176" y="0"/>
                        <a:pt x="312303" y="10738"/>
                        <a:pt x="312303" y="23985"/>
                      </a:cubicBezTo>
                      <a:cubicBezTo>
                        <a:pt x="312303" y="37232"/>
                        <a:pt x="325176" y="47969"/>
                        <a:pt x="341051" y="47969"/>
                      </a:cubicBezTo>
                      <a:lnTo>
                        <a:pt x="462249" y="47969"/>
                      </a:lnTo>
                      <a:cubicBezTo>
                        <a:pt x="478125" y="47969"/>
                        <a:pt x="490997" y="37232"/>
                        <a:pt x="490997" y="23985"/>
                      </a:cubicBezTo>
                      <a:cubicBezTo>
                        <a:pt x="490997" y="10738"/>
                        <a:pt x="478125" y="0"/>
                        <a:pt x="46224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6A854345-6292-4CA9-882B-1D892E728088}"/>
                    </a:ext>
                  </a:extLst>
                </p:cNvPr>
                <p:cNvSpPr/>
                <p:nvPr/>
              </p:nvSpPr>
              <p:spPr>
                <a:xfrm>
                  <a:off x="3065534" y="1494963"/>
                  <a:ext cx="188421" cy="86953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" name="フリーフォーム 1267">
                  <a:extLst>
                    <a:ext uri="{FF2B5EF4-FFF2-40B4-BE49-F238E27FC236}">
                      <a16:creationId xmlns:a16="http://schemas.microsoft.com/office/drawing/2014/main" id="{7E60AD3D-FBF6-480E-A199-5D8F02B3182A}"/>
                    </a:ext>
                  </a:extLst>
                </p:cNvPr>
                <p:cNvSpPr/>
                <p:nvPr/>
              </p:nvSpPr>
              <p:spPr>
                <a:xfrm>
                  <a:off x="3086273" y="1399294"/>
                  <a:ext cx="146943" cy="14903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" name="円/楕円 4">
                  <a:extLst>
                    <a:ext uri="{FF2B5EF4-FFF2-40B4-BE49-F238E27FC236}">
                      <a16:creationId xmlns:a16="http://schemas.microsoft.com/office/drawing/2014/main" id="{1DED3A98-AE81-4B90-9C1E-DBE6B3E71977}"/>
                    </a:ext>
                  </a:extLst>
                </p:cNvPr>
                <p:cNvSpPr/>
                <p:nvPr/>
              </p:nvSpPr>
              <p:spPr>
                <a:xfrm>
                  <a:off x="3057481" y="1661611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DCA41C16-083D-4073-BE3B-34727E365A18}"/>
                    </a:ext>
                  </a:extLst>
                </p:cNvPr>
                <p:cNvSpPr/>
                <p:nvPr/>
              </p:nvSpPr>
              <p:spPr>
                <a:xfrm>
                  <a:off x="2791772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4 w 735946"/>
                    <a:gd name="connsiteY2" fmla="*/ 27354 h 560332"/>
                    <a:gd name="connsiteX3" fmla="*/ 662806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4" y="27354"/>
                      </a:cubicBezTo>
                      <a:lnTo>
                        <a:pt x="662806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2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D2272AD0-A66F-4E4A-9D44-CB89D42E13BE}"/>
                    </a:ext>
                  </a:extLst>
                </p:cNvPr>
                <p:cNvSpPr/>
                <p:nvPr/>
              </p:nvSpPr>
              <p:spPr>
                <a:xfrm>
                  <a:off x="3091893" y="1863330"/>
                  <a:ext cx="135702" cy="557916"/>
                </a:xfrm>
                <a:custGeom>
                  <a:avLst/>
                  <a:gdLst>
                    <a:gd name="connsiteX0" fmla="*/ 53530 w 135702"/>
                    <a:gd name="connsiteY0" fmla="*/ 0 h 557916"/>
                    <a:gd name="connsiteX1" fmla="*/ 82173 w 135702"/>
                    <a:gd name="connsiteY1" fmla="*/ 0 h 557916"/>
                    <a:gd name="connsiteX2" fmla="*/ 115574 w 135702"/>
                    <a:gd name="connsiteY2" fmla="*/ 28345 h 557916"/>
                    <a:gd name="connsiteX3" fmla="*/ 104945 w 135702"/>
                    <a:gd name="connsiteY3" fmla="*/ 70860 h 557916"/>
                    <a:gd name="connsiteX4" fmla="*/ 98445 w 135702"/>
                    <a:gd name="connsiteY4" fmla="*/ 70860 h 557916"/>
                    <a:gd name="connsiteX5" fmla="*/ 135702 w 135702"/>
                    <a:gd name="connsiteY5" fmla="*/ 557916 h 557916"/>
                    <a:gd name="connsiteX6" fmla="*/ 0 w 135702"/>
                    <a:gd name="connsiteY6" fmla="*/ 557916 h 557916"/>
                    <a:gd name="connsiteX7" fmla="*/ 37257 w 135702"/>
                    <a:gd name="connsiteY7" fmla="*/ 70860 h 557916"/>
                    <a:gd name="connsiteX8" fmla="*/ 30758 w 135702"/>
                    <a:gd name="connsiteY8" fmla="*/ 70860 h 557916"/>
                    <a:gd name="connsiteX9" fmla="*/ 20129 w 135702"/>
                    <a:gd name="connsiteY9" fmla="*/ 28345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53530" y="0"/>
                      </a:moveTo>
                      <a:lnTo>
                        <a:pt x="82173" y="0"/>
                      </a:lnTo>
                      <a:lnTo>
                        <a:pt x="115574" y="28345"/>
                      </a:lnTo>
                      <a:lnTo>
                        <a:pt x="104945" y="70860"/>
                      </a:lnTo>
                      <a:lnTo>
                        <a:pt x="98445" y="70860"/>
                      </a:lnTo>
                      <a:lnTo>
                        <a:pt x="135702" y="557916"/>
                      </a:lnTo>
                      <a:lnTo>
                        <a:pt x="0" y="557916"/>
                      </a:lnTo>
                      <a:lnTo>
                        <a:pt x="37257" y="70860"/>
                      </a:lnTo>
                      <a:lnTo>
                        <a:pt x="30758" y="70860"/>
                      </a:lnTo>
                      <a:lnTo>
                        <a:pt x="20129" y="28345"/>
                      </a:lnTo>
                      <a:close/>
                    </a:path>
                  </a:pathLst>
                </a:cu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4673DB1E-C16C-4C32-B66D-6A03E06E1DCA}"/>
              </a:ext>
            </a:extLst>
          </p:cNvPr>
          <p:cNvGrpSpPr/>
          <p:nvPr/>
        </p:nvGrpSpPr>
        <p:grpSpPr>
          <a:xfrm>
            <a:off x="4641669" y="1059928"/>
            <a:ext cx="755013" cy="1361318"/>
            <a:chOff x="4641669" y="1059928"/>
            <a:chExt cx="755013" cy="1361318"/>
          </a:xfrm>
        </p:grpSpPr>
        <p:sp>
          <p:nvSpPr>
            <p:cNvPr id="114" name="片側の 2 つの角を丸めた四角形 1430">
              <a:extLst>
                <a:ext uri="{FF2B5EF4-FFF2-40B4-BE49-F238E27FC236}">
                  <a16:creationId xmlns:a16="http://schemas.microsoft.com/office/drawing/2014/main" id="{B2DFFB2F-9B17-4EB2-B5CE-CD726FE551BE}"/>
                </a:ext>
              </a:extLst>
            </p:cNvPr>
            <p:cNvSpPr/>
            <p:nvPr/>
          </p:nvSpPr>
          <p:spPr>
            <a:xfrm>
              <a:off x="4655204" y="1892466"/>
              <a:ext cx="735946" cy="528780"/>
            </a:xfrm>
            <a:prstGeom prst="round2SameRect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EE90575-D194-4A48-95DB-49897E725789}"/>
                </a:ext>
              </a:extLst>
            </p:cNvPr>
            <p:cNvGrpSpPr/>
            <p:nvPr/>
          </p:nvGrpSpPr>
          <p:grpSpPr>
            <a:xfrm>
              <a:off x="4641669" y="1059928"/>
              <a:ext cx="755013" cy="1361318"/>
              <a:chOff x="1837298" y="4728032"/>
              <a:chExt cx="719604" cy="1297474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B7F055B9-4A1E-4ACF-A4DA-3B7E99681391}"/>
                  </a:ext>
                </a:extLst>
              </p:cNvPr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50" name="片側の 2 つの角を丸めた四角形 1154">
                  <a:extLst>
                    <a:ext uri="{FF2B5EF4-FFF2-40B4-BE49-F238E27FC236}">
                      <a16:creationId xmlns:a16="http://schemas.microsoft.com/office/drawing/2014/main" id="{70B9C82D-339F-481A-9ACF-8EA593246729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BE699CDD-8870-422B-ACC2-87C99DDA5ECC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52" name="星 24 1237">
                    <a:extLst>
                      <a:ext uri="{FF2B5EF4-FFF2-40B4-BE49-F238E27FC236}">
                        <a16:creationId xmlns:a16="http://schemas.microsoft.com/office/drawing/2014/main" id="{0DEEF799-5307-461C-B104-EE09B719043F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3" name="円/楕円 805">
                    <a:extLst>
                      <a:ext uri="{FF2B5EF4-FFF2-40B4-BE49-F238E27FC236}">
                        <a16:creationId xmlns:a16="http://schemas.microsoft.com/office/drawing/2014/main" id="{4AB8B8CC-A27F-4EA0-BCD4-E86BFEB813D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" name="円/楕円 806">
                    <a:extLst>
                      <a:ext uri="{FF2B5EF4-FFF2-40B4-BE49-F238E27FC236}">
                        <a16:creationId xmlns:a16="http://schemas.microsoft.com/office/drawing/2014/main" id="{855386BD-4F98-478E-A8D6-99B19957107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" name="円/楕円 807">
                    <a:extLst>
                      <a:ext uri="{FF2B5EF4-FFF2-40B4-BE49-F238E27FC236}">
                        <a16:creationId xmlns:a16="http://schemas.microsoft.com/office/drawing/2014/main" id="{419C2D0A-2563-42AE-B49A-04E2D10F0FCE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6" name="弦 155">
                    <a:extLst>
                      <a:ext uri="{FF2B5EF4-FFF2-40B4-BE49-F238E27FC236}">
                        <a16:creationId xmlns:a16="http://schemas.microsoft.com/office/drawing/2014/main" id="{1F1B8B3A-4217-440F-AD39-A808576A6ECD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7" name="弦 156">
                    <a:extLst>
                      <a:ext uri="{FF2B5EF4-FFF2-40B4-BE49-F238E27FC236}">
                        <a16:creationId xmlns:a16="http://schemas.microsoft.com/office/drawing/2014/main" id="{2195F7FD-510B-4E67-B7DB-568BBD830656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" name="フローチャート: 手操作入力 675">
                    <a:extLst>
                      <a:ext uri="{FF2B5EF4-FFF2-40B4-BE49-F238E27FC236}">
                        <a16:creationId xmlns:a16="http://schemas.microsoft.com/office/drawing/2014/main" id="{608AF85B-CC70-4544-845D-9D220C17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9" name="弦 158">
                    <a:extLst>
                      <a:ext uri="{FF2B5EF4-FFF2-40B4-BE49-F238E27FC236}">
                        <a16:creationId xmlns:a16="http://schemas.microsoft.com/office/drawing/2014/main" id="{0936C24E-4B76-4AEE-AD09-A06ADA3EE83F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0" name="弦 159">
                    <a:extLst>
                      <a:ext uri="{FF2B5EF4-FFF2-40B4-BE49-F238E27FC236}">
                        <a16:creationId xmlns:a16="http://schemas.microsoft.com/office/drawing/2014/main" id="{A6B0EB77-94B6-4EAB-ADBC-DD172AEAC61F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1" name="フローチャート: 手操作入力 680">
                    <a:extLst>
                      <a:ext uri="{FF2B5EF4-FFF2-40B4-BE49-F238E27FC236}">
                        <a16:creationId xmlns:a16="http://schemas.microsoft.com/office/drawing/2014/main" id="{297AEAB3-29DC-44BD-B7D3-663AFD0DE57C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2" name="円/楕円 820">
                    <a:extLst>
                      <a:ext uri="{FF2B5EF4-FFF2-40B4-BE49-F238E27FC236}">
                        <a16:creationId xmlns:a16="http://schemas.microsoft.com/office/drawing/2014/main" id="{3D7D07B8-035E-40A5-B1C6-52EE490121D1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" name="円/楕円 4">
                    <a:extLst>
                      <a:ext uri="{FF2B5EF4-FFF2-40B4-BE49-F238E27FC236}">
                        <a16:creationId xmlns:a16="http://schemas.microsoft.com/office/drawing/2014/main" id="{A1D63C3D-0918-4A13-9324-F6CCBF9635FF}"/>
                      </a:ext>
                    </a:extLst>
                  </p:cNvPr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C72B2E13-2D21-40BE-8474-CC03E80513AF}"/>
                  </a:ext>
                </a:extLst>
              </p:cNvPr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43" name="片側の 2 つの角を丸めた四角形 1430">
                  <a:extLst>
                    <a:ext uri="{FF2B5EF4-FFF2-40B4-BE49-F238E27FC236}">
                      <a16:creationId xmlns:a16="http://schemas.microsoft.com/office/drawing/2014/main" id="{2EFD0241-7B9C-4015-B737-B4B714C14B2C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FBD282CA-F907-425C-90C1-EC6C301486B5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3EB50450-F965-45A3-BF04-C58B06965A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0A8B8620-4943-4E56-90E4-48898B619D4A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BC5C45AA-84E9-4C8D-BB71-83701A50A30A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46" name="直角三角形 145">
                    <a:extLst>
                      <a:ext uri="{FF2B5EF4-FFF2-40B4-BE49-F238E27FC236}">
                        <a16:creationId xmlns:a16="http://schemas.microsoft.com/office/drawing/2014/main" id="{3C937CBD-59D9-48D5-B6FD-2F5C82C03E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7" name="直角三角形 146">
                    <a:extLst>
                      <a:ext uri="{FF2B5EF4-FFF2-40B4-BE49-F238E27FC236}">
                        <a16:creationId xmlns:a16="http://schemas.microsoft.com/office/drawing/2014/main" id="{9F32E90D-DFA2-49E5-99A8-FB11B6A376E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165DF96-4870-4EA6-867B-DFCD87D00EB4}"/>
                </a:ext>
              </a:extLst>
            </p:cNvPr>
            <p:cNvGrpSpPr/>
            <p:nvPr/>
          </p:nvGrpSpPr>
          <p:grpSpPr>
            <a:xfrm>
              <a:off x="4852993" y="1844048"/>
              <a:ext cx="336593" cy="464777"/>
              <a:chOff x="1187187" y="4416786"/>
              <a:chExt cx="336593" cy="464777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76E8755D-705C-43C0-844D-C5CB72485BC1}"/>
                  </a:ext>
                </a:extLst>
              </p:cNvPr>
              <p:cNvGrpSpPr/>
              <p:nvPr/>
            </p:nvGrpSpPr>
            <p:grpSpPr>
              <a:xfrm>
                <a:off x="1187187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75A667DA-2F2B-4E92-9002-41B40008CF70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051B0652-9D7B-45D0-9B95-2C8EFC27A853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910D1B5B-3FC4-41BC-948C-C205D5A717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96157FED-184A-4A09-9A3A-66BCBEB7EA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39" name="正方形/長方形 138">
                        <a:extLst>
                          <a:ext uri="{FF2B5EF4-FFF2-40B4-BE49-F238E27FC236}">
                            <a16:creationId xmlns:a16="http://schemas.microsoft.com/office/drawing/2014/main" id="{4E302615-C717-424A-99D9-71D07B6BAD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0" name="四角形: 上の 2 つの角を丸める 139">
                        <a:extLst>
                          <a:ext uri="{FF2B5EF4-FFF2-40B4-BE49-F238E27FC236}">
                            <a16:creationId xmlns:a16="http://schemas.microsoft.com/office/drawing/2014/main" id="{4701B6FA-0E68-4ED2-BAE1-41FAB9B3B5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EE8651C3-1F24-492D-A0D5-F8CB06BD7E66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34" name="正方形/長方形 133">
                      <a:extLst>
                        <a:ext uri="{FF2B5EF4-FFF2-40B4-BE49-F238E27FC236}">
                          <a16:creationId xmlns:a16="http://schemas.microsoft.com/office/drawing/2014/main" id="{906907F3-DCF1-4C3F-A8A3-E105C21586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正方形/長方形 134">
                      <a:extLst>
                        <a:ext uri="{FF2B5EF4-FFF2-40B4-BE49-F238E27FC236}">
                          <a16:creationId xmlns:a16="http://schemas.microsoft.com/office/drawing/2014/main" id="{3EBC9C0E-2A1C-41E4-AD77-2923D6639F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6" name="正方形/長方形 135">
                      <a:extLst>
                        <a:ext uri="{FF2B5EF4-FFF2-40B4-BE49-F238E27FC236}">
                          <a16:creationId xmlns:a16="http://schemas.microsoft.com/office/drawing/2014/main" id="{36587928-E74D-47B8-8469-040818732A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" name="テキスト ボックス 132">
                    <a:extLst>
                      <a:ext uri="{FF2B5EF4-FFF2-40B4-BE49-F238E27FC236}">
                        <a16:creationId xmlns:a16="http://schemas.microsoft.com/office/drawing/2014/main" id="{78255C2F-41CB-4CD2-8A11-40ED71830DC1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30" name="正方形/長方形 129">
                  <a:extLst>
                    <a:ext uri="{FF2B5EF4-FFF2-40B4-BE49-F238E27FC236}">
                      <a16:creationId xmlns:a16="http://schemas.microsoft.com/office/drawing/2014/main" id="{C4A0B4D1-9D02-4110-8801-518354EC1DF7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286D84EE-F940-4771-9EB6-B9B0A109BE17}"/>
                  </a:ext>
                </a:extLst>
              </p:cNvPr>
              <p:cNvGrpSpPr/>
              <p:nvPr/>
            </p:nvGrpSpPr>
            <p:grpSpPr>
              <a:xfrm>
                <a:off x="1245448" y="4743564"/>
                <a:ext cx="64947" cy="116623"/>
                <a:chOff x="4640117" y="1059928"/>
                <a:chExt cx="758117" cy="1361318"/>
              </a:xfrm>
            </p:grpSpPr>
            <p:sp>
              <p:nvSpPr>
                <p:cNvPr id="119" name="片側の 2 つの角を丸めた四角形 1154">
                  <a:extLst>
                    <a:ext uri="{FF2B5EF4-FFF2-40B4-BE49-F238E27FC236}">
                      <a16:creationId xmlns:a16="http://schemas.microsoft.com/office/drawing/2014/main" id="{3E4D1CCC-FC6F-4F70-B063-74D722066D58}"/>
                    </a:ext>
                  </a:extLst>
                </p:cNvPr>
                <p:cNvSpPr/>
                <p:nvPr/>
              </p:nvSpPr>
              <p:spPr>
                <a:xfrm rot="10800000">
                  <a:off x="4945739" y="17172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" name="星 24 1237">
                  <a:extLst>
                    <a:ext uri="{FF2B5EF4-FFF2-40B4-BE49-F238E27FC236}">
                      <a16:creationId xmlns:a16="http://schemas.microsoft.com/office/drawing/2014/main" id="{492F7C81-A856-47CF-9C29-CE66FE73DCC4}"/>
                    </a:ext>
                  </a:extLst>
                </p:cNvPr>
                <p:cNvSpPr/>
                <p:nvPr/>
              </p:nvSpPr>
              <p:spPr>
                <a:xfrm>
                  <a:off x="4642936" y="1059928"/>
                  <a:ext cx="751088" cy="657322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7FCE11C-8650-4A7C-A6DB-5DE5C10FF556}"/>
                    </a:ext>
                  </a:extLst>
                </p:cNvPr>
                <p:cNvSpPr/>
                <p:nvPr/>
              </p:nvSpPr>
              <p:spPr>
                <a:xfrm>
                  <a:off x="4640117" y="1172444"/>
                  <a:ext cx="758117" cy="641262"/>
                </a:xfrm>
                <a:custGeom>
                  <a:avLst/>
                  <a:gdLst>
                    <a:gd name="connsiteX0" fmla="*/ 379059 w 758117"/>
                    <a:gd name="connsiteY0" fmla="*/ 0 h 641262"/>
                    <a:gd name="connsiteX1" fmla="*/ 676657 w 758117"/>
                    <a:gd name="connsiteY1" fmla="*/ 256013 h 641262"/>
                    <a:gd name="connsiteX2" fmla="*/ 676658 w 758117"/>
                    <a:gd name="connsiteY2" fmla="*/ 256030 h 641262"/>
                    <a:gd name="connsiteX3" fmla="*/ 693892 w 758117"/>
                    <a:gd name="connsiteY3" fmla="*/ 256363 h 641262"/>
                    <a:gd name="connsiteX4" fmla="*/ 753438 w 758117"/>
                    <a:gd name="connsiteY4" fmla="*/ 388714 h 641262"/>
                    <a:gd name="connsiteX5" fmla="*/ 672486 w 758117"/>
                    <a:gd name="connsiteY5" fmla="*/ 474272 h 641262"/>
                    <a:gd name="connsiteX6" fmla="*/ 644407 w 758117"/>
                    <a:gd name="connsiteY6" fmla="*/ 473729 h 641262"/>
                    <a:gd name="connsiteX7" fmla="*/ 630949 w 758117"/>
                    <a:gd name="connsiteY7" fmla="*/ 499899 h 641262"/>
                    <a:gd name="connsiteX8" fmla="*/ 379059 w 758117"/>
                    <a:gd name="connsiteY8" fmla="*/ 641262 h 641262"/>
                    <a:gd name="connsiteX9" fmla="*/ 127169 w 758117"/>
                    <a:gd name="connsiteY9" fmla="*/ 499899 h 641262"/>
                    <a:gd name="connsiteX10" fmla="*/ 110986 w 758117"/>
                    <a:gd name="connsiteY10" fmla="*/ 468428 h 641262"/>
                    <a:gd name="connsiteX11" fmla="*/ 85632 w 758117"/>
                    <a:gd name="connsiteY11" fmla="*/ 468918 h 641262"/>
                    <a:gd name="connsiteX12" fmla="*/ 4679 w 758117"/>
                    <a:gd name="connsiteY12" fmla="*/ 383360 h 641262"/>
                    <a:gd name="connsiteX13" fmla="*/ 64225 w 758117"/>
                    <a:gd name="connsiteY13" fmla="*/ 251009 h 641262"/>
                    <a:gd name="connsiteX14" fmla="*/ 83040 w 758117"/>
                    <a:gd name="connsiteY14" fmla="*/ 250645 h 641262"/>
                    <a:gd name="connsiteX15" fmla="*/ 99162 w 758117"/>
                    <a:gd name="connsiteY15" fmla="*/ 195827 h 641262"/>
                    <a:gd name="connsiteX16" fmla="*/ 379059 w 758117"/>
                    <a:gd name="connsiteY16" fmla="*/ 0 h 641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7" h="641262">
                      <a:moveTo>
                        <a:pt x="379059" y="0"/>
                      </a:moveTo>
                      <a:cubicBezTo>
                        <a:pt x="525855" y="0"/>
                        <a:pt x="648331" y="109906"/>
                        <a:pt x="676657" y="256013"/>
                      </a:cubicBezTo>
                      <a:lnTo>
                        <a:pt x="676658" y="256030"/>
                      </a:lnTo>
                      <a:lnTo>
                        <a:pt x="693892" y="256363"/>
                      </a:lnTo>
                      <a:cubicBezTo>
                        <a:pt x="742849" y="269481"/>
                        <a:pt x="769509" y="328737"/>
                        <a:pt x="753438" y="388714"/>
                      </a:cubicBezTo>
                      <a:cubicBezTo>
                        <a:pt x="741385" y="433697"/>
                        <a:pt x="708719" y="466311"/>
                        <a:pt x="672486" y="474272"/>
                      </a:cubicBezTo>
                      <a:lnTo>
                        <a:pt x="644407" y="473729"/>
                      </a:lnTo>
                      <a:lnTo>
                        <a:pt x="630949" y="499899"/>
                      </a:lnTo>
                      <a:cubicBezTo>
                        <a:pt x="576360" y="585187"/>
                        <a:pt x="483914" y="641262"/>
                        <a:pt x="379059" y="641262"/>
                      </a:cubicBezTo>
                      <a:cubicBezTo>
                        <a:pt x="274205" y="641262"/>
                        <a:pt x="181759" y="585187"/>
                        <a:pt x="127169" y="499899"/>
                      </a:cubicBezTo>
                      <a:lnTo>
                        <a:pt x="110986" y="468428"/>
                      </a:lnTo>
                      <a:lnTo>
                        <a:pt x="85632" y="468918"/>
                      </a:lnTo>
                      <a:cubicBezTo>
                        <a:pt x="49398" y="460957"/>
                        <a:pt x="16732" y="428343"/>
                        <a:pt x="4679" y="383360"/>
                      </a:cubicBezTo>
                      <a:cubicBezTo>
                        <a:pt x="-11392" y="323383"/>
                        <a:pt x="15268" y="264127"/>
                        <a:pt x="64225" y="251009"/>
                      </a:cubicBezTo>
                      <a:lnTo>
                        <a:pt x="83040" y="250645"/>
                      </a:lnTo>
                      <a:lnTo>
                        <a:pt x="99162" y="195827"/>
                      </a:lnTo>
                      <a:cubicBezTo>
                        <a:pt x="145277" y="80748"/>
                        <a:pt x="253234" y="0"/>
                        <a:pt x="37905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" name="弦 121">
                  <a:extLst>
                    <a:ext uri="{FF2B5EF4-FFF2-40B4-BE49-F238E27FC236}">
                      <a16:creationId xmlns:a16="http://schemas.microsoft.com/office/drawing/2014/main" id="{43A6C9DD-8ADF-4DDF-8EFD-3F0FFDD3D4FC}"/>
                    </a:ext>
                  </a:extLst>
                </p:cNvPr>
                <p:cNvSpPr/>
                <p:nvPr/>
              </p:nvSpPr>
              <p:spPr>
                <a:xfrm>
                  <a:off x="4766575" y="1350729"/>
                  <a:ext cx="204943" cy="204942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" name="弦 122">
                  <a:extLst>
                    <a:ext uri="{FF2B5EF4-FFF2-40B4-BE49-F238E27FC236}">
                      <a16:creationId xmlns:a16="http://schemas.microsoft.com/office/drawing/2014/main" id="{F0DE1EF9-CAD2-44F6-85EA-4D12D0EDFDFD}"/>
                    </a:ext>
                  </a:extLst>
                </p:cNvPr>
                <p:cNvSpPr/>
                <p:nvPr/>
              </p:nvSpPr>
              <p:spPr>
                <a:xfrm flipH="1">
                  <a:off x="5063924" y="1350729"/>
                  <a:ext cx="204943" cy="204942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323E0CB1-45BB-465F-8BAC-E8AF91457BFB}"/>
                    </a:ext>
                  </a:extLst>
                </p:cNvPr>
                <p:cNvSpPr/>
                <p:nvPr/>
              </p:nvSpPr>
              <p:spPr>
                <a:xfrm rot="10800000" flipH="1">
                  <a:off x="4810243" y="1328525"/>
                  <a:ext cx="414956" cy="175399"/>
                </a:xfrm>
                <a:custGeom>
                  <a:avLst/>
                  <a:gdLst>
                    <a:gd name="connsiteX0" fmla="*/ 381842 w 414956"/>
                    <a:gd name="connsiteY0" fmla="*/ 98689 h 175399"/>
                    <a:gd name="connsiteX1" fmla="*/ 383748 w 414956"/>
                    <a:gd name="connsiteY1" fmla="*/ 25020 h 175399"/>
                    <a:gd name="connsiteX2" fmla="*/ 313124 w 414956"/>
                    <a:gd name="connsiteY2" fmla="*/ 3971 h 175399"/>
                    <a:gd name="connsiteX3" fmla="*/ 274387 w 414956"/>
                    <a:gd name="connsiteY3" fmla="*/ 66663 h 175399"/>
                    <a:gd name="connsiteX4" fmla="*/ 33114 w 414956"/>
                    <a:gd name="connsiteY4" fmla="*/ 98689 h 175399"/>
                    <a:gd name="connsiteX5" fmla="*/ 140569 w 414956"/>
                    <a:gd name="connsiteY5" fmla="*/ 66663 h 175399"/>
                    <a:gd name="connsiteX6" fmla="*/ 101832 w 414956"/>
                    <a:gd name="connsiteY6" fmla="*/ 3971 h 175399"/>
                    <a:gd name="connsiteX7" fmla="*/ 31208 w 414956"/>
                    <a:gd name="connsiteY7" fmla="*/ 25020 h 175399"/>
                    <a:gd name="connsiteX8" fmla="*/ 33114 w 414956"/>
                    <a:gd name="connsiteY8" fmla="*/ 98689 h 175399"/>
                    <a:gd name="connsiteX9" fmla="*/ 257061 w 414956"/>
                    <a:gd name="connsiteY9" fmla="*/ 175399 h 175399"/>
                    <a:gd name="connsiteX10" fmla="*/ 414956 w 414956"/>
                    <a:gd name="connsiteY10" fmla="*/ 175399 h 175399"/>
                    <a:gd name="connsiteX11" fmla="*/ 414956 w 414956"/>
                    <a:gd name="connsiteY11" fmla="*/ 127430 h 175399"/>
                    <a:gd name="connsiteX12" fmla="*/ 257061 w 414956"/>
                    <a:gd name="connsiteY12" fmla="*/ 137024 h 175399"/>
                    <a:gd name="connsiteX13" fmla="*/ 0 w 414956"/>
                    <a:gd name="connsiteY13" fmla="*/ 175399 h 175399"/>
                    <a:gd name="connsiteX14" fmla="*/ 157895 w 414956"/>
                    <a:gd name="connsiteY14" fmla="*/ 175399 h 175399"/>
                    <a:gd name="connsiteX15" fmla="*/ 157895 w 414956"/>
                    <a:gd name="connsiteY15" fmla="*/ 137024 h 175399"/>
                    <a:gd name="connsiteX16" fmla="*/ 0 w 414956"/>
                    <a:gd name="connsiteY16" fmla="*/ 127430 h 175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14956" h="175399">
                      <a:moveTo>
                        <a:pt x="381842" y="98689"/>
                      </a:moveTo>
                      <a:cubicBezTo>
                        <a:pt x="399049" y="77384"/>
                        <a:pt x="399830" y="47187"/>
                        <a:pt x="383748" y="25020"/>
                      </a:cubicBezTo>
                      <a:cubicBezTo>
                        <a:pt x="367666" y="2854"/>
                        <a:pt x="338717" y="-5774"/>
                        <a:pt x="313124" y="3971"/>
                      </a:cubicBezTo>
                      <a:cubicBezTo>
                        <a:pt x="287531" y="13717"/>
                        <a:pt x="271652" y="39414"/>
                        <a:pt x="274387" y="66663"/>
                      </a:cubicBezTo>
                      <a:close/>
                      <a:moveTo>
                        <a:pt x="33114" y="98689"/>
                      </a:moveTo>
                      <a:lnTo>
                        <a:pt x="140569" y="66663"/>
                      </a:lnTo>
                      <a:cubicBezTo>
                        <a:pt x="143304" y="39414"/>
                        <a:pt x="127425" y="13717"/>
                        <a:pt x="101832" y="3971"/>
                      </a:cubicBezTo>
                      <a:cubicBezTo>
                        <a:pt x="76239" y="-5774"/>
                        <a:pt x="47290" y="2854"/>
                        <a:pt x="31208" y="25020"/>
                      </a:cubicBezTo>
                      <a:cubicBezTo>
                        <a:pt x="15126" y="47187"/>
                        <a:pt x="15907" y="77384"/>
                        <a:pt x="33114" y="98689"/>
                      </a:cubicBezTo>
                      <a:close/>
                      <a:moveTo>
                        <a:pt x="257061" y="175399"/>
                      </a:moveTo>
                      <a:lnTo>
                        <a:pt x="414956" y="175399"/>
                      </a:lnTo>
                      <a:lnTo>
                        <a:pt x="414956" y="127430"/>
                      </a:lnTo>
                      <a:lnTo>
                        <a:pt x="257061" y="137024"/>
                      </a:lnTo>
                      <a:close/>
                      <a:moveTo>
                        <a:pt x="0" y="175399"/>
                      </a:moveTo>
                      <a:lnTo>
                        <a:pt x="157895" y="175399"/>
                      </a:lnTo>
                      <a:lnTo>
                        <a:pt x="157895" y="137024"/>
                      </a:lnTo>
                      <a:lnTo>
                        <a:pt x="0" y="12743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円/楕円 820">
                  <a:extLst>
                    <a:ext uri="{FF2B5EF4-FFF2-40B4-BE49-F238E27FC236}">
                      <a16:creationId xmlns:a16="http://schemas.microsoft.com/office/drawing/2014/main" id="{6205B93F-6705-4CAE-8012-46D59704FF83}"/>
                    </a:ext>
                  </a:extLst>
                </p:cNvPr>
                <p:cNvSpPr/>
                <p:nvPr/>
              </p:nvSpPr>
              <p:spPr>
                <a:xfrm>
                  <a:off x="4939302" y="1487722"/>
                  <a:ext cx="150524" cy="150524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" name="円/楕円 4">
                  <a:extLst>
                    <a:ext uri="{FF2B5EF4-FFF2-40B4-BE49-F238E27FC236}">
                      <a16:creationId xmlns:a16="http://schemas.microsoft.com/office/drawing/2014/main" id="{307BBBA0-BC7D-47D8-B52D-80534EACD120}"/>
                    </a:ext>
                  </a:extLst>
                </p:cNvPr>
                <p:cNvSpPr/>
                <p:nvPr/>
              </p:nvSpPr>
              <p:spPr>
                <a:xfrm>
                  <a:off x="4922612" y="1697940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253AD70-101D-4A51-B266-609EA2C46088}"/>
                    </a:ext>
                  </a:extLst>
                </p:cNvPr>
                <p:cNvSpPr/>
                <p:nvPr/>
              </p:nvSpPr>
              <p:spPr>
                <a:xfrm>
                  <a:off x="4655204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5 w 735946"/>
                    <a:gd name="connsiteY2" fmla="*/ 27354 h 560332"/>
                    <a:gd name="connsiteX3" fmla="*/ 662806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5" y="27354"/>
                      </a:cubicBezTo>
                      <a:lnTo>
                        <a:pt x="662806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3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80761403-7BAE-4716-ADDE-E25ECDDE45CF}"/>
                    </a:ext>
                  </a:extLst>
                </p:cNvPr>
                <p:cNvSpPr/>
                <p:nvPr/>
              </p:nvSpPr>
              <p:spPr>
                <a:xfrm rot="10800000">
                  <a:off x="4955325" y="1863330"/>
                  <a:ext cx="135702" cy="557916"/>
                </a:xfrm>
                <a:custGeom>
                  <a:avLst/>
                  <a:gdLst>
                    <a:gd name="connsiteX0" fmla="*/ 82172 w 135702"/>
                    <a:gd name="connsiteY0" fmla="*/ 557916 h 557916"/>
                    <a:gd name="connsiteX1" fmla="*/ 53530 w 135702"/>
                    <a:gd name="connsiteY1" fmla="*/ 557916 h 557916"/>
                    <a:gd name="connsiteX2" fmla="*/ 20129 w 135702"/>
                    <a:gd name="connsiteY2" fmla="*/ 529571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1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2" y="557916"/>
                      </a:moveTo>
                      <a:lnTo>
                        <a:pt x="53530" y="557916"/>
                      </a:lnTo>
                      <a:lnTo>
                        <a:pt x="20129" y="529571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1"/>
                      </a:lnTo>
                      <a:close/>
                    </a:path>
                  </a:pathLst>
                </a:cu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FDD27E55-21D3-4423-B4EE-278B462CC555}"/>
              </a:ext>
            </a:extLst>
          </p:cNvPr>
          <p:cNvGrpSpPr/>
          <p:nvPr/>
        </p:nvGrpSpPr>
        <p:grpSpPr>
          <a:xfrm>
            <a:off x="6501100" y="1000269"/>
            <a:ext cx="755012" cy="1420977"/>
            <a:chOff x="6501100" y="1000269"/>
            <a:chExt cx="755012" cy="1420977"/>
          </a:xfrm>
        </p:grpSpPr>
        <p:sp>
          <p:nvSpPr>
            <p:cNvPr id="165" name="片側の 2 つの角を丸めた四角形 1438">
              <a:extLst>
                <a:ext uri="{FF2B5EF4-FFF2-40B4-BE49-F238E27FC236}">
                  <a16:creationId xmlns:a16="http://schemas.microsoft.com/office/drawing/2014/main" id="{AEEDCFFA-E170-4B8B-B6F8-EF12B3906ECA}"/>
                </a:ext>
              </a:extLst>
            </p:cNvPr>
            <p:cNvSpPr/>
            <p:nvPr/>
          </p:nvSpPr>
          <p:spPr>
            <a:xfrm>
              <a:off x="6510633" y="1892466"/>
              <a:ext cx="735946" cy="528780"/>
            </a:xfrm>
            <a:prstGeom prst="round2SameRect">
              <a:avLst/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124CE3C8-B4F5-464E-9E3B-583AFBE6A12A}"/>
                </a:ext>
              </a:extLst>
            </p:cNvPr>
            <p:cNvGrpSpPr/>
            <p:nvPr/>
          </p:nvGrpSpPr>
          <p:grpSpPr>
            <a:xfrm>
              <a:off x="6501100" y="1000269"/>
              <a:ext cx="755012" cy="1420977"/>
              <a:chOff x="2984924" y="4671171"/>
              <a:chExt cx="719603" cy="1354335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16F931E0-3F62-4A86-BB2F-FCD3D9400622}"/>
                  </a:ext>
                </a:extLst>
              </p:cNvPr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204" name="片側の 2 つの角を丸めた四角形 1153">
                  <a:extLst>
                    <a:ext uri="{FF2B5EF4-FFF2-40B4-BE49-F238E27FC236}">
                      <a16:creationId xmlns:a16="http://schemas.microsoft.com/office/drawing/2014/main" id="{DAFEBE41-6649-4B2D-84C0-E35C29FC5D72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5" name="フリーフォーム 1222">
                  <a:extLst>
                    <a:ext uri="{FF2B5EF4-FFF2-40B4-BE49-F238E27FC236}">
                      <a16:creationId xmlns:a16="http://schemas.microsoft.com/office/drawing/2014/main" id="{1C2678FE-3867-40C9-8D73-42EF919B9967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A5E2E355-A3D7-40F1-A541-80E9F0E1EA0B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18" name="円/楕円 774">
                    <a:extLst>
                      <a:ext uri="{FF2B5EF4-FFF2-40B4-BE49-F238E27FC236}">
                        <a16:creationId xmlns:a16="http://schemas.microsoft.com/office/drawing/2014/main" id="{D5948B51-FF31-4DC2-ADF5-ABCE15C458B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9" name="円/楕円 775">
                    <a:extLst>
                      <a:ext uri="{FF2B5EF4-FFF2-40B4-BE49-F238E27FC236}">
                        <a16:creationId xmlns:a16="http://schemas.microsoft.com/office/drawing/2014/main" id="{753E15A0-234F-438D-8A94-52568BA4766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07" name="円/楕円 776">
                  <a:extLst>
                    <a:ext uri="{FF2B5EF4-FFF2-40B4-BE49-F238E27FC236}">
                      <a16:creationId xmlns:a16="http://schemas.microsoft.com/office/drawing/2014/main" id="{03F17DBA-E651-4C0B-869D-5467F735BA0C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8" name="フリーフォーム 1228">
                  <a:extLst>
                    <a:ext uri="{FF2B5EF4-FFF2-40B4-BE49-F238E27FC236}">
                      <a16:creationId xmlns:a16="http://schemas.microsoft.com/office/drawing/2014/main" id="{238A2EC5-4FDF-4697-B2DE-854F182C705D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2DE5E4EB-3C8B-44A7-A1D6-5DC01C626BDF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212" name="角丸四角形 1229">
                    <a:extLst>
                      <a:ext uri="{FF2B5EF4-FFF2-40B4-BE49-F238E27FC236}">
                        <a16:creationId xmlns:a16="http://schemas.microsoft.com/office/drawing/2014/main" id="{033FC960-1425-4C51-B1F1-8D207C455AF8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3" name="円/楕円 785">
                    <a:extLst>
                      <a:ext uri="{FF2B5EF4-FFF2-40B4-BE49-F238E27FC236}">
                        <a16:creationId xmlns:a16="http://schemas.microsoft.com/office/drawing/2014/main" id="{5F57FD41-9962-4FAC-AD0C-DDDD59AC60F7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4" name="角丸四角形 1231">
                    <a:extLst>
                      <a:ext uri="{FF2B5EF4-FFF2-40B4-BE49-F238E27FC236}">
                        <a16:creationId xmlns:a16="http://schemas.microsoft.com/office/drawing/2014/main" id="{49711004-91D1-470B-9DBC-86F3C6E24E9E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円/楕円 787">
                    <a:extLst>
                      <a:ext uri="{FF2B5EF4-FFF2-40B4-BE49-F238E27FC236}">
                        <a16:creationId xmlns:a16="http://schemas.microsoft.com/office/drawing/2014/main" id="{4456ADB6-E93B-43D8-9BAC-B3F45701D2E1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0132CD8B-6C4E-47D8-8D52-21B35A301B1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7" name="月 216">
                    <a:extLst>
                      <a:ext uri="{FF2B5EF4-FFF2-40B4-BE49-F238E27FC236}">
                        <a16:creationId xmlns:a16="http://schemas.microsoft.com/office/drawing/2014/main" id="{81333EE0-94E0-43E9-9EC1-21B7CF2B8F8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56B1864C-E5BF-4797-AA9F-B205D6F9F78E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1" name="円/楕円 4">
                  <a:extLst>
                    <a:ext uri="{FF2B5EF4-FFF2-40B4-BE49-F238E27FC236}">
                      <a16:creationId xmlns:a16="http://schemas.microsoft.com/office/drawing/2014/main" id="{8299EA1A-9483-4F46-B064-73D47C8DDC94}"/>
                    </a:ext>
                  </a:extLst>
                </p:cNvPr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4AFF9803-E382-4396-8782-584C53659F09}"/>
                  </a:ext>
                </a:extLst>
              </p:cNvPr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97" name="片側の 2 つの角を丸めた四角形 1438">
                  <a:extLst>
                    <a:ext uri="{FF2B5EF4-FFF2-40B4-BE49-F238E27FC236}">
                      <a16:creationId xmlns:a16="http://schemas.microsoft.com/office/drawing/2014/main" id="{D9E4F0F3-8E62-49D1-A2D5-B161824B3F4A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11058A14-2781-4E04-980A-A1122BFC6CEA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02" name="台形 201">
                    <a:extLst>
                      <a:ext uri="{FF2B5EF4-FFF2-40B4-BE49-F238E27FC236}">
                        <a16:creationId xmlns:a16="http://schemas.microsoft.com/office/drawing/2014/main" id="{936EE063-8F2C-43A5-9EDB-2BCDFA140E0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60B52FA2-EDA0-41B9-B53D-891755D31702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5573E0FB-72EA-471F-9DD0-A547862196B7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0" name="直角三角形 199">
                    <a:extLst>
                      <a:ext uri="{FF2B5EF4-FFF2-40B4-BE49-F238E27FC236}">
                        <a16:creationId xmlns:a16="http://schemas.microsoft.com/office/drawing/2014/main" id="{AB831B7C-7AF3-468F-91AB-253B9DACB7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1" name="直角三角形 200">
                    <a:extLst>
                      <a:ext uri="{FF2B5EF4-FFF2-40B4-BE49-F238E27FC236}">
                        <a16:creationId xmlns:a16="http://schemas.microsoft.com/office/drawing/2014/main" id="{DDC66BA9-6446-4B61-AC13-8A4C7FEB176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ED26F51E-E80D-4560-8FE9-F0C661C1E8FD}"/>
                </a:ext>
              </a:extLst>
            </p:cNvPr>
            <p:cNvGrpSpPr/>
            <p:nvPr/>
          </p:nvGrpSpPr>
          <p:grpSpPr>
            <a:xfrm>
              <a:off x="6708973" y="1844048"/>
              <a:ext cx="336593" cy="464777"/>
              <a:chOff x="1591999" y="4416786"/>
              <a:chExt cx="336593" cy="464777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AF7519EC-2DE1-4A2E-B796-4D61982D5ED8}"/>
                  </a:ext>
                </a:extLst>
              </p:cNvPr>
              <p:cNvGrpSpPr/>
              <p:nvPr/>
            </p:nvGrpSpPr>
            <p:grpSpPr>
              <a:xfrm>
                <a:off x="1591999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7E158597-4386-44CD-8429-3B28DD8F6756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E29D8A69-D70A-4CB0-B709-3DA3B494A162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70F79AFC-52F2-468D-A2C9-82C415F899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D4175A65-8274-48D9-A766-7195E904ECF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93" name="正方形/長方形 192">
                        <a:extLst>
                          <a:ext uri="{FF2B5EF4-FFF2-40B4-BE49-F238E27FC236}">
                            <a16:creationId xmlns:a16="http://schemas.microsoft.com/office/drawing/2014/main" id="{DFE67446-4900-44FC-A46E-69BA74BD30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94" name="四角形: 上の 2 つの角を丸める 193">
                        <a:extLst>
                          <a:ext uri="{FF2B5EF4-FFF2-40B4-BE49-F238E27FC236}">
                            <a16:creationId xmlns:a16="http://schemas.microsoft.com/office/drawing/2014/main" id="{3CAB3718-7728-48A2-B90A-FB1646AB768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B7EF2FAF-B2AA-4A79-8165-8F94266D85C6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88" name="正方形/長方形 187">
                      <a:extLst>
                        <a:ext uri="{FF2B5EF4-FFF2-40B4-BE49-F238E27FC236}">
                          <a16:creationId xmlns:a16="http://schemas.microsoft.com/office/drawing/2014/main" id="{2BD44350-23A3-44E5-87F7-62AC5BEB9E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9" name="正方形/長方形 188">
                      <a:extLst>
                        <a:ext uri="{FF2B5EF4-FFF2-40B4-BE49-F238E27FC236}">
                          <a16:creationId xmlns:a16="http://schemas.microsoft.com/office/drawing/2014/main" id="{F696F5E4-D513-4A98-BB2F-8873482442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0" name="正方形/長方形 189">
                      <a:extLst>
                        <a:ext uri="{FF2B5EF4-FFF2-40B4-BE49-F238E27FC236}">
                          <a16:creationId xmlns:a16="http://schemas.microsoft.com/office/drawing/2014/main" id="{1C9B3B36-62D9-4D4D-A3D9-966A6DE11E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87" name="テキスト ボックス 186">
                    <a:extLst>
                      <a:ext uri="{FF2B5EF4-FFF2-40B4-BE49-F238E27FC236}">
                        <a16:creationId xmlns:a16="http://schemas.microsoft.com/office/drawing/2014/main" id="{BA28BDFB-820C-4555-B759-405CE46410A2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E7AC4434-2315-47D8-AEBE-2E9AFFC3B9E5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61C01A7-35AB-4D05-A657-615DB70C923C}"/>
                  </a:ext>
                </a:extLst>
              </p:cNvPr>
              <p:cNvGrpSpPr/>
              <p:nvPr/>
            </p:nvGrpSpPr>
            <p:grpSpPr>
              <a:xfrm>
                <a:off x="1650612" y="4738453"/>
                <a:ext cx="64947" cy="121734"/>
                <a:chOff x="6499547" y="1000269"/>
                <a:chExt cx="758116" cy="1420977"/>
              </a:xfrm>
            </p:grpSpPr>
            <p:sp>
              <p:nvSpPr>
                <p:cNvPr id="170" name="片側の 2 つの角を丸めた四角形 1153">
                  <a:extLst>
                    <a:ext uri="{FF2B5EF4-FFF2-40B4-BE49-F238E27FC236}">
                      <a16:creationId xmlns:a16="http://schemas.microsoft.com/office/drawing/2014/main" id="{106EAFA3-78BA-476B-9C7F-C2550DE62B48}"/>
                    </a:ext>
                  </a:extLst>
                </p:cNvPr>
                <p:cNvSpPr/>
                <p:nvPr/>
              </p:nvSpPr>
              <p:spPr>
                <a:xfrm rot="10800000">
                  <a:off x="6805172" y="1680922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1" name="フリーフォーム 1222">
                  <a:extLst>
                    <a:ext uri="{FF2B5EF4-FFF2-40B4-BE49-F238E27FC236}">
                      <a16:creationId xmlns:a16="http://schemas.microsoft.com/office/drawing/2014/main" id="{3A0D173F-4656-408A-BEB7-048456B2D82F}"/>
                    </a:ext>
                  </a:extLst>
                </p:cNvPr>
                <p:cNvSpPr/>
                <p:nvPr/>
              </p:nvSpPr>
              <p:spPr>
                <a:xfrm>
                  <a:off x="6532777" y="1000269"/>
                  <a:ext cx="691659" cy="576060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A43F25B5-55CE-42BA-9882-BFD07C954686}"/>
                    </a:ext>
                  </a:extLst>
                </p:cNvPr>
                <p:cNvSpPr/>
                <p:nvPr/>
              </p:nvSpPr>
              <p:spPr>
                <a:xfrm>
                  <a:off x="6499547" y="1096633"/>
                  <a:ext cx="758116" cy="704556"/>
                </a:xfrm>
                <a:custGeom>
                  <a:avLst/>
                  <a:gdLst>
                    <a:gd name="connsiteX0" fmla="*/ 379058 w 758116"/>
                    <a:gd name="connsiteY0" fmla="*/ 0 h 704556"/>
                    <a:gd name="connsiteX1" fmla="*/ 658956 w 758116"/>
                    <a:gd name="connsiteY1" fmla="*/ 215155 h 704556"/>
                    <a:gd name="connsiteX2" fmla="*/ 665122 w 758116"/>
                    <a:gd name="connsiteY2" fmla="*/ 238194 h 704556"/>
                    <a:gd name="connsiteX3" fmla="*/ 693891 w 758116"/>
                    <a:gd name="connsiteY3" fmla="*/ 238750 h 704556"/>
                    <a:gd name="connsiteX4" fmla="*/ 753437 w 758116"/>
                    <a:gd name="connsiteY4" fmla="*/ 371101 h 704556"/>
                    <a:gd name="connsiteX5" fmla="*/ 672485 w 758116"/>
                    <a:gd name="connsiteY5" fmla="*/ 456659 h 704556"/>
                    <a:gd name="connsiteX6" fmla="*/ 667744 w 758116"/>
                    <a:gd name="connsiteY6" fmla="*/ 456567 h 704556"/>
                    <a:gd name="connsiteX7" fmla="*/ 658956 w 758116"/>
                    <a:gd name="connsiteY7" fmla="*/ 489401 h 704556"/>
                    <a:gd name="connsiteX8" fmla="*/ 379058 w 758116"/>
                    <a:gd name="connsiteY8" fmla="*/ 704556 h 704556"/>
                    <a:gd name="connsiteX9" fmla="*/ 99161 w 758116"/>
                    <a:gd name="connsiteY9" fmla="*/ 489401 h 704556"/>
                    <a:gd name="connsiteX10" fmla="*/ 90372 w 758116"/>
                    <a:gd name="connsiteY10" fmla="*/ 456566 h 704556"/>
                    <a:gd name="connsiteX11" fmla="*/ 85632 w 758116"/>
                    <a:gd name="connsiteY11" fmla="*/ 456658 h 704556"/>
                    <a:gd name="connsiteX12" fmla="*/ 4679 w 758116"/>
                    <a:gd name="connsiteY12" fmla="*/ 371100 h 704556"/>
                    <a:gd name="connsiteX13" fmla="*/ 64225 w 758116"/>
                    <a:gd name="connsiteY13" fmla="*/ 238749 h 704556"/>
                    <a:gd name="connsiteX14" fmla="*/ 92994 w 758116"/>
                    <a:gd name="connsiteY14" fmla="*/ 238193 h 704556"/>
                    <a:gd name="connsiteX15" fmla="*/ 99161 w 758116"/>
                    <a:gd name="connsiteY15" fmla="*/ 215155 h 704556"/>
                    <a:gd name="connsiteX16" fmla="*/ 379058 w 758116"/>
                    <a:gd name="connsiteY16" fmla="*/ 0 h 704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704556">
                      <a:moveTo>
                        <a:pt x="379058" y="0"/>
                      </a:moveTo>
                      <a:cubicBezTo>
                        <a:pt x="504884" y="0"/>
                        <a:pt x="612841" y="88718"/>
                        <a:pt x="658956" y="215155"/>
                      </a:cubicBezTo>
                      <a:lnTo>
                        <a:pt x="665122" y="238194"/>
                      </a:lnTo>
                      <a:lnTo>
                        <a:pt x="693891" y="238750"/>
                      </a:lnTo>
                      <a:cubicBezTo>
                        <a:pt x="742848" y="251868"/>
                        <a:pt x="769508" y="311124"/>
                        <a:pt x="753437" y="371101"/>
                      </a:cubicBezTo>
                      <a:cubicBezTo>
                        <a:pt x="741384" y="416084"/>
                        <a:pt x="708718" y="448698"/>
                        <a:pt x="672485" y="456659"/>
                      </a:cubicBezTo>
                      <a:lnTo>
                        <a:pt x="667744" y="456567"/>
                      </a:lnTo>
                      <a:lnTo>
                        <a:pt x="658956" y="489401"/>
                      </a:lnTo>
                      <a:cubicBezTo>
                        <a:pt x="612841" y="615839"/>
                        <a:pt x="504884" y="704556"/>
                        <a:pt x="379058" y="704556"/>
                      </a:cubicBezTo>
                      <a:cubicBezTo>
                        <a:pt x="253233" y="704556"/>
                        <a:pt x="145276" y="615839"/>
                        <a:pt x="99161" y="489401"/>
                      </a:cubicBezTo>
                      <a:lnTo>
                        <a:pt x="90372" y="456566"/>
                      </a:lnTo>
                      <a:lnTo>
                        <a:pt x="85632" y="456658"/>
                      </a:lnTo>
                      <a:cubicBezTo>
                        <a:pt x="49398" y="448697"/>
                        <a:pt x="16732" y="416083"/>
                        <a:pt x="4679" y="371100"/>
                      </a:cubicBezTo>
                      <a:cubicBezTo>
                        <a:pt x="-11392" y="311123"/>
                        <a:pt x="15268" y="251867"/>
                        <a:pt x="64225" y="238749"/>
                      </a:cubicBezTo>
                      <a:lnTo>
                        <a:pt x="92994" y="238193"/>
                      </a:lnTo>
                      <a:lnTo>
                        <a:pt x="99161" y="215155"/>
                      </a:lnTo>
                      <a:cubicBezTo>
                        <a:pt x="145276" y="88718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フリーフォーム 1228">
                  <a:extLst>
                    <a:ext uri="{FF2B5EF4-FFF2-40B4-BE49-F238E27FC236}">
                      <a16:creationId xmlns:a16="http://schemas.microsoft.com/office/drawing/2014/main" id="{2F48AE49-BA13-4E34-9CDB-FAF8CBBF078B}"/>
                    </a:ext>
                  </a:extLst>
                </p:cNvPr>
                <p:cNvSpPr/>
                <p:nvPr/>
              </p:nvSpPr>
              <p:spPr>
                <a:xfrm rot="18000000" flipH="1">
                  <a:off x="6641594" y="966860"/>
                  <a:ext cx="474024" cy="609641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4" name="角丸四角形 1229">
                  <a:extLst>
                    <a:ext uri="{FF2B5EF4-FFF2-40B4-BE49-F238E27FC236}">
                      <a16:creationId xmlns:a16="http://schemas.microsoft.com/office/drawing/2014/main" id="{0496571F-8374-45AA-A69F-C6BA55BCB63A}"/>
                    </a:ext>
                  </a:extLst>
                </p:cNvPr>
                <p:cNvSpPr/>
                <p:nvPr/>
              </p:nvSpPr>
              <p:spPr>
                <a:xfrm>
                  <a:off x="6661264" y="1345018"/>
                  <a:ext cx="105836" cy="1811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5" name="円/楕円 785">
                  <a:extLst>
                    <a:ext uri="{FF2B5EF4-FFF2-40B4-BE49-F238E27FC236}">
                      <a16:creationId xmlns:a16="http://schemas.microsoft.com/office/drawing/2014/main" id="{84540010-AD03-42D2-8434-DD8F27FC2992}"/>
                    </a:ext>
                  </a:extLst>
                </p:cNvPr>
                <p:cNvSpPr/>
                <p:nvPr/>
              </p:nvSpPr>
              <p:spPr>
                <a:xfrm>
                  <a:off x="6678391" y="1382095"/>
                  <a:ext cx="71582" cy="715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6" name="角丸四角形 1231">
                  <a:extLst>
                    <a:ext uri="{FF2B5EF4-FFF2-40B4-BE49-F238E27FC236}">
                      <a16:creationId xmlns:a16="http://schemas.microsoft.com/office/drawing/2014/main" id="{8E34C57C-8881-479F-B419-0BA7D2362EFB}"/>
                    </a:ext>
                  </a:extLst>
                </p:cNvPr>
                <p:cNvSpPr/>
                <p:nvPr/>
              </p:nvSpPr>
              <p:spPr>
                <a:xfrm>
                  <a:off x="7001049" y="1345018"/>
                  <a:ext cx="105836" cy="1811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7" name="円/楕円 787">
                  <a:extLst>
                    <a:ext uri="{FF2B5EF4-FFF2-40B4-BE49-F238E27FC236}">
                      <a16:creationId xmlns:a16="http://schemas.microsoft.com/office/drawing/2014/main" id="{216D1AC0-D15C-4BEA-B563-15716EC8B3AA}"/>
                    </a:ext>
                  </a:extLst>
                </p:cNvPr>
                <p:cNvSpPr/>
                <p:nvPr/>
              </p:nvSpPr>
              <p:spPr>
                <a:xfrm>
                  <a:off x="7018177" y="1382095"/>
                  <a:ext cx="71582" cy="715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A8D839E-58FA-49F1-A2E9-EEF83C48C771}"/>
                    </a:ext>
                  </a:extLst>
                </p:cNvPr>
                <p:cNvSpPr/>
                <p:nvPr/>
              </p:nvSpPr>
              <p:spPr>
                <a:xfrm rot="16200000" flipH="1">
                  <a:off x="6843573" y="1027997"/>
                  <a:ext cx="70066" cy="527139"/>
                </a:xfrm>
                <a:custGeom>
                  <a:avLst/>
                  <a:gdLst>
                    <a:gd name="connsiteX0" fmla="*/ 0 w 70066"/>
                    <a:gd name="connsiteY0" fmla="*/ 434526 h 527139"/>
                    <a:gd name="connsiteX1" fmla="*/ 70066 w 70066"/>
                    <a:gd name="connsiteY1" fmla="*/ 527139 h 527139"/>
                    <a:gd name="connsiteX2" fmla="*/ 70066 w 70066"/>
                    <a:gd name="connsiteY2" fmla="*/ 527138 h 527139"/>
                    <a:gd name="connsiteX3" fmla="*/ 70066 w 70066"/>
                    <a:gd name="connsiteY3" fmla="*/ 341913 h 527139"/>
                    <a:gd name="connsiteX4" fmla="*/ 0 w 70066"/>
                    <a:gd name="connsiteY4" fmla="*/ 434526 h 527139"/>
                    <a:gd name="connsiteX5" fmla="*/ 0 w 70066"/>
                    <a:gd name="connsiteY5" fmla="*/ 92613 h 527139"/>
                    <a:gd name="connsiteX6" fmla="*/ 70066 w 70066"/>
                    <a:gd name="connsiteY6" fmla="*/ 185226 h 527139"/>
                    <a:gd name="connsiteX7" fmla="*/ 70066 w 70066"/>
                    <a:gd name="connsiteY7" fmla="*/ 185225 h 527139"/>
                    <a:gd name="connsiteX8" fmla="*/ 70066 w 70066"/>
                    <a:gd name="connsiteY8" fmla="*/ 0 h 527139"/>
                    <a:gd name="connsiteX9" fmla="*/ 0 w 70066"/>
                    <a:gd name="connsiteY9" fmla="*/ 92613 h 527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066" h="527139">
                      <a:moveTo>
                        <a:pt x="0" y="434526"/>
                      </a:moveTo>
                      <a:cubicBezTo>
                        <a:pt x="0" y="485675"/>
                        <a:pt x="31370" y="527139"/>
                        <a:pt x="70066" y="527139"/>
                      </a:cubicBezTo>
                      <a:lnTo>
                        <a:pt x="70066" y="527138"/>
                      </a:lnTo>
                      <a:cubicBezTo>
                        <a:pt x="48377" y="468724"/>
                        <a:pt x="48377" y="400327"/>
                        <a:pt x="70066" y="341913"/>
                      </a:cubicBezTo>
                      <a:cubicBezTo>
                        <a:pt x="31370" y="341913"/>
                        <a:pt x="0" y="383377"/>
                        <a:pt x="0" y="434526"/>
                      </a:cubicBezTo>
                      <a:close/>
                      <a:moveTo>
                        <a:pt x="0" y="92613"/>
                      </a:moveTo>
                      <a:cubicBezTo>
                        <a:pt x="0" y="143762"/>
                        <a:pt x="31370" y="185226"/>
                        <a:pt x="70066" y="185226"/>
                      </a:cubicBezTo>
                      <a:lnTo>
                        <a:pt x="70066" y="185225"/>
                      </a:lnTo>
                      <a:cubicBezTo>
                        <a:pt x="48377" y="126811"/>
                        <a:pt x="48377" y="58414"/>
                        <a:pt x="70066" y="0"/>
                      </a:cubicBezTo>
                      <a:cubicBezTo>
                        <a:pt x="31370" y="0"/>
                        <a:pt x="0" y="41464"/>
                        <a:pt x="0" y="926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3F91CB47-4B20-4D60-B923-9155F9850FBB}"/>
                    </a:ext>
                  </a:extLst>
                </p:cNvPr>
                <p:cNvSpPr/>
                <p:nvPr/>
              </p:nvSpPr>
              <p:spPr>
                <a:xfrm rot="16200000">
                  <a:off x="6864524" y="1579342"/>
                  <a:ext cx="28164" cy="80008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0" name="円/楕円 4">
                  <a:extLst>
                    <a:ext uri="{FF2B5EF4-FFF2-40B4-BE49-F238E27FC236}">
                      <a16:creationId xmlns:a16="http://schemas.microsoft.com/office/drawing/2014/main" id="{F764AA7D-7DB5-4D8E-BC9C-7494002BD108}"/>
                    </a:ext>
                  </a:extLst>
                </p:cNvPr>
                <p:cNvSpPr/>
                <p:nvPr/>
              </p:nvSpPr>
              <p:spPr>
                <a:xfrm>
                  <a:off x="6776342" y="1666288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E7E977B-455D-4198-9A19-318C091C5A7D}"/>
                    </a:ext>
                  </a:extLst>
                </p:cNvPr>
                <p:cNvSpPr/>
                <p:nvPr/>
              </p:nvSpPr>
              <p:spPr>
                <a:xfrm>
                  <a:off x="6510633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5 w 735946"/>
                    <a:gd name="connsiteY2" fmla="*/ 27354 h 560332"/>
                    <a:gd name="connsiteX3" fmla="*/ 662806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5" y="27354"/>
                      </a:cubicBezTo>
                      <a:lnTo>
                        <a:pt x="662806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3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CDB76FF-96C8-4DE1-ADBD-0498478203B9}"/>
                    </a:ext>
                  </a:extLst>
                </p:cNvPr>
                <p:cNvSpPr/>
                <p:nvPr/>
              </p:nvSpPr>
              <p:spPr>
                <a:xfrm rot="10800000">
                  <a:off x="6810754" y="1863330"/>
                  <a:ext cx="135702" cy="557916"/>
                </a:xfrm>
                <a:custGeom>
                  <a:avLst/>
                  <a:gdLst>
                    <a:gd name="connsiteX0" fmla="*/ 82172 w 135702"/>
                    <a:gd name="connsiteY0" fmla="*/ 557916 h 557916"/>
                    <a:gd name="connsiteX1" fmla="*/ 53530 w 135702"/>
                    <a:gd name="connsiteY1" fmla="*/ 557916 h 557916"/>
                    <a:gd name="connsiteX2" fmla="*/ 20129 w 135702"/>
                    <a:gd name="connsiteY2" fmla="*/ 529571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1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2" y="557916"/>
                      </a:moveTo>
                      <a:lnTo>
                        <a:pt x="53530" y="557916"/>
                      </a:lnTo>
                      <a:lnTo>
                        <a:pt x="20129" y="529571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571F6862-9AAA-4D78-8720-BD5734AC840F}"/>
              </a:ext>
            </a:extLst>
          </p:cNvPr>
          <p:cNvGrpSpPr/>
          <p:nvPr/>
        </p:nvGrpSpPr>
        <p:grpSpPr>
          <a:xfrm>
            <a:off x="8360530" y="1064406"/>
            <a:ext cx="755012" cy="1356840"/>
            <a:chOff x="8360530" y="1064406"/>
            <a:chExt cx="755012" cy="1356840"/>
          </a:xfrm>
        </p:grpSpPr>
        <p:sp>
          <p:nvSpPr>
            <p:cNvPr id="221" name="片側の 2 つの角を丸めた四角形 1446">
              <a:extLst>
                <a:ext uri="{FF2B5EF4-FFF2-40B4-BE49-F238E27FC236}">
                  <a16:creationId xmlns:a16="http://schemas.microsoft.com/office/drawing/2014/main" id="{9CEC33F7-EFCC-4D69-AF7F-49F0A9DBFEE3}"/>
                </a:ext>
              </a:extLst>
            </p:cNvPr>
            <p:cNvSpPr/>
            <p:nvPr/>
          </p:nvSpPr>
          <p:spPr>
            <a:xfrm>
              <a:off x="8370063" y="1892466"/>
              <a:ext cx="735946" cy="528780"/>
            </a:xfrm>
            <a:prstGeom prst="round2Same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039DABB3-DDA7-4D40-8E8E-CCAC72991853}"/>
                </a:ext>
              </a:extLst>
            </p:cNvPr>
            <p:cNvGrpSpPr/>
            <p:nvPr/>
          </p:nvGrpSpPr>
          <p:grpSpPr>
            <a:xfrm>
              <a:off x="8360530" y="1064406"/>
              <a:ext cx="755012" cy="1356840"/>
              <a:chOff x="4108550" y="4732300"/>
              <a:chExt cx="719603" cy="1293206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0CFE6865-1D02-4AA6-9817-C370D35943BA}"/>
                  </a:ext>
                </a:extLst>
              </p:cNvPr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255" name="角丸四角形 1206">
                  <a:extLst>
                    <a:ext uri="{FF2B5EF4-FFF2-40B4-BE49-F238E27FC236}">
                      <a16:creationId xmlns:a16="http://schemas.microsoft.com/office/drawing/2014/main" id="{2EA79EB0-B3C6-4C08-A2AD-9404B49CD5BC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6" name="片側の 2 つの角を丸めた四角形 1208">
                  <a:extLst>
                    <a:ext uri="{FF2B5EF4-FFF2-40B4-BE49-F238E27FC236}">
                      <a16:creationId xmlns:a16="http://schemas.microsoft.com/office/drawing/2014/main" id="{5C23EA70-507A-4D6E-BBDD-12BA0F9A4649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CB751B0C-8F33-4C33-992D-0E25A9305FCF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66" name="円/楕円 745">
                    <a:extLst>
                      <a:ext uri="{FF2B5EF4-FFF2-40B4-BE49-F238E27FC236}">
                        <a16:creationId xmlns:a16="http://schemas.microsoft.com/office/drawing/2014/main" id="{9577E7BE-8C30-4D3D-9CA9-1C37D651ADC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7" name="円/楕円 746">
                    <a:extLst>
                      <a:ext uri="{FF2B5EF4-FFF2-40B4-BE49-F238E27FC236}">
                        <a16:creationId xmlns:a16="http://schemas.microsoft.com/office/drawing/2014/main" id="{253C1A0D-FAD7-427D-857B-B3F337FAC8D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58" name="角丸四角形 1211">
                  <a:extLst>
                    <a:ext uri="{FF2B5EF4-FFF2-40B4-BE49-F238E27FC236}">
                      <a16:creationId xmlns:a16="http://schemas.microsoft.com/office/drawing/2014/main" id="{06BF9F56-96D9-4309-ABA1-428501CFE3D4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315E93C1-A2BE-4A7F-A789-72813B447445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262" name="フローチャート: 端子 650">
                    <a:extLst>
                      <a:ext uri="{FF2B5EF4-FFF2-40B4-BE49-F238E27FC236}">
                        <a16:creationId xmlns:a16="http://schemas.microsoft.com/office/drawing/2014/main" id="{E221DC1B-D5E7-46DD-9DD7-71280E118515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3" name="フローチャート: 端子 651">
                    <a:extLst>
                      <a:ext uri="{FF2B5EF4-FFF2-40B4-BE49-F238E27FC236}">
                        <a16:creationId xmlns:a16="http://schemas.microsoft.com/office/drawing/2014/main" id="{3028B4A2-7F7C-4CBF-A0E8-3FEC40E3392C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4" name="円/楕円 757">
                    <a:extLst>
                      <a:ext uri="{FF2B5EF4-FFF2-40B4-BE49-F238E27FC236}">
                        <a16:creationId xmlns:a16="http://schemas.microsoft.com/office/drawing/2014/main" id="{D4585DF2-B94D-4627-AA5D-86B7CB87DA1D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5" name="円/楕円 758">
                    <a:extLst>
                      <a:ext uri="{FF2B5EF4-FFF2-40B4-BE49-F238E27FC236}">
                        <a16:creationId xmlns:a16="http://schemas.microsoft.com/office/drawing/2014/main" id="{B250E949-AF63-4866-A995-7D5DB4FB0012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フリーフォーム 1220">
                  <a:extLst>
                    <a:ext uri="{FF2B5EF4-FFF2-40B4-BE49-F238E27FC236}">
                      <a16:creationId xmlns:a16="http://schemas.microsoft.com/office/drawing/2014/main" id="{7AB89743-55BD-4601-9CAC-D9EA27B35E92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1" name="円/楕円 4">
                  <a:extLst>
                    <a:ext uri="{FF2B5EF4-FFF2-40B4-BE49-F238E27FC236}">
                      <a16:creationId xmlns:a16="http://schemas.microsoft.com/office/drawing/2014/main" id="{27BC8F68-1232-419F-A577-B884724BBE85}"/>
                    </a:ext>
                  </a:extLst>
                </p:cNvPr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536095FB-3BFC-47E3-881F-CA1B08AA30BF}"/>
                  </a:ext>
                </a:extLst>
              </p:cNvPr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48" name="片側の 2 つの角を丸めた四角形 1446">
                  <a:extLst>
                    <a:ext uri="{FF2B5EF4-FFF2-40B4-BE49-F238E27FC236}">
                      <a16:creationId xmlns:a16="http://schemas.microsoft.com/office/drawing/2014/main" id="{951F2169-1690-4060-B2FB-721FDE7DCBAF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3A878EE7-24C3-49BF-9BD4-EC86E36A23DD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3" name="台形 252">
                    <a:extLst>
                      <a:ext uri="{FF2B5EF4-FFF2-40B4-BE49-F238E27FC236}">
                        <a16:creationId xmlns:a16="http://schemas.microsoft.com/office/drawing/2014/main" id="{8AF19432-4780-4A7C-8592-5ECD7DB263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4" name="台形 253">
                    <a:extLst>
                      <a:ext uri="{FF2B5EF4-FFF2-40B4-BE49-F238E27FC236}">
                        <a16:creationId xmlns:a16="http://schemas.microsoft.com/office/drawing/2014/main" id="{9AC9B1D1-689C-453F-834C-6647405E54A8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3C40BFA2-EC78-44E2-A7CA-6AEB2911CDF4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1" name="直角三角形 250">
                    <a:extLst>
                      <a:ext uri="{FF2B5EF4-FFF2-40B4-BE49-F238E27FC236}">
                        <a16:creationId xmlns:a16="http://schemas.microsoft.com/office/drawing/2014/main" id="{AEBB0694-6C0D-4374-A9C7-B3CCE9E201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2" name="直角三角形 251">
                    <a:extLst>
                      <a:ext uri="{FF2B5EF4-FFF2-40B4-BE49-F238E27FC236}">
                        <a16:creationId xmlns:a16="http://schemas.microsoft.com/office/drawing/2014/main" id="{1D3F5CDB-5B9C-4594-B9DC-14167A49569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CE7F761B-D50D-41F4-8A4E-E2688E3E1B4D}"/>
                </a:ext>
              </a:extLst>
            </p:cNvPr>
            <p:cNvGrpSpPr/>
            <p:nvPr/>
          </p:nvGrpSpPr>
          <p:grpSpPr>
            <a:xfrm>
              <a:off x="8566884" y="1844048"/>
              <a:ext cx="336593" cy="464777"/>
              <a:chOff x="1990011" y="4416786"/>
              <a:chExt cx="336593" cy="464777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A073CA80-68B0-406B-915D-37008670F0F9}"/>
                  </a:ext>
                </a:extLst>
              </p:cNvPr>
              <p:cNvGrpSpPr/>
              <p:nvPr/>
            </p:nvGrpSpPr>
            <p:grpSpPr>
              <a:xfrm>
                <a:off x="1990011" y="4416786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DB9C0AA7-CF2D-429B-B5A9-67F52072D999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6E9E8044-F212-4C76-BEC5-F03744520A34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41B8E214-AE08-4B32-A51F-0551BE30DB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43" name="グループ化 242">
                      <a:extLst>
                        <a:ext uri="{FF2B5EF4-FFF2-40B4-BE49-F238E27FC236}">
                          <a16:creationId xmlns:a16="http://schemas.microsoft.com/office/drawing/2014/main" id="{EA68A134-CBAB-417D-B8C9-04511D50238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244" name="正方形/長方形 243">
                        <a:extLst>
                          <a:ext uri="{FF2B5EF4-FFF2-40B4-BE49-F238E27FC236}">
                            <a16:creationId xmlns:a16="http://schemas.microsoft.com/office/drawing/2014/main" id="{17709C1D-EF35-4350-90FC-796F1F344EC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5" name="四角形: 上の 2 つの角を丸める 244">
                        <a:extLst>
                          <a:ext uri="{FF2B5EF4-FFF2-40B4-BE49-F238E27FC236}">
                            <a16:creationId xmlns:a16="http://schemas.microsoft.com/office/drawing/2014/main" id="{F4A33ADB-BAE7-470B-8FA7-FB49E7B4E05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0378839F-B467-4ABE-A550-A41BD36C5E42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239" name="正方形/長方形 238">
                      <a:extLst>
                        <a:ext uri="{FF2B5EF4-FFF2-40B4-BE49-F238E27FC236}">
                          <a16:creationId xmlns:a16="http://schemas.microsoft.com/office/drawing/2014/main" id="{EAAD7D89-0ED2-4D68-8094-6E2A9F4C6A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0" name="正方形/長方形 239">
                      <a:extLst>
                        <a:ext uri="{FF2B5EF4-FFF2-40B4-BE49-F238E27FC236}">
                          <a16:creationId xmlns:a16="http://schemas.microsoft.com/office/drawing/2014/main" id="{03B00DD6-03A0-4D24-8ABF-A557983BF1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1" name="正方形/長方形 240">
                      <a:extLst>
                        <a:ext uri="{FF2B5EF4-FFF2-40B4-BE49-F238E27FC236}">
                          <a16:creationId xmlns:a16="http://schemas.microsoft.com/office/drawing/2014/main" id="{EFB76AB8-E9B2-4BD5-9CC9-C2396D55C2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8" name="テキスト ボックス 237">
                    <a:extLst>
                      <a:ext uri="{FF2B5EF4-FFF2-40B4-BE49-F238E27FC236}">
                        <a16:creationId xmlns:a16="http://schemas.microsoft.com/office/drawing/2014/main" id="{102BD426-A0E6-49BE-B028-DF20C1F95EED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38C30007-D206-4FA8-A404-A2683E025102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C45E98D6-536F-43A6-B7BC-9BB39FB2FF4D}"/>
                  </a:ext>
                </a:extLst>
              </p:cNvPr>
              <p:cNvGrpSpPr/>
              <p:nvPr/>
            </p:nvGrpSpPr>
            <p:grpSpPr>
              <a:xfrm>
                <a:off x="2047342" y="4743947"/>
                <a:ext cx="64947" cy="116239"/>
                <a:chOff x="8358977" y="1064406"/>
                <a:chExt cx="758116" cy="1356840"/>
              </a:xfrm>
            </p:grpSpPr>
            <p:sp>
              <p:nvSpPr>
                <p:cNvPr id="226" name="角丸四角形 1206">
                  <a:extLst>
                    <a:ext uri="{FF2B5EF4-FFF2-40B4-BE49-F238E27FC236}">
                      <a16:creationId xmlns:a16="http://schemas.microsoft.com/office/drawing/2014/main" id="{FB68040A-EACE-49CA-BB59-AAFECF9F328E}"/>
                    </a:ext>
                  </a:extLst>
                </p:cNvPr>
                <p:cNvSpPr/>
                <p:nvPr/>
              </p:nvSpPr>
              <p:spPr>
                <a:xfrm>
                  <a:off x="8391607" y="1064406"/>
                  <a:ext cx="692856" cy="4855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7" name="片側の 2 つの角を丸めた四角形 1208">
                  <a:extLst>
                    <a:ext uri="{FF2B5EF4-FFF2-40B4-BE49-F238E27FC236}">
                      <a16:creationId xmlns:a16="http://schemas.microsoft.com/office/drawing/2014/main" id="{65360A35-D578-4F3E-8D43-35E45AEF0879}"/>
                    </a:ext>
                  </a:extLst>
                </p:cNvPr>
                <p:cNvSpPr/>
                <p:nvPr/>
              </p:nvSpPr>
              <p:spPr>
                <a:xfrm rot="10800000">
                  <a:off x="8664602" y="1680922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938699A-352F-4A42-AC75-F80AD5DA29FD}"/>
                    </a:ext>
                  </a:extLst>
                </p:cNvPr>
                <p:cNvSpPr/>
                <p:nvPr/>
              </p:nvSpPr>
              <p:spPr>
                <a:xfrm>
                  <a:off x="8358977" y="1130761"/>
                  <a:ext cx="758116" cy="664390"/>
                </a:xfrm>
                <a:custGeom>
                  <a:avLst/>
                  <a:gdLst>
                    <a:gd name="connsiteX0" fmla="*/ 315944 w 758116"/>
                    <a:gd name="connsiteY0" fmla="*/ 0 h 664390"/>
                    <a:gd name="connsiteX1" fmla="*/ 442171 w 758116"/>
                    <a:gd name="connsiteY1" fmla="*/ 0 h 664390"/>
                    <a:gd name="connsiteX2" fmla="*/ 683601 w 758116"/>
                    <a:gd name="connsiteY2" fmla="*/ 241430 h 664390"/>
                    <a:gd name="connsiteX3" fmla="*/ 683601 w 758116"/>
                    <a:gd name="connsiteY3" fmla="*/ 256165 h 664390"/>
                    <a:gd name="connsiteX4" fmla="*/ 693891 w 758116"/>
                    <a:gd name="connsiteY4" fmla="*/ 256364 h 664390"/>
                    <a:gd name="connsiteX5" fmla="*/ 753437 w 758116"/>
                    <a:gd name="connsiteY5" fmla="*/ 388715 h 664390"/>
                    <a:gd name="connsiteX6" fmla="*/ 706897 w 758116"/>
                    <a:gd name="connsiteY6" fmla="*/ 458549 h 664390"/>
                    <a:gd name="connsiteX7" fmla="*/ 678715 w 758116"/>
                    <a:gd name="connsiteY7" fmla="*/ 471426 h 664390"/>
                    <a:gd name="connsiteX8" fmla="*/ 678696 w 758116"/>
                    <a:gd name="connsiteY8" fmla="*/ 471617 h 664390"/>
                    <a:gd name="connsiteX9" fmla="*/ 442171 w 758116"/>
                    <a:gd name="connsiteY9" fmla="*/ 664390 h 664390"/>
                    <a:gd name="connsiteX10" fmla="*/ 315944 w 758116"/>
                    <a:gd name="connsiteY10" fmla="*/ 664390 h 664390"/>
                    <a:gd name="connsiteX11" fmla="*/ 79419 w 758116"/>
                    <a:gd name="connsiteY11" fmla="*/ 471617 h 664390"/>
                    <a:gd name="connsiteX12" fmla="*/ 79400 w 758116"/>
                    <a:gd name="connsiteY12" fmla="*/ 471425 h 664390"/>
                    <a:gd name="connsiteX13" fmla="*/ 51219 w 758116"/>
                    <a:gd name="connsiteY13" fmla="*/ 458548 h 664390"/>
                    <a:gd name="connsiteX14" fmla="*/ 4679 w 758116"/>
                    <a:gd name="connsiteY14" fmla="*/ 388714 h 664390"/>
                    <a:gd name="connsiteX15" fmla="*/ 64225 w 758116"/>
                    <a:gd name="connsiteY15" fmla="*/ 256363 h 664390"/>
                    <a:gd name="connsiteX16" fmla="*/ 74514 w 758116"/>
                    <a:gd name="connsiteY16" fmla="*/ 256164 h 664390"/>
                    <a:gd name="connsiteX17" fmla="*/ 74514 w 758116"/>
                    <a:gd name="connsiteY17" fmla="*/ 241430 h 664390"/>
                    <a:gd name="connsiteX18" fmla="*/ 315944 w 758116"/>
                    <a:gd name="connsiteY18" fmla="*/ 0 h 664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8116" h="664390">
                      <a:moveTo>
                        <a:pt x="315944" y="0"/>
                      </a:moveTo>
                      <a:lnTo>
                        <a:pt x="442171" y="0"/>
                      </a:lnTo>
                      <a:cubicBezTo>
                        <a:pt x="575509" y="0"/>
                        <a:pt x="683601" y="108092"/>
                        <a:pt x="683601" y="241430"/>
                      </a:cubicBezTo>
                      <a:lnTo>
                        <a:pt x="683601" y="256165"/>
                      </a:lnTo>
                      <a:lnTo>
                        <a:pt x="693891" y="256364"/>
                      </a:lnTo>
                      <a:cubicBezTo>
                        <a:pt x="742848" y="269482"/>
                        <a:pt x="769508" y="328738"/>
                        <a:pt x="753437" y="388715"/>
                      </a:cubicBezTo>
                      <a:cubicBezTo>
                        <a:pt x="745402" y="418704"/>
                        <a:pt x="728205" y="443195"/>
                        <a:pt x="706897" y="458549"/>
                      </a:cubicBezTo>
                      <a:lnTo>
                        <a:pt x="678715" y="471426"/>
                      </a:lnTo>
                      <a:lnTo>
                        <a:pt x="678696" y="471617"/>
                      </a:lnTo>
                      <a:cubicBezTo>
                        <a:pt x="656184" y="581632"/>
                        <a:pt x="558842" y="664390"/>
                        <a:pt x="442171" y="664390"/>
                      </a:cubicBezTo>
                      <a:lnTo>
                        <a:pt x="315944" y="664390"/>
                      </a:lnTo>
                      <a:cubicBezTo>
                        <a:pt x="199273" y="664390"/>
                        <a:pt x="101931" y="581632"/>
                        <a:pt x="79419" y="471617"/>
                      </a:cubicBezTo>
                      <a:lnTo>
                        <a:pt x="79400" y="471425"/>
                      </a:lnTo>
                      <a:lnTo>
                        <a:pt x="51219" y="458548"/>
                      </a:lnTo>
                      <a:cubicBezTo>
                        <a:pt x="29911" y="443194"/>
                        <a:pt x="12714" y="418703"/>
                        <a:pt x="4679" y="388714"/>
                      </a:cubicBezTo>
                      <a:cubicBezTo>
                        <a:pt x="-11392" y="328737"/>
                        <a:pt x="15268" y="269481"/>
                        <a:pt x="64225" y="256363"/>
                      </a:cubicBezTo>
                      <a:lnTo>
                        <a:pt x="74514" y="256164"/>
                      </a:lnTo>
                      <a:lnTo>
                        <a:pt x="74514" y="241430"/>
                      </a:lnTo>
                      <a:cubicBezTo>
                        <a:pt x="74514" y="108092"/>
                        <a:pt x="182606" y="0"/>
                        <a:pt x="3159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CF92A91-E149-474F-B5D5-E68D149AD91E}"/>
                    </a:ext>
                  </a:extLst>
                </p:cNvPr>
                <p:cNvSpPr/>
                <p:nvPr/>
              </p:nvSpPr>
              <p:spPr>
                <a:xfrm>
                  <a:off x="8485084" y="1303024"/>
                  <a:ext cx="505900" cy="175574"/>
                </a:xfrm>
                <a:custGeom>
                  <a:avLst/>
                  <a:gdLst>
                    <a:gd name="connsiteX0" fmla="*/ 396482 w 505900"/>
                    <a:gd name="connsiteY0" fmla="*/ 80492 h 175574"/>
                    <a:gd name="connsiteX1" fmla="*/ 425888 w 505900"/>
                    <a:gd name="connsiteY1" fmla="*/ 128033 h 175574"/>
                    <a:gd name="connsiteX2" fmla="*/ 396482 w 505900"/>
                    <a:gd name="connsiteY2" fmla="*/ 175574 h 175574"/>
                    <a:gd name="connsiteX3" fmla="*/ 367076 w 505900"/>
                    <a:gd name="connsiteY3" fmla="*/ 128033 h 175574"/>
                    <a:gd name="connsiteX4" fmla="*/ 396482 w 505900"/>
                    <a:gd name="connsiteY4" fmla="*/ 80492 h 175574"/>
                    <a:gd name="connsiteX5" fmla="*/ 116835 w 505900"/>
                    <a:gd name="connsiteY5" fmla="*/ 80492 h 175574"/>
                    <a:gd name="connsiteX6" fmla="*/ 146241 w 505900"/>
                    <a:gd name="connsiteY6" fmla="*/ 128033 h 175574"/>
                    <a:gd name="connsiteX7" fmla="*/ 116835 w 505900"/>
                    <a:gd name="connsiteY7" fmla="*/ 175574 h 175574"/>
                    <a:gd name="connsiteX8" fmla="*/ 87429 w 505900"/>
                    <a:gd name="connsiteY8" fmla="*/ 128033 h 175574"/>
                    <a:gd name="connsiteX9" fmla="*/ 116835 w 505900"/>
                    <a:gd name="connsiteY9" fmla="*/ 80492 h 175574"/>
                    <a:gd name="connsiteX10" fmla="*/ 31604 w 505900"/>
                    <a:gd name="connsiteY10" fmla="*/ 2 h 175574"/>
                    <a:gd name="connsiteX11" fmla="*/ 164840 w 505900"/>
                    <a:gd name="connsiteY11" fmla="*/ 2 h 175574"/>
                    <a:gd name="connsiteX12" fmla="*/ 196444 w 505900"/>
                    <a:gd name="connsiteY12" fmla="*/ 23986 h 175574"/>
                    <a:gd name="connsiteX13" fmla="*/ 164840 w 505900"/>
                    <a:gd name="connsiteY13" fmla="*/ 47971 h 175574"/>
                    <a:gd name="connsiteX14" fmla="*/ 31604 w 505900"/>
                    <a:gd name="connsiteY14" fmla="*/ 47971 h 175574"/>
                    <a:gd name="connsiteX15" fmla="*/ 0 w 505900"/>
                    <a:gd name="connsiteY15" fmla="*/ 23986 h 175574"/>
                    <a:gd name="connsiteX16" fmla="*/ 31604 w 505900"/>
                    <a:gd name="connsiteY16" fmla="*/ 2 h 175574"/>
                    <a:gd name="connsiteX17" fmla="*/ 341060 w 505900"/>
                    <a:gd name="connsiteY17" fmla="*/ 0 h 175574"/>
                    <a:gd name="connsiteX18" fmla="*/ 474296 w 505900"/>
                    <a:gd name="connsiteY18" fmla="*/ 0 h 175574"/>
                    <a:gd name="connsiteX19" fmla="*/ 505900 w 505900"/>
                    <a:gd name="connsiteY19" fmla="*/ 23984 h 175574"/>
                    <a:gd name="connsiteX20" fmla="*/ 474296 w 505900"/>
                    <a:gd name="connsiteY20" fmla="*/ 47969 h 175574"/>
                    <a:gd name="connsiteX21" fmla="*/ 341060 w 505900"/>
                    <a:gd name="connsiteY21" fmla="*/ 47969 h 175574"/>
                    <a:gd name="connsiteX22" fmla="*/ 309456 w 505900"/>
                    <a:gd name="connsiteY22" fmla="*/ 23984 h 175574"/>
                    <a:gd name="connsiteX23" fmla="*/ 341060 w 505900"/>
                    <a:gd name="connsiteY23" fmla="*/ 0 h 175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05900" h="175574">
                      <a:moveTo>
                        <a:pt x="396482" y="80492"/>
                      </a:moveTo>
                      <a:cubicBezTo>
                        <a:pt x="412722" y="80492"/>
                        <a:pt x="425888" y="101777"/>
                        <a:pt x="425888" y="128033"/>
                      </a:cubicBezTo>
                      <a:cubicBezTo>
                        <a:pt x="425888" y="154289"/>
                        <a:pt x="412722" y="175574"/>
                        <a:pt x="396482" y="175574"/>
                      </a:cubicBezTo>
                      <a:cubicBezTo>
                        <a:pt x="380242" y="175574"/>
                        <a:pt x="367076" y="154289"/>
                        <a:pt x="367076" y="128033"/>
                      </a:cubicBezTo>
                      <a:cubicBezTo>
                        <a:pt x="367076" y="101777"/>
                        <a:pt x="380242" y="80492"/>
                        <a:pt x="396482" y="80492"/>
                      </a:cubicBezTo>
                      <a:close/>
                      <a:moveTo>
                        <a:pt x="116835" y="80492"/>
                      </a:moveTo>
                      <a:cubicBezTo>
                        <a:pt x="133075" y="80492"/>
                        <a:pt x="146241" y="101777"/>
                        <a:pt x="146241" y="128033"/>
                      </a:cubicBezTo>
                      <a:cubicBezTo>
                        <a:pt x="146241" y="154289"/>
                        <a:pt x="133075" y="175574"/>
                        <a:pt x="116835" y="175574"/>
                      </a:cubicBezTo>
                      <a:cubicBezTo>
                        <a:pt x="100595" y="175574"/>
                        <a:pt x="87429" y="154289"/>
                        <a:pt x="87429" y="128033"/>
                      </a:cubicBezTo>
                      <a:cubicBezTo>
                        <a:pt x="87429" y="101777"/>
                        <a:pt x="100595" y="80492"/>
                        <a:pt x="116835" y="80492"/>
                      </a:cubicBezTo>
                      <a:close/>
                      <a:moveTo>
                        <a:pt x="31604" y="2"/>
                      </a:moveTo>
                      <a:lnTo>
                        <a:pt x="164840" y="2"/>
                      </a:lnTo>
                      <a:cubicBezTo>
                        <a:pt x="182293" y="2"/>
                        <a:pt x="196444" y="10739"/>
                        <a:pt x="196444" y="23986"/>
                      </a:cubicBezTo>
                      <a:cubicBezTo>
                        <a:pt x="196444" y="37233"/>
                        <a:pt x="182293" y="47971"/>
                        <a:pt x="164840" y="47971"/>
                      </a:cubicBezTo>
                      <a:lnTo>
                        <a:pt x="31604" y="47971"/>
                      </a:lnTo>
                      <a:cubicBezTo>
                        <a:pt x="14151" y="47971"/>
                        <a:pt x="0" y="37233"/>
                        <a:pt x="0" y="23986"/>
                      </a:cubicBezTo>
                      <a:cubicBezTo>
                        <a:pt x="0" y="10739"/>
                        <a:pt x="14151" y="2"/>
                        <a:pt x="31604" y="2"/>
                      </a:cubicBezTo>
                      <a:close/>
                      <a:moveTo>
                        <a:pt x="341060" y="0"/>
                      </a:moveTo>
                      <a:lnTo>
                        <a:pt x="474296" y="0"/>
                      </a:lnTo>
                      <a:cubicBezTo>
                        <a:pt x="491749" y="0"/>
                        <a:pt x="505900" y="10737"/>
                        <a:pt x="505900" y="23984"/>
                      </a:cubicBezTo>
                      <a:cubicBezTo>
                        <a:pt x="505900" y="37231"/>
                        <a:pt x="491749" y="47969"/>
                        <a:pt x="474296" y="47969"/>
                      </a:cubicBezTo>
                      <a:lnTo>
                        <a:pt x="341060" y="47969"/>
                      </a:lnTo>
                      <a:cubicBezTo>
                        <a:pt x="323607" y="47969"/>
                        <a:pt x="309456" y="37231"/>
                        <a:pt x="309456" y="23984"/>
                      </a:cubicBezTo>
                      <a:cubicBezTo>
                        <a:pt x="309456" y="10737"/>
                        <a:pt x="323607" y="0"/>
                        <a:pt x="34106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フリーフォーム 1220">
                  <a:extLst>
                    <a:ext uri="{FF2B5EF4-FFF2-40B4-BE49-F238E27FC236}">
                      <a16:creationId xmlns:a16="http://schemas.microsoft.com/office/drawing/2014/main" id="{47CBD0DD-2FA6-473E-9BCA-E693186AE94A}"/>
                    </a:ext>
                  </a:extLst>
                </p:cNvPr>
                <p:cNvSpPr/>
                <p:nvPr/>
              </p:nvSpPr>
              <p:spPr>
                <a:xfrm rot="18900000">
                  <a:off x="8679903" y="1483297"/>
                  <a:ext cx="116265" cy="116265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円/楕円 4">
                  <a:extLst>
                    <a:ext uri="{FF2B5EF4-FFF2-40B4-BE49-F238E27FC236}">
                      <a16:creationId xmlns:a16="http://schemas.microsoft.com/office/drawing/2014/main" id="{D6A20243-8E8D-45DC-90A7-34082F999701}"/>
                    </a:ext>
                  </a:extLst>
                </p:cNvPr>
                <p:cNvSpPr/>
                <p:nvPr/>
              </p:nvSpPr>
              <p:spPr>
                <a:xfrm>
                  <a:off x="8635772" y="1666288"/>
                  <a:ext cx="204526" cy="3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EBE0503-3D2C-4B2C-B003-6FBE1B507B44}"/>
                    </a:ext>
                  </a:extLst>
                </p:cNvPr>
                <p:cNvSpPr/>
                <p:nvPr/>
              </p:nvSpPr>
              <p:spPr>
                <a:xfrm>
                  <a:off x="8370063" y="1860914"/>
                  <a:ext cx="735946" cy="560332"/>
                </a:xfrm>
                <a:custGeom>
                  <a:avLst/>
                  <a:gdLst>
                    <a:gd name="connsiteX0" fmla="*/ 144049 w 735946"/>
                    <a:gd name="connsiteY0" fmla="*/ 0 h 560332"/>
                    <a:gd name="connsiteX1" fmla="*/ 591897 w 735946"/>
                    <a:gd name="connsiteY1" fmla="*/ 0 h 560332"/>
                    <a:gd name="connsiteX2" fmla="*/ 657934 w 735946"/>
                    <a:gd name="connsiteY2" fmla="*/ 27354 h 560332"/>
                    <a:gd name="connsiteX3" fmla="*/ 662805 w 735946"/>
                    <a:gd name="connsiteY3" fmla="*/ 34579 h 560332"/>
                    <a:gd name="connsiteX4" fmla="*/ 682119 w 735946"/>
                    <a:gd name="connsiteY4" fmla="*/ 38478 h 560332"/>
                    <a:gd name="connsiteX5" fmla="*/ 735946 w 735946"/>
                    <a:gd name="connsiteY5" fmla="*/ 119684 h 560332"/>
                    <a:gd name="connsiteX6" fmla="*/ 735946 w 735946"/>
                    <a:gd name="connsiteY6" fmla="*/ 560332 h 560332"/>
                    <a:gd name="connsiteX7" fmla="*/ 685288 w 735946"/>
                    <a:gd name="connsiteY7" fmla="*/ 560332 h 560332"/>
                    <a:gd name="connsiteX8" fmla="*/ 50658 w 735946"/>
                    <a:gd name="connsiteY8" fmla="*/ 560332 h 560332"/>
                    <a:gd name="connsiteX9" fmla="*/ 0 w 735946"/>
                    <a:gd name="connsiteY9" fmla="*/ 560332 h 560332"/>
                    <a:gd name="connsiteX10" fmla="*/ 0 w 735946"/>
                    <a:gd name="connsiteY10" fmla="*/ 119684 h 560332"/>
                    <a:gd name="connsiteX11" fmla="*/ 53827 w 735946"/>
                    <a:gd name="connsiteY11" fmla="*/ 38478 h 560332"/>
                    <a:gd name="connsiteX12" fmla="*/ 73141 w 735946"/>
                    <a:gd name="connsiteY12" fmla="*/ 34579 h 560332"/>
                    <a:gd name="connsiteX13" fmla="*/ 78012 w 735946"/>
                    <a:gd name="connsiteY13" fmla="*/ 27354 h 560332"/>
                    <a:gd name="connsiteX14" fmla="*/ 144049 w 735946"/>
                    <a:gd name="connsiteY14" fmla="*/ 0 h 56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5946" h="560332">
                      <a:moveTo>
                        <a:pt x="144049" y="0"/>
                      </a:moveTo>
                      <a:lnTo>
                        <a:pt x="591897" y="0"/>
                      </a:lnTo>
                      <a:cubicBezTo>
                        <a:pt x="617686" y="0"/>
                        <a:pt x="641034" y="10453"/>
                        <a:pt x="657934" y="27354"/>
                      </a:cubicBezTo>
                      <a:lnTo>
                        <a:pt x="662805" y="34579"/>
                      </a:lnTo>
                      <a:lnTo>
                        <a:pt x="682119" y="38478"/>
                      </a:lnTo>
                      <a:cubicBezTo>
                        <a:pt x="713751" y="51857"/>
                        <a:pt x="735946" y="83179"/>
                        <a:pt x="735946" y="119684"/>
                      </a:cubicBezTo>
                      <a:lnTo>
                        <a:pt x="735946" y="560332"/>
                      </a:lnTo>
                      <a:lnTo>
                        <a:pt x="685288" y="560332"/>
                      </a:lnTo>
                      <a:lnTo>
                        <a:pt x="50658" y="560332"/>
                      </a:lnTo>
                      <a:lnTo>
                        <a:pt x="0" y="560332"/>
                      </a:lnTo>
                      <a:lnTo>
                        <a:pt x="0" y="119684"/>
                      </a:lnTo>
                      <a:cubicBezTo>
                        <a:pt x="0" y="83179"/>
                        <a:pt x="22195" y="51857"/>
                        <a:pt x="53827" y="38478"/>
                      </a:cubicBezTo>
                      <a:lnTo>
                        <a:pt x="73141" y="34579"/>
                      </a:lnTo>
                      <a:lnTo>
                        <a:pt x="78012" y="27354"/>
                      </a:lnTo>
                      <a:cubicBezTo>
                        <a:pt x="94912" y="10453"/>
                        <a:pt x="118260" y="0"/>
                        <a:pt x="144049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AA1BC442-F4FE-45A8-AF6E-7B4EED19A601}"/>
                    </a:ext>
                  </a:extLst>
                </p:cNvPr>
                <p:cNvSpPr/>
                <p:nvPr/>
              </p:nvSpPr>
              <p:spPr>
                <a:xfrm rot="10800000">
                  <a:off x="8670184" y="1863330"/>
                  <a:ext cx="135702" cy="557916"/>
                </a:xfrm>
                <a:custGeom>
                  <a:avLst/>
                  <a:gdLst>
                    <a:gd name="connsiteX0" fmla="*/ 82173 w 135702"/>
                    <a:gd name="connsiteY0" fmla="*/ 557916 h 557916"/>
                    <a:gd name="connsiteX1" fmla="*/ 53528 w 135702"/>
                    <a:gd name="connsiteY1" fmla="*/ 557916 h 557916"/>
                    <a:gd name="connsiteX2" fmla="*/ 20128 w 135702"/>
                    <a:gd name="connsiteY2" fmla="*/ 529572 h 557916"/>
                    <a:gd name="connsiteX3" fmla="*/ 30757 w 135702"/>
                    <a:gd name="connsiteY3" fmla="*/ 487056 h 557916"/>
                    <a:gd name="connsiteX4" fmla="*/ 37257 w 135702"/>
                    <a:gd name="connsiteY4" fmla="*/ 487056 h 557916"/>
                    <a:gd name="connsiteX5" fmla="*/ 0 w 135702"/>
                    <a:gd name="connsiteY5" fmla="*/ 0 h 557916"/>
                    <a:gd name="connsiteX6" fmla="*/ 135702 w 135702"/>
                    <a:gd name="connsiteY6" fmla="*/ 0 h 557916"/>
                    <a:gd name="connsiteX7" fmla="*/ 98445 w 135702"/>
                    <a:gd name="connsiteY7" fmla="*/ 487056 h 557916"/>
                    <a:gd name="connsiteX8" fmla="*/ 104944 w 135702"/>
                    <a:gd name="connsiteY8" fmla="*/ 487056 h 557916"/>
                    <a:gd name="connsiteX9" fmla="*/ 115573 w 135702"/>
                    <a:gd name="connsiteY9" fmla="*/ 529572 h 557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702" h="557916">
                      <a:moveTo>
                        <a:pt x="82173" y="557916"/>
                      </a:moveTo>
                      <a:lnTo>
                        <a:pt x="53528" y="557916"/>
                      </a:lnTo>
                      <a:lnTo>
                        <a:pt x="20128" y="529572"/>
                      </a:lnTo>
                      <a:lnTo>
                        <a:pt x="30757" y="487056"/>
                      </a:lnTo>
                      <a:lnTo>
                        <a:pt x="37257" y="487056"/>
                      </a:lnTo>
                      <a:lnTo>
                        <a:pt x="0" y="0"/>
                      </a:lnTo>
                      <a:lnTo>
                        <a:pt x="135702" y="0"/>
                      </a:lnTo>
                      <a:lnTo>
                        <a:pt x="98445" y="487056"/>
                      </a:lnTo>
                      <a:lnTo>
                        <a:pt x="104944" y="487056"/>
                      </a:lnTo>
                      <a:lnTo>
                        <a:pt x="115573" y="529572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A7AB1117-F43F-4F0E-A327-22E2E50A56FA}"/>
              </a:ext>
            </a:extLst>
          </p:cNvPr>
          <p:cNvGrpSpPr/>
          <p:nvPr/>
        </p:nvGrpSpPr>
        <p:grpSpPr>
          <a:xfrm>
            <a:off x="8360530" y="2999886"/>
            <a:ext cx="755012" cy="1356840"/>
            <a:chOff x="8360530" y="2999886"/>
            <a:chExt cx="755012" cy="1356840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829049A3-8C8B-44A0-9C5C-128EC2AEBBE0}"/>
                </a:ext>
              </a:extLst>
            </p:cNvPr>
            <p:cNvGrpSpPr/>
            <p:nvPr/>
          </p:nvGrpSpPr>
          <p:grpSpPr>
            <a:xfrm>
              <a:off x="8360530" y="2999886"/>
              <a:ext cx="755012" cy="1356840"/>
              <a:chOff x="8360530" y="2999886"/>
              <a:chExt cx="755012" cy="1356840"/>
            </a:xfrm>
          </p:grpSpPr>
          <p:sp>
            <p:nvSpPr>
              <p:cNvPr id="277" name="片側の 2 つの角を丸めた四角形 1446">
                <a:extLst>
                  <a:ext uri="{FF2B5EF4-FFF2-40B4-BE49-F238E27FC236}">
                    <a16:creationId xmlns:a16="http://schemas.microsoft.com/office/drawing/2014/main" id="{BED45535-7227-492E-83F0-B0ADBF3F39B6}"/>
                  </a:ext>
                </a:extLst>
              </p:cNvPr>
              <p:cNvSpPr/>
              <p:nvPr/>
            </p:nvSpPr>
            <p:spPr>
              <a:xfrm>
                <a:off x="8370063" y="3827946"/>
                <a:ext cx="735946" cy="528780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67F12982-8329-4746-817A-933B92A5C4FF}"/>
                  </a:ext>
                </a:extLst>
              </p:cNvPr>
              <p:cNvGrpSpPr/>
              <p:nvPr/>
            </p:nvGrpSpPr>
            <p:grpSpPr>
              <a:xfrm>
                <a:off x="8360530" y="2999886"/>
                <a:ext cx="755012" cy="1356840"/>
                <a:chOff x="4108550" y="4732300"/>
                <a:chExt cx="719603" cy="1293206"/>
              </a:xfrm>
            </p:grpSpPr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58D6109E-18E7-4740-99F0-2A4F08606BD6}"/>
                    </a:ext>
                  </a:extLst>
                </p:cNvPr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88" name="角丸四角形 1206">
                    <a:extLst>
                      <a:ext uri="{FF2B5EF4-FFF2-40B4-BE49-F238E27FC236}">
                        <a16:creationId xmlns:a16="http://schemas.microsoft.com/office/drawing/2014/main" id="{3723BBD2-2D07-41EF-8766-8FEF17424288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9" name="片側の 2 つの角を丸めた四角形 1208">
                    <a:extLst>
                      <a:ext uri="{FF2B5EF4-FFF2-40B4-BE49-F238E27FC236}">
                        <a16:creationId xmlns:a16="http://schemas.microsoft.com/office/drawing/2014/main" id="{D5F7732C-341F-40BB-A1D7-1CE504D701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601CECE3-8220-498B-98A7-01905A9C8037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299" name="円/楕円 745">
                      <a:extLst>
                        <a:ext uri="{FF2B5EF4-FFF2-40B4-BE49-F238E27FC236}">
                          <a16:creationId xmlns:a16="http://schemas.microsoft.com/office/drawing/2014/main" id="{50A90C8B-CB9A-48F0-BB0F-BFD3E549D4A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00" name="円/楕円 746">
                      <a:extLst>
                        <a:ext uri="{FF2B5EF4-FFF2-40B4-BE49-F238E27FC236}">
                          <a16:creationId xmlns:a16="http://schemas.microsoft.com/office/drawing/2014/main" id="{F01E7021-F9AB-42ED-B13A-9F4267261DC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角丸四角形 1211">
                    <a:extLst>
                      <a:ext uri="{FF2B5EF4-FFF2-40B4-BE49-F238E27FC236}">
                        <a16:creationId xmlns:a16="http://schemas.microsoft.com/office/drawing/2014/main" id="{61D7843D-5AD7-44FD-9F12-33F073BCC01C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FBD6B508-8DE3-45A6-A902-85D442BD9CEB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167340"/>
                    <a:chOff x="4232627" y="4959727"/>
                    <a:chExt cx="482174" cy="167340"/>
                  </a:xfrm>
                </p:grpSpPr>
                <p:sp>
                  <p:nvSpPr>
                    <p:cNvPr id="295" name="フローチャート: 端子 650">
                      <a:extLst>
                        <a:ext uri="{FF2B5EF4-FFF2-40B4-BE49-F238E27FC236}">
                          <a16:creationId xmlns:a16="http://schemas.microsoft.com/office/drawing/2014/main" id="{D7671685-3014-46CF-8E54-038EF6B90B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6" name="フローチャート: 端子 651">
                      <a:extLst>
                        <a:ext uri="{FF2B5EF4-FFF2-40B4-BE49-F238E27FC236}">
                          <a16:creationId xmlns:a16="http://schemas.microsoft.com/office/drawing/2014/main" id="{C7EC4186-FAE7-401B-B3C5-B1FD3D4176C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7" name="円/楕円 757">
                      <a:extLst>
                        <a:ext uri="{FF2B5EF4-FFF2-40B4-BE49-F238E27FC236}">
                          <a16:creationId xmlns:a16="http://schemas.microsoft.com/office/drawing/2014/main" id="{0C3AB7F6-8466-46B2-87F4-0992B5431A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8" name="円/楕円 758">
                      <a:extLst>
                        <a:ext uri="{FF2B5EF4-FFF2-40B4-BE49-F238E27FC236}">
                          <a16:creationId xmlns:a16="http://schemas.microsoft.com/office/drawing/2014/main" id="{1DCEBC20-7887-4E4E-8651-7E615F138F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3" name="フリーフォーム 1220">
                    <a:extLst>
                      <a:ext uri="{FF2B5EF4-FFF2-40B4-BE49-F238E27FC236}">
                        <a16:creationId xmlns:a16="http://schemas.microsoft.com/office/drawing/2014/main" id="{07A570BC-96F0-4733-80F1-4DCB8BC17F8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4" name="円/楕円 4">
                    <a:extLst>
                      <a:ext uri="{FF2B5EF4-FFF2-40B4-BE49-F238E27FC236}">
                        <a16:creationId xmlns:a16="http://schemas.microsoft.com/office/drawing/2014/main" id="{8F664AF1-7947-4326-B504-863CA8F81169}"/>
                      </a:ext>
                    </a:extLst>
                  </p:cNvPr>
                  <p:cNvSpPr/>
                  <p:nvPr/>
                </p:nvSpPr>
                <p:spPr>
                  <a:xfrm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C2B91412-4287-4BF1-A865-B1BCA9ADE750}"/>
                    </a:ext>
                  </a:extLst>
                </p:cNvPr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81" name="片側の 2 つの角を丸めた四角形 1446">
                    <a:extLst>
                      <a:ext uri="{FF2B5EF4-FFF2-40B4-BE49-F238E27FC236}">
                        <a16:creationId xmlns:a16="http://schemas.microsoft.com/office/drawing/2014/main" id="{D87FF271-A881-4875-8999-B642CF42FDFA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2" name="グループ化 281">
                    <a:extLst>
                      <a:ext uri="{FF2B5EF4-FFF2-40B4-BE49-F238E27FC236}">
                        <a16:creationId xmlns:a16="http://schemas.microsoft.com/office/drawing/2014/main" id="{DF61BABA-2C6E-4F11-AFC1-F4DF2BD12649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86" name="台形 285">
                      <a:extLst>
                        <a:ext uri="{FF2B5EF4-FFF2-40B4-BE49-F238E27FC236}">
                          <a16:creationId xmlns:a16="http://schemas.microsoft.com/office/drawing/2014/main" id="{150B2D90-FCC7-4070-B643-CE0A5DD2275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台形 286">
                      <a:extLst>
                        <a:ext uri="{FF2B5EF4-FFF2-40B4-BE49-F238E27FC236}">
                          <a16:creationId xmlns:a16="http://schemas.microsoft.com/office/drawing/2014/main" id="{C803D4E5-D658-48A8-AD35-1CAE38DF64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83" name="グループ化 282">
                    <a:extLst>
                      <a:ext uri="{FF2B5EF4-FFF2-40B4-BE49-F238E27FC236}">
                        <a16:creationId xmlns:a16="http://schemas.microsoft.com/office/drawing/2014/main" id="{E49F7292-3EEC-4FE3-882D-0F33DA62BE12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84" name="直角三角形 283">
                      <a:extLst>
                        <a:ext uri="{FF2B5EF4-FFF2-40B4-BE49-F238E27FC236}">
                          <a16:creationId xmlns:a16="http://schemas.microsoft.com/office/drawing/2014/main" id="{A505F598-4485-49D2-892F-1F3AC537A0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5" name="直角三角形 284">
                      <a:extLst>
                        <a:ext uri="{FF2B5EF4-FFF2-40B4-BE49-F238E27FC236}">
                          <a16:creationId xmlns:a16="http://schemas.microsoft.com/office/drawing/2014/main" id="{69E7C8F7-1A7E-4E18-9224-D2FD46BD524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CC2055EC-E577-427F-9C9A-FC419331244D}"/>
                </a:ext>
              </a:extLst>
            </p:cNvPr>
            <p:cNvGrpSpPr/>
            <p:nvPr/>
          </p:nvGrpSpPr>
          <p:grpSpPr>
            <a:xfrm>
              <a:off x="8559274" y="3768820"/>
              <a:ext cx="333489" cy="450931"/>
              <a:chOff x="3002933" y="6172286"/>
              <a:chExt cx="333489" cy="450931"/>
            </a:xfrm>
          </p:grpSpPr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5F3A3CE6-110C-4961-A446-B32D423BBF03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F6AC139-D540-4F0C-903D-3FA257E8C0A0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A6D75A95-2B72-40CC-A010-D9D40601D785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275" name="正方形/長方形 274">
                    <a:extLst>
                      <a:ext uri="{FF2B5EF4-FFF2-40B4-BE49-F238E27FC236}">
                        <a16:creationId xmlns:a16="http://schemas.microsoft.com/office/drawing/2014/main" id="{120777FD-6FBC-48F6-B612-2D8989FDCE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FCBD6757-533A-4821-B48B-C5846C1D77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D330F3D7-7264-4F75-9B5F-CA221AC0F661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スタッフ</a:t>
                </a:r>
              </a:p>
            </p:txBody>
          </p:sp>
        </p:grp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87CC9CAD-4E0E-4D26-A60F-548EAC9AD0C7}"/>
              </a:ext>
            </a:extLst>
          </p:cNvPr>
          <p:cNvGrpSpPr/>
          <p:nvPr/>
        </p:nvGrpSpPr>
        <p:grpSpPr>
          <a:xfrm>
            <a:off x="6501100" y="2935749"/>
            <a:ext cx="755012" cy="1420977"/>
            <a:chOff x="6501100" y="2935749"/>
            <a:chExt cx="755012" cy="1420977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3813D9BD-A2BC-479B-B575-579823F9D1D1}"/>
                </a:ext>
              </a:extLst>
            </p:cNvPr>
            <p:cNvGrpSpPr/>
            <p:nvPr/>
          </p:nvGrpSpPr>
          <p:grpSpPr>
            <a:xfrm>
              <a:off x="6501100" y="2935749"/>
              <a:ext cx="755012" cy="1420977"/>
              <a:chOff x="6501100" y="2935749"/>
              <a:chExt cx="755012" cy="1420977"/>
            </a:xfrm>
          </p:grpSpPr>
          <p:sp>
            <p:nvSpPr>
              <p:cNvPr id="310" name="片側の 2 つの角を丸めた四角形 1438">
                <a:extLst>
                  <a:ext uri="{FF2B5EF4-FFF2-40B4-BE49-F238E27FC236}">
                    <a16:creationId xmlns:a16="http://schemas.microsoft.com/office/drawing/2014/main" id="{3F979AF6-5C04-495F-B643-C37FDB4F0F32}"/>
                  </a:ext>
                </a:extLst>
              </p:cNvPr>
              <p:cNvSpPr/>
              <p:nvPr/>
            </p:nvSpPr>
            <p:spPr>
              <a:xfrm>
                <a:off x="6510633" y="3827946"/>
                <a:ext cx="735946" cy="528780"/>
              </a:xfrm>
              <a:prstGeom prst="round2SameRect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74BB4C9F-AF9E-47FE-97B2-67E702562EE4}"/>
                  </a:ext>
                </a:extLst>
              </p:cNvPr>
              <p:cNvGrpSpPr/>
              <p:nvPr/>
            </p:nvGrpSpPr>
            <p:grpSpPr>
              <a:xfrm>
                <a:off x="6501100" y="2935749"/>
                <a:ext cx="755012" cy="1420977"/>
                <a:chOff x="2984924" y="4671171"/>
                <a:chExt cx="719603" cy="1354335"/>
              </a:xfrm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5D737B49-9290-4785-8D91-FCD09554618B}"/>
                    </a:ext>
                  </a:extLst>
                </p:cNvPr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21" name="片側の 2 つの角を丸めた四角形 1153">
                    <a:extLst>
                      <a:ext uri="{FF2B5EF4-FFF2-40B4-BE49-F238E27FC236}">
                        <a16:creationId xmlns:a16="http://schemas.microsoft.com/office/drawing/2014/main" id="{76F39257-81E1-4741-A8BC-76177BEDA1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 1222">
                    <a:extLst>
                      <a:ext uri="{FF2B5EF4-FFF2-40B4-BE49-F238E27FC236}">
                        <a16:creationId xmlns:a16="http://schemas.microsoft.com/office/drawing/2014/main" id="{580F34F1-96B1-472C-A776-A442162330F2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A24E252F-0C69-49E3-89C4-7BCE4F01876A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35" name="円/楕円 774">
                      <a:extLst>
                        <a:ext uri="{FF2B5EF4-FFF2-40B4-BE49-F238E27FC236}">
                          <a16:creationId xmlns:a16="http://schemas.microsoft.com/office/drawing/2014/main" id="{341B0C1A-7B06-4764-9C09-FD807E385AF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6" name="円/楕円 775">
                      <a:extLst>
                        <a:ext uri="{FF2B5EF4-FFF2-40B4-BE49-F238E27FC236}">
                          <a16:creationId xmlns:a16="http://schemas.microsoft.com/office/drawing/2014/main" id="{A62F0916-2252-4A68-9C15-41667A7D160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4" name="円/楕円 776">
                    <a:extLst>
                      <a:ext uri="{FF2B5EF4-FFF2-40B4-BE49-F238E27FC236}">
                        <a16:creationId xmlns:a16="http://schemas.microsoft.com/office/drawing/2014/main" id="{23FF3ED0-884D-4E67-87D7-B68B6486A0FC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5" name="フリーフォーム 1228">
                    <a:extLst>
                      <a:ext uri="{FF2B5EF4-FFF2-40B4-BE49-F238E27FC236}">
                        <a16:creationId xmlns:a16="http://schemas.microsoft.com/office/drawing/2014/main" id="{377CE933-04EC-45C2-A1CB-709E7EBAB03B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A58236D7-7AB1-4537-9F22-B4F521A13718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329" name="角丸四角形 1229">
                      <a:extLst>
                        <a:ext uri="{FF2B5EF4-FFF2-40B4-BE49-F238E27FC236}">
                          <a16:creationId xmlns:a16="http://schemas.microsoft.com/office/drawing/2014/main" id="{021ED033-2FA8-447E-8CA8-741E172A92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785">
                      <a:extLst>
                        <a:ext uri="{FF2B5EF4-FFF2-40B4-BE49-F238E27FC236}">
                          <a16:creationId xmlns:a16="http://schemas.microsoft.com/office/drawing/2014/main" id="{AD46F1FC-5230-43A4-87A2-17D414E352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1" name="角丸四角形 1231">
                      <a:extLst>
                        <a:ext uri="{FF2B5EF4-FFF2-40B4-BE49-F238E27FC236}">
                          <a16:creationId xmlns:a16="http://schemas.microsoft.com/office/drawing/2014/main" id="{F68F4F5D-7AA1-46ED-A406-CD3A67695F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2" name="円/楕円 787">
                      <a:extLst>
                        <a:ext uri="{FF2B5EF4-FFF2-40B4-BE49-F238E27FC236}">
                          <a16:creationId xmlns:a16="http://schemas.microsoft.com/office/drawing/2014/main" id="{62B226EE-A674-4CB6-AB72-E5AF3FDDA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3" name="月 332">
                      <a:extLst>
                        <a:ext uri="{FF2B5EF4-FFF2-40B4-BE49-F238E27FC236}">
                          <a16:creationId xmlns:a16="http://schemas.microsoft.com/office/drawing/2014/main" id="{730F829C-6728-4B01-8D89-82879914806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4" name="月 333">
                      <a:extLst>
                        <a:ext uri="{FF2B5EF4-FFF2-40B4-BE49-F238E27FC236}">
                          <a16:creationId xmlns:a16="http://schemas.microsoft.com/office/drawing/2014/main" id="{5F24D3F8-7211-42E3-818C-0CDEF2277D1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7" name="月 326">
                    <a:extLst>
                      <a:ext uri="{FF2B5EF4-FFF2-40B4-BE49-F238E27FC236}">
                        <a16:creationId xmlns:a16="http://schemas.microsoft.com/office/drawing/2014/main" id="{72AC9C1D-CC46-4A2C-A354-811FEA0EC9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8" name="円/楕円 4">
                    <a:extLst>
                      <a:ext uri="{FF2B5EF4-FFF2-40B4-BE49-F238E27FC236}">
                        <a16:creationId xmlns:a16="http://schemas.microsoft.com/office/drawing/2014/main" id="{48DDB516-F196-4460-A56E-594C8E8436E6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8097F975-80E9-4509-85A9-4C3D57203116}"/>
                    </a:ext>
                  </a:extLst>
                </p:cNvPr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14" name="片側の 2 つの角を丸めた四角形 1438">
                    <a:extLst>
                      <a:ext uri="{FF2B5EF4-FFF2-40B4-BE49-F238E27FC236}">
                        <a16:creationId xmlns:a16="http://schemas.microsoft.com/office/drawing/2014/main" id="{8AF0F543-B2B8-40E2-BB0B-A9ED8DC63D24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F2824B39-50D2-4473-9E90-E63C4FC5BF17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19" name="台形 318">
                      <a:extLst>
                        <a:ext uri="{FF2B5EF4-FFF2-40B4-BE49-F238E27FC236}">
                          <a16:creationId xmlns:a16="http://schemas.microsoft.com/office/drawing/2014/main" id="{13C31D85-C677-4233-9DD7-9FF9617F8EE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台形 319">
                      <a:extLst>
                        <a:ext uri="{FF2B5EF4-FFF2-40B4-BE49-F238E27FC236}">
                          <a16:creationId xmlns:a16="http://schemas.microsoft.com/office/drawing/2014/main" id="{DFA0DB03-C49B-4F9C-BC16-A381E3ECB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6" name="グループ化 315">
                    <a:extLst>
                      <a:ext uri="{FF2B5EF4-FFF2-40B4-BE49-F238E27FC236}">
                        <a16:creationId xmlns:a16="http://schemas.microsoft.com/office/drawing/2014/main" id="{2BBDFCE2-0E06-49BC-A339-9817E1D18380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17" name="直角三角形 316">
                      <a:extLst>
                        <a:ext uri="{FF2B5EF4-FFF2-40B4-BE49-F238E27FC236}">
                          <a16:creationId xmlns:a16="http://schemas.microsoft.com/office/drawing/2014/main" id="{5FB4B5D1-56FA-42C3-A1D2-3338432EC2C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直角三角形 317">
                      <a:extLst>
                        <a:ext uri="{FF2B5EF4-FFF2-40B4-BE49-F238E27FC236}">
                          <a16:creationId xmlns:a16="http://schemas.microsoft.com/office/drawing/2014/main" id="{69971A9B-4AFA-4484-B65A-78EB7D03C43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2D2E3775-4978-4CC7-8EB5-C60FD7E47CC5}"/>
                </a:ext>
              </a:extLst>
            </p:cNvPr>
            <p:cNvGrpSpPr/>
            <p:nvPr/>
          </p:nvGrpSpPr>
          <p:grpSpPr>
            <a:xfrm>
              <a:off x="6707614" y="3768820"/>
              <a:ext cx="333489" cy="450931"/>
              <a:chOff x="3002933" y="6172286"/>
              <a:chExt cx="333489" cy="450931"/>
            </a:xfrm>
          </p:grpSpPr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EE6CCE39-6CC7-406C-9D01-4A0D72506786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011DD51E-243C-463D-AE05-D0633CC251B1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633ACD3B-4E62-4FD7-8F51-9CE32BD55B87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08" name="正方形/長方形 307">
                    <a:extLst>
                      <a:ext uri="{FF2B5EF4-FFF2-40B4-BE49-F238E27FC236}">
                        <a16:creationId xmlns:a16="http://schemas.microsoft.com/office/drawing/2014/main" id="{3D0930CB-ECFA-45AC-8A61-203D7FD7A3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四角形: 上の 2 つの角を丸める 308">
                    <a:extLst>
                      <a:ext uri="{FF2B5EF4-FFF2-40B4-BE49-F238E27FC236}">
                        <a16:creationId xmlns:a16="http://schemas.microsoft.com/office/drawing/2014/main" id="{7EFF7020-13C6-4F2C-89E6-DF1B895D48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F19676C3-57AF-4FED-8F53-6E20BBEB5367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STAFF</a:t>
                </a:r>
                <a:endParaRPr kumimoji="1" lang="ja-JP" altLang="en-US" sz="1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9F0EF1BE-4192-4525-B03A-BBF2C8DCD1CC}"/>
              </a:ext>
            </a:extLst>
          </p:cNvPr>
          <p:cNvGrpSpPr/>
          <p:nvPr/>
        </p:nvGrpSpPr>
        <p:grpSpPr>
          <a:xfrm>
            <a:off x="4641669" y="2995408"/>
            <a:ext cx="755013" cy="1361318"/>
            <a:chOff x="4641669" y="2995408"/>
            <a:chExt cx="755013" cy="1361318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E85CDBB3-C439-467D-947F-78BAA93DB399}"/>
                </a:ext>
              </a:extLst>
            </p:cNvPr>
            <p:cNvGrpSpPr/>
            <p:nvPr/>
          </p:nvGrpSpPr>
          <p:grpSpPr>
            <a:xfrm>
              <a:off x="4641669" y="2995408"/>
              <a:ext cx="755013" cy="1361318"/>
              <a:chOff x="4641669" y="2995408"/>
              <a:chExt cx="755013" cy="1361318"/>
            </a:xfrm>
          </p:grpSpPr>
          <p:sp>
            <p:nvSpPr>
              <p:cNvPr id="346" name="片側の 2 つの角を丸めた四角形 1430">
                <a:extLst>
                  <a:ext uri="{FF2B5EF4-FFF2-40B4-BE49-F238E27FC236}">
                    <a16:creationId xmlns:a16="http://schemas.microsoft.com/office/drawing/2014/main" id="{45068CF1-8B9A-4DF0-B058-25B9A42FCBE3}"/>
                  </a:ext>
                </a:extLst>
              </p:cNvPr>
              <p:cNvSpPr/>
              <p:nvPr/>
            </p:nvSpPr>
            <p:spPr>
              <a:xfrm>
                <a:off x="4655204" y="3827946"/>
                <a:ext cx="735946" cy="528780"/>
              </a:xfrm>
              <a:prstGeom prst="round2Same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959748D9-52BE-432E-B3AA-9969D80147E6}"/>
                  </a:ext>
                </a:extLst>
              </p:cNvPr>
              <p:cNvGrpSpPr/>
              <p:nvPr/>
            </p:nvGrpSpPr>
            <p:grpSpPr>
              <a:xfrm>
                <a:off x="4641669" y="2995408"/>
                <a:ext cx="755013" cy="1361318"/>
                <a:chOff x="1837298" y="4728032"/>
                <a:chExt cx="719604" cy="1297474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49536F78-4C0F-4F3F-B093-5D72AA41BDFC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357" name="片側の 2 つの角を丸めた四角形 1154">
                    <a:extLst>
                      <a:ext uri="{FF2B5EF4-FFF2-40B4-BE49-F238E27FC236}">
                        <a16:creationId xmlns:a16="http://schemas.microsoft.com/office/drawing/2014/main" id="{D3D374BF-6AB6-41DA-BBD6-BBB042D7B53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77FB93FB-CFF1-4391-82B9-3294BA23A356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359" name="星 24 1237">
                      <a:extLst>
                        <a:ext uri="{FF2B5EF4-FFF2-40B4-BE49-F238E27FC236}">
                          <a16:creationId xmlns:a16="http://schemas.microsoft.com/office/drawing/2014/main" id="{2C0F60A0-344D-4C09-8A6D-F15564A494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0" name="円/楕円 805">
                      <a:extLst>
                        <a:ext uri="{FF2B5EF4-FFF2-40B4-BE49-F238E27FC236}">
                          <a16:creationId xmlns:a16="http://schemas.microsoft.com/office/drawing/2014/main" id="{A760DDD2-9C7C-4D85-AA7E-C6DF0A308A0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1" name="円/楕円 806">
                      <a:extLst>
                        <a:ext uri="{FF2B5EF4-FFF2-40B4-BE49-F238E27FC236}">
                          <a16:creationId xmlns:a16="http://schemas.microsoft.com/office/drawing/2014/main" id="{F3C02930-A4A7-409A-AA52-71049A5FC3E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2" name="円/楕円 807">
                      <a:extLst>
                        <a:ext uri="{FF2B5EF4-FFF2-40B4-BE49-F238E27FC236}">
                          <a16:creationId xmlns:a16="http://schemas.microsoft.com/office/drawing/2014/main" id="{9F1E3E35-8A19-40C5-BF37-6655C2947D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3" name="弦 362">
                      <a:extLst>
                        <a:ext uri="{FF2B5EF4-FFF2-40B4-BE49-F238E27FC236}">
                          <a16:creationId xmlns:a16="http://schemas.microsoft.com/office/drawing/2014/main" id="{37112ADB-7228-47BB-B31B-696A71A7D3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4" name="弦 363">
                      <a:extLst>
                        <a:ext uri="{FF2B5EF4-FFF2-40B4-BE49-F238E27FC236}">
                          <a16:creationId xmlns:a16="http://schemas.microsoft.com/office/drawing/2014/main" id="{02AC9DF5-84C6-43AF-A599-7E2D0B9180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6703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5" name="フローチャート: 手操作入力 675">
                      <a:extLst>
                        <a:ext uri="{FF2B5EF4-FFF2-40B4-BE49-F238E27FC236}">
                          <a16:creationId xmlns:a16="http://schemas.microsoft.com/office/drawing/2014/main" id="{324B2558-9B8A-41CA-B5D1-29FE9329820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6" name="弦 365">
                      <a:extLst>
                        <a:ext uri="{FF2B5EF4-FFF2-40B4-BE49-F238E27FC236}">
                          <a16:creationId xmlns:a16="http://schemas.microsoft.com/office/drawing/2014/main" id="{5B5B3E3A-C599-4830-8A01-170BC2614F7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7" name="弦 366">
                      <a:extLst>
                        <a:ext uri="{FF2B5EF4-FFF2-40B4-BE49-F238E27FC236}">
                          <a16:creationId xmlns:a16="http://schemas.microsoft.com/office/drawing/2014/main" id="{3AA4E1D8-E779-4696-AAE9-A0E275C0D28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59196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8" name="フローチャート: 手操作入力 680">
                      <a:extLst>
                        <a:ext uri="{FF2B5EF4-FFF2-40B4-BE49-F238E27FC236}">
                          <a16:creationId xmlns:a16="http://schemas.microsoft.com/office/drawing/2014/main" id="{1A0D368F-0FEB-421B-A137-DC16C90FF5A9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円/楕円 820">
                      <a:extLst>
                        <a:ext uri="{FF2B5EF4-FFF2-40B4-BE49-F238E27FC236}">
                          <a16:creationId xmlns:a16="http://schemas.microsoft.com/office/drawing/2014/main" id="{6C5E84BB-2231-497F-B358-11FF93B11B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円/楕円 4">
                      <a:extLst>
                        <a:ext uri="{FF2B5EF4-FFF2-40B4-BE49-F238E27FC236}">
                          <a16:creationId xmlns:a16="http://schemas.microsoft.com/office/drawing/2014/main" id="{6CCADD4A-BC62-4873-A2B0-5B42E0504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E9799028-A161-491B-A6DF-17EF2313B18C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50" name="片側の 2 つの角を丸めた四角形 1430">
                    <a:extLst>
                      <a:ext uri="{FF2B5EF4-FFF2-40B4-BE49-F238E27FC236}">
                        <a16:creationId xmlns:a16="http://schemas.microsoft.com/office/drawing/2014/main" id="{208ACB9C-BB1A-4D6E-B3E5-F93055093B5F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7F505783-CC1E-4A50-B6DD-4A98B70CE48C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55" name="台形 354">
                      <a:extLst>
                        <a:ext uri="{FF2B5EF4-FFF2-40B4-BE49-F238E27FC236}">
                          <a16:creationId xmlns:a16="http://schemas.microsoft.com/office/drawing/2014/main" id="{7AD0011D-B9D6-41FC-955E-55CD2CE45A1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6" name="台形 355">
                      <a:extLst>
                        <a:ext uri="{FF2B5EF4-FFF2-40B4-BE49-F238E27FC236}">
                          <a16:creationId xmlns:a16="http://schemas.microsoft.com/office/drawing/2014/main" id="{EEF9DBB7-1AD6-4C1E-8F5A-978D7EE241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2" name="グループ化 351">
                    <a:extLst>
                      <a:ext uri="{FF2B5EF4-FFF2-40B4-BE49-F238E27FC236}">
                        <a16:creationId xmlns:a16="http://schemas.microsoft.com/office/drawing/2014/main" id="{DF7D4D28-B25C-4B6C-A7DD-BA0A98CB4D82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53" name="直角三角形 352">
                      <a:extLst>
                        <a:ext uri="{FF2B5EF4-FFF2-40B4-BE49-F238E27FC236}">
                          <a16:creationId xmlns:a16="http://schemas.microsoft.com/office/drawing/2014/main" id="{3C384D2A-4ACA-4F84-8099-2131A051D80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4" name="直角三角形 353">
                      <a:extLst>
                        <a:ext uri="{FF2B5EF4-FFF2-40B4-BE49-F238E27FC236}">
                          <a16:creationId xmlns:a16="http://schemas.microsoft.com/office/drawing/2014/main" id="{9F5AAEA5-45E5-4D17-9C0D-63E1DB7F7B7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0B258DF8-FEB8-47A1-A7EA-87713ECA412A}"/>
                </a:ext>
              </a:extLst>
            </p:cNvPr>
            <p:cNvGrpSpPr/>
            <p:nvPr/>
          </p:nvGrpSpPr>
          <p:grpSpPr>
            <a:xfrm>
              <a:off x="4851735" y="3768820"/>
              <a:ext cx="333489" cy="450931"/>
              <a:chOff x="2607646" y="6172286"/>
              <a:chExt cx="333489" cy="450931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6076FB7A-D452-4D9C-95D8-E3F0CB3530AE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97065AF9-72C0-4DFA-97A1-54D0DDA0B280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C19F2621-7C9F-46A1-B147-B85C898B5ADB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44" name="正方形/長方形 343">
                    <a:extLst>
                      <a:ext uri="{FF2B5EF4-FFF2-40B4-BE49-F238E27FC236}">
                        <a16:creationId xmlns:a16="http://schemas.microsoft.com/office/drawing/2014/main" id="{45D9B086-421C-4431-ABD6-A4FD668529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5" name="四角形: 上の 2 つの角を丸める 344">
                    <a:extLst>
                      <a:ext uri="{FF2B5EF4-FFF2-40B4-BE49-F238E27FC236}">
                        <a16:creationId xmlns:a16="http://schemas.microsoft.com/office/drawing/2014/main" id="{A8F6BC66-646F-4178-B673-158AD39C0A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41" name="テキスト ボックス 340">
                <a:extLst>
                  <a:ext uri="{FF2B5EF4-FFF2-40B4-BE49-F238E27FC236}">
                    <a16:creationId xmlns:a16="http://schemas.microsoft.com/office/drawing/2014/main" id="{35E3CC84-DA45-4B2A-9452-CCDC43D8BABF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説明員</a:t>
                </a:r>
              </a:p>
            </p:txBody>
          </p:sp>
        </p:grp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746F0970-EBB4-4AE9-83D9-F77DA5C97B95}"/>
              </a:ext>
            </a:extLst>
          </p:cNvPr>
          <p:cNvGrpSpPr/>
          <p:nvPr/>
        </p:nvGrpSpPr>
        <p:grpSpPr>
          <a:xfrm>
            <a:off x="2782239" y="2912705"/>
            <a:ext cx="755012" cy="1444021"/>
            <a:chOff x="2782239" y="2912705"/>
            <a:chExt cx="755012" cy="1444021"/>
          </a:xfrm>
        </p:grpSpPr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FDDE03B4-1733-443B-BE30-5AB345F8B4A0}"/>
                </a:ext>
              </a:extLst>
            </p:cNvPr>
            <p:cNvGrpSpPr/>
            <p:nvPr/>
          </p:nvGrpSpPr>
          <p:grpSpPr>
            <a:xfrm>
              <a:off x="2782239" y="2912705"/>
              <a:ext cx="755012" cy="1444021"/>
              <a:chOff x="2782239" y="2912705"/>
              <a:chExt cx="755012" cy="1444021"/>
            </a:xfrm>
          </p:grpSpPr>
          <p:sp>
            <p:nvSpPr>
              <p:cNvPr id="380" name="片側の 2 つの角を丸めた四角形 1422">
                <a:extLst>
                  <a:ext uri="{FF2B5EF4-FFF2-40B4-BE49-F238E27FC236}">
                    <a16:creationId xmlns:a16="http://schemas.microsoft.com/office/drawing/2014/main" id="{5F0F526F-161D-45FD-B9F2-58F4E068CBAF}"/>
                  </a:ext>
                </a:extLst>
              </p:cNvPr>
              <p:cNvSpPr/>
              <p:nvPr/>
            </p:nvSpPr>
            <p:spPr>
              <a:xfrm>
                <a:off x="2791772" y="3827946"/>
                <a:ext cx="735946" cy="528780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7A012582-EEEF-4C2D-8CA8-B5149B8AB7A5}"/>
                  </a:ext>
                </a:extLst>
              </p:cNvPr>
              <p:cNvGrpSpPr/>
              <p:nvPr/>
            </p:nvGrpSpPr>
            <p:grpSpPr>
              <a:xfrm>
                <a:off x="2782239" y="2912705"/>
                <a:ext cx="755012" cy="1444021"/>
                <a:chOff x="703823" y="4649208"/>
                <a:chExt cx="719603" cy="1376298"/>
              </a:xfrm>
            </p:grpSpPr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9DDB17E6-1C2F-4AD3-BEDF-6F68C6CFECB9}"/>
                    </a:ext>
                  </a:extLst>
                </p:cNvPr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391" name="片側の 2 つの角を丸めた四角形 1253">
                    <a:extLst>
                      <a:ext uri="{FF2B5EF4-FFF2-40B4-BE49-F238E27FC236}">
                        <a16:creationId xmlns:a16="http://schemas.microsoft.com/office/drawing/2014/main" id="{8D9D7F8D-2AA7-479B-9AEF-38150578DE5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92" name="グループ化 391">
                    <a:extLst>
                      <a:ext uri="{FF2B5EF4-FFF2-40B4-BE49-F238E27FC236}">
                        <a16:creationId xmlns:a16="http://schemas.microsoft.com/office/drawing/2014/main" id="{685B3AA6-FEC7-4211-BF58-FE22ECFD4168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405" name="円/楕円 834">
                      <a:extLst>
                        <a:ext uri="{FF2B5EF4-FFF2-40B4-BE49-F238E27FC236}">
                          <a16:creationId xmlns:a16="http://schemas.microsoft.com/office/drawing/2014/main" id="{62B27088-9808-4A8D-984C-92CD1DDAD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6" name="円/楕円 835">
                      <a:extLst>
                        <a:ext uri="{FF2B5EF4-FFF2-40B4-BE49-F238E27FC236}">
                          <a16:creationId xmlns:a16="http://schemas.microsoft.com/office/drawing/2014/main" id="{576A5F0C-FA91-40D7-A293-BCEC29BC35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7" name="円/楕円 836">
                      <a:extLst>
                        <a:ext uri="{FF2B5EF4-FFF2-40B4-BE49-F238E27FC236}">
                          <a16:creationId xmlns:a16="http://schemas.microsoft.com/office/drawing/2014/main" id="{7DFD0E14-D745-459C-A86F-68AD2F16D6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8" name="円/楕円 837">
                      <a:extLst>
                        <a:ext uri="{FF2B5EF4-FFF2-40B4-BE49-F238E27FC236}">
                          <a16:creationId xmlns:a16="http://schemas.microsoft.com/office/drawing/2014/main" id="{37D38154-1F07-49D4-AE50-E43A2EFB90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91D92786-5D7D-49CF-8F7A-191ECF26E97D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403" name="円/楕円 838">
                      <a:extLst>
                        <a:ext uri="{FF2B5EF4-FFF2-40B4-BE49-F238E27FC236}">
                          <a16:creationId xmlns:a16="http://schemas.microsoft.com/office/drawing/2014/main" id="{1E4AE69D-7F28-408D-A454-8D31B5A8337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円/楕円 839">
                      <a:extLst>
                        <a:ext uri="{FF2B5EF4-FFF2-40B4-BE49-F238E27FC236}">
                          <a16:creationId xmlns:a16="http://schemas.microsoft.com/office/drawing/2014/main" id="{291F39A0-0C52-4C6C-930D-BCBD6C5A28F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4" name="円/楕円 840">
                    <a:extLst>
                      <a:ext uri="{FF2B5EF4-FFF2-40B4-BE49-F238E27FC236}">
                        <a16:creationId xmlns:a16="http://schemas.microsoft.com/office/drawing/2014/main" id="{0559C2B4-951E-4071-9694-9475F43B2359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958631D6-FE70-4BD1-8AD3-D0DFDEDFAD49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399" name="円/楕円 847">
                      <a:extLst>
                        <a:ext uri="{FF2B5EF4-FFF2-40B4-BE49-F238E27FC236}">
                          <a16:creationId xmlns:a16="http://schemas.microsoft.com/office/drawing/2014/main" id="{D824C7CF-A8F5-4916-A4FF-47D4A7B6F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0" name="円/楕円 848">
                      <a:extLst>
                        <a:ext uri="{FF2B5EF4-FFF2-40B4-BE49-F238E27FC236}">
                          <a16:creationId xmlns:a16="http://schemas.microsoft.com/office/drawing/2014/main" id="{14618ABB-AF39-4B5C-A92B-1E25FA3B42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1" name="フローチャート: 端子 685">
                      <a:extLst>
                        <a:ext uri="{FF2B5EF4-FFF2-40B4-BE49-F238E27FC236}">
                          <a16:creationId xmlns:a16="http://schemas.microsoft.com/office/drawing/2014/main" id="{07A4DD03-661D-41C9-810A-852AA848CC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フローチャート: 端子 686">
                      <a:extLst>
                        <a:ext uri="{FF2B5EF4-FFF2-40B4-BE49-F238E27FC236}">
                          <a16:creationId xmlns:a16="http://schemas.microsoft.com/office/drawing/2014/main" id="{A7E14728-E752-4264-A891-70456CACA56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6" name="台形 395">
                    <a:extLst>
                      <a:ext uri="{FF2B5EF4-FFF2-40B4-BE49-F238E27FC236}">
                        <a16:creationId xmlns:a16="http://schemas.microsoft.com/office/drawing/2014/main" id="{B3692C50-2A67-4501-9AFE-F1C57BB0AA3A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7" name="フリーフォーム 1267">
                    <a:extLst>
                      <a:ext uri="{FF2B5EF4-FFF2-40B4-BE49-F238E27FC236}">
                        <a16:creationId xmlns:a16="http://schemas.microsoft.com/office/drawing/2014/main" id="{D8F8B349-A216-4EF9-8715-8912788AC8FF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8" name="円/楕円 4">
                    <a:extLst>
                      <a:ext uri="{FF2B5EF4-FFF2-40B4-BE49-F238E27FC236}">
                        <a16:creationId xmlns:a16="http://schemas.microsoft.com/office/drawing/2014/main" id="{3339F09B-4AD4-43D9-9740-EB03E49AC5C0}"/>
                      </a:ext>
                    </a:extLst>
                  </p:cNvPr>
                  <p:cNvSpPr/>
                  <p:nvPr/>
                </p:nvSpPr>
                <p:spPr>
                  <a:xfrm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95C3B225-2CF4-41B6-9C48-0C5C68DDD4D8}"/>
                    </a:ext>
                  </a:extLst>
                </p:cNvPr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384" name="片側の 2 つの角を丸めた四角形 1422">
                    <a:extLst>
                      <a:ext uri="{FF2B5EF4-FFF2-40B4-BE49-F238E27FC236}">
                        <a16:creationId xmlns:a16="http://schemas.microsoft.com/office/drawing/2014/main" id="{FB2ABA9C-8B62-4418-B575-215346F72E04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1634E102-53AC-427E-AEF1-A0BCDA70688E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89" name="台形 388">
                      <a:extLst>
                        <a:ext uri="{FF2B5EF4-FFF2-40B4-BE49-F238E27FC236}">
                          <a16:creationId xmlns:a16="http://schemas.microsoft.com/office/drawing/2014/main" id="{D7BF1309-5623-47B5-B147-FC2AD8C56D6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90" name="台形 389">
                      <a:extLst>
                        <a:ext uri="{FF2B5EF4-FFF2-40B4-BE49-F238E27FC236}">
                          <a16:creationId xmlns:a16="http://schemas.microsoft.com/office/drawing/2014/main" id="{4C1CA1BB-3472-4B73-9A36-18D104061F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A99F93F7-27FD-4452-B8A5-C9BB7FC2A592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87" name="直角三角形 386">
                      <a:extLst>
                        <a:ext uri="{FF2B5EF4-FFF2-40B4-BE49-F238E27FC236}">
                          <a16:creationId xmlns:a16="http://schemas.microsoft.com/office/drawing/2014/main" id="{89327EB1-B376-41F5-969D-58B7EB3A8DE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8" name="直角三角形 387">
                      <a:extLst>
                        <a:ext uri="{FF2B5EF4-FFF2-40B4-BE49-F238E27FC236}">
                          <a16:creationId xmlns:a16="http://schemas.microsoft.com/office/drawing/2014/main" id="{1D9574A5-3081-4BCE-BD16-AD0B463C2E2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A942B894-4088-4FF7-89FA-F257EEF32D77}"/>
                </a:ext>
              </a:extLst>
            </p:cNvPr>
            <p:cNvGrpSpPr/>
            <p:nvPr/>
          </p:nvGrpSpPr>
          <p:grpSpPr>
            <a:xfrm>
              <a:off x="3002637" y="3768585"/>
              <a:ext cx="333489" cy="450931"/>
              <a:chOff x="2607646" y="6172286"/>
              <a:chExt cx="333489" cy="450931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A1ED23C7-3332-4E3D-8330-9F4846AB0877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B6D1DEB8-4082-438D-9B8D-5A76C0B37D76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DB4DD2C8-073B-4986-8EBA-6DFDE4D6BD4B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78" name="正方形/長方形 377">
                    <a:extLst>
                      <a:ext uri="{FF2B5EF4-FFF2-40B4-BE49-F238E27FC236}">
                        <a16:creationId xmlns:a16="http://schemas.microsoft.com/office/drawing/2014/main" id="{E4ABE7D1-B354-4E3C-8966-89A4069B0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9" name="四角形: 上の 2 つの角を丸める 378">
                    <a:extLst>
                      <a:ext uri="{FF2B5EF4-FFF2-40B4-BE49-F238E27FC236}">
                        <a16:creationId xmlns:a16="http://schemas.microsoft.com/office/drawing/2014/main" id="{D5352935-6F26-4A09-BA53-27E9D4F53E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75" name="テキスト ボックス 374">
                <a:extLst>
                  <a:ext uri="{FF2B5EF4-FFF2-40B4-BE49-F238E27FC236}">
                    <a16:creationId xmlns:a16="http://schemas.microsoft.com/office/drawing/2014/main" id="{A639D417-11E5-4753-ADA3-031501761831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係員</a:t>
                </a: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39E7C45D-FA07-4F3F-A089-F0CB6AE5F32D}"/>
              </a:ext>
            </a:extLst>
          </p:cNvPr>
          <p:cNvGrpSpPr/>
          <p:nvPr/>
        </p:nvGrpSpPr>
        <p:grpSpPr>
          <a:xfrm>
            <a:off x="814749" y="2834126"/>
            <a:ext cx="863072" cy="1522600"/>
            <a:chOff x="814749" y="2834126"/>
            <a:chExt cx="863072" cy="1522600"/>
          </a:xfrm>
        </p:grpSpPr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2E0B0291-0263-41A5-A9C4-1341C26E94FA}"/>
                </a:ext>
              </a:extLst>
            </p:cNvPr>
            <p:cNvGrpSpPr/>
            <p:nvPr/>
          </p:nvGrpSpPr>
          <p:grpSpPr>
            <a:xfrm>
              <a:off x="814749" y="2834126"/>
              <a:ext cx="863072" cy="1522600"/>
              <a:chOff x="814749" y="2834126"/>
              <a:chExt cx="863072" cy="1522600"/>
            </a:xfrm>
          </p:grpSpPr>
          <p:sp>
            <p:nvSpPr>
              <p:cNvPr id="418" name="片側の 2 つの角を丸めた四角形 1414">
                <a:extLst>
                  <a:ext uri="{FF2B5EF4-FFF2-40B4-BE49-F238E27FC236}">
                    <a16:creationId xmlns:a16="http://schemas.microsoft.com/office/drawing/2014/main" id="{44957C08-8EFB-43FF-8AC8-CC1386BCF21E}"/>
                  </a:ext>
                </a:extLst>
              </p:cNvPr>
              <p:cNvSpPr/>
              <p:nvPr/>
            </p:nvSpPr>
            <p:spPr>
              <a:xfrm>
                <a:off x="878312" y="3827946"/>
                <a:ext cx="735946" cy="528780"/>
              </a:xfrm>
              <a:prstGeom prst="round2Same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087E9B91-0480-4D90-8979-F495F78A4173}"/>
                  </a:ext>
                </a:extLst>
              </p:cNvPr>
              <p:cNvGrpSpPr/>
              <p:nvPr/>
            </p:nvGrpSpPr>
            <p:grpSpPr>
              <a:xfrm>
                <a:off x="814749" y="2834126"/>
                <a:ext cx="863072" cy="1522600"/>
                <a:chOff x="-459400" y="4574314"/>
                <a:chExt cx="822595" cy="1451192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B7204C9F-29F4-4811-8BB5-CAB7B3781672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29" name="片側の 2 つの角を丸めた四角形 1373">
                    <a:extLst>
                      <a:ext uri="{FF2B5EF4-FFF2-40B4-BE49-F238E27FC236}">
                        <a16:creationId xmlns:a16="http://schemas.microsoft.com/office/drawing/2014/main" id="{BAFF0310-CD73-496F-B08A-83DB8BA6BE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0" name="フリーフォーム 1372">
                    <a:extLst>
                      <a:ext uri="{FF2B5EF4-FFF2-40B4-BE49-F238E27FC236}">
                        <a16:creationId xmlns:a16="http://schemas.microsoft.com/office/drawing/2014/main" id="{0526DC1F-8EC9-47DB-B3C5-A39D50973D3E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A9208527-0414-4EDF-A8DA-CF5CA00A994C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43" name="円/楕円 838">
                      <a:extLst>
                        <a:ext uri="{FF2B5EF4-FFF2-40B4-BE49-F238E27FC236}">
                          <a16:creationId xmlns:a16="http://schemas.microsoft.com/office/drawing/2014/main" id="{A26645F9-4A8F-4797-B9F6-E6D950E2A49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4" name="円/楕円 839">
                      <a:extLst>
                        <a:ext uri="{FF2B5EF4-FFF2-40B4-BE49-F238E27FC236}">
                          <a16:creationId xmlns:a16="http://schemas.microsoft.com/office/drawing/2014/main" id="{4B83EA7E-7B2B-4D7C-A1AC-F710538982D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2" name="円/楕円 840">
                    <a:extLst>
                      <a:ext uri="{FF2B5EF4-FFF2-40B4-BE49-F238E27FC236}">
                        <a16:creationId xmlns:a16="http://schemas.microsoft.com/office/drawing/2014/main" id="{B13CA8A0-847E-47C0-88A1-1D4D3CE9A3D3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3" name="フリーフォーム 1393">
                    <a:extLst>
                      <a:ext uri="{FF2B5EF4-FFF2-40B4-BE49-F238E27FC236}">
                        <a16:creationId xmlns:a16="http://schemas.microsoft.com/office/drawing/2014/main" id="{D747C5AB-1B1F-4049-93FC-6DDC96684C39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4" name="フリーフォーム 1394">
                    <a:extLst>
                      <a:ext uri="{FF2B5EF4-FFF2-40B4-BE49-F238E27FC236}">
                        <a16:creationId xmlns:a16="http://schemas.microsoft.com/office/drawing/2014/main" id="{1E6EAD2D-E070-4AD1-9E31-CE597F32D6E0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102C5158-8D82-49B6-A155-152B0831A181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437" name="楕円 14">
                      <a:extLst>
                        <a:ext uri="{FF2B5EF4-FFF2-40B4-BE49-F238E27FC236}">
                          <a16:creationId xmlns:a16="http://schemas.microsoft.com/office/drawing/2014/main" id="{46EB55A9-310E-453F-AD74-D2A34AB4F9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楕円 562">
                      <a:extLst>
                        <a:ext uri="{FF2B5EF4-FFF2-40B4-BE49-F238E27FC236}">
                          <a16:creationId xmlns:a16="http://schemas.microsoft.com/office/drawing/2014/main" id="{338C38CC-CF38-486E-AB10-57D8759D76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39" name="楕円 563">
                      <a:extLst>
                        <a:ext uri="{FF2B5EF4-FFF2-40B4-BE49-F238E27FC236}">
                          <a16:creationId xmlns:a16="http://schemas.microsoft.com/office/drawing/2014/main" id="{624DA3E0-F7D7-447F-8B89-BFE745529E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0" name="楕円 564">
                      <a:extLst>
                        <a:ext uri="{FF2B5EF4-FFF2-40B4-BE49-F238E27FC236}">
                          <a16:creationId xmlns:a16="http://schemas.microsoft.com/office/drawing/2014/main" id="{4AEE56BB-FD11-484B-BAE8-5C8BAD028E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1" name="フリーフォーム 1399">
                      <a:extLst>
                        <a:ext uri="{FF2B5EF4-FFF2-40B4-BE49-F238E27FC236}">
                          <a16:creationId xmlns:a16="http://schemas.microsoft.com/office/drawing/2014/main" id="{BBA2930A-6C81-4676-A9D7-5A83D4643D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2" name="フリーフォーム 1400">
                      <a:extLst>
                        <a:ext uri="{FF2B5EF4-FFF2-40B4-BE49-F238E27FC236}">
                          <a16:creationId xmlns:a16="http://schemas.microsoft.com/office/drawing/2014/main" id="{EE9BC8D6-2ADF-4F9A-A247-FE6B57EA4D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6" name="円/楕円 4">
                    <a:extLst>
                      <a:ext uri="{FF2B5EF4-FFF2-40B4-BE49-F238E27FC236}">
                        <a16:creationId xmlns:a16="http://schemas.microsoft.com/office/drawing/2014/main" id="{CB500ABC-3F61-4D85-86E9-CC508D20A6C8}"/>
                      </a:ext>
                    </a:extLst>
                  </p:cNvPr>
                  <p:cNvSpPr/>
                  <p:nvPr/>
                </p:nvSpPr>
                <p:spPr>
                  <a:xfrm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9AF519A5-7F60-4985-BDC0-A11CF949C1C7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22" name="片側の 2 つの角を丸めた四角形 1414">
                    <a:extLst>
                      <a:ext uri="{FF2B5EF4-FFF2-40B4-BE49-F238E27FC236}">
                        <a16:creationId xmlns:a16="http://schemas.microsoft.com/office/drawing/2014/main" id="{017E6546-7065-410A-9D34-1B8A8D3CAB66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FC1A5ADB-64B5-4EEA-94F9-A9116BA71C37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27" name="台形 426">
                      <a:extLst>
                        <a:ext uri="{FF2B5EF4-FFF2-40B4-BE49-F238E27FC236}">
                          <a16:creationId xmlns:a16="http://schemas.microsoft.com/office/drawing/2014/main" id="{16CD1B56-66E5-4D03-82BA-29AE47C0BA7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8" name="台形 427">
                      <a:extLst>
                        <a:ext uri="{FF2B5EF4-FFF2-40B4-BE49-F238E27FC236}">
                          <a16:creationId xmlns:a16="http://schemas.microsoft.com/office/drawing/2014/main" id="{F127B045-8592-4899-9F2E-895AA9420F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F297AC99-9633-4BA7-B34F-7CF3CF7FFECE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25" name="直角三角形 424">
                      <a:extLst>
                        <a:ext uri="{FF2B5EF4-FFF2-40B4-BE49-F238E27FC236}">
                          <a16:creationId xmlns:a16="http://schemas.microsoft.com/office/drawing/2014/main" id="{F5307FB7-B032-426F-ABA8-803D2E24FBC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直角三角形 425">
                      <a:extLst>
                        <a:ext uri="{FF2B5EF4-FFF2-40B4-BE49-F238E27FC236}">
                          <a16:creationId xmlns:a16="http://schemas.microsoft.com/office/drawing/2014/main" id="{567F0275-6915-4F81-B825-319C7A9E70C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95B86570-48A7-4641-ACC1-8641741F7B8F}"/>
                </a:ext>
              </a:extLst>
            </p:cNvPr>
            <p:cNvGrpSpPr/>
            <p:nvPr/>
          </p:nvGrpSpPr>
          <p:grpSpPr>
            <a:xfrm>
              <a:off x="1074795" y="3768585"/>
              <a:ext cx="333489" cy="450931"/>
              <a:chOff x="2607646" y="6172286"/>
              <a:chExt cx="333489" cy="450931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5555BF29-25C3-4FF6-9EBC-3A9C6B5546DA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4123A102-BBA8-4A2F-9070-0EB86D9DD152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EF68B328-D2F3-429C-91FE-1D06EDDD9E7E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16" name="正方形/長方形 415">
                    <a:extLst>
                      <a:ext uri="{FF2B5EF4-FFF2-40B4-BE49-F238E27FC236}">
                        <a16:creationId xmlns:a16="http://schemas.microsoft.com/office/drawing/2014/main" id="{6CC652C9-4845-4B18-AF9E-86879CFC6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四角形: 上の 2 つの角を丸める 416">
                    <a:extLst>
                      <a:ext uri="{FF2B5EF4-FFF2-40B4-BE49-F238E27FC236}">
                        <a16:creationId xmlns:a16="http://schemas.microsoft.com/office/drawing/2014/main" id="{C629F4D2-002E-4165-B1BC-2E70491DDA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13" name="テキスト ボックス 412">
                <a:extLst>
                  <a:ext uri="{FF2B5EF4-FFF2-40B4-BE49-F238E27FC236}">
                    <a16:creationId xmlns:a16="http://schemas.microsoft.com/office/drawing/2014/main" id="{A9963D77-69A1-46DB-BFDE-68C3F843CD70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受付</a:t>
                </a:r>
              </a:p>
            </p:txBody>
          </p:sp>
        </p:grp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8DB7E57A-BC2B-4097-9911-14FCD4E24B87}"/>
              </a:ext>
            </a:extLst>
          </p:cNvPr>
          <p:cNvGrpSpPr/>
          <p:nvPr/>
        </p:nvGrpSpPr>
        <p:grpSpPr>
          <a:xfrm>
            <a:off x="8328375" y="4924289"/>
            <a:ext cx="762877" cy="1386020"/>
            <a:chOff x="8328375" y="4924289"/>
            <a:chExt cx="762877" cy="1386020"/>
          </a:xfrm>
        </p:grpSpPr>
        <p:sp>
          <p:nvSpPr>
            <p:cNvPr id="446" name="片側の 2 つの角を丸めた四角形 517">
              <a:extLst>
                <a:ext uri="{FF2B5EF4-FFF2-40B4-BE49-F238E27FC236}">
                  <a16:creationId xmlns:a16="http://schemas.microsoft.com/office/drawing/2014/main" id="{2DCD1432-FC2A-4BF8-9A54-111193BB796E}"/>
                </a:ext>
              </a:extLst>
            </p:cNvPr>
            <p:cNvSpPr/>
            <p:nvPr/>
          </p:nvSpPr>
          <p:spPr>
            <a:xfrm>
              <a:off x="8355399" y="5790393"/>
              <a:ext cx="718046" cy="519410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F91B43F5-BAE0-4149-9CF9-9C4665171510}"/>
                </a:ext>
              </a:extLst>
            </p:cNvPr>
            <p:cNvGrpSpPr/>
            <p:nvPr/>
          </p:nvGrpSpPr>
          <p:grpSpPr>
            <a:xfrm>
              <a:off x="8328375" y="4924289"/>
              <a:ext cx="762877" cy="1386020"/>
              <a:chOff x="3972067" y="483725"/>
              <a:chExt cx="719603" cy="1307398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8EAE0458-E7B5-4590-BDDD-5D5DD2E0B374}"/>
                  </a:ext>
                </a:extLst>
              </p:cNvPr>
              <p:cNvGrpSpPr/>
              <p:nvPr/>
            </p:nvGrpSpPr>
            <p:grpSpPr>
              <a:xfrm>
                <a:off x="4035506" y="1147034"/>
                <a:ext cx="601415" cy="644089"/>
                <a:chOff x="7791717" y="1805939"/>
                <a:chExt cx="1156298" cy="1238344"/>
              </a:xfrm>
            </p:grpSpPr>
            <p:sp>
              <p:nvSpPr>
                <p:cNvPr id="469" name="片側の 2 つの角を丸めた四角形 517">
                  <a:extLst>
                    <a:ext uri="{FF2B5EF4-FFF2-40B4-BE49-F238E27FC236}">
                      <a16:creationId xmlns:a16="http://schemas.microsoft.com/office/drawing/2014/main" id="{A1A709D0-03C3-45BF-BA5D-82946E86D75D}"/>
                    </a:ext>
                  </a:extLst>
                </p:cNvPr>
                <p:cNvSpPr/>
                <p:nvPr/>
              </p:nvSpPr>
              <p:spPr>
                <a:xfrm>
                  <a:off x="7791717" y="2023357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DF09952B-06FA-40A7-BE80-9A340D0E9180}"/>
                    </a:ext>
                  </a:extLst>
                </p:cNvPr>
                <p:cNvSpPr/>
                <p:nvPr/>
              </p:nvSpPr>
              <p:spPr>
                <a:xfrm rot="10800000">
                  <a:off x="7963021" y="2023357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1" name="円/楕円 28">
                  <a:extLst>
                    <a:ext uri="{FF2B5EF4-FFF2-40B4-BE49-F238E27FC236}">
                      <a16:creationId xmlns:a16="http://schemas.microsoft.com/office/drawing/2014/main" id="{39383CED-3884-4DFF-96A0-9DC0ED1C27D0}"/>
                    </a:ext>
                  </a:extLst>
                </p:cNvPr>
                <p:cNvSpPr/>
                <p:nvPr/>
              </p:nvSpPr>
              <p:spPr>
                <a:xfrm>
                  <a:off x="7945853" y="1909057"/>
                  <a:ext cx="831324" cy="320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1324" h="320040">
                      <a:moveTo>
                        <a:pt x="415662" y="0"/>
                      </a:moveTo>
                      <a:cubicBezTo>
                        <a:pt x="645226" y="0"/>
                        <a:pt x="831324" y="51174"/>
                        <a:pt x="831324" y="114300"/>
                      </a:cubicBezTo>
                      <a:lnTo>
                        <a:pt x="823572" y="135446"/>
                      </a:lnTo>
                      <a:cubicBezTo>
                        <a:pt x="828813" y="142089"/>
                        <a:pt x="831324" y="149260"/>
                        <a:pt x="831324" y="156592"/>
                      </a:cubicBezTo>
                      <a:cubicBezTo>
                        <a:pt x="831324" y="165124"/>
                        <a:pt x="827925" y="173438"/>
                        <a:pt x="821142" y="181166"/>
                      </a:cubicBezTo>
                      <a:cubicBezTo>
                        <a:pt x="827925" y="188895"/>
                        <a:pt x="831324" y="197208"/>
                        <a:pt x="831324" y="205740"/>
                      </a:cubicBezTo>
                      <a:cubicBezTo>
                        <a:pt x="831324" y="268866"/>
                        <a:pt x="645226" y="320040"/>
                        <a:pt x="415662" y="320040"/>
                      </a:cubicBezTo>
                      <a:cubicBezTo>
                        <a:pt x="186098" y="320040"/>
                        <a:pt x="0" y="268866"/>
                        <a:pt x="0" y="205740"/>
                      </a:cubicBezTo>
                      <a:cubicBezTo>
                        <a:pt x="0" y="197208"/>
                        <a:pt x="3400" y="188895"/>
                        <a:pt x="10182" y="181166"/>
                      </a:cubicBezTo>
                      <a:cubicBezTo>
                        <a:pt x="3400" y="173438"/>
                        <a:pt x="0" y="165124"/>
                        <a:pt x="0" y="156592"/>
                      </a:cubicBezTo>
                      <a:lnTo>
                        <a:pt x="7752" y="135446"/>
                      </a:lnTo>
                      <a:cubicBezTo>
                        <a:pt x="2511" y="128804"/>
                        <a:pt x="0" y="121633"/>
                        <a:pt x="0" y="114300"/>
                      </a:cubicBezTo>
                      <a:cubicBezTo>
                        <a:pt x="0" y="51174"/>
                        <a:pt x="186098" y="0"/>
                        <a:pt x="41566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2" name="円/楕円 520">
                  <a:extLst>
                    <a:ext uri="{FF2B5EF4-FFF2-40B4-BE49-F238E27FC236}">
                      <a16:creationId xmlns:a16="http://schemas.microsoft.com/office/drawing/2014/main" id="{D604F389-DFB6-4C4C-803B-64B9C8E56AF0}"/>
                    </a:ext>
                  </a:extLst>
                </p:cNvPr>
                <p:cNvSpPr/>
                <p:nvPr/>
              </p:nvSpPr>
              <p:spPr>
                <a:xfrm>
                  <a:off x="8089811" y="1930771"/>
                  <a:ext cx="543408" cy="14401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円/楕円 3">
                  <a:extLst>
                    <a:ext uri="{FF2B5EF4-FFF2-40B4-BE49-F238E27FC236}">
                      <a16:creationId xmlns:a16="http://schemas.microsoft.com/office/drawing/2014/main" id="{CB424E5C-B588-4D5D-A3CF-8105F8F3308D}"/>
                    </a:ext>
                  </a:extLst>
                </p:cNvPr>
                <p:cNvSpPr/>
                <p:nvPr/>
              </p:nvSpPr>
              <p:spPr>
                <a:xfrm>
                  <a:off x="8090649" y="1805939"/>
                  <a:ext cx="542277" cy="295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277" h="295442">
                      <a:moveTo>
                        <a:pt x="145418" y="0"/>
                      </a:moveTo>
                      <a:lnTo>
                        <a:pt x="413015" y="0"/>
                      </a:lnTo>
                      <a:lnTo>
                        <a:pt x="413015" y="196010"/>
                      </a:lnTo>
                      <a:lnTo>
                        <a:pt x="542277" y="209739"/>
                      </a:lnTo>
                      <a:cubicBezTo>
                        <a:pt x="540974" y="257162"/>
                        <a:pt x="419941" y="295442"/>
                        <a:pt x="270867" y="295442"/>
                      </a:cubicBezTo>
                      <a:cubicBezTo>
                        <a:pt x="123658" y="295442"/>
                        <a:pt x="3792" y="258114"/>
                        <a:pt x="0" y="211455"/>
                      </a:cubicBezTo>
                      <a:lnTo>
                        <a:pt x="145418" y="19601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12F4931F-A364-4F52-A542-FFE9A9F256D2}"/>
                  </a:ext>
                </a:extLst>
              </p:cNvPr>
              <p:cNvGrpSpPr/>
              <p:nvPr/>
            </p:nvGrpSpPr>
            <p:grpSpPr>
              <a:xfrm>
                <a:off x="3972067" y="483725"/>
                <a:ext cx="719603" cy="696474"/>
                <a:chOff x="4108550" y="4732300"/>
                <a:chExt cx="719603" cy="696474"/>
              </a:xfrm>
            </p:grpSpPr>
            <p:sp>
              <p:nvSpPr>
                <p:cNvPr id="457" name="角丸四角形 1206">
                  <a:extLst>
                    <a:ext uri="{FF2B5EF4-FFF2-40B4-BE49-F238E27FC236}">
                      <a16:creationId xmlns:a16="http://schemas.microsoft.com/office/drawing/2014/main" id="{912B8722-9185-4371-A7A6-0A993AFC0DC9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DF3F226F-AC4D-4C16-8447-7460802A9EAF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467" name="円/楕円 745">
                    <a:extLst>
                      <a:ext uri="{FF2B5EF4-FFF2-40B4-BE49-F238E27FC236}">
                        <a16:creationId xmlns:a16="http://schemas.microsoft.com/office/drawing/2014/main" id="{B5A5E849-92AF-45C0-A5FE-A9DE17F5B8B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円/楕円 746">
                    <a:extLst>
                      <a:ext uri="{FF2B5EF4-FFF2-40B4-BE49-F238E27FC236}">
                        <a16:creationId xmlns:a16="http://schemas.microsoft.com/office/drawing/2014/main" id="{AF8D6EBC-5DFD-4514-8E56-3AA84ACFC93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9" name="角丸四角形 507">
                  <a:extLst>
                    <a:ext uri="{FF2B5EF4-FFF2-40B4-BE49-F238E27FC236}">
                      <a16:creationId xmlns:a16="http://schemas.microsoft.com/office/drawing/2014/main" id="{AF7FD5A7-2A20-466C-9FFA-A51CB6430D73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E1CC0A35-21A0-4DA0-B896-08B8C9921E63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463" name="フローチャート: 端子 650">
                    <a:extLst>
                      <a:ext uri="{FF2B5EF4-FFF2-40B4-BE49-F238E27FC236}">
                        <a16:creationId xmlns:a16="http://schemas.microsoft.com/office/drawing/2014/main" id="{95F7D7BC-46A8-4063-A95E-88F4AE303DC9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フローチャート: 端子 651">
                    <a:extLst>
                      <a:ext uri="{FF2B5EF4-FFF2-40B4-BE49-F238E27FC236}">
                        <a16:creationId xmlns:a16="http://schemas.microsoft.com/office/drawing/2014/main" id="{FFC7B843-8C3F-4940-836A-8B15112A2C36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円/楕円 757">
                    <a:extLst>
                      <a:ext uri="{FF2B5EF4-FFF2-40B4-BE49-F238E27FC236}">
                        <a16:creationId xmlns:a16="http://schemas.microsoft.com/office/drawing/2014/main" id="{8CF3B6D8-89A2-4409-BFB9-93F9C737D836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6" name="円/楕円 758">
                    <a:extLst>
                      <a:ext uri="{FF2B5EF4-FFF2-40B4-BE49-F238E27FC236}">
                        <a16:creationId xmlns:a16="http://schemas.microsoft.com/office/drawing/2014/main" id="{48B10AAC-D38B-4BF3-9501-EDF934569D54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1" name="フリーフォーム 509">
                  <a:extLst>
                    <a:ext uri="{FF2B5EF4-FFF2-40B4-BE49-F238E27FC236}">
                      <a16:creationId xmlns:a16="http://schemas.microsoft.com/office/drawing/2014/main" id="{E4FAD113-6D80-4EC0-91F8-14BC593DA171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円/楕円 4">
                  <a:extLst>
                    <a:ext uri="{FF2B5EF4-FFF2-40B4-BE49-F238E27FC236}">
                      <a16:creationId xmlns:a16="http://schemas.microsoft.com/office/drawing/2014/main" id="{890AAF7D-B4FD-422C-B8D7-84E369C8EB30}"/>
                    </a:ext>
                  </a:extLst>
                </p:cNvPr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7CEC1EF8-5EC6-4C09-8C61-DCC9CB6B2AEF}"/>
                </a:ext>
              </a:extLst>
            </p:cNvPr>
            <p:cNvGrpSpPr/>
            <p:nvPr/>
          </p:nvGrpSpPr>
          <p:grpSpPr>
            <a:xfrm>
              <a:off x="8542568" y="5668432"/>
              <a:ext cx="333489" cy="450931"/>
              <a:chOff x="2202834" y="6172286"/>
              <a:chExt cx="333489" cy="450931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B47F1703-9B50-449C-925D-35DC91F272C0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90F7EFCB-894E-4E49-AFEE-9E89D39B4B7D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A4CAB006-7592-4179-AD88-D73884A7BCE9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53" name="正方形/長方形 452">
                    <a:extLst>
                      <a:ext uri="{FF2B5EF4-FFF2-40B4-BE49-F238E27FC236}">
                        <a16:creationId xmlns:a16="http://schemas.microsoft.com/office/drawing/2014/main" id="{132988D9-B9D3-4E1F-8937-1F62CC713C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四角形: 上の 2 つの角を丸める 453">
                    <a:extLst>
                      <a:ext uri="{FF2B5EF4-FFF2-40B4-BE49-F238E27FC236}">
                        <a16:creationId xmlns:a16="http://schemas.microsoft.com/office/drawing/2014/main" id="{A0C95D06-AC0C-4772-9CA5-E5E6D0A7CC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50" name="テキスト ボックス 449">
                <a:extLst>
                  <a:ext uri="{FF2B5EF4-FFF2-40B4-BE49-F238E27FC236}">
                    <a16:creationId xmlns:a16="http://schemas.microsoft.com/office/drawing/2014/main" id="{2FE1F898-CE0F-4520-A8A0-8CE7AA897452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入場証</a:t>
                </a:r>
              </a:p>
            </p:txBody>
          </p: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3370AD2F-F560-4941-87CD-A69289C16BAB}"/>
              </a:ext>
            </a:extLst>
          </p:cNvPr>
          <p:cNvGrpSpPr/>
          <p:nvPr/>
        </p:nvGrpSpPr>
        <p:grpSpPr>
          <a:xfrm>
            <a:off x="6483170" y="4874246"/>
            <a:ext cx="762877" cy="1436063"/>
            <a:chOff x="6483170" y="4874246"/>
            <a:chExt cx="762877" cy="1436063"/>
          </a:xfrm>
        </p:grpSpPr>
        <p:sp>
          <p:nvSpPr>
            <p:cNvPr id="475" name="片側の 2 つの角を丸めた四角形 498">
              <a:extLst>
                <a:ext uri="{FF2B5EF4-FFF2-40B4-BE49-F238E27FC236}">
                  <a16:creationId xmlns:a16="http://schemas.microsoft.com/office/drawing/2014/main" id="{70267685-E5B7-477A-BEDC-E047AD478E18}"/>
                </a:ext>
              </a:extLst>
            </p:cNvPr>
            <p:cNvSpPr/>
            <p:nvPr/>
          </p:nvSpPr>
          <p:spPr>
            <a:xfrm>
              <a:off x="6505588" y="5790394"/>
              <a:ext cx="718046" cy="519409"/>
            </a:xfrm>
            <a:prstGeom prst="round2Same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2AFA376F-A2D7-4BF7-B6A6-6E8BAB0D0862}"/>
                </a:ext>
              </a:extLst>
            </p:cNvPr>
            <p:cNvGrpSpPr/>
            <p:nvPr/>
          </p:nvGrpSpPr>
          <p:grpSpPr>
            <a:xfrm>
              <a:off x="6483170" y="4874246"/>
              <a:ext cx="762877" cy="1436063"/>
              <a:chOff x="3121954" y="436520"/>
              <a:chExt cx="719603" cy="1354603"/>
            </a:xfrm>
          </p:grpSpPr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CFFE6940-BB37-489D-9ED6-1C49D8DBF0B7}"/>
                  </a:ext>
                </a:extLst>
              </p:cNvPr>
              <p:cNvGrpSpPr/>
              <p:nvPr/>
            </p:nvGrpSpPr>
            <p:grpSpPr>
              <a:xfrm>
                <a:off x="3181048" y="1147034"/>
                <a:ext cx="601415" cy="644089"/>
                <a:chOff x="5241032" y="1805938"/>
                <a:chExt cx="1156298" cy="1238345"/>
              </a:xfrm>
            </p:grpSpPr>
            <p:sp>
              <p:nvSpPr>
                <p:cNvPr id="501" name="片側の 2 つの角を丸めた四角形 498">
                  <a:extLst>
                    <a:ext uri="{FF2B5EF4-FFF2-40B4-BE49-F238E27FC236}">
                      <a16:creationId xmlns:a16="http://schemas.microsoft.com/office/drawing/2014/main" id="{8F9E96A2-E749-41EE-BAA5-4F17B5986CCA}"/>
                    </a:ext>
                  </a:extLst>
                </p:cNvPr>
                <p:cNvSpPr/>
                <p:nvPr/>
              </p:nvSpPr>
              <p:spPr>
                <a:xfrm>
                  <a:off x="5241032" y="2023357"/>
                  <a:ext cx="1156298" cy="1020926"/>
                </a:xfrm>
                <a:prstGeom prst="round2Same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45">
                  <a:extLst>
                    <a:ext uri="{FF2B5EF4-FFF2-40B4-BE49-F238E27FC236}">
                      <a16:creationId xmlns:a16="http://schemas.microsoft.com/office/drawing/2014/main" id="{C9919E8A-1262-41F9-9BE2-2013DE4CC3AD}"/>
                    </a:ext>
                  </a:extLst>
                </p:cNvPr>
                <p:cNvSpPr/>
                <p:nvPr/>
              </p:nvSpPr>
              <p:spPr>
                <a:xfrm>
                  <a:off x="5405006" y="2023357"/>
                  <a:ext cx="828350" cy="3003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350" h="300308">
                      <a:moveTo>
                        <a:pt x="6184" y="0"/>
                      </a:moveTo>
                      <a:lnTo>
                        <a:pt x="822166" y="0"/>
                      </a:lnTo>
                      <a:lnTo>
                        <a:pt x="823971" y="364"/>
                      </a:lnTo>
                      <a:cubicBezTo>
                        <a:pt x="827569" y="9496"/>
                        <a:pt x="828350" y="19107"/>
                        <a:pt x="828350" y="28837"/>
                      </a:cubicBezTo>
                      <a:cubicBezTo>
                        <a:pt x="828350" y="178766"/>
                        <a:pt x="642918" y="300308"/>
                        <a:pt x="414175" y="300308"/>
                      </a:cubicBezTo>
                      <a:cubicBezTo>
                        <a:pt x="185432" y="300308"/>
                        <a:pt x="0" y="178766"/>
                        <a:pt x="0" y="28837"/>
                      </a:cubicBezTo>
                      <a:lnTo>
                        <a:pt x="4379" y="364"/>
                      </a:lnTo>
                      <a:cubicBezTo>
                        <a:pt x="4978" y="3"/>
                        <a:pt x="5581" y="0"/>
                        <a:pt x="6184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片側の 2 つの角を丸めた四角形 45">
                  <a:extLst>
                    <a:ext uri="{FF2B5EF4-FFF2-40B4-BE49-F238E27FC236}">
                      <a16:creationId xmlns:a16="http://schemas.microsoft.com/office/drawing/2014/main" id="{2F664269-FD10-42F9-A896-A8FDAB633C06}"/>
                    </a:ext>
                  </a:extLst>
                </p:cNvPr>
                <p:cNvSpPr/>
                <p:nvPr/>
              </p:nvSpPr>
              <p:spPr>
                <a:xfrm>
                  <a:off x="5405006" y="1805938"/>
                  <a:ext cx="828350" cy="4832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350" h="483208">
                      <a:moveTo>
                        <a:pt x="280375" y="0"/>
                      </a:moveTo>
                      <a:lnTo>
                        <a:pt x="547972" y="0"/>
                      </a:lnTo>
                      <a:lnTo>
                        <a:pt x="547972" y="196010"/>
                      </a:lnTo>
                      <a:lnTo>
                        <a:pt x="749527" y="217417"/>
                      </a:lnTo>
                      <a:lnTo>
                        <a:pt x="822166" y="217417"/>
                      </a:lnTo>
                      <a:lnTo>
                        <a:pt x="823971" y="217739"/>
                      </a:lnTo>
                      <a:cubicBezTo>
                        <a:pt x="827569" y="225822"/>
                        <a:pt x="828350" y="234328"/>
                        <a:pt x="828350" y="242940"/>
                      </a:cubicBezTo>
                      <a:cubicBezTo>
                        <a:pt x="828350" y="375636"/>
                        <a:pt x="642918" y="483208"/>
                        <a:pt x="414175" y="483208"/>
                      </a:cubicBezTo>
                      <a:cubicBezTo>
                        <a:pt x="185432" y="483208"/>
                        <a:pt x="0" y="375636"/>
                        <a:pt x="0" y="242940"/>
                      </a:cubicBezTo>
                      <a:lnTo>
                        <a:pt x="4379" y="217739"/>
                      </a:lnTo>
                      <a:cubicBezTo>
                        <a:pt x="4978" y="217420"/>
                        <a:pt x="5581" y="217417"/>
                        <a:pt x="6184" y="217417"/>
                      </a:cubicBezTo>
                      <a:lnTo>
                        <a:pt x="78824" y="217417"/>
                      </a:lnTo>
                      <a:lnTo>
                        <a:pt x="280375" y="19601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テキスト ボックス 503">
                  <a:extLst>
                    <a:ext uri="{FF2B5EF4-FFF2-40B4-BE49-F238E27FC236}">
                      <a16:creationId xmlns:a16="http://schemas.microsoft.com/office/drawing/2014/main" id="{C8D7EEB2-EA66-4E3C-A8E6-298CEC76D583}"/>
                    </a:ext>
                  </a:extLst>
                </p:cNvPr>
                <p:cNvSpPr txBox="1"/>
                <p:nvPr/>
              </p:nvSpPr>
              <p:spPr>
                <a:xfrm>
                  <a:off x="5461226" y="2469891"/>
                  <a:ext cx="715910" cy="3830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rPr>
                    <a:t>LIFE</a:t>
                  </a:r>
                  <a:endPara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9BA4CADB-FF50-4FE6-B6F8-063DC72D883D}"/>
                  </a:ext>
                </a:extLst>
              </p:cNvPr>
              <p:cNvGrpSpPr/>
              <p:nvPr/>
            </p:nvGrpSpPr>
            <p:grpSpPr>
              <a:xfrm>
                <a:off x="3121954" y="436520"/>
                <a:ext cx="719603" cy="763358"/>
                <a:chOff x="2984924" y="4671171"/>
                <a:chExt cx="719603" cy="763358"/>
              </a:xfrm>
            </p:grpSpPr>
            <p:sp>
              <p:nvSpPr>
                <p:cNvPr id="486" name="フリーフォーム 483">
                  <a:extLst>
                    <a:ext uri="{FF2B5EF4-FFF2-40B4-BE49-F238E27FC236}">
                      <a16:creationId xmlns:a16="http://schemas.microsoft.com/office/drawing/2014/main" id="{63A2BC3B-74E8-4291-83BF-0524875299F7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669CB228-4461-4546-AFA8-ECE970C82E31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99" name="円/楕円 774">
                    <a:extLst>
                      <a:ext uri="{FF2B5EF4-FFF2-40B4-BE49-F238E27FC236}">
                        <a16:creationId xmlns:a16="http://schemas.microsoft.com/office/drawing/2014/main" id="{4F69D2AA-AF71-4116-9879-4B7D8C0EEF2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0" name="円/楕円 775">
                    <a:extLst>
                      <a:ext uri="{FF2B5EF4-FFF2-40B4-BE49-F238E27FC236}">
                        <a16:creationId xmlns:a16="http://schemas.microsoft.com/office/drawing/2014/main" id="{3BB1C802-1DA0-4431-A89B-12CF8A87368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" name="円/楕円 776">
                  <a:extLst>
                    <a:ext uri="{FF2B5EF4-FFF2-40B4-BE49-F238E27FC236}">
                      <a16:creationId xmlns:a16="http://schemas.microsoft.com/office/drawing/2014/main" id="{9EA88D35-4B21-42ED-BF06-D614DF3D1793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フリーフォーム 486">
                  <a:extLst>
                    <a:ext uri="{FF2B5EF4-FFF2-40B4-BE49-F238E27FC236}">
                      <a16:creationId xmlns:a16="http://schemas.microsoft.com/office/drawing/2014/main" id="{790FF136-6276-43CA-9AC3-CC4E1F65F13E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726E8A54-63F6-4D46-835A-F04F0CA3B239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93" name="角丸四角形 490">
                    <a:extLst>
                      <a:ext uri="{FF2B5EF4-FFF2-40B4-BE49-F238E27FC236}">
                        <a16:creationId xmlns:a16="http://schemas.microsoft.com/office/drawing/2014/main" id="{E2FC1EC2-0198-4540-A3F8-2B9669B0379A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" name="円/楕円 785">
                    <a:extLst>
                      <a:ext uri="{FF2B5EF4-FFF2-40B4-BE49-F238E27FC236}">
                        <a16:creationId xmlns:a16="http://schemas.microsoft.com/office/drawing/2014/main" id="{B10F57BE-D3E8-48BC-A59F-F3F91DFA1477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角丸四角形 492">
                    <a:extLst>
                      <a:ext uri="{FF2B5EF4-FFF2-40B4-BE49-F238E27FC236}">
                        <a16:creationId xmlns:a16="http://schemas.microsoft.com/office/drawing/2014/main" id="{15011990-D327-48CC-9F3E-9C931FF3BA1B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円/楕円 787">
                    <a:extLst>
                      <a:ext uri="{FF2B5EF4-FFF2-40B4-BE49-F238E27FC236}">
                        <a16:creationId xmlns:a16="http://schemas.microsoft.com/office/drawing/2014/main" id="{4DCE9210-0AE6-4935-8CCC-AE5ED680298F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月 496">
                    <a:extLst>
                      <a:ext uri="{FF2B5EF4-FFF2-40B4-BE49-F238E27FC236}">
                        <a16:creationId xmlns:a16="http://schemas.microsoft.com/office/drawing/2014/main" id="{BED53B30-1D22-4966-80A2-4EA1215219D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月 497">
                    <a:extLst>
                      <a:ext uri="{FF2B5EF4-FFF2-40B4-BE49-F238E27FC236}">
                        <a16:creationId xmlns:a16="http://schemas.microsoft.com/office/drawing/2014/main" id="{991BC427-0ACE-4113-9783-F41CA09BAF3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CE0AD15E-E564-48A1-BF27-D3C9F46F4704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4">
                  <a:extLst>
                    <a:ext uri="{FF2B5EF4-FFF2-40B4-BE49-F238E27FC236}">
                      <a16:creationId xmlns:a16="http://schemas.microsoft.com/office/drawing/2014/main" id="{AFDF1DDF-EDBE-47C4-96F0-E2B621E76A65}"/>
                    </a:ext>
                  </a:extLst>
                </p:cNvPr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0C62EAAC-7028-4BA8-97BD-721A2B7AF814}"/>
                </a:ext>
              </a:extLst>
            </p:cNvPr>
            <p:cNvGrpSpPr/>
            <p:nvPr/>
          </p:nvGrpSpPr>
          <p:grpSpPr>
            <a:xfrm>
              <a:off x="670545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FDCAE4CC-BC7A-4536-AFCA-CA05C3367973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E98019D6-52B3-4C16-AD3E-4BE8C512CA24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263BB272-6991-4955-ACC8-12632D27700E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82" name="正方形/長方形 481">
                    <a:extLst>
                      <a:ext uri="{FF2B5EF4-FFF2-40B4-BE49-F238E27FC236}">
                        <a16:creationId xmlns:a16="http://schemas.microsoft.com/office/drawing/2014/main" id="{9EF757AF-2A05-4FB1-8806-2DE5107417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3" name="四角形: 上の 2 つの角を丸める 482">
                    <a:extLst>
                      <a:ext uri="{FF2B5EF4-FFF2-40B4-BE49-F238E27FC236}">
                        <a16:creationId xmlns:a16="http://schemas.microsoft.com/office/drawing/2014/main" id="{65F057FC-65F1-4000-8C6F-FA2BD8FECC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79" name="テキスト ボックス 478">
                <a:extLst>
                  <a:ext uri="{FF2B5EF4-FFF2-40B4-BE49-F238E27FC236}">
                    <a16:creationId xmlns:a16="http://schemas.microsoft.com/office/drawing/2014/main" id="{DDFEB451-AA7D-44F4-9779-DB1318F77985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パスポート</a:t>
                </a:r>
              </a:p>
            </p:txBody>
          </p: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E88B640C-E594-48CC-84F3-524C5919C4B3}"/>
              </a:ext>
            </a:extLst>
          </p:cNvPr>
          <p:cNvGrpSpPr/>
          <p:nvPr/>
        </p:nvGrpSpPr>
        <p:grpSpPr>
          <a:xfrm>
            <a:off x="4592960" y="4894448"/>
            <a:ext cx="762878" cy="1415861"/>
            <a:chOff x="4592960" y="4894448"/>
            <a:chExt cx="762878" cy="1415861"/>
          </a:xfrm>
        </p:grpSpPr>
        <p:sp>
          <p:nvSpPr>
            <p:cNvPr id="506" name="片側の 2 つの角を丸めた四角形 476">
              <a:extLst>
                <a:ext uri="{FF2B5EF4-FFF2-40B4-BE49-F238E27FC236}">
                  <a16:creationId xmlns:a16="http://schemas.microsoft.com/office/drawing/2014/main" id="{1703B3B0-3057-4C00-8600-56DF3B66E42A}"/>
                </a:ext>
              </a:extLst>
            </p:cNvPr>
            <p:cNvSpPr/>
            <p:nvPr/>
          </p:nvSpPr>
          <p:spPr>
            <a:xfrm>
              <a:off x="4615378" y="5790393"/>
              <a:ext cx="718046" cy="519409"/>
            </a:xfrm>
            <a:prstGeom prst="round2Same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1DE5689E-22F9-44BD-8DA9-FA200BCF469A}"/>
                </a:ext>
              </a:extLst>
            </p:cNvPr>
            <p:cNvGrpSpPr/>
            <p:nvPr/>
          </p:nvGrpSpPr>
          <p:grpSpPr>
            <a:xfrm>
              <a:off x="4592960" y="4894448"/>
              <a:ext cx="762878" cy="1415861"/>
              <a:chOff x="2244170" y="455576"/>
              <a:chExt cx="719604" cy="1335547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12162150-0135-43A8-AFE5-2EDDA13D0E58}"/>
                  </a:ext>
                </a:extLst>
              </p:cNvPr>
              <p:cNvGrpSpPr/>
              <p:nvPr/>
            </p:nvGrpSpPr>
            <p:grpSpPr>
              <a:xfrm>
                <a:off x="2303265" y="1147034"/>
                <a:ext cx="601415" cy="644089"/>
                <a:chOff x="3998228" y="1805939"/>
                <a:chExt cx="1156298" cy="1238344"/>
              </a:xfrm>
            </p:grpSpPr>
            <p:sp>
              <p:nvSpPr>
                <p:cNvPr id="529" name="片側の 2 つの角を丸めた四角形 476">
                  <a:extLst>
                    <a:ext uri="{FF2B5EF4-FFF2-40B4-BE49-F238E27FC236}">
                      <a16:creationId xmlns:a16="http://schemas.microsoft.com/office/drawing/2014/main" id="{CC3B5F7A-4A30-47AB-8CA3-3C83A688D0AF}"/>
                    </a:ext>
                  </a:extLst>
                </p:cNvPr>
                <p:cNvSpPr/>
                <p:nvPr/>
              </p:nvSpPr>
              <p:spPr>
                <a:xfrm>
                  <a:off x="3998228" y="2023357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台形 529">
                  <a:extLst>
                    <a:ext uri="{FF2B5EF4-FFF2-40B4-BE49-F238E27FC236}">
                      <a16:creationId xmlns:a16="http://schemas.microsoft.com/office/drawing/2014/main" id="{95C9FDE9-CD3A-499E-98DC-F3BE23070DE3}"/>
                    </a:ext>
                  </a:extLst>
                </p:cNvPr>
                <p:cNvSpPr/>
                <p:nvPr/>
              </p:nvSpPr>
              <p:spPr>
                <a:xfrm rot="10800000">
                  <a:off x="4177883" y="2023357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台形 38">
                  <a:extLst>
                    <a:ext uri="{FF2B5EF4-FFF2-40B4-BE49-F238E27FC236}">
                      <a16:creationId xmlns:a16="http://schemas.microsoft.com/office/drawing/2014/main" id="{73D25594-CBCB-4B55-8032-70567B6EC225}"/>
                    </a:ext>
                  </a:extLst>
                </p:cNvPr>
                <p:cNvSpPr/>
                <p:nvPr/>
              </p:nvSpPr>
              <p:spPr>
                <a:xfrm rot="10800000">
                  <a:off x="4177883" y="2023357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solidFill>
                  <a:srgbClr val="E7E6E6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片側の 2 つの角を丸めた四角形 43">
                  <a:extLst>
                    <a:ext uri="{FF2B5EF4-FFF2-40B4-BE49-F238E27FC236}">
                      <a16:creationId xmlns:a16="http://schemas.microsoft.com/office/drawing/2014/main" id="{19635FA0-B6EC-4C80-8BAD-670DE115FF89}"/>
                    </a:ext>
                  </a:extLst>
                </p:cNvPr>
                <p:cNvSpPr/>
                <p:nvPr/>
              </p:nvSpPr>
              <p:spPr>
                <a:xfrm rot="10800000">
                  <a:off x="4241016" y="1805939"/>
                  <a:ext cx="6707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66215275-892F-4400-AEC1-6F72C02E9E3A}"/>
                  </a:ext>
                </a:extLst>
              </p:cNvPr>
              <p:cNvGrpSpPr/>
              <p:nvPr/>
            </p:nvGrpSpPr>
            <p:grpSpPr>
              <a:xfrm>
                <a:off x="2244170" y="455576"/>
                <a:ext cx="719604" cy="718427"/>
                <a:chOff x="1837298" y="4693407"/>
                <a:chExt cx="719604" cy="718427"/>
              </a:xfrm>
            </p:grpSpPr>
            <p:sp>
              <p:nvSpPr>
                <p:cNvPr id="517" name="星 24 464">
                  <a:extLst>
                    <a:ext uri="{FF2B5EF4-FFF2-40B4-BE49-F238E27FC236}">
                      <a16:creationId xmlns:a16="http://schemas.microsoft.com/office/drawing/2014/main" id="{3522518D-EDF4-4326-9C7D-4232BD97C00C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円/楕円 805">
                  <a:extLst>
                    <a:ext uri="{FF2B5EF4-FFF2-40B4-BE49-F238E27FC236}">
                      <a16:creationId xmlns:a16="http://schemas.microsoft.com/office/drawing/2014/main" id="{416ED4AC-3D68-48FF-96DC-82823BDB7351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円/楕円 806">
                  <a:extLst>
                    <a:ext uri="{FF2B5EF4-FFF2-40B4-BE49-F238E27FC236}">
                      <a16:creationId xmlns:a16="http://schemas.microsoft.com/office/drawing/2014/main" id="{E3EF6B46-BF8A-44F0-9751-E6120B4347B4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円/楕円 807">
                  <a:extLst>
                    <a:ext uri="{FF2B5EF4-FFF2-40B4-BE49-F238E27FC236}">
                      <a16:creationId xmlns:a16="http://schemas.microsoft.com/office/drawing/2014/main" id="{D1A1A06E-DA35-45BA-8C2C-50A7614F0D46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弦 520">
                  <a:extLst>
                    <a:ext uri="{FF2B5EF4-FFF2-40B4-BE49-F238E27FC236}">
                      <a16:creationId xmlns:a16="http://schemas.microsoft.com/office/drawing/2014/main" id="{D74036AA-E0D4-4319-8956-487E57EA72C7}"/>
                    </a:ext>
                  </a:extLst>
                </p:cNvPr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弦 521">
                  <a:extLst>
                    <a:ext uri="{FF2B5EF4-FFF2-40B4-BE49-F238E27FC236}">
                      <a16:creationId xmlns:a16="http://schemas.microsoft.com/office/drawing/2014/main" id="{FDBAD6F8-60C4-47B4-8983-6674DD226BDE}"/>
                    </a:ext>
                  </a:extLst>
                </p:cNvPr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フローチャート: 手操作入力 675">
                  <a:extLst>
                    <a:ext uri="{FF2B5EF4-FFF2-40B4-BE49-F238E27FC236}">
                      <a16:creationId xmlns:a16="http://schemas.microsoft.com/office/drawing/2014/main" id="{1F9FB21A-804E-4C6F-AB65-072FDC7BCFB4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弦 523">
                  <a:extLst>
                    <a:ext uri="{FF2B5EF4-FFF2-40B4-BE49-F238E27FC236}">
                      <a16:creationId xmlns:a16="http://schemas.microsoft.com/office/drawing/2014/main" id="{E07848B5-484A-4474-8A29-02352F6693A4}"/>
                    </a:ext>
                  </a:extLst>
                </p:cNvPr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弦 524">
                  <a:extLst>
                    <a:ext uri="{FF2B5EF4-FFF2-40B4-BE49-F238E27FC236}">
                      <a16:creationId xmlns:a16="http://schemas.microsoft.com/office/drawing/2014/main" id="{0BF7816E-6E36-4BD5-806C-7E37CA639F1A}"/>
                    </a:ext>
                  </a:extLst>
                </p:cNvPr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フローチャート: 手操作入力 680">
                  <a:extLst>
                    <a:ext uri="{FF2B5EF4-FFF2-40B4-BE49-F238E27FC236}">
                      <a16:creationId xmlns:a16="http://schemas.microsoft.com/office/drawing/2014/main" id="{EEFFE2EE-49CF-409D-AFAE-F4469E051610}"/>
                    </a:ext>
                  </a:extLst>
                </p:cNvPr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円/楕円 820">
                  <a:extLst>
                    <a:ext uri="{FF2B5EF4-FFF2-40B4-BE49-F238E27FC236}">
                      <a16:creationId xmlns:a16="http://schemas.microsoft.com/office/drawing/2014/main" id="{EBB8AD74-3C2F-4C7C-BEDE-646692FBABA0}"/>
                    </a:ext>
                  </a:extLst>
                </p:cNvPr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円/楕円 4">
                  <a:extLst>
                    <a:ext uri="{FF2B5EF4-FFF2-40B4-BE49-F238E27FC236}">
                      <a16:creationId xmlns:a16="http://schemas.microsoft.com/office/drawing/2014/main" id="{6154097E-B1FF-41A5-930F-A2F0C1EEC579}"/>
                    </a:ext>
                  </a:extLst>
                </p:cNvPr>
                <p:cNvSpPr/>
                <p:nvPr/>
              </p:nvSpPr>
              <p:spPr>
                <a:xfrm>
                  <a:off x="2105065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8619A7EA-2094-4876-A89D-B3D0DB12830D}"/>
                </a:ext>
              </a:extLst>
            </p:cNvPr>
            <p:cNvGrpSpPr/>
            <p:nvPr/>
          </p:nvGrpSpPr>
          <p:grpSpPr>
            <a:xfrm>
              <a:off x="480680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72D10EF6-EF31-4F2A-89D6-E0061A177508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D1707CD1-E90B-4517-BD38-239B499891E5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2A48AC56-7EF6-4935-B5BA-F8B95CF00226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13" name="正方形/長方形 512">
                    <a:extLst>
                      <a:ext uri="{FF2B5EF4-FFF2-40B4-BE49-F238E27FC236}">
                        <a16:creationId xmlns:a16="http://schemas.microsoft.com/office/drawing/2014/main" id="{28771A78-2E3E-4BB3-952B-C35966424A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四角形: 上の 2 つの角を丸める 513">
                    <a:extLst>
                      <a:ext uri="{FF2B5EF4-FFF2-40B4-BE49-F238E27FC236}">
                        <a16:creationId xmlns:a16="http://schemas.microsoft.com/office/drawing/2014/main" id="{04CC3784-F973-4AD4-9BFE-A5E40434DE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10" name="テキスト ボックス 509">
                <a:extLst>
                  <a:ext uri="{FF2B5EF4-FFF2-40B4-BE49-F238E27FC236}">
                    <a16:creationId xmlns:a16="http://schemas.microsoft.com/office/drawing/2014/main" id="{7BE29BEA-5059-4DE9-9DD9-A9C9725744D9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フリーパス</a:t>
                </a:r>
              </a:p>
            </p:txBody>
          </p: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E3F58223-D91D-4AD8-81EF-6FFA970EB5A4}"/>
              </a:ext>
            </a:extLst>
          </p:cNvPr>
          <p:cNvGrpSpPr/>
          <p:nvPr/>
        </p:nvGrpSpPr>
        <p:grpSpPr>
          <a:xfrm>
            <a:off x="2747755" y="4852476"/>
            <a:ext cx="762877" cy="1457834"/>
            <a:chOff x="2747755" y="4852476"/>
            <a:chExt cx="762877" cy="1457834"/>
          </a:xfrm>
        </p:grpSpPr>
        <p:sp>
          <p:nvSpPr>
            <p:cNvPr id="534" name="片側の 2 つの角を丸めた四角形 35">
              <a:extLst>
                <a:ext uri="{FF2B5EF4-FFF2-40B4-BE49-F238E27FC236}">
                  <a16:creationId xmlns:a16="http://schemas.microsoft.com/office/drawing/2014/main" id="{55F2CB36-13EC-4DC7-AF48-20B9426CB1B0}"/>
                </a:ext>
              </a:extLst>
            </p:cNvPr>
            <p:cNvSpPr/>
            <p:nvPr/>
          </p:nvSpPr>
          <p:spPr>
            <a:xfrm>
              <a:off x="2770172" y="5790396"/>
              <a:ext cx="718046" cy="519408"/>
            </a:xfrm>
            <a:custGeom>
              <a:avLst/>
              <a:gdLst/>
              <a:ahLst/>
              <a:cxnLst/>
              <a:rect l="l" t="t" r="r" b="b"/>
              <a:pathLst>
                <a:path w="1156298" h="1020926">
                  <a:moveTo>
                    <a:pt x="170158" y="0"/>
                  </a:moveTo>
                  <a:lnTo>
                    <a:pt x="417196" y="0"/>
                  </a:lnTo>
                  <a:lnTo>
                    <a:pt x="574592" y="67081"/>
                  </a:lnTo>
                  <a:lnTo>
                    <a:pt x="731988" y="0"/>
                  </a:lnTo>
                  <a:lnTo>
                    <a:pt x="986140" y="0"/>
                  </a:lnTo>
                  <a:cubicBezTo>
                    <a:pt x="1080116" y="0"/>
                    <a:pt x="1156298" y="76182"/>
                    <a:pt x="1156298" y="170158"/>
                  </a:cubicBezTo>
                  <a:lnTo>
                    <a:pt x="1156298" y="1020926"/>
                  </a:lnTo>
                  <a:lnTo>
                    <a:pt x="0" y="1020926"/>
                  </a:lnTo>
                  <a:lnTo>
                    <a:pt x="0" y="170158"/>
                  </a:lnTo>
                  <a:cubicBezTo>
                    <a:pt x="0" y="76182"/>
                    <a:pt x="76182" y="0"/>
                    <a:pt x="170158" y="0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65A35414-D49B-473F-9020-04CD348612F3}"/>
                </a:ext>
              </a:extLst>
            </p:cNvPr>
            <p:cNvGrpSpPr/>
            <p:nvPr/>
          </p:nvGrpSpPr>
          <p:grpSpPr>
            <a:xfrm>
              <a:off x="2747755" y="4852476"/>
              <a:ext cx="762877" cy="1457834"/>
              <a:chOff x="1344434" y="415984"/>
              <a:chExt cx="719603" cy="1375139"/>
            </a:xfrm>
          </p:grpSpPr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86215B97-5596-43F2-BA8C-DE12EDE06E55}"/>
                  </a:ext>
                </a:extLst>
              </p:cNvPr>
              <p:cNvGrpSpPr/>
              <p:nvPr/>
            </p:nvGrpSpPr>
            <p:grpSpPr>
              <a:xfrm>
                <a:off x="1403528" y="1161135"/>
                <a:ext cx="601415" cy="629988"/>
                <a:chOff x="2718578" y="1833049"/>
                <a:chExt cx="1156298" cy="1211234"/>
              </a:xfrm>
            </p:grpSpPr>
            <p:sp>
              <p:nvSpPr>
                <p:cNvPr id="562" name="円/楕円 3">
                  <a:extLst>
                    <a:ext uri="{FF2B5EF4-FFF2-40B4-BE49-F238E27FC236}">
                      <a16:creationId xmlns:a16="http://schemas.microsoft.com/office/drawing/2014/main" id="{A553C38D-4C83-4328-A255-7F5888D8F9C5}"/>
                    </a:ext>
                  </a:extLst>
                </p:cNvPr>
                <p:cNvSpPr/>
                <p:nvPr/>
              </p:nvSpPr>
              <p:spPr>
                <a:xfrm>
                  <a:off x="3024612" y="1833049"/>
                  <a:ext cx="542277" cy="295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277" h="295442">
                      <a:moveTo>
                        <a:pt x="145418" y="0"/>
                      </a:moveTo>
                      <a:lnTo>
                        <a:pt x="413015" y="0"/>
                      </a:lnTo>
                      <a:lnTo>
                        <a:pt x="413015" y="196010"/>
                      </a:lnTo>
                      <a:lnTo>
                        <a:pt x="542277" y="209739"/>
                      </a:lnTo>
                      <a:cubicBezTo>
                        <a:pt x="540974" y="257162"/>
                        <a:pt x="419941" y="295442"/>
                        <a:pt x="270867" y="295442"/>
                      </a:cubicBezTo>
                      <a:cubicBezTo>
                        <a:pt x="123658" y="295442"/>
                        <a:pt x="3792" y="258114"/>
                        <a:pt x="0" y="211455"/>
                      </a:cubicBezTo>
                      <a:lnTo>
                        <a:pt x="145418" y="19601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3" name="片側の 2 つの角を丸めた四角形 35">
                  <a:extLst>
                    <a:ext uri="{FF2B5EF4-FFF2-40B4-BE49-F238E27FC236}">
                      <a16:creationId xmlns:a16="http://schemas.microsoft.com/office/drawing/2014/main" id="{FF7F113E-68AE-4681-9EF0-8CDBC1C81E84}"/>
                    </a:ext>
                  </a:extLst>
                </p:cNvPr>
                <p:cNvSpPr/>
                <p:nvPr/>
              </p:nvSpPr>
              <p:spPr>
                <a:xfrm>
                  <a:off x="2718578" y="2023357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片側の 2 つの角を丸めた四角形 452">
                  <a:extLst>
                    <a:ext uri="{FF2B5EF4-FFF2-40B4-BE49-F238E27FC236}">
                      <a16:creationId xmlns:a16="http://schemas.microsoft.com/office/drawing/2014/main" id="{3CFCC999-977B-4CFA-8BF5-9C5412BACE37}"/>
                    </a:ext>
                  </a:extLst>
                </p:cNvPr>
                <p:cNvSpPr/>
                <p:nvPr/>
              </p:nvSpPr>
              <p:spPr>
                <a:xfrm rot="10800000">
                  <a:off x="3455178" y="2383947"/>
                  <a:ext cx="339492" cy="299746"/>
                </a:xfrm>
                <a:prstGeom prst="round2SameRect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正方形/長方形 564">
                  <a:extLst>
                    <a:ext uri="{FF2B5EF4-FFF2-40B4-BE49-F238E27FC236}">
                      <a16:creationId xmlns:a16="http://schemas.microsoft.com/office/drawing/2014/main" id="{4C9075AE-519F-404C-B6E8-051CF26D181D}"/>
                    </a:ext>
                  </a:extLst>
                </p:cNvPr>
                <p:cNvSpPr/>
                <p:nvPr/>
              </p:nvSpPr>
              <p:spPr>
                <a:xfrm>
                  <a:off x="3242117" y="2081342"/>
                  <a:ext cx="109220" cy="447428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円/楕円 454">
                  <a:extLst>
                    <a:ext uri="{FF2B5EF4-FFF2-40B4-BE49-F238E27FC236}">
                      <a16:creationId xmlns:a16="http://schemas.microsoft.com/office/drawing/2014/main" id="{B462604D-5B16-413A-B01C-19DA98949FD8}"/>
                    </a:ext>
                  </a:extLst>
                </p:cNvPr>
                <p:cNvSpPr/>
                <p:nvPr/>
              </p:nvSpPr>
              <p:spPr>
                <a:xfrm>
                  <a:off x="3610117" y="2418684"/>
                  <a:ext cx="45719" cy="230271"/>
                </a:xfrm>
                <a:prstGeom prst="ellips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円/楕円 455">
                  <a:extLst>
                    <a:ext uri="{FF2B5EF4-FFF2-40B4-BE49-F238E27FC236}">
                      <a16:creationId xmlns:a16="http://schemas.microsoft.com/office/drawing/2014/main" id="{1CB78DE3-50E4-4632-9675-80501E4C461D}"/>
                    </a:ext>
                  </a:extLst>
                </p:cNvPr>
                <p:cNvSpPr/>
                <p:nvPr/>
              </p:nvSpPr>
              <p:spPr>
                <a:xfrm>
                  <a:off x="3273867" y="2162099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8" name="円/楕円 456">
                  <a:extLst>
                    <a:ext uri="{FF2B5EF4-FFF2-40B4-BE49-F238E27FC236}">
                      <a16:creationId xmlns:a16="http://schemas.microsoft.com/office/drawing/2014/main" id="{BBED0676-46FB-4CF2-AE5A-6E75691EDA68}"/>
                    </a:ext>
                  </a:extLst>
                </p:cNvPr>
                <p:cNvSpPr/>
                <p:nvPr/>
              </p:nvSpPr>
              <p:spPr>
                <a:xfrm>
                  <a:off x="3273867" y="2284482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円/楕円 457">
                  <a:extLst>
                    <a:ext uri="{FF2B5EF4-FFF2-40B4-BE49-F238E27FC236}">
                      <a16:creationId xmlns:a16="http://schemas.microsoft.com/office/drawing/2014/main" id="{4D714BB4-D459-4747-8E0E-EA74DFEC821C}"/>
                    </a:ext>
                  </a:extLst>
                </p:cNvPr>
                <p:cNvSpPr/>
                <p:nvPr/>
              </p:nvSpPr>
              <p:spPr>
                <a:xfrm>
                  <a:off x="3273867" y="2406865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D015B201-907D-4D34-995C-F08A99622ADB}"/>
                    </a:ext>
                  </a:extLst>
                </p:cNvPr>
                <p:cNvGrpSpPr/>
                <p:nvPr/>
              </p:nvGrpSpPr>
              <p:grpSpPr>
                <a:xfrm>
                  <a:off x="2943242" y="1979920"/>
                  <a:ext cx="706971" cy="153656"/>
                  <a:chOff x="6784029" y="1979920"/>
                  <a:chExt cx="706971" cy="153656"/>
                </a:xfrm>
              </p:grpSpPr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E2B65468-C04D-48A2-ADF7-2E2B120F3C8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solidFill>
                    <a:srgbClr val="5B9BD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E3564849-F472-44C2-BF1A-1A8E1C413BC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solidFill>
                    <a:srgbClr val="5B9BD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CF05D6EB-96CC-4538-B256-D4055357940E}"/>
                  </a:ext>
                </a:extLst>
              </p:cNvPr>
              <p:cNvGrpSpPr/>
              <p:nvPr/>
            </p:nvGrpSpPr>
            <p:grpSpPr>
              <a:xfrm>
                <a:off x="1344434" y="415984"/>
                <a:ext cx="719603" cy="785322"/>
                <a:chOff x="703823" y="4649208"/>
                <a:chExt cx="719603" cy="785322"/>
              </a:xfrm>
            </p:grpSpPr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EC6AE1FC-2A25-492F-ABBE-728DCDD214F5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558" name="円/楕円 834">
                    <a:extLst>
                      <a:ext uri="{FF2B5EF4-FFF2-40B4-BE49-F238E27FC236}">
                        <a16:creationId xmlns:a16="http://schemas.microsoft.com/office/drawing/2014/main" id="{15FFAF73-2ABA-4257-ABCF-03256A7A2EA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円/楕円 835">
                    <a:extLst>
                      <a:ext uri="{FF2B5EF4-FFF2-40B4-BE49-F238E27FC236}">
                        <a16:creationId xmlns:a16="http://schemas.microsoft.com/office/drawing/2014/main" id="{BBE1B58E-68A7-4C1C-BF3B-CA02001BA2C6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円/楕円 836">
                    <a:extLst>
                      <a:ext uri="{FF2B5EF4-FFF2-40B4-BE49-F238E27FC236}">
                        <a16:creationId xmlns:a16="http://schemas.microsoft.com/office/drawing/2014/main" id="{B5D8D1C2-01A6-43BA-9A90-4CCF3D8C3687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円/楕円 837">
                    <a:extLst>
                      <a:ext uri="{FF2B5EF4-FFF2-40B4-BE49-F238E27FC236}">
                        <a16:creationId xmlns:a16="http://schemas.microsoft.com/office/drawing/2014/main" id="{4DF17B44-BA5B-4A81-8534-6226B890FFBF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AAD1B7C9-EBD2-4BE9-9857-BEECD4746D18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556" name="円/楕円 838">
                    <a:extLst>
                      <a:ext uri="{FF2B5EF4-FFF2-40B4-BE49-F238E27FC236}">
                        <a16:creationId xmlns:a16="http://schemas.microsoft.com/office/drawing/2014/main" id="{E201413B-A8D6-41F1-88D8-EDA204EF166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円/楕円 839">
                    <a:extLst>
                      <a:ext uri="{FF2B5EF4-FFF2-40B4-BE49-F238E27FC236}">
                        <a16:creationId xmlns:a16="http://schemas.microsoft.com/office/drawing/2014/main" id="{BDA73D2C-6E8F-48CD-844D-223D435DF18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7" name="円/楕円 840">
                  <a:extLst>
                    <a:ext uri="{FF2B5EF4-FFF2-40B4-BE49-F238E27FC236}">
                      <a16:creationId xmlns:a16="http://schemas.microsoft.com/office/drawing/2014/main" id="{4D59D345-C946-473E-88E4-21D00C2F06E0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C5AB01A5-0C4D-490C-A20C-E37745251639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552" name="円/楕円 847">
                    <a:extLst>
                      <a:ext uri="{FF2B5EF4-FFF2-40B4-BE49-F238E27FC236}">
                        <a16:creationId xmlns:a16="http://schemas.microsoft.com/office/drawing/2014/main" id="{41F12C41-32A9-45E1-975F-CFA9B50A2BE3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円/楕円 848">
                    <a:extLst>
                      <a:ext uri="{FF2B5EF4-FFF2-40B4-BE49-F238E27FC236}">
                        <a16:creationId xmlns:a16="http://schemas.microsoft.com/office/drawing/2014/main" id="{89197588-CEBB-49EF-8466-AD5C860623B7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フローチャート: 端子 685">
                    <a:extLst>
                      <a:ext uri="{FF2B5EF4-FFF2-40B4-BE49-F238E27FC236}">
                        <a16:creationId xmlns:a16="http://schemas.microsoft.com/office/drawing/2014/main" id="{4045ED5E-85CC-45FF-BE61-C604DA159496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フローチャート: 端子 686">
                    <a:extLst>
                      <a:ext uri="{FF2B5EF4-FFF2-40B4-BE49-F238E27FC236}">
                        <a16:creationId xmlns:a16="http://schemas.microsoft.com/office/drawing/2014/main" id="{E8DEB5DB-FB94-4323-97D3-36D37209C7E4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9" name="台形 548">
                  <a:extLst>
                    <a:ext uri="{FF2B5EF4-FFF2-40B4-BE49-F238E27FC236}">
                      <a16:creationId xmlns:a16="http://schemas.microsoft.com/office/drawing/2014/main" id="{E66CF19D-D2B3-436F-A7EA-716BD686861E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フリーフォーム 438">
                  <a:extLst>
                    <a:ext uri="{FF2B5EF4-FFF2-40B4-BE49-F238E27FC236}">
                      <a16:creationId xmlns:a16="http://schemas.microsoft.com/office/drawing/2014/main" id="{F82B8313-7215-4529-B8BC-13C21A3843BB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1" name="円/楕円 4">
                  <a:extLst>
                    <a:ext uri="{FF2B5EF4-FFF2-40B4-BE49-F238E27FC236}">
                      <a16:creationId xmlns:a16="http://schemas.microsoft.com/office/drawing/2014/main" id="{902F7E50-F6F0-4BCF-AF27-28A592CFF1AF}"/>
                    </a:ext>
                  </a:extLst>
                </p:cNvPr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69ED4598-4FA9-484A-8951-D725B531A4E8}"/>
                </a:ext>
              </a:extLst>
            </p:cNvPr>
            <p:cNvGrpSpPr/>
            <p:nvPr/>
          </p:nvGrpSpPr>
          <p:grpSpPr>
            <a:xfrm>
              <a:off x="295895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DA53F2C2-8AF5-43EE-815D-F9B04CE0BD45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12BE5A72-B5CE-4805-B0FB-85EFD8101CAB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D92B651C-2F22-449C-B5F0-83137FE459DB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41" name="正方形/長方形 540">
                    <a:extLst>
                      <a:ext uri="{FF2B5EF4-FFF2-40B4-BE49-F238E27FC236}">
                        <a16:creationId xmlns:a16="http://schemas.microsoft.com/office/drawing/2014/main" id="{51CC5689-8CD7-4913-A245-213C427845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四角形: 上の 2 つの角を丸める 541">
                    <a:extLst>
                      <a:ext uri="{FF2B5EF4-FFF2-40B4-BE49-F238E27FC236}">
                        <a16:creationId xmlns:a16="http://schemas.microsoft.com/office/drawing/2014/main" id="{D253A94B-9054-4029-804C-35EE024976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38" name="テキスト ボックス 537">
                <a:extLst>
                  <a:ext uri="{FF2B5EF4-FFF2-40B4-BE49-F238E27FC236}">
                    <a16:creationId xmlns:a16="http://schemas.microsoft.com/office/drawing/2014/main" id="{C1194ECD-D2BD-447B-B776-19E70B5E768A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入門証</a:t>
                </a:r>
              </a:p>
            </p:txBody>
          </p:sp>
        </p:grp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46077A7A-F330-4434-ACD8-3AE0B4DC7E49}"/>
              </a:ext>
            </a:extLst>
          </p:cNvPr>
          <p:cNvGrpSpPr/>
          <p:nvPr/>
        </p:nvGrpSpPr>
        <p:grpSpPr>
          <a:xfrm>
            <a:off x="847992" y="4799638"/>
            <a:ext cx="872063" cy="1510672"/>
            <a:chOff x="847992" y="4799638"/>
            <a:chExt cx="872063" cy="1510672"/>
          </a:xfrm>
        </p:grpSpPr>
        <p:sp>
          <p:nvSpPr>
            <p:cNvPr id="574" name="片側の 2 つの角を丸めた四角形 422">
              <a:extLst>
                <a:ext uri="{FF2B5EF4-FFF2-40B4-BE49-F238E27FC236}">
                  <a16:creationId xmlns:a16="http://schemas.microsoft.com/office/drawing/2014/main" id="{3D0C8484-7175-4EA9-AA79-158CC7A9F4BA}"/>
                </a:ext>
              </a:extLst>
            </p:cNvPr>
            <p:cNvSpPr/>
            <p:nvPr/>
          </p:nvSpPr>
          <p:spPr>
            <a:xfrm>
              <a:off x="912635" y="5790394"/>
              <a:ext cx="718046" cy="519410"/>
            </a:xfrm>
            <a:prstGeom prst="round2SameRect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32EF3AE1-4ED6-45EE-AEB8-E4470B9029E9}"/>
                </a:ext>
              </a:extLst>
            </p:cNvPr>
            <p:cNvGrpSpPr/>
            <p:nvPr/>
          </p:nvGrpSpPr>
          <p:grpSpPr>
            <a:xfrm>
              <a:off x="847992" y="4799638"/>
              <a:ext cx="872063" cy="1510672"/>
              <a:chOff x="391413" y="366144"/>
              <a:chExt cx="822595" cy="1424979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1E75EFC0-86B9-44D6-8024-975C0BC7F8F8}"/>
                  </a:ext>
                </a:extLst>
              </p:cNvPr>
              <p:cNvGrpSpPr/>
              <p:nvPr/>
            </p:nvGrpSpPr>
            <p:grpSpPr>
              <a:xfrm>
                <a:off x="490338" y="1175720"/>
                <a:ext cx="601415" cy="615403"/>
                <a:chOff x="1447202" y="1861091"/>
                <a:chExt cx="1156298" cy="1183192"/>
              </a:xfrm>
            </p:grpSpPr>
            <p:sp>
              <p:nvSpPr>
                <p:cNvPr id="600" name="片側の 2 つの角を丸めた四角形 422">
                  <a:extLst>
                    <a:ext uri="{FF2B5EF4-FFF2-40B4-BE49-F238E27FC236}">
                      <a16:creationId xmlns:a16="http://schemas.microsoft.com/office/drawing/2014/main" id="{7D696FAC-ABA8-42BF-B3C4-8B74216192A0}"/>
                    </a:ext>
                  </a:extLst>
                </p:cNvPr>
                <p:cNvSpPr/>
                <p:nvPr/>
              </p:nvSpPr>
              <p:spPr>
                <a:xfrm>
                  <a:off x="1447202" y="2023357"/>
                  <a:ext cx="1156298" cy="1020926"/>
                </a:xfrm>
                <a:prstGeom prst="round2SameRect">
                  <a:avLst/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正方形/長方形 600">
                  <a:extLst>
                    <a:ext uri="{FF2B5EF4-FFF2-40B4-BE49-F238E27FC236}">
                      <a16:creationId xmlns:a16="http://schemas.microsoft.com/office/drawing/2014/main" id="{F2C94876-D9CF-4614-AF10-85D1FDBEE376}"/>
                    </a:ext>
                  </a:extLst>
                </p:cNvPr>
                <p:cNvSpPr/>
                <p:nvPr/>
              </p:nvSpPr>
              <p:spPr>
                <a:xfrm>
                  <a:off x="2002492" y="2470785"/>
                  <a:ext cx="45719" cy="573498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2" name="正方形/長方形 9">
                  <a:extLst>
                    <a:ext uri="{FF2B5EF4-FFF2-40B4-BE49-F238E27FC236}">
                      <a16:creationId xmlns:a16="http://schemas.microsoft.com/office/drawing/2014/main" id="{C53DF45D-8EF0-4621-BF5A-2D2548CE7294}"/>
                    </a:ext>
                  </a:extLst>
                </p:cNvPr>
                <p:cNvSpPr/>
                <p:nvPr/>
              </p:nvSpPr>
              <p:spPr>
                <a:xfrm>
                  <a:off x="1747716" y="1959605"/>
                  <a:ext cx="555270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66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正方形/長方形 9">
                  <a:extLst>
                    <a:ext uri="{FF2B5EF4-FFF2-40B4-BE49-F238E27FC236}">
                      <a16:creationId xmlns:a16="http://schemas.microsoft.com/office/drawing/2014/main" id="{265768EC-F0A3-4283-A92E-5F572692C737}"/>
                    </a:ext>
                  </a:extLst>
                </p:cNvPr>
                <p:cNvSpPr/>
                <p:nvPr/>
              </p:nvSpPr>
              <p:spPr>
                <a:xfrm>
                  <a:off x="1835308" y="1959605"/>
                  <a:ext cx="380086" cy="558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4" name="正方形/長方形 9">
                  <a:extLst>
                    <a:ext uri="{FF2B5EF4-FFF2-40B4-BE49-F238E27FC236}">
                      <a16:creationId xmlns:a16="http://schemas.microsoft.com/office/drawing/2014/main" id="{F52880B3-7471-4476-8506-DEAEEF95748F}"/>
                    </a:ext>
                  </a:extLst>
                </p:cNvPr>
                <p:cNvSpPr/>
                <p:nvPr/>
              </p:nvSpPr>
              <p:spPr>
                <a:xfrm>
                  <a:off x="1773452" y="1959606"/>
                  <a:ext cx="503798" cy="1851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798" h="185177">
                      <a:moveTo>
                        <a:pt x="252192" y="0"/>
                      </a:moveTo>
                      <a:cubicBezTo>
                        <a:pt x="320974" y="0"/>
                        <a:pt x="389756" y="17933"/>
                        <a:pt x="442235" y="53800"/>
                      </a:cubicBezTo>
                      <a:cubicBezTo>
                        <a:pt x="470640" y="73214"/>
                        <a:pt x="491358" y="95891"/>
                        <a:pt x="503798" y="120385"/>
                      </a:cubicBezTo>
                      <a:cubicBezTo>
                        <a:pt x="442865" y="160414"/>
                        <a:pt x="352115" y="185177"/>
                        <a:pt x="250890" y="185177"/>
                      </a:cubicBezTo>
                      <a:cubicBezTo>
                        <a:pt x="150790" y="185177"/>
                        <a:pt x="60933" y="160961"/>
                        <a:pt x="0" y="121735"/>
                      </a:cubicBezTo>
                      <a:cubicBezTo>
                        <a:pt x="12286" y="96705"/>
                        <a:pt x="33235" y="73561"/>
                        <a:pt x="62149" y="53800"/>
                      </a:cubicBezTo>
                      <a:cubicBezTo>
                        <a:pt x="114628" y="17933"/>
                        <a:pt x="183410" y="0"/>
                        <a:pt x="252192" y="0"/>
                      </a:cubicBezTo>
                      <a:close/>
                    </a:path>
                  </a:pathLst>
                </a:custGeom>
                <a:solidFill>
                  <a:srgbClr val="6600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正方形/長方形 9">
                  <a:extLst>
                    <a:ext uri="{FF2B5EF4-FFF2-40B4-BE49-F238E27FC236}">
                      <a16:creationId xmlns:a16="http://schemas.microsoft.com/office/drawing/2014/main" id="{B174411E-71E0-4A87-B550-5701654A8BE2}"/>
                    </a:ext>
                  </a:extLst>
                </p:cNvPr>
                <p:cNvSpPr/>
                <p:nvPr/>
              </p:nvSpPr>
              <p:spPr>
                <a:xfrm>
                  <a:off x="1747036" y="1959605"/>
                  <a:ext cx="555270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5270" h="574215">
                      <a:moveTo>
                        <a:pt x="277635" y="0"/>
                      </a:moveTo>
                      <a:cubicBezTo>
                        <a:pt x="378119" y="0"/>
                        <a:pt x="478604" y="18445"/>
                        <a:pt x="555270" y="55334"/>
                      </a:cubicBezTo>
                      <a:cubicBezTo>
                        <a:pt x="708603" y="129112"/>
                        <a:pt x="708603" y="248729"/>
                        <a:pt x="555270" y="322508"/>
                      </a:cubicBezTo>
                      <a:cubicBezTo>
                        <a:pt x="421809" y="386724"/>
                        <a:pt x="329265" y="470626"/>
                        <a:pt x="277635" y="574215"/>
                      </a:cubicBezTo>
                      <a:cubicBezTo>
                        <a:pt x="226005" y="470626"/>
                        <a:pt x="133460" y="386724"/>
                        <a:pt x="0" y="322508"/>
                      </a:cubicBezTo>
                      <a:cubicBezTo>
                        <a:pt x="-153335" y="248729"/>
                        <a:pt x="-153335" y="129112"/>
                        <a:pt x="0" y="55334"/>
                      </a:cubicBezTo>
                      <a:cubicBezTo>
                        <a:pt x="76667" y="18445"/>
                        <a:pt x="177151" y="0"/>
                        <a:pt x="277635" y="0"/>
                      </a:cubicBezTo>
                      <a:cubicBezTo>
                        <a:pt x="208853" y="0"/>
                        <a:pt x="140071" y="17933"/>
                        <a:pt x="87592" y="53800"/>
                      </a:cubicBezTo>
                      <a:cubicBezTo>
                        <a:pt x="-17367" y="125534"/>
                        <a:pt x="-17367" y="241836"/>
                        <a:pt x="87592" y="313569"/>
                      </a:cubicBezTo>
                      <a:cubicBezTo>
                        <a:pt x="178946" y="376005"/>
                        <a:pt x="242294" y="457583"/>
                        <a:pt x="277635" y="558300"/>
                      </a:cubicBezTo>
                      <a:cubicBezTo>
                        <a:pt x="312976" y="457583"/>
                        <a:pt x="376323" y="376005"/>
                        <a:pt x="467678" y="313569"/>
                      </a:cubicBezTo>
                      <a:cubicBezTo>
                        <a:pt x="572636" y="241836"/>
                        <a:pt x="572636" y="125534"/>
                        <a:pt x="467678" y="53800"/>
                      </a:cubicBezTo>
                      <a:cubicBezTo>
                        <a:pt x="415199" y="17933"/>
                        <a:pt x="346417" y="0"/>
                        <a:pt x="277635" y="0"/>
                      </a:cubicBezTo>
                      <a:close/>
                    </a:path>
                  </a:pathLst>
                </a:custGeom>
                <a:solidFill>
                  <a:srgbClr val="66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6" name="片側の 2 つの角を丸めた四角形 43">
                  <a:extLst>
                    <a:ext uri="{FF2B5EF4-FFF2-40B4-BE49-F238E27FC236}">
                      <a16:creationId xmlns:a16="http://schemas.microsoft.com/office/drawing/2014/main" id="{A5CA9B9A-D1BF-465E-BC70-340F448D32D5}"/>
                    </a:ext>
                  </a:extLst>
                </p:cNvPr>
                <p:cNvSpPr/>
                <p:nvPr/>
              </p:nvSpPr>
              <p:spPr>
                <a:xfrm rot="10800000">
                  <a:off x="1757514" y="1861091"/>
                  <a:ext cx="534313" cy="307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4313" h="307312">
                      <a:moveTo>
                        <a:pt x="384372" y="307312"/>
                      </a:moveTo>
                      <a:lnTo>
                        <a:pt x="116775" y="307312"/>
                      </a:lnTo>
                      <a:lnTo>
                        <a:pt x="116775" y="111302"/>
                      </a:lnTo>
                      <a:lnTo>
                        <a:pt x="24492" y="101501"/>
                      </a:lnTo>
                      <a:cubicBezTo>
                        <a:pt x="8577" y="79379"/>
                        <a:pt x="426" y="55111"/>
                        <a:pt x="0" y="30694"/>
                      </a:cubicBezTo>
                      <a:cubicBezTo>
                        <a:pt x="61278" y="11669"/>
                        <a:pt x="150841" y="0"/>
                        <a:pt x="250572" y="0"/>
                      </a:cubicBezTo>
                      <a:cubicBezTo>
                        <a:pt x="370149" y="0"/>
                        <a:pt x="475108" y="16776"/>
                        <a:pt x="534313" y="42426"/>
                      </a:cubicBezTo>
                      <a:cubicBezTo>
                        <a:pt x="532909" y="61431"/>
                        <a:pt x="526046" y="80044"/>
                        <a:pt x="514567" y="97474"/>
                      </a:cubicBezTo>
                      <a:lnTo>
                        <a:pt x="384372" y="11130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7" name="台形 23">
                  <a:extLst>
                    <a:ext uri="{FF2B5EF4-FFF2-40B4-BE49-F238E27FC236}">
                      <a16:creationId xmlns:a16="http://schemas.microsoft.com/office/drawing/2014/main" id="{0C838A75-65AD-4F1F-BA7F-624906FF0854}"/>
                    </a:ext>
                  </a:extLst>
                </p:cNvPr>
                <p:cNvSpPr/>
                <p:nvPr/>
              </p:nvSpPr>
              <p:spPr>
                <a:xfrm>
                  <a:off x="1976714" y="2517905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E908693D-91A7-4056-9B0B-9010632B5F1C}"/>
                  </a:ext>
                </a:extLst>
              </p:cNvPr>
              <p:cNvGrpSpPr/>
              <p:nvPr/>
            </p:nvGrpSpPr>
            <p:grpSpPr>
              <a:xfrm>
                <a:off x="391413" y="366144"/>
                <a:ext cx="822595" cy="876194"/>
                <a:chOff x="-459400" y="4574314"/>
                <a:chExt cx="822595" cy="876194"/>
              </a:xfrm>
            </p:grpSpPr>
            <p:sp>
              <p:nvSpPr>
                <p:cNvPr id="585" name="フリーフォーム 407">
                  <a:extLst>
                    <a:ext uri="{FF2B5EF4-FFF2-40B4-BE49-F238E27FC236}">
                      <a16:creationId xmlns:a16="http://schemas.microsoft.com/office/drawing/2014/main" id="{D2752BE1-42A4-4C1A-AB5A-984D9BA7275A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3238599F-E9F8-49D9-9CF8-04A47C56A737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598" name="円/楕円 838">
                    <a:extLst>
                      <a:ext uri="{FF2B5EF4-FFF2-40B4-BE49-F238E27FC236}">
                        <a16:creationId xmlns:a16="http://schemas.microsoft.com/office/drawing/2014/main" id="{86958743-73BF-40E5-943F-650F71C7409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9" name="円/楕円 839">
                    <a:extLst>
                      <a:ext uri="{FF2B5EF4-FFF2-40B4-BE49-F238E27FC236}">
                        <a16:creationId xmlns:a16="http://schemas.microsoft.com/office/drawing/2014/main" id="{75AE2ADF-24E0-4CE2-9BD5-D54795D7C56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7" name="円/楕円 840">
                  <a:extLst>
                    <a:ext uri="{FF2B5EF4-FFF2-40B4-BE49-F238E27FC236}">
                      <a16:creationId xmlns:a16="http://schemas.microsoft.com/office/drawing/2014/main" id="{BD744777-E25D-4128-A769-242873EB62C1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8" name="フリーフォーム 410">
                  <a:extLst>
                    <a:ext uri="{FF2B5EF4-FFF2-40B4-BE49-F238E27FC236}">
                      <a16:creationId xmlns:a16="http://schemas.microsoft.com/office/drawing/2014/main" id="{E8175D09-E229-4A93-9113-0F137D7F58E7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フリーフォーム 411">
                  <a:extLst>
                    <a:ext uri="{FF2B5EF4-FFF2-40B4-BE49-F238E27FC236}">
                      <a16:creationId xmlns:a16="http://schemas.microsoft.com/office/drawing/2014/main" id="{28C6639F-3003-4300-B499-2A762F1AC53E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B94B2322-7CB1-42BC-89E6-277C5B97350B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592" name="楕円 14">
                    <a:extLst>
                      <a:ext uri="{FF2B5EF4-FFF2-40B4-BE49-F238E27FC236}">
                        <a16:creationId xmlns:a16="http://schemas.microsoft.com/office/drawing/2014/main" id="{9C5CBE88-4E4F-4E03-A86F-88EED7CD1EC5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3" name="楕円 562">
                    <a:extLst>
                      <a:ext uri="{FF2B5EF4-FFF2-40B4-BE49-F238E27FC236}">
                        <a16:creationId xmlns:a16="http://schemas.microsoft.com/office/drawing/2014/main" id="{304ADDE7-6A18-4A3F-9394-344163658048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4" name="楕円 563">
                    <a:extLst>
                      <a:ext uri="{FF2B5EF4-FFF2-40B4-BE49-F238E27FC236}">
                        <a16:creationId xmlns:a16="http://schemas.microsoft.com/office/drawing/2014/main" id="{992C9812-7C0F-4711-A278-14F04E3CE4B4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楕円 564">
                    <a:extLst>
                      <a:ext uri="{FF2B5EF4-FFF2-40B4-BE49-F238E27FC236}">
                        <a16:creationId xmlns:a16="http://schemas.microsoft.com/office/drawing/2014/main" id="{28C13A99-DC63-47EB-9F2D-7456B68FDE09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6" name="フリーフォーム 418">
                    <a:extLst>
                      <a:ext uri="{FF2B5EF4-FFF2-40B4-BE49-F238E27FC236}">
                        <a16:creationId xmlns:a16="http://schemas.microsoft.com/office/drawing/2014/main" id="{69BBC17B-335C-4587-9E1E-CAE6C7FB0658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フリーフォーム 419">
                    <a:extLst>
                      <a:ext uri="{FF2B5EF4-FFF2-40B4-BE49-F238E27FC236}">
                        <a16:creationId xmlns:a16="http://schemas.microsoft.com/office/drawing/2014/main" id="{2A003372-FE26-4455-AFE6-A7167ECF2B2B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1" name="円/楕円 4">
                  <a:extLst>
                    <a:ext uri="{FF2B5EF4-FFF2-40B4-BE49-F238E27FC236}">
                      <a16:creationId xmlns:a16="http://schemas.microsoft.com/office/drawing/2014/main" id="{BA1A01F5-DE69-4FAA-B04C-337353C19F04}"/>
                    </a:ext>
                  </a:extLst>
                </p:cNvPr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8A914BAC-B49C-40A5-B9F7-4FBF9EF108A1}"/>
                </a:ext>
              </a:extLst>
            </p:cNvPr>
            <p:cNvGrpSpPr/>
            <p:nvPr/>
          </p:nvGrpSpPr>
          <p:grpSpPr>
            <a:xfrm>
              <a:off x="1098400" y="5723890"/>
              <a:ext cx="333489" cy="450931"/>
              <a:chOff x="2202834" y="6172286"/>
              <a:chExt cx="333489" cy="450931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15C8EE31-5334-4712-A273-8C914244324F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476405F2-DD1B-487C-914E-CDF7E5BB2F4C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FA977380-AECF-463C-BD58-F9FE601E3748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81" name="正方形/長方形 580">
                    <a:extLst>
                      <a:ext uri="{FF2B5EF4-FFF2-40B4-BE49-F238E27FC236}">
                        <a16:creationId xmlns:a16="http://schemas.microsoft.com/office/drawing/2014/main" id="{FF70E99C-551A-415B-9848-795AB4C6D3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四角形: 上の 2 つの角を丸める 581">
                    <a:extLst>
                      <a:ext uri="{FF2B5EF4-FFF2-40B4-BE49-F238E27FC236}">
                        <a16:creationId xmlns:a16="http://schemas.microsoft.com/office/drawing/2014/main" id="{D162D85C-EE04-478A-9177-2FF77F5FD6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78" name="テキスト ボックス 577">
                <a:extLst>
                  <a:ext uri="{FF2B5EF4-FFF2-40B4-BE49-F238E27FC236}">
                    <a16:creationId xmlns:a16="http://schemas.microsoft.com/office/drawing/2014/main" id="{071680B3-3038-4B02-821D-7FD25F5354FA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入館証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32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pptxa64_社員証を首からぶら下げる男性社員</dc:title>
  <dc:subject>pptxa64_社員証を首からぶら下げる男性社員</dc:subject>
  <dc:creator>でじけろお</dc:creator>
  <cp:revision>1</cp:revision>
  <dcterms:created xsi:type="dcterms:W3CDTF">2018-05-20T00:31:01Z</dcterms:created>
  <dcterms:modified xsi:type="dcterms:W3CDTF">2019-06-30T14:39:24Z</dcterms:modified>
  <cp:version>1</cp:version>
</cp:coreProperties>
</file>